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4" r:id="rId5"/>
    <p:sldId id="261" r:id="rId6"/>
    <p:sldId id="338" r:id="rId7"/>
    <p:sldId id="276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75" r:id="rId16"/>
    <p:sldId id="266" r:id="rId17"/>
    <p:sldId id="283" r:id="rId18"/>
    <p:sldId id="262" r:id="rId19"/>
    <p:sldId id="347" r:id="rId20"/>
    <p:sldId id="277" r:id="rId21"/>
    <p:sldId id="263" r:id="rId22"/>
    <p:sldId id="349" r:id="rId23"/>
    <p:sldId id="281" r:id="rId24"/>
    <p:sldId id="25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01E2D22-0FA2-4CF1-82EF-4E8814153EF5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CC3E18E-04CD-4F28-A680-AB61990E767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3E18E-04CD-4F28-A680-AB61990E767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5879"/>
          <a:stretch>
            <a:fillRect/>
          </a:stretch>
        </p:blipFill>
        <p:spPr>
          <a:xfrm>
            <a:off x="-1" y="0"/>
            <a:ext cx="9141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30"/>
          <p:cNvGrpSpPr/>
          <p:nvPr/>
        </p:nvGrpSpPr>
        <p:grpSpPr bwMode="auto">
          <a:xfrm>
            <a:off x="6050584" y="4489526"/>
            <a:ext cx="5068887" cy="398462"/>
            <a:chOff x="7206155" y="5040852"/>
            <a:chExt cx="5067096" cy="397459"/>
          </a:xfrm>
        </p:grpSpPr>
        <p:sp>
          <p:nvSpPr>
            <p:cNvPr id="60" name="文本框 59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4634747" y="3277377"/>
            <a:ext cx="7089913" cy="415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1.3 </a:t>
            </a:r>
            <a:r>
              <a:rPr lang="zh-CN" altLang="en-US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乘、除法的意义和各部分之间的关系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5" grpId="0"/>
      <p:bldP spid="76" grpId="0"/>
      <p:bldP spid="77" grpId="0"/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92341" y="1778705"/>
            <a:ext cx="368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(1) 3  ×  4  =  12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3792341" y="2249764"/>
            <a:ext cx="353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en-US" altLang="zh-CN" sz="28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en-US" altLang="zh-CN" sz="28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÷  3 =  4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3792343" y="2695649"/>
            <a:ext cx="353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(3)</a:t>
            </a:r>
            <a:r>
              <a:rPr kumimoji="0" lang="en-US" altLang="zh-CN" sz="28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en-US" altLang="zh-CN" sz="28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÷  4  =  3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24"/>
          <p:cNvSpPr txBox="1"/>
          <p:nvPr/>
        </p:nvSpPr>
        <p:spPr>
          <a:xfrm>
            <a:off x="706790" y="1241695"/>
            <a:ext cx="8292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通过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(3)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的比较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说说什么是除法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92341" y="3630303"/>
            <a:ext cx="3949831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÷         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35283" y="4454155"/>
            <a:ext cx="8150788" cy="85363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已知两个数的积与其中的一个因数，求另一个因数的运算，叫做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除法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135283" y="5396209"/>
            <a:ext cx="8150788" cy="82509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在除法中，已知的积叫做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被除数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，其中一个因数叫做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，另一个因数叫做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grpSp>
        <p:nvGrpSpPr>
          <p:cNvPr id="9" name="组合 40"/>
          <p:cNvGrpSpPr/>
          <p:nvPr/>
        </p:nvGrpSpPr>
        <p:grpSpPr>
          <a:xfrm>
            <a:off x="4123878" y="3206206"/>
            <a:ext cx="1270747" cy="1186234"/>
            <a:chOff x="-362979" y="94059"/>
            <a:chExt cx="1270756" cy="1186482"/>
          </a:xfrm>
        </p:grpSpPr>
        <p:sp>
          <p:nvSpPr>
            <p:cNvPr id="10" name="矩形 9"/>
            <p:cNvSpPr/>
            <p:nvPr/>
          </p:nvSpPr>
          <p:spPr>
            <a:xfrm rot="16200000">
              <a:off x="-142034" y="114621"/>
              <a:ext cx="441238" cy="400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1" name="TextBox 37"/>
            <p:cNvSpPr txBox="1"/>
            <p:nvPr/>
          </p:nvSpPr>
          <p:spPr>
            <a:xfrm>
              <a:off x="-362979" y="566161"/>
              <a:ext cx="1270756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被除数 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5738645" y="3184418"/>
            <a:ext cx="953598" cy="1210379"/>
            <a:chOff x="-64257" y="65459"/>
            <a:chExt cx="953605" cy="1210632"/>
          </a:xfrm>
        </p:grpSpPr>
        <p:sp>
          <p:nvSpPr>
            <p:cNvPr id="13" name="矩形 12"/>
            <p:cNvSpPr/>
            <p:nvPr/>
          </p:nvSpPr>
          <p:spPr>
            <a:xfrm rot="16200000">
              <a:off x="-84819" y="86021"/>
              <a:ext cx="441238" cy="400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4" name="TextBox 37"/>
            <p:cNvSpPr txBox="1"/>
            <p:nvPr/>
          </p:nvSpPr>
          <p:spPr>
            <a:xfrm>
              <a:off x="-63293" y="561711"/>
              <a:ext cx="952641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除数 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40"/>
          <p:cNvGrpSpPr/>
          <p:nvPr/>
        </p:nvGrpSpPr>
        <p:grpSpPr>
          <a:xfrm>
            <a:off x="6869066" y="3163958"/>
            <a:ext cx="611815" cy="1272861"/>
            <a:chOff x="17394" y="47077"/>
            <a:chExt cx="611820" cy="1273128"/>
          </a:xfrm>
        </p:grpSpPr>
        <p:sp>
          <p:nvSpPr>
            <p:cNvPr id="16" name="矩形 15"/>
            <p:cNvSpPr/>
            <p:nvPr/>
          </p:nvSpPr>
          <p:spPr>
            <a:xfrm rot="16200000">
              <a:off x="-3168" y="67639"/>
              <a:ext cx="441238" cy="400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7" name="TextBox 37"/>
            <p:cNvSpPr txBox="1"/>
            <p:nvPr/>
          </p:nvSpPr>
          <p:spPr>
            <a:xfrm>
              <a:off x="105990" y="605825"/>
              <a:ext cx="523224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商 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643643" y="1256910"/>
            <a:ext cx="78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乘法与除法之间的关系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82635" y="2159559"/>
            <a:ext cx="3705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(1) 3  ×  4  =  12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3982635" y="2630618"/>
            <a:ext cx="317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÷  3  = 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3982638" y="3076503"/>
            <a:ext cx="310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(3)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÷  4  =  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922788" y="3946412"/>
            <a:ext cx="3705048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÷       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40"/>
          <p:cNvGrpSpPr/>
          <p:nvPr/>
        </p:nvGrpSpPr>
        <p:grpSpPr>
          <a:xfrm>
            <a:off x="4266614" y="3540738"/>
            <a:ext cx="1270747" cy="1186728"/>
            <a:chOff x="-141097" y="-133029"/>
            <a:chExt cx="1270756" cy="1186976"/>
          </a:xfrm>
        </p:grpSpPr>
        <p:sp>
          <p:nvSpPr>
            <p:cNvPr id="8" name="矩形 7"/>
            <p:cNvSpPr/>
            <p:nvPr/>
          </p:nvSpPr>
          <p:spPr>
            <a:xfrm rot="16200000">
              <a:off x="152236" y="-112467"/>
              <a:ext cx="441238" cy="400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9" name="TextBox 37"/>
            <p:cNvSpPr txBox="1"/>
            <p:nvPr/>
          </p:nvSpPr>
          <p:spPr>
            <a:xfrm>
              <a:off x="-141097" y="339567"/>
              <a:ext cx="1270756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被除数 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40"/>
          <p:cNvGrpSpPr/>
          <p:nvPr/>
        </p:nvGrpSpPr>
        <p:grpSpPr>
          <a:xfrm>
            <a:off x="5546267" y="3561364"/>
            <a:ext cx="968836" cy="1183309"/>
            <a:chOff x="-177492" y="-119207"/>
            <a:chExt cx="968843" cy="1183557"/>
          </a:xfrm>
        </p:grpSpPr>
        <p:sp>
          <p:nvSpPr>
            <p:cNvPr id="11" name="矩形 10"/>
            <p:cNvSpPr/>
            <p:nvPr/>
          </p:nvSpPr>
          <p:spPr>
            <a:xfrm rot="16200000">
              <a:off x="-198054" y="-98645"/>
              <a:ext cx="441238" cy="400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2" name="TextBox 37"/>
            <p:cNvSpPr txBox="1"/>
            <p:nvPr/>
          </p:nvSpPr>
          <p:spPr>
            <a:xfrm>
              <a:off x="-161290" y="349970"/>
              <a:ext cx="952641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除数 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40"/>
          <p:cNvGrpSpPr/>
          <p:nvPr/>
        </p:nvGrpSpPr>
        <p:grpSpPr>
          <a:xfrm>
            <a:off x="6512029" y="3566495"/>
            <a:ext cx="645699" cy="1162576"/>
            <a:chOff x="-260501" y="-111993"/>
            <a:chExt cx="645704" cy="1162821"/>
          </a:xfrm>
        </p:grpSpPr>
        <p:sp>
          <p:nvSpPr>
            <p:cNvPr id="14" name="矩形 13"/>
            <p:cNvSpPr/>
            <p:nvPr/>
          </p:nvSpPr>
          <p:spPr>
            <a:xfrm rot="16200000">
              <a:off x="-281063" y="-91431"/>
              <a:ext cx="441238" cy="400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5" name="TextBox 37"/>
            <p:cNvSpPr txBox="1"/>
            <p:nvPr/>
          </p:nvSpPr>
          <p:spPr>
            <a:xfrm>
              <a:off x="-138021" y="336448"/>
              <a:ext cx="523224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商 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580508" y="2711367"/>
            <a:ext cx="435805" cy="80697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546268" y="2711366"/>
            <a:ext cx="436056" cy="8069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372524" y="2728925"/>
            <a:ext cx="477603" cy="80697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269928" y="4967450"/>
            <a:ext cx="4215653" cy="59738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除法是乘法的逆运算。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601425" y="1113423"/>
            <a:ext cx="10710740" cy="114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乘法、除法各部分间的关系是什么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怎样用关系式表达？讨论并展示你们的结果。</a:t>
            </a:r>
          </a:p>
        </p:txBody>
      </p:sp>
      <p:sp>
        <p:nvSpPr>
          <p:cNvPr id="3" name="矩形 2"/>
          <p:cNvSpPr/>
          <p:nvPr/>
        </p:nvSpPr>
        <p:spPr>
          <a:xfrm>
            <a:off x="3978838" y="2061721"/>
            <a:ext cx="3705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(1) 3  ×  4  =  12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2"/>
          <p:cNvSpPr txBox="1"/>
          <p:nvPr/>
        </p:nvSpPr>
        <p:spPr>
          <a:xfrm>
            <a:off x="3978838" y="2532780"/>
            <a:ext cx="370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(2)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÷  3  =  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3978840" y="2978665"/>
            <a:ext cx="353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(3)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÷  4  =  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24591" y="3777630"/>
            <a:ext cx="3568710" cy="504056"/>
          </a:xfrm>
          <a:prstGeom prst="roundRect">
            <a:avLst/>
          </a:prstGeom>
          <a:solidFill>
            <a:srgbClr val="85D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乘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法各部分间的关系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77071" y="3769004"/>
            <a:ext cx="3567600" cy="504056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法各部分间的关系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8514" y="4503838"/>
            <a:ext cx="3034575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积＝因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因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8514" y="5033080"/>
            <a:ext cx="4006894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因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另一个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因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55689" y="4485893"/>
            <a:ext cx="3869411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商＝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55689" y="5519909"/>
            <a:ext cx="3294227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＝除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55689" y="5002901"/>
            <a:ext cx="4078762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6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4"/>
          <p:cNvSpPr txBox="1"/>
          <p:nvPr/>
        </p:nvSpPr>
        <p:spPr>
          <a:xfrm>
            <a:off x="1050148" y="1446138"/>
            <a:ext cx="9913225" cy="109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想一想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在有余数的除法里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被除数与商、除数和余数之间有什么关系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Box 42"/>
          <p:cNvSpPr txBox="1"/>
          <p:nvPr/>
        </p:nvSpPr>
        <p:spPr>
          <a:xfrm>
            <a:off x="3247602" y="3162690"/>
            <a:ext cx="38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被除数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余数</a:t>
            </a:r>
          </a:p>
        </p:txBody>
      </p:sp>
      <p:sp>
        <p:nvSpPr>
          <p:cNvPr id="4" name="TextBox 43"/>
          <p:cNvSpPr txBox="1"/>
          <p:nvPr/>
        </p:nvSpPr>
        <p:spPr>
          <a:xfrm>
            <a:off x="3247602" y="3905210"/>
            <a:ext cx="422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被除数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余数</a:t>
            </a:r>
          </a:p>
        </p:txBody>
      </p:sp>
      <p:sp>
        <p:nvSpPr>
          <p:cNvPr id="5" name="TextBox 44"/>
          <p:cNvSpPr txBox="1"/>
          <p:nvPr/>
        </p:nvSpPr>
        <p:spPr>
          <a:xfrm>
            <a:off x="3247604" y="4647730"/>
            <a:ext cx="413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被除数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余数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052138" y="1593657"/>
            <a:ext cx="7797382" cy="326508"/>
          </a:xfrm>
          <a:custGeom>
            <a:avLst/>
            <a:gdLst/>
            <a:ahLst/>
            <a:cxnLst/>
            <a:rect l="l" t="t" r="r" b="b"/>
            <a:pathLst>
              <a:path w="7797382" h="326508">
                <a:moveTo>
                  <a:pt x="6849563" y="259451"/>
                </a:moveTo>
                <a:cubicBezTo>
                  <a:pt x="6861268" y="259096"/>
                  <a:pt x="6870326" y="261814"/>
                  <a:pt x="6876736" y="267606"/>
                </a:cubicBezTo>
                <a:cubicBezTo>
                  <a:pt x="6885284" y="275328"/>
                  <a:pt x="6888018" y="281204"/>
                  <a:pt x="6884942" y="285234"/>
                </a:cubicBezTo>
                <a:cubicBezTo>
                  <a:pt x="6881866" y="289263"/>
                  <a:pt x="6875852" y="290597"/>
                  <a:pt x="6866896" y="289235"/>
                </a:cubicBezTo>
                <a:cubicBezTo>
                  <a:pt x="6857940" y="287872"/>
                  <a:pt x="6848676" y="286972"/>
                  <a:pt x="6839104" y="286535"/>
                </a:cubicBezTo>
                <a:cubicBezTo>
                  <a:pt x="6829532" y="286098"/>
                  <a:pt x="6818576" y="286323"/>
                  <a:pt x="6806237" y="287213"/>
                </a:cubicBezTo>
                <a:cubicBezTo>
                  <a:pt x="6793897" y="288102"/>
                  <a:pt x="6776620" y="290099"/>
                  <a:pt x="6754408" y="293203"/>
                </a:cubicBezTo>
                <a:cubicBezTo>
                  <a:pt x="6732195" y="296308"/>
                  <a:pt x="6715295" y="298789"/>
                  <a:pt x="6703708" y="300646"/>
                </a:cubicBezTo>
                <a:cubicBezTo>
                  <a:pt x="6692121" y="302503"/>
                  <a:pt x="6683402" y="303431"/>
                  <a:pt x="6677551" y="303431"/>
                </a:cubicBezTo>
                <a:cubicBezTo>
                  <a:pt x="6671256" y="303431"/>
                  <a:pt x="6663734" y="300513"/>
                  <a:pt x="6654987" y="294677"/>
                </a:cubicBezTo>
                <a:cubicBezTo>
                  <a:pt x="6645680" y="285126"/>
                  <a:pt x="6648706" y="280351"/>
                  <a:pt x="6664064" y="280351"/>
                </a:cubicBezTo>
                <a:cubicBezTo>
                  <a:pt x="6677458" y="280351"/>
                  <a:pt x="6697366" y="278784"/>
                  <a:pt x="6723788" y="275651"/>
                </a:cubicBezTo>
                <a:cubicBezTo>
                  <a:pt x="6750210" y="272517"/>
                  <a:pt x="6771189" y="270065"/>
                  <a:pt x="6786727" y="268294"/>
                </a:cubicBezTo>
                <a:cubicBezTo>
                  <a:pt x="6802264" y="266523"/>
                  <a:pt x="6819014" y="264035"/>
                  <a:pt x="6836974" y="260830"/>
                </a:cubicBezTo>
                <a:cubicBezTo>
                  <a:pt x="6841465" y="260029"/>
                  <a:pt x="6845660" y="259569"/>
                  <a:pt x="6849563" y="259451"/>
                </a:cubicBezTo>
                <a:close/>
                <a:moveTo>
                  <a:pt x="2925263" y="259451"/>
                </a:moveTo>
                <a:cubicBezTo>
                  <a:pt x="2936969" y="259096"/>
                  <a:pt x="2946027" y="261814"/>
                  <a:pt x="2952437" y="267606"/>
                </a:cubicBezTo>
                <a:cubicBezTo>
                  <a:pt x="2960984" y="275328"/>
                  <a:pt x="2963719" y="281204"/>
                  <a:pt x="2960643" y="285234"/>
                </a:cubicBezTo>
                <a:cubicBezTo>
                  <a:pt x="2957567" y="289263"/>
                  <a:pt x="2951552" y="290597"/>
                  <a:pt x="2942596" y="289235"/>
                </a:cubicBezTo>
                <a:cubicBezTo>
                  <a:pt x="2933641" y="287872"/>
                  <a:pt x="2924377" y="286972"/>
                  <a:pt x="2914805" y="286535"/>
                </a:cubicBezTo>
                <a:cubicBezTo>
                  <a:pt x="2905233" y="286098"/>
                  <a:pt x="2894277" y="286323"/>
                  <a:pt x="2881937" y="287213"/>
                </a:cubicBezTo>
                <a:cubicBezTo>
                  <a:pt x="2869597" y="288102"/>
                  <a:pt x="2852321" y="290099"/>
                  <a:pt x="2830108" y="293203"/>
                </a:cubicBezTo>
                <a:cubicBezTo>
                  <a:pt x="2807895" y="296308"/>
                  <a:pt x="2790995" y="298789"/>
                  <a:pt x="2779408" y="300646"/>
                </a:cubicBezTo>
                <a:cubicBezTo>
                  <a:pt x="2767821" y="302503"/>
                  <a:pt x="2759102" y="303431"/>
                  <a:pt x="2753252" y="303431"/>
                </a:cubicBezTo>
                <a:cubicBezTo>
                  <a:pt x="2746956" y="303431"/>
                  <a:pt x="2739435" y="300513"/>
                  <a:pt x="2730687" y="294677"/>
                </a:cubicBezTo>
                <a:cubicBezTo>
                  <a:pt x="2721381" y="285126"/>
                  <a:pt x="2724406" y="280351"/>
                  <a:pt x="2739765" y="280351"/>
                </a:cubicBezTo>
                <a:cubicBezTo>
                  <a:pt x="2753158" y="280351"/>
                  <a:pt x="2773066" y="278784"/>
                  <a:pt x="2799488" y="275651"/>
                </a:cubicBezTo>
                <a:cubicBezTo>
                  <a:pt x="2825910" y="272517"/>
                  <a:pt x="2846889" y="270065"/>
                  <a:pt x="2862427" y="268294"/>
                </a:cubicBezTo>
                <a:cubicBezTo>
                  <a:pt x="2877965" y="266523"/>
                  <a:pt x="2894714" y="264035"/>
                  <a:pt x="2912675" y="260830"/>
                </a:cubicBezTo>
                <a:cubicBezTo>
                  <a:pt x="2917166" y="260029"/>
                  <a:pt x="2921362" y="259569"/>
                  <a:pt x="2925263" y="259451"/>
                </a:cubicBezTo>
                <a:close/>
                <a:moveTo>
                  <a:pt x="3811878" y="241202"/>
                </a:moveTo>
                <a:lnTo>
                  <a:pt x="3857931" y="241202"/>
                </a:lnTo>
                <a:lnTo>
                  <a:pt x="3857931" y="287234"/>
                </a:lnTo>
                <a:lnTo>
                  <a:pt x="3811878" y="287234"/>
                </a:lnTo>
                <a:close/>
                <a:moveTo>
                  <a:pt x="4302895" y="238493"/>
                </a:moveTo>
                <a:cubicBezTo>
                  <a:pt x="4306032" y="238872"/>
                  <a:pt x="4310017" y="239876"/>
                  <a:pt x="4314849" y="241503"/>
                </a:cubicBezTo>
                <a:cubicBezTo>
                  <a:pt x="4334180" y="248014"/>
                  <a:pt x="4348606" y="255327"/>
                  <a:pt x="4358128" y="263444"/>
                </a:cubicBezTo>
                <a:cubicBezTo>
                  <a:pt x="4367650" y="271560"/>
                  <a:pt x="4371576" y="282280"/>
                  <a:pt x="4369905" y="295602"/>
                </a:cubicBezTo>
                <a:cubicBezTo>
                  <a:pt x="4368235" y="308924"/>
                  <a:pt x="4361642" y="311555"/>
                  <a:pt x="4350126" y="303496"/>
                </a:cubicBezTo>
                <a:cubicBezTo>
                  <a:pt x="4338611" y="295437"/>
                  <a:pt x="4328867" y="287202"/>
                  <a:pt x="4320894" y="278791"/>
                </a:cubicBezTo>
                <a:cubicBezTo>
                  <a:pt x="4312921" y="270381"/>
                  <a:pt x="4305141" y="261429"/>
                  <a:pt x="4297555" y="251936"/>
                </a:cubicBezTo>
                <a:cubicBezTo>
                  <a:pt x="4291704" y="241837"/>
                  <a:pt x="4293484" y="237356"/>
                  <a:pt x="4302895" y="238493"/>
                </a:cubicBezTo>
                <a:close/>
                <a:moveTo>
                  <a:pt x="7751766" y="225715"/>
                </a:moveTo>
                <a:cubicBezTo>
                  <a:pt x="7748394" y="225905"/>
                  <a:pt x="7745114" y="227184"/>
                  <a:pt x="7741928" y="229554"/>
                </a:cubicBezTo>
                <a:cubicBezTo>
                  <a:pt x="7735553" y="234294"/>
                  <a:pt x="7732366" y="240610"/>
                  <a:pt x="7732366" y="248505"/>
                </a:cubicBezTo>
                <a:cubicBezTo>
                  <a:pt x="7732366" y="256399"/>
                  <a:pt x="7735916" y="262325"/>
                  <a:pt x="7743014" y="266283"/>
                </a:cubicBezTo>
                <a:cubicBezTo>
                  <a:pt x="7750112" y="270241"/>
                  <a:pt x="7757060" y="270040"/>
                  <a:pt x="7763857" y="265681"/>
                </a:cubicBezTo>
                <a:cubicBezTo>
                  <a:pt x="7770654" y="261307"/>
                  <a:pt x="7773849" y="254997"/>
                  <a:pt x="7773440" y="246752"/>
                </a:cubicBezTo>
                <a:cubicBezTo>
                  <a:pt x="7773032" y="238506"/>
                  <a:pt x="7769270" y="232394"/>
                  <a:pt x="7762158" y="228414"/>
                </a:cubicBezTo>
                <a:cubicBezTo>
                  <a:pt x="7758602" y="226424"/>
                  <a:pt x="7755137" y="225525"/>
                  <a:pt x="7751766" y="225715"/>
                </a:cubicBezTo>
                <a:close/>
                <a:moveTo>
                  <a:pt x="6789440" y="211112"/>
                </a:moveTo>
                <a:cubicBezTo>
                  <a:pt x="6794858" y="211501"/>
                  <a:pt x="6800138" y="213117"/>
                  <a:pt x="6805280" y="215960"/>
                </a:cubicBezTo>
                <a:cubicBezTo>
                  <a:pt x="6815562" y="221646"/>
                  <a:pt x="6817540" y="226141"/>
                  <a:pt x="6811216" y="229447"/>
                </a:cubicBezTo>
                <a:cubicBezTo>
                  <a:pt x="6804892" y="232752"/>
                  <a:pt x="6795449" y="235559"/>
                  <a:pt x="6782887" y="237868"/>
                </a:cubicBezTo>
                <a:cubicBezTo>
                  <a:pt x="6770325" y="240177"/>
                  <a:pt x="6758788" y="242009"/>
                  <a:pt x="6748277" y="243364"/>
                </a:cubicBezTo>
                <a:cubicBezTo>
                  <a:pt x="6737766" y="244719"/>
                  <a:pt x="6727907" y="244041"/>
                  <a:pt x="6718700" y="241331"/>
                </a:cubicBezTo>
                <a:cubicBezTo>
                  <a:pt x="6708318" y="236341"/>
                  <a:pt x="6704920" y="232860"/>
                  <a:pt x="6708504" y="230888"/>
                </a:cubicBezTo>
                <a:cubicBezTo>
                  <a:pt x="6712090" y="228916"/>
                  <a:pt x="6720848" y="226579"/>
                  <a:pt x="6734780" y="223875"/>
                </a:cubicBezTo>
                <a:cubicBezTo>
                  <a:pt x="6748711" y="221172"/>
                  <a:pt x="6761374" y="217756"/>
                  <a:pt x="6772767" y="213626"/>
                </a:cubicBezTo>
                <a:cubicBezTo>
                  <a:pt x="6778463" y="211561"/>
                  <a:pt x="6784021" y="210723"/>
                  <a:pt x="6789440" y="211112"/>
                </a:cubicBezTo>
                <a:close/>
                <a:moveTo>
                  <a:pt x="2865140" y="211112"/>
                </a:moveTo>
                <a:cubicBezTo>
                  <a:pt x="2870559" y="211501"/>
                  <a:pt x="2875839" y="213117"/>
                  <a:pt x="2880980" y="215960"/>
                </a:cubicBezTo>
                <a:cubicBezTo>
                  <a:pt x="2891262" y="221646"/>
                  <a:pt x="2893241" y="226141"/>
                  <a:pt x="2886917" y="229447"/>
                </a:cubicBezTo>
                <a:cubicBezTo>
                  <a:pt x="2880593" y="232752"/>
                  <a:pt x="2871150" y="235559"/>
                  <a:pt x="2858588" y="237868"/>
                </a:cubicBezTo>
                <a:cubicBezTo>
                  <a:pt x="2846026" y="240177"/>
                  <a:pt x="2834489" y="242009"/>
                  <a:pt x="2823978" y="243364"/>
                </a:cubicBezTo>
                <a:cubicBezTo>
                  <a:pt x="2813466" y="244719"/>
                  <a:pt x="2803607" y="244041"/>
                  <a:pt x="2794401" y="241331"/>
                </a:cubicBezTo>
                <a:cubicBezTo>
                  <a:pt x="2784019" y="236341"/>
                  <a:pt x="2780620" y="232860"/>
                  <a:pt x="2784205" y="230888"/>
                </a:cubicBezTo>
                <a:cubicBezTo>
                  <a:pt x="2787790" y="228916"/>
                  <a:pt x="2796548" y="226579"/>
                  <a:pt x="2810480" y="223875"/>
                </a:cubicBezTo>
                <a:cubicBezTo>
                  <a:pt x="2824411" y="221172"/>
                  <a:pt x="2837074" y="217756"/>
                  <a:pt x="2848467" y="213626"/>
                </a:cubicBezTo>
                <a:cubicBezTo>
                  <a:pt x="2854164" y="211561"/>
                  <a:pt x="2859722" y="210723"/>
                  <a:pt x="2865140" y="211112"/>
                </a:cubicBezTo>
                <a:close/>
                <a:moveTo>
                  <a:pt x="7754247" y="202795"/>
                </a:moveTo>
                <a:cubicBezTo>
                  <a:pt x="7759768" y="202917"/>
                  <a:pt x="7765412" y="204190"/>
                  <a:pt x="7771182" y="206613"/>
                </a:cubicBezTo>
                <a:cubicBezTo>
                  <a:pt x="7782718" y="211460"/>
                  <a:pt x="7790380" y="219140"/>
                  <a:pt x="7794166" y="229651"/>
                </a:cubicBezTo>
                <a:cubicBezTo>
                  <a:pt x="7797952" y="240162"/>
                  <a:pt x="7798396" y="250559"/>
                  <a:pt x="7795499" y="260841"/>
                </a:cubicBezTo>
                <a:cubicBezTo>
                  <a:pt x="7792602" y="271123"/>
                  <a:pt x="7787181" y="278992"/>
                  <a:pt x="7779238" y="284448"/>
                </a:cubicBezTo>
                <a:cubicBezTo>
                  <a:pt x="7771292" y="289905"/>
                  <a:pt x="7761853" y="292633"/>
                  <a:pt x="7750919" y="292633"/>
                </a:cubicBezTo>
                <a:cubicBezTo>
                  <a:pt x="7739984" y="292633"/>
                  <a:pt x="7730082" y="288195"/>
                  <a:pt x="7721213" y="279318"/>
                </a:cubicBezTo>
                <a:cubicBezTo>
                  <a:pt x="7712343" y="270442"/>
                  <a:pt x="7707909" y="260898"/>
                  <a:pt x="7707909" y="250688"/>
                </a:cubicBezTo>
                <a:cubicBezTo>
                  <a:pt x="7707909" y="240478"/>
                  <a:pt x="7710296" y="231547"/>
                  <a:pt x="7715072" y="223897"/>
                </a:cubicBezTo>
                <a:cubicBezTo>
                  <a:pt x="7719847" y="216246"/>
                  <a:pt x="7727508" y="210241"/>
                  <a:pt x="7738056" y="205882"/>
                </a:cubicBezTo>
                <a:cubicBezTo>
                  <a:pt x="7743329" y="203702"/>
                  <a:pt x="7748726" y="202673"/>
                  <a:pt x="7754247" y="202795"/>
                </a:cubicBezTo>
                <a:close/>
                <a:moveTo>
                  <a:pt x="475143" y="200090"/>
                </a:moveTo>
                <a:cubicBezTo>
                  <a:pt x="478566" y="199807"/>
                  <a:pt x="484749" y="202025"/>
                  <a:pt x="493693" y="206742"/>
                </a:cubicBezTo>
                <a:cubicBezTo>
                  <a:pt x="511583" y="216178"/>
                  <a:pt x="522184" y="225281"/>
                  <a:pt x="525497" y="234050"/>
                </a:cubicBezTo>
                <a:cubicBezTo>
                  <a:pt x="528809" y="242819"/>
                  <a:pt x="528386" y="250724"/>
                  <a:pt x="524228" y="257765"/>
                </a:cubicBezTo>
                <a:cubicBezTo>
                  <a:pt x="520069" y="264806"/>
                  <a:pt x="514816" y="265867"/>
                  <a:pt x="508471" y="260948"/>
                </a:cubicBezTo>
                <a:cubicBezTo>
                  <a:pt x="502126" y="256030"/>
                  <a:pt x="495741" y="248982"/>
                  <a:pt x="489316" y="239804"/>
                </a:cubicBezTo>
                <a:cubicBezTo>
                  <a:pt x="482748" y="229465"/>
                  <a:pt x="477364" y="219011"/>
                  <a:pt x="473162" y="208442"/>
                </a:cubicBezTo>
                <a:cubicBezTo>
                  <a:pt x="471061" y="203157"/>
                  <a:pt x="471722" y="200374"/>
                  <a:pt x="475143" y="200090"/>
                </a:cubicBezTo>
                <a:close/>
                <a:moveTo>
                  <a:pt x="240430" y="186074"/>
                </a:moveTo>
                <a:cubicBezTo>
                  <a:pt x="244169" y="186696"/>
                  <a:pt x="248971" y="188036"/>
                  <a:pt x="254836" y="190093"/>
                </a:cubicBezTo>
                <a:cubicBezTo>
                  <a:pt x="276002" y="197794"/>
                  <a:pt x="288729" y="206474"/>
                  <a:pt x="293017" y="216132"/>
                </a:cubicBezTo>
                <a:cubicBezTo>
                  <a:pt x="297305" y="225790"/>
                  <a:pt x="297699" y="235556"/>
                  <a:pt x="294200" y="245429"/>
                </a:cubicBezTo>
                <a:cubicBezTo>
                  <a:pt x="290701" y="255302"/>
                  <a:pt x="282682" y="253864"/>
                  <a:pt x="270141" y="241116"/>
                </a:cubicBezTo>
                <a:cubicBezTo>
                  <a:pt x="257600" y="228367"/>
                  <a:pt x="246049" y="214619"/>
                  <a:pt x="235488" y="199870"/>
                </a:cubicBezTo>
                <a:cubicBezTo>
                  <a:pt x="227566" y="188808"/>
                  <a:pt x="229214" y="184210"/>
                  <a:pt x="240430" y="186074"/>
                </a:cubicBezTo>
                <a:close/>
                <a:moveTo>
                  <a:pt x="7496500" y="181814"/>
                </a:moveTo>
                <a:lnTo>
                  <a:pt x="7437894" y="188437"/>
                </a:lnTo>
                <a:cubicBezTo>
                  <a:pt x="7436560" y="190506"/>
                  <a:pt x="7435280" y="192146"/>
                  <a:pt x="7434051" y="193358"/>
                </a:cubicBezTo>
                <a:lnTo>
                  <a:pt x="7432620" y="194311"/>
                </a:lnTo>
                <a:lnTo>
                  <a:pt x="7439808" y="196149"/>
                </a:lnTo>
                <a:cubicBezTo>
                  <a:pt x="7445731" y="198436"/>
                  <a:pt x="7448218" y="200885"/>
                  <a:pt x="7447272" y="203494"/>
                </a:cubicBezTo>
                <a:cubicBezTo>
                  <a:pt x="7446326" y="206104"/>
                  <a:pt x="7445452" y="208764"/>
                  <a:pt x="7444648" y="211475"/>
                </a:cubicBezTo>
                <a:cubicBezTo>
                  <a:pt x="7458186" y="210686"/>
                  <a:pt x="7476577" y="208628"/>
                  <a:pt x="7499822" y="205301"/>
                </a:cubicBezTo>
                <a:cubicBezTo>
                  <a:pt x="7499822" y="198619"/>
                  <a:pt x="7498700" y="192578"/>
                  <a:pt x="7496456" y="187179"/>
                </a:cubicBezTo>
                <a:close/>
                <a:moveTo>
                  <a:pt x="3572200" y="181814"/>
                </a:moveTo>
                <a:lnTo>
                  <a:pt x="3513594" y="188437"/>
                </a:lnTo>
                <a:cubicBezTo>
                  <a:pt x="3512260" y="190506"/>
                  <a:pt x="3510979" y="192146"/>
                  <a:pt x="3509751" y="193358"/>
                </a:cubicBezTo>
                <a:lnTo>
                  <a:pt x="3508321" y="194311"/>
                </a:lnTo>
                <a:lnTo>
                  <a:pt x="3515509" y="196149"/>
                </a:lnTo>
                <a:cubicBezTo>
                  <a:pt x="3521431" y="198436"/>
                  <a:pt x="3523919" y="200885"/>
                  <a:pt x="3522973" y="203494"/>
                </a:cubicBezTo>
                <a:cubicBezTo>
                  <a:pt x="3522026" y="206104"/>
                  <a:pt x="3521151" y="208764"/>
                  <a:pt x="3520348" y="211475"/>
                </a:cubicBezTo>
                <a:cubicBezTo>
                  <a:pt x="3533886" y="210686"/>
                  <a:pt x="3552277" y="208628"/>
                  <a:pt x="3575522" y="205301"/>
                </a:cubicBezTo>
                <a:cubicBezTo>
                  <a:pt x="3575522" y="198619"/>
                  <a:pt x="3574400" y="192578"/>
                  <a:pt x="3572156" y="187179"/>
                </a:cubicBezTo>
                <a:close/>
                <a:moveTo>
                  <a:pt x="7507178" y="180607"/>
                </a:moveTo>
                <a:lnTo>
                  <a:pt x="7499494" y="181476"/>
                </a:lnTo>
                <a:lnTo>
                  <a:pt x="7503371" y="181253"/>
                </a:lnTo>
                <a:lnTo>
                  <a:pt x="7509962" y="183233"/>
                </a:lnTo>
                <a:close/>
                <a:moveTo>
                  <a:pt x="3582879" y="180607"/>
                </a:moveTo>
                <a:lnTo>
                  <a:pt x="3575195" y="181476"/>
                </a:lnTo>
                <a:lnTo>
                  <a:pt x="3579072" y="181253"/>
                </a:lnTo>
                <a:lnTo>
                  <a:pt x="3585662" y="183232"/>
                </a:lnTo>
                <a:close/>
                <a:moveTo>
                  <a:pt x="5018813" y="173853"/>
                </a:moveTo>
                <a:cubicBezTo>
                  <a:pt x="5009736" y="174728"/>
                  <a:pt x="4997748" y="176320"/>
                  <a:pt x="4982848" y="178628"/>
                </a:cubicBezTo>
                <a:cubicBezTo>
                  <a:pt x="4985501" y="203107"/>
                  <a:pt x="4988068" y="228009"/>
                  <a:pt x="4990549" y="253334"/>
                </a:cubicBezTo>
                <a:lnTo>
                  <a:pt x="5020469" y="248602"/>
                </a:lnTo>
                <a:lnTo>
                  <a:pt x="5020469" y="223800"/>
                </a:lnTo>
                <a:cubicBezTo>
                  <a:pt x="5009958" y="225593"/>
                  <a:pt x="5001257" y="223560"/>
                  <a:pt x="4994367" y="217702"/>
                </a:cubicBezTo>
                <a:cubicBezTo>
                  <a:pt x="4987476" y="211844"/>
                  <a:pt x="4987383" y="207994"/>
                  <a:pt x="4994087" y="206151"/>
                </a:cubicBezTo>
                <a:cubicBezTo>
                  <a:pt x="5000791" y="204308"/>
                  <a:pt x="5009585" y="202749"/>
                  <a:pt x="5020469" y="201472"/>
                </a:cubicBezTo>
                <a:cubicBezTo>
                  <a:pt x="5020469" y="187075"/>
                  <a:pt x="5019918" y="177868"/>
                  <a:pt x="5018813" y="173853"/>
                </a:cubicBezTo>
                <a:close/>
                <a:moveTo>
                  <a:pt x="143077" y="173267"/>
                </a:moveTo>
                <a:cubicBezTo>
                  <a:pt x="145549" y="174425"/>
                  <a:pt x="146947" y="179489"/>
                  <a:pt x="147274" y="188459"/>
                </a:cubicBezTo>
                <a:cubicBezTo>
                  <a:pt x="147926" y="206398"/>
                  <a:pt x="143108" y="223295"/>
                  <a:pt x="132819" y="239148"/>
                </a:cubicBezTo>
                <a:cubicBezTo>
                  <a:pt x="122530" y="255001"/>
                  <a:pt x="115306" y="257270"/>
                  <a:pt x="111147" y="245956"/>
                </a:cubicBezTo>
                <a:cubicBezTo>
                  <a:pt x="106989" y="234641"/>
                  <a:pt x="108301" y="223951"/>
                  <a:pt x="115084" y="213884"/>
                </a:cubicBezTo>
                <a:cubicBezTo>
                  <a:pt x="121867" y="203817"/>
                  <a:pt x="127653" y="193026"/>
                  <a:pt x="132443" y="181511"/>
                </a:cubicBezTo>
                <a:cubicBezTo>
                  <a:pt x="137060" y="174857"/>
                  <a:pt x="140605" y="172109"/>
                  <a:pt x="143077" y="173267"/>
                </a:cubicBezTo>
                <a:close/>
                <a:moveTo>
                  <a:pt x="5081301" y="164410"/>
                </a:moveTo>
                <a:cubicBezTo>
                  <a:pt x="5075235" y="164410"/>
                  <a:pt x="5063562" y="165880"/>
                  <a:pt x="5046282" y="168820"/>
                </a:cubicBezTo>
                <a:cubicBezTo>
                  <a:pt x="5049882" y="173982"/>
                  <a:pt x="5050989" y="178503"/>
                  <a:pt x="5049605" y="182382"/>
                </a:cubicBezTo>
                <a:cubicBezTo>
                  <a:pt x="5048221" y="186261"/>
                  <a:pt x="5047114" y="191011"/>
                  <a:pt x="5046282" y="196633"/>
                </a:cubicBezTo>
                <a:cubicBezTo>
                  <a:pt x="5048290" y="196704"/>
                  <a:pt x="5052660" y="195822"/>
                  <a:pt x="5059393" y="193987"/>
                </a:cubicBezTo>
                <a:cubicBezTo>
                  <a:pt x="5066125" y="192151"/>
                  <a:pt x="5071922" y="194614"/>
                  <a:pt x="5076783" y="201376"/>
                </a:cubicBezTo>
                <a:cubicBezTo>
                  <a:pt x="5081645" y="208137"/>
                  <a:pt x="5080706" y="212407"/>
                  <a:pt x="5073966" y="214185"/>
                </a:cubicBezTo>
                <a:cubicBezTo>
                  <a:pt x="5067226" y="215963"/>
                  <a:pt x="5057926" y="218028"/>
                  <a:pt x="5046067" y="220380"/>
                </a:cubicBezTo>
                <a:lnTo>
                  <a:pt x="5044927" y="243869"/>
                </a:lnTo>
                <a:cubicBezTo>
                  <a:pt x="5054033" y="243066"/>
                  <a:pt x="5061794" y="242191"/>
                  <a:pt x="5068212" y="241245"/>
                </a:cubicBezTo>
                <a:cubicBezTo>
                  <a:pt x="5074629" y="240299"/>
                  <a:pt x="5079096" y="241851"/>
                  <a:pt x="5081613" y="245902"/>
                </a:cubicBezTo>
                <a:cubicBezTo>
                  <a:pt x="5084129" y="249953"/>
                  <a:pt x="5086718" y="244758"/>
                  <a:pt x="5089378" y="230318"/>
                </a:cubicBezTo>
                <a:cubicBezTo>
                  <a:pt x="5092038" y="215877"/>
                  <a:pt x="5093594" y="202007"/>
                  <a:pt x="5094046" y="188706"/>
                </a:cubicBezTo>
                <a:cubicBezTo>
                  <a:pt x="5094497" y="175406"/>
                  <a:pt x="5093985" y="168031"/>
                  <a:pt x="5092507" y="166583"/>
                </a:cubicBezTo>
                <a:cubicBezTo>
                  <a:pt x="5091031" y="165134"/>
                  <a:pt x="5087295" y="164410"/>
                  <a:pt x="5081301" y="164410"/>
                </a:cubicBezTo>
                <a:close/>
                <a:moveTo>
                  <a:pt x="2136508" y="154600"/>
                </a:moveTo>
                <a:cubicBezTo>
                  <a:pt x="2138827" y="154911"/>
                  <a:pt x="2141632" y="155546"/>
                  <a:pt x="2144922" y="156505"/>
                </a:cubicBezTo>
                <a:cubicBezTo>
                  <a:pt x="2158087" y="160341"/>
                  <a:pt x="2167562" y="166153"/>
                  <a:pt x="2173348" y="173939"/>
                </a:cubicBezTo>
                <a:cubicBezTo>
                  <a:pt x="2179135" y="181726"/>
                  <a:pt x="2180561" y="191305"/>
                  <a:pt x="2177629" y="202677"/>
                </a:cubicBezTo>
                <a:cubicBezTo>
                  <a:pt x="2174696" y="214049"/>
                  <a:pt x="2165450" y="211367"/>
                  <a:pt x="2149891" y="194632"/>
                </a:cubicBezTo>
                <a:cubicBezTo>
                  <a:pt x="2138204" y="178442"/>
                  <a:pt x="2131163" y="167081"/>
                  <a:pt x="2128769" y="160549"/>
                </a:cubicBezTo>
                <a:cubicBezTo>
                  <a:pt x="2126972" y="155650"/>
                  <a:pt x="2129552" y="153667"/>
                  <a:pt x="2136508" y="154600"/>
                </a:cubicBezTo>
                <a:close/>
                <a:moveTo>
                  <a:pt x="607268" y="139437"/>
                </a:moveTo>
                <a:cubicBezTo>
                  <a:pt x="599531" y="140785"/>
                  <a:pt x="589970" y="142678"/>
                  <a:pt x="578584" y="145115"/>
                </a:cubicBezTo>
                <a:cubicBezTo>
                  <a:pt x="567198" y="147553"/>
                  <a:pt x="561505" y="148998"/>
                  <a:pt x="561505" y="149450"/>
                </a:cubicBezTo>
                <a:cubicBezTo>
                  <a:pt x="561505" y="149901"/>
                  <a:pt x="561913" y="171480"/>
                  <a:pt x="562731" y="214185"/>
                </a:cubicBezTo>
                <a:cubicBezTo>
                  <a:pt x="589289" y="208836"/>
                  <a:pt x="606906" y="205438"/>
                  <a:pt x="615581" y="203989"/>
                </a:cubicBezTo>
                <a:cubicBezTo>
                  <a:pt x="619927" y="170476"/>
                  <a:pt x="621562" y="151002"/>
                  <a:pt x="620486" y="145567"/>
                </a:cubicBezTo>
                <a:cubicBezTo>
                  <a:pt x="619410" y="140132"/>
                  <a:pt x="615004" y="138089"/>
                  <a:pt x="607268" y="139437"/>
                </a:cubicBezTo>
                <a:close/>
                <a:moveTo>
                  <a:pt x="5093021" y="138350"/>
                </a:moveTo>
                <a:cubicBezTo>
                  <a:pt x="5096719" y="138142"/>
                  <a:pt x="5100345" y="138756"/>
                  <a:pt x="5103897" y="140190"/>
                </a:cubicBezTo>
                <a:cubicBezTo>
                  <a:pt x="5111003" y="143058"/>
                  <a:pt x="5118926" y="147299"/>
                  <a:pt x="5127666" y="152913"/>
                </a:cubicBezTo>
                <a:cubicBezTo>
                  <a:pt x="5136407" y="158527"/>
                  <a:pt x="5138267" y="164808"/>
                  <a:pt x="5133248" y="171756"/>
                </a:cubicBezTo>
                <a:cubicBezTo>
                  <a:pt x="5128229" y="178704"/>
                  <a:pt x="5124149" y="196098"/>
                  <a:pt x="5121009" y="223940"/>
                </a:cubicBezTo>
                <a:cubicBezTo>
                  <a:pt x="5117868" y="251782"/>
                  <a:pt x="5111519" y="272216"/>
                  <a:pt x="5101962" y="285244"/>
                </a:cubicBezTo>
                <a:cubicBezTo>
                  <a:pt x="5092403" y="298272"/>
                  <a:pt x="5086115" y="299524"/>
                  <a:pt x="5083097" y="288998"/>
                </a:cubicBezTo>
                <a:cubicBezTo>
                  <a:pt x="5080078" y="278472"/>
                  <a:pt x="5077558" y="270191"/>
                  <a:pt x="5075536" y="264154"/>
                </a:cubicBezTo>
                <a:cubicBezTo>
                  <a:pt x="5057138" y="263336"/>
                  <a:pt x="5028679" y="265501"/>
                  <a:pt x="4990161" y="270650"/>
                </a:cubicBezTo>
                <a:cubicBezTo>
                  <a:pt x="4984340" y="286209"/>
                  <a:pt x="4978936" y="286004"/>
                  <a:pt x="4973954" y="270037"/>
                </a:cubicBezTo>
                <a:cubicBezTo>
                  <a:pt x="4968970" y="254069"/>
                  <a:pt x="4964701" y="236090"/>
                  <a:pt x="4961144" y="216099"/>
                </a:cubicBezTo>
                <a:cubicBezTo>
                  <a:pt x="4957588" y="196109"/>
                  <a:pt x="4953314" y="181905"/>
                  <a:pt x="4948324" y="173488"/>
                </a:cubicBezTo>
                <a:cubicBezTo>
                  <a:pt x="4943333" y="165070"/>
                  <a:pt x="4943828" y="160298"/>
                  <a:pt x="4949808" y="159172"/>
                </a:cubicBezTo>
                <a:cubicBezTo>
                  <a:pt x="4955788" y="158047"/>
                  <a:pt x="4961879" y="158161"/>
                  <a:pt x="4968081" y="159517"/>
                </a:cubicBezTo>
                <a:cubicBezTo>
                  <a:pt x="4974283" y="160872"/>
                  <a:pt x="4985949" y="160198"/>
                  <a:pt x="5003079" y="157495"/>
                </a:cubicBezTo>
                <a:cubicBezTo>
                  <a:pt x="5020208" y="154791"/>
                  <a:pt x="5035674" y="152364"/>
                  <a:pt x="5049476" y="150213"/>
                </a:cubicBezTo>
                <a:cubicBezTo>
                  <a:pt x="5063278" y="148062"/>
                  <a:pt x="5074023" y="145137"/>
                  <a:pt x="5081709" y="141437"/>
                </a:cubicBezTo>
                <a:cubicBezTo>
                  <a:pt x="5085553" y="139587"/>
                  <a:pt x="5089323" y="138558"/>
                  <a:pt x="5093021" y="138350"/>
                </a:cubicBezTo>
                <a:close/>
                <a:moveTo>
                  <a:pt x="913865" y="129305"/>
                </a:moveTo>
                <a:cubicBezTo>
                  <a:pt x="909749" y="129305"/>
                  <a:pt x="891774" y="131801"/>
                  <a:pt x="859939" y="136791"/>
                </a:cubicBezTo>
                <a:lnTo>
                  <a:pt x="862219" y="152085"/>
                </a:lnTo>
                <a:cubicBezTo>
                  <a:pt x="870637" y="151296"/>
                  <a:pt x="879753" y="149299"/>
                  <a:pt x="889569" y="146094"/>
                </a:cubicBezTo>
                <a:cubicBezTo>
                  <a:pt x="899385" y="142889"/>
                  <a:pt x="907025" y="144492"/>
                  <a:pt x="912489" y="150902"/>
                </a:cubicBezTo>
                <a:cubicBezTo>
                  <a:pt x="917952" y="157312"/>
                  <a:pt x="912832" y="161840"/>
                  <a:pt x="897130" y="164485"/>
                </a:cubicBezTo>
                <a:cubicBezTo>
                  <a:pt x="881427" y="167131"/>
                  <a:pt x="869934" y="168002"/>
                  <a:pt x="862649" y="167099"/>
                </a:cubicBezTo>
                <a:lnTo>
                  <a:pt x="862649" y="183146"/>
                </a:lnTo>
                <a:cubicBezTo>
                  <a:pt x="873691" y="182314"/>
                  <a:pt x="883593" y="180754"/>
                  <a:pt x="892355" y="178467"/>
                </a:cubicBezTo>
                <a:cubicBezTo>
                  <a:pt x="901117" y="176180"/>
                  <a:pt x="908254" y="177686"/>
                  <a:pt x="913769" y="182984"/>
                </a:cubicBezTo>
                <a:cubicBezTo>
                  <a:pt x="919282" y="188283"/>
                  <a:pt x="916242" y="192359"/>
                  <a:pt x="904648" y="195213"/>
                </a:cubicBezTo>
                <a:cubicBezTo>
                  <a:pt x="893054" y="198067"/>
                  <a:pt x="879054" y="199042"/>
                  <a:pt x="862649" y="198138"/>
                </a:cubicBezTo>
                <a:lnTo>
                  <a:pt x="862649" y="220939"/>
                </a:lnTo>
                <a:cubicBezTo>
                  <a:pt x="880115" y="218286"/>
                  <a:pt x="893180" y="216046"/>
                  <a:pt x="901841" y="214217"/>
                </a:cubicBezTo>
                <a:cubicBezTo>
                  <a:pt x="910502" y="212389"/>
                  <a:pt x="916683" y="213052"/>
                  <a:pt x="920383" y="216207"/>
                </a:cubicBezTo>
                <a:cubicBezTo>
                  <a:pt x="924083" y="219362"/>
                  <a:pt x="925932" y="215562"/>
                  <a:pt x="925932" y="204807"/>
                </a:cubicBezTo>
                <a:cubicBezTo>
                  <a:pt x="925932" y="191398"/>
                  <a:pt x="925717" y="176241"/>
                  <a:pt x="925287" y="159334"/>
                </a:cubicBezTo>
                <a:cubicBezTo>
                  <a:pt x="924857" y="142427"/>
                  <a:pt x="923710" y="133195"/>
                  <a:pt x="921845" y="131639"/>
                </a:cubicBezTo>
                <a:cubicBezTo>
                  <a:pt x="919981" y="130083"/>
                  <a:pt x="917321" y="129305"/>
                  <a:pt x="913865" y="129305"/>
                </a:cubicBezTo>
                <a:close/>
                <a:moveTo>
                  <a:pt x="185982" y="129176"/>
                </a:moveTo>
                <a:cubicBezTo>
                  <a:pt x="193080" y="129176"/>
                  <a:pt x="200717" y="131302"/>
                  <a:pt x="208890" y="135554"/>
                </a:cubicBezTo>
                <a:cubicBezTo>
                  <a:pt x="217064" y="139806"/>
                  <a:pt x="219803" y="144717"/>
                  <a:pt x="217107" y="150289"/>
                </a:cubicBezTo>
                <a:cubicBezTo>
                  <a:pt x="214411" y="155860"/>
                  <a:pt x="213063" y="169989"/>
                  <a:pt x="213063" y="192675"/>
                </a:cubicBezTo>
                <a:cubicBezTo>
                  <a:pt x="213063" y="215519"/>
                  <a:pt x="213737" y="234928"/>
                  <a:pt x="215085" y="250903"/>
                </a:cubicBezTo>
                <a:cubicBezTo>
                  <a:pt x="216433" y="266878"/>
                  <a:pt x="212271" y="281200"/>
                  <a:pt x="202598" y="293870"/>
                </a:cubicBezTo>
                <a:cubicBezTo>
                  <a:pt x="192926" y="306540"/>
                  <a:pt x="185401" y="308171"/>
                  <a:pt x="180023" y="298764"/>
                </a:cubicBezTo>
                <a:cubicBezTo>
                  <a:pt x="174646" y="289356"/>
                  <a:pt x="166407" y="280107"/>
                  <a:pt x="155308" y="271015"/>
                </a:cubicBezTo>
                <a:cubicBezTo>
                  <a:pt x="144209" y="261924"/>
                  <a:pt x="144567" y="258278"/>
                  <a:pt x="156383" y="260077"/>
                </a:cubicBezTo>
                <a:cubicBezTo>
                  <a:pt x="168200" y="261877"/>
                  <a:pt x="176084" y="262841"/>
                  <a:pt x="180034" y="262970"/>
                </a:cubicBezTo>
                <a:cubicBezTo>
                  <a:pt x="183985" y="263099"/>
                  <a:pt x="186175" y="254370"/>
                  <a:pt x="186605" y="236782"/>
                </a:cubicBezTo>
                <a:cubicBezTo>
                  <a:pt x="187036" y="219193"/>
                  <a:pt x="186810" y="200677"/>
                  <a:pt x="185928" y="181231"/>
                </a:cubicBezTo>
                <a:cubicBezTo>
                  <a:pt x="185046" y="161786"/>
                  <a:pt x="182798" y="148249"/>
                  <a:pt x="179185" y="140620"/>
                </a:cubicBezTo>
                <a:cubicBezTo>
                  <a:pt x="175571" y="132991"/>
                  <a:pt x="177837" y="129176"/>
                  <a:pt x="185982" y="129176"/>
                </a:cubicBezTo>
                <a:close/>
                <a:moveTo>
                  <a:pt x="5792505" y="128296"/>
                </a:moveTo>
                <a:cubicBezTo>
                  <a:pt x="5808685" y="127212"/>
                  <a:pt x="5822257" y="129585"/>
                  <a:pt x="5833222" y="135414"/>
                </a:cubicBezTo>
                <a:cubicBezTo>
                  <a:pt x="5847842" y="143187"/>
                  <a:pt x="5854280" y="150185"/>
                  <a:pt x="5852538" y="156408"/>
                </a:cubicBezTo>
                <a:cubicBezTo>
                  <a:pt x="5850795" y="162632"/>
                  <a:pt x="5843762" y="165296"/>
                  <a:pt x="5831436" y="164399"/>
                </a:cubicBezTo>
                <a:cubicBezTo>
                  <a:pt x="5819111" y="163503"/>
                  <a:pt x="5801792" y="163055"/>
                  <a:pt x="5779478" y="163055"/>
                </a:cubicBezTo>
                <a:cubicBezTo>
                  <a:pt x="5757194" y="163055"/>
                  <a:pt x="5733253" y="164177"/>
                  <a:pt x="5707655" y="166421"/>
                </a:cubicBezTo>
                <a:cubicBezTo>
                  <a:pt x="5682058" y="168666"/>
                  <a:pt x="5660634" y="171336"/>
                  <a:pt x="5643383" y="174434"/>
                </a:cubicBezTo>
                <a:cubicBezTo>
                  <a:pt x="5626131" y="177531"/>
                  <a:pt x="5611074" y="180457"/>
                  <a:pt x="5598211" y="183210"/>
                </a:cubicBezTo>
                <a:cubicBezTo>
                  <a:pt x="5585348" y="185964"/>
                  <a:pt x="5571961" y="182974"/>
                  <a:pt x="5558051" y="174240"/>
                </a:cubicBezTo>
                <a:cubicBezTo>
                  <a:pt x="5545446" y="160373"/>
                  <a:pt x="5544550" y="154125"/>
                  <a:pt x="5555362" y="155494"/>
                </a:cubicBezTo>
                <a:cubicBezTo>
                  <a:pt x="5566175" y="156864"/>
                  <a:pt x="5584699" y="156433"/>
                  <a:pt x="5610934" y="154204"/>
                </a:cubicBezTo>
                <a:cubicBezTo>
                  <a:pt x="5637170" y="151974"/>
                  <a:pt x="5665176" y="148600"/>
                  <a:pt x="5694953" y="144083"/>
                </a:cubicBezTo>
                <a:cubicBezTo>
                  <a:pt x="5724731" y="139566"/>
                  <a:pt x="5751566" y="135049"/>
                  <a:pt x="5775456" y="130531"/>
                </a:cubicBezTo>
                <a:cubicBezTo>
                  <a:pt x="5781428" y="129402"/>
                  <a:pt x="5787112" y="128657"/>
                  <a:pt x="5792505" y="128296"/>
                </a:cubicBezTo>
                <a:close/>
                <a:moveTo>
                  <a:pt x="2060376" y="127273"/>
                </a:moveTo>
                <a:cubicBezTo>
                  <a:pt x="2055450" y="127710"/>
                  <a:pt x="2042913" y="129936"/>
                  <a:pt x="2022766" y="133952"/>
                </a:cubicBezTo>
                <a:lnTo>
                  <a:pt x="2023948" y="172347"/>
                </a:lnTo>
                <a:cubicBezTo>
                  <a:pt x="2031879" y="171602"/>
                  <a:pt x="2038479" y="169838"/>
                  <a:pt x="2043749" y="167056"/>
                </a:cubicBezTo>
                <a:cubicBezTo>
                  <a:pt x="2049019" y="164274"/>
                  <a:pt x="2054712" y="165891"/>
                  <a:pt x="2060828" y="171907"/>
                </a:cubicBezTo>
                <a:cubicBezTo>
                  <a:pt x="2066944" y="177922"/>
                  <a:pt x="2065187" y="182898"/>
                  <a:pt x="2055558" y="186835"/>
                </a:cubicBezTo>
                <a:cubicBezTo>
                  <a:pt x="2045928" y="190771"/>
                  <a:pt x="2035450" y="192739"/>
                  <a:pt x="2024121" y="192739"/>
                </a:cubicBezTo>
                <a:lnTo>
                  <a:pt x="2025282" y="227672"/>
                </a:lnTo>
                <a:cubicBezTo>
                  <a:pt x="2029814" y="227801"/>
                  <a:pt x="2036568" y="226034"/>
                  <a:pt x="2045545" y="222370"/>
                </a:cubicBezTo>
                <a:cubicBezTo>
                  <a:pt x="2054522" y="218706"/>
                  <a:pt x="2060541" y="218899"/>
                  <a:pt x="2063603" y="222950"/>
                </a:cubicBezTo>
                <a:cubicBezTo>
                  <a:pt x="2066664" y="227002"/>
                  <a:pt x="2068920" y="226743"/>
                  <a:pt x="2070368" y="222176"/>
                </a:cubicBezTo>
                <a:cubicBezTo>
                  <a:pt x="2071816" y="217609"/>
                  <a:pt x="2072767" y="202093"/>
                  <a:pt x="2073218" y="175628"/>
                </a:cubicBezTo>
                <a:cubicBezTo>
                  <a:pt x="2073670" y="149163"/>
                  <a:pt x="2072874" y="134378"/>
                  <a:pt x="2070830" y="131274"/>
                </a:cubicBezTo>
                <a:cubicBezTo>
                  <a:pt x="2068787" y="128169"/>
                  <a:pt x="2065302" y="126835"/>
                  <a:pt x="2060376" y="127273"/>
                </a:cubicBezTo>
                <a:close/>
                <a:moveTo>
                  <a:pt x="766420" y="123750"/>
                </a:moveTo>
                <a:cubicBezTo>
                  <a:pt x="769448" y="123424"/>
                  <a:pt x="772600" y="123999"/>
                  <a:pt x="775876" y="125476"/>
                </a:cubicBezTo>
                <a:cubicBezTo>
                  <a:pt x="782430" y="128431"/>
                  <a:pt x="788407" y="132593"/>
                  <a:pt x="793805" y="137963"/>
                </a:cubicBezTo>
                <a:cubicBezTo>
                  <a:pt x="799205" y="143334"/>
                  <a:pt x="798846" y="148826"/>
                  <a:pt x="792730" y="154440"/>
                </a:cubicBezTo>
                <a:cubicBezTo>
                  <a:pt x="786614" y="160054"/>
                  <a:pt x="781440" y="166959"/>
                  <a:pt x="777210" y="175155"/>
                </a:cubicBezTo>
                <a:cubicBezTo>
                  <a:pt x="772980" y="183350"/>
                  <a:pt x="774238" y="192356"/>
                  <a:pt x="780985" y="202172"/>
                </a:cubicBezTo>
                <a:cubicBezTo>
                  <a:pt x="787732" y="211987"/>
                  <a:pt x="788854" y="223549"/>
                  <a:pt x="784352" y="236857"/>
                </a:cubicBezTo>
                <a:cubicBezTo>
                  <a:pt x="793300" y="238965"/>
                  <a:pt x="806586" y="243185"/>
                  <a:pt x="824210" y="249516"/>
                </a:cubicBezTo>
                <a:cubicBezTo>
                  <a:pt x="841834" y="255847"/>
                  <a:pt x="860165" y="260780"/>
                  <a:pt x="879201" y="264315"/>
                </a:cubicBezTo>
                <a:cubicBezTo>
                  <a:pt x="898238" y="267850"/>
                  <a:pt x="919537" y="270510"/>
                  <a:pt x="943098" y="272295"/>
                </a:cubicBezTo>
                <a:cubicBezTo>
                  <a:pt x="966659" y="274081"/>
                  <a:pt x="989510" y="273614"/>
                  <a:pt x="1011651" y="270897"/>
                </a:cubicBezTo>
                <a:cubicBezTo>
                  <a:pt x="1033792" y="268180"/>
                  <a:pt x="1034524" y="271980"/>
                  <a:pt x="1013845" y="282297"/>
                </a:cubicBezTo>
                <a:cubicBezTo>
                  <a:pt x="993167" y="292615"/>
                  <a:pt x="975607" y="300517"/>
                  <a:pt x="961166" y="306002"/>
                </a:cubicBezTo>
                <a:cubicBezTo>
                  <a:pt x="946726" y="311487"/>
                  <a:pt x="922659" y="308361"/>
                  <a:pt x="888967" y="296623"/>
                </a:cubicBezTo>
                <a:cubicBezTo>
                  <a:pt x="855274" y="284886"/>
                  <a:pt x="829272" y="274988"/>
                  <a:pt x="810960" y="266928"/>
                </a:cubicBezTo>
                <a:cubicBezTo>
                  <a:pt x="792647" y="258869"/>
                  <a:pt x="777114" y="255273"/>
                  <a:pt x="764358" y="256141"/>
                </a:cubicBezTo>
                <a:cubicBezTo>
                  <a:pt x="751602" y="257009"/>
                  <a:pt x="742496" y="259256"/>
                  <a:pt x="737040" y="262884"/>
                </a:cubicBezTo>
                <a:cubicBezTo>
                  <a:pt x="731583" y="266512"/>
                  <a:pt x="724356" y="264594"/>
                  <a:pt x="715357" y="257130"/>
                </a:cubicBezTo>
                <a:cubicBezTo>
                  <a:pt x="706359" y="249666"/>
                  <a:pt x="707112" y="244256"/>
                  <a:pt x="717616" y="240901"/>
                </a:cubicBezTo>
                <a:cubicBezTo>
                  <a:pt x="728120" y="237545"/>
                  <a:pt x="744070" y="235459"/>
                  <a:pt x="765465" y="234641"/>
                </a:cubicBezTo>
                <a:cubicBezTo>
                  <a:pt x="766255" y="224431"/>
                  <a:pt x="763501" y="213389"/>
                  <a:pt x="757206" y="201515"/>
                </a:cubicBezTo>
                <a:cubicBezTo>
                  <a:pt x="750910" y="189642"/>
                  <a:pt x="749784" y="178851"/>
                  <a:pt x="753828" y="169142"/>
                </a:cubicBezTo>
                <a:cubicBezTo>
                  <a:pt x="757872" y="159434"/>
                  <a:pt x="759895" y="153325"/>
                  <a:pt x="759895" y="150816"/>
                </a:cubicBezTo>
                <a:cubicBezTo>
                  <a:pt x="759895" y="150873"/>
                  <a:pt x="758442" y="151576"/>
                  <a:pt x="755538" y="152924"/>
                </a:cubicBezTo>
                <a:cubicBezTo>
                  <a:pt x="752635" y="154272"/>
                  <a:pt x="748347" y="155845"/>
                  <a:pt x="742676" y="157645"/>
                </a:cubicBezTo>
                <a:cubicBezTo>
                  <a:pt x="737004" y="159445"/>
                  <a:pt x="730135" y="158316"/>
                  <a:pt x="722069" y="154257"/>
                </a:cubicBezTo>
                <a:cubicBezTo>
                  <a:pt x="714002" y="150199"/>
                  <a:pt x="713751" y="146851"/>
                  <a:pt x="721316" y="144212"/>
                </a:cubicBezTo>
                <a:cubicBezTo>
                  <a:pt x="728880" y="141573"/>
                  <a:pt x="735448" y="139182"/>
                  <a:pt x="741019" y="137038"/>
                </a:cubicBezTo>
                <a:cubicBezTo>
                  <a:pt x="746591" y="134894"/>
                  <a:pt x="752154" y="131693"/>
                  <a:pt x="757711" y="127434"/>
                </a:cubicBezTo>
                <a:cubicBezTo>
                  <a:pt x="760490" y="125304"/>
                  <a:pt x="763393" y="124077"/>
                  <a:pt x="766420" y="123750"/>
                </a:cubicBezTo>
                <a:close/>
                <a:moveTo>
                  <a:pt x="7028948" y="119956"/>
                </a:moveTo>
                <a:cubicBezTo>
                  <a:pt x="7033122" y="120249"/>
                  <a:pt x="7038246" y="121977"/>
                  <a:pt x="7044320" y="125143"/>
                </a:cubicBezTo>
                <a:cubicBezTo>
                  <a:pt x="7056466" y="131474"/>
                  <a:pt x="7059086" y="137515"/>
                  <a:pt x="7052181" y="143266"/>
                </a:cubicBezTo>
                <a:cubicBezTo>
                  <a:pt x="7045276" y="149016"/>
                  <a:pt x="7040778" y="156426"/>
                  <a:pt x="7038684" y="165496"/>
                </a:cubicBezTo>
                <a:cubicBezTo>
                  <a:pt x="7036590" y="174567"/>
                  <a:pt x="7038017" y="183809"/>
                  <a:pt x="7042964" y="193223"/>
                </a:cubicBezTo>
                <a:cubicBezTo>
                  <a:pt x="7047912" y="202638"/>
                  <a:pt x="7049038" y="214034"/>
                  <a:pt x="7046342" y="227414"/>
                </a:cubicBezTo>
                <a:cubicBezTo>
                  <a:pt x="7086652" y="238513"/>
                  <a:pt x="7115286" y="245852"/>
                  <a:pt x="7132242" y="249430"/>
                </a:cubicBezTo>
                <a:cubicBezTo>
                  <a:pt x="7149200" y="253008"/>
                  <a:pt x="7168982" y="255460"/>
                  <a:pt x="7191590" y="256786"/>
                </a:cubicBezTo>
                <a:cubicBezTo>
                  <a:pt x="7214197" y="258113"/>
                  <a:pt x="7237708" y="257191"/>
                  <a:pt x="7262122" y="254022"/>
                </a:cubicBezTo>
                <a:cubicBezTo>
                  <a:pt x="7286536" y="250853"/>
                  <a:pt x="7293998" y="254094"/>
                  <a:pt x="7284504" y="263745"/>
                </a:cubicBezTo>
                <a:lnTo>
                  <a:pt x="7246409" y="282158"/>
                </a:lnTo>
                <a:cubicBezTo>
                  <a:pt x="7226849" y="291837"/>
                  <a:pt x="7212519" y="296222"/>
                  <a:pt x="7203420" y="295311"/>
                </a:cubicBezTo>
                <a:cubicBezTo>
                  <a:pt x="7194322" y="294401"/>
                  <a:pt x="7175497" y="289109"/>
                  <a:pt x="7146945" y="279437"/>
                </a:cubicBezTo>
                <a:cubicBezTo>
                  <a:pt x="7118394" y="269764"/>
                  <a:pt x="7095524" y="262121"/>
                  <a:pt x="7078338" y="256507"/>
                </a:cubicBezTo>
                <a:cubicBezTo>
                  <a:pt x="7061151" y="250892"/>
                  <a:pt x="7049120" y="247185"/>
                  <a:pt x="7042244" y="245386"/>
                </a:cubicBezTo>
                <a:cubicBezTo>
                  <a:pt x="7035368" y="243586"/>
                  <a:pt x="7028488" y="244676"/>
                  <a:pt x="7021604" y="248655"/>
                </a:cubicBezTo>
                <a:cubicBezTo>
                  <a:pt x="7014722" y="252635"/>
                  <a:pt x="7007792" y="256234"/>
                  <a:pt x="7000814" y="259453"/>
                </a:cubicBezTo>
                <a:cubicBezTo>
                  <a:pt x="6993838" y="262673"/>
                  <a:pt x="6986156" y="260335"/>
                  <a:pt x="6977766" y="252441"/>
                </a:cubicBezTo>
                <a:cubicBezTo>
                  <a:pt x="6969378" y="244547"/>
                  <a:pt x="6968406" y="240270"/>
                  <a:pt x="6974852" y="239610"/>
                </a:cubicBezTo>
                <a:cubicBezTo>
                  <a:pt x="6981298" y="238951"/>
                  <a:pt x="6999040" y="234778"/>
                  <a:pt x="7028079" y="227091"/>
                </a:cubicBezTo>
                <a:cubicBezTo>
                  <a:pt x="7028438" y="226589"/>
                  <a:pt x="7027534" y="221900"/>
                  <a:pt x="7025369" y="213023"/>
                </a:cubicBezTo>
                <a:cubicBezTo>
                  <a:pt x="7023204" y="204147"/>
                  <a:pt x="7020282" y="196661"/>
                  <a:pt x="7016603" y="190567"/>
                </a:cubicBezTo>
                <a:cubicBezTo>
                  <a:pt x="7012925" y="184472"/>
                  <a:pt x="7012208" y="176338"/>
                  <a:pt x="7014452" y="166163"/>
                </a:cubicBezTo>
                <a:cubicBezTo>
                  <a:pt x="7016697" y="155989"/>
                  <a:pt x="7014384" y="151576"/>
                  <a:pt x="7007516" y="152924"/>
                </a:cubicBezTo>
                <a:cubicBezTo>
                  <a:pt x="7000646" y="154272"/>
                  <a:pt x="6993226" y="152823"/>
                  <a:pt x="6985252" y="148579"/>
                </a:cubicBezTo>
                <a:cubicBezTo>
                  <a:pt x="6977280" y="144334"/>
                  <a:pt x="6976186" y="141426"/>
                  <a:pt x="6981972" y="139856"/>
                </a:cubicBezTo>
                <a:cubicBezTo>
                  <a:pt x="6987758" y="138286"/>
                  <a:pt x="6994283" y="136440"/>
                  <a:pt x="7001546" y="134317"/>
                </a:cubicBezTo>
                <a:cubicBezTo>
                  <a:pt x="7008810" y="132195"/>
                  <a:pt x="7014718" y="128552"/>
                  <a:pt x="7019270" y="123390"/>
                </a:cubicBezTo>
                <a:cubicBezTo>
                  <a:pt x="7021547" y="120809"/>
                  <a:pt x="7024773" y="119664"/>
                  <a:pt x="7028948" y="119956"/>
                </a:cubicBezTo>
                <a:close/>
                <a:moveTo>
                  <a:pt x="3095123" y="119956"/>
                </a:moveTo>
                <a:cubicBezTo>
                  <a:pt x="3099298" y="120249"/>
                  <a:pt x="3104422" y="121977"/>
                  <a:pt x="3110495" y="125143"/>
                </a:cubicBezTo>
                <a:cubicBezTo>
                  <a:pt x="3122641" y="131474"/>
                  <a:pt x="3125262" y="137515"/>
                  <a:pt x="3118357" y="143266"/>
                </a:cubicBezTo>
                <a:cubicBezTo>
                  <a:pt x="3111452" y="149016"/>
                  <a:pt x="3106953" y="156426"/>
                  <a:pt x="3104859" y="165496"/>
                </a:cubicBezTo>
                <a:cubicBezTo>
                  <a:pt x="3102765" y="174567"/>
                  <a:pt x="3104192" y="183809"/>
                  <a:pt x="3109140" y="193223"/>
                </a:cubicBezTo>
                <a:cubicBezTo>
                  <a:pt x="3114087" y="202638"/>
                  <a:pt x="3115213" y="214034"/>
                  <a:pt x="3112517" y="227414"/>
                </a:cubicBezTo>
                <a:cubicBezTo>
                  <a:pt x="3152827" y="238513"/>
                  <a:pt x="3181461" y="245852"/>
                  <a:pt x="3198418" y="249430"/>
                </a:cubicBezTo>
                <a:cubicBezTo>
                  <a:pt x="3215375" y="253008"/>
                  <a:pt x="3235158" y="255460"/>
                  <a:pt x="3257765" y="256786"/>
                </a:cubicBezTo>
                <a:cubicBezTo>
                  <a:pt x="3280373" y="258113"/>
                  <a:pt x="3303883" y="257191"/>
                  <a:pt x="3328298" y="254022"/>
                </a:cubicBezTo>
                <a:cubicBezTo>
                  <a:pt x="3352712" y="250853"/>
                  <a:pt x="3360172" y="254094"/>
                  <a:pt x="3350679" y="263745"/>
                </a:cubicBezTo>
                <a:lnTo>
                  <a:pt x="3312584" y="282158"/>
                </a:lnTo>
                <a:cubicBezTo>
                  <a:pt x="3293024" y="291837"/>
                  <a:pt x="3278695" y="296222"/>
                  <a:pt x="3269596" y="295311"/>
                </a:cubicBezTo>
                <a:cubicBezTo>
                  <a:pt x="3260497" y="294401"/>
                  <a:pt x="3241672" y="289109"/>
                  <a:pt x="3213121" y="279437"/>
                </a:cubicBezTo>
                <a:cubicBezTo>
                  <a:pt x="3184569" y="269764"/>
                  <a:pt x="3161700" y="262121"/>
                  <a:pt x="3144513" y="256507"/>
                </a:cubicBezTo>
                <a:cubicBezTo>
                  <a:pt x="3127327" y="250892"/>
                  <a:pt x="3115295" y="247185"/>
                  <a:pt x="3108419" y="245386"/>
                </a:cubicBezTo>
                <a:cubicBezTo>
                  <a:pt x="3101543" y="243586"/>
                  <a:pt x="3094663" y="244676"/>
                  <a:pt x="3087780" y="248655"/>
                </a:cubicBezTo>
                <a:cubicBezTo>
                  <a:pt x="3080897" y="252635"/>
                  <a:pt x="3073967" y="256234"/>
                  <a:pt x="3066990" y="259453"/>
                </a:cubicBezTo>
                <a:cubicBezTo>
                  <a:pt x="3060014" y="262673"/>
                  <a:pt x="3052331" y="260335"/>
                  <a:pt x="3043942" y="252441"/>
                </a:cubicBezTo>
                <a:cubicBezTo>
                  <a:pt x="3035553" y="244547"/>
                  <a:pt x="3034582" y="240270"/>
                  <a:pt x="3041027" y="239610"/>
                </a:cubicBezTo>
                <a:cubicBezTo>
                  <a:pt x="3047473" y="238951"/>
                  <a:pt x="3065216" y="234778"/>
                  <a:pt x="3094255" y="227091"/>
                </a:cubicBezTo>
                <a:cubicBezTo>
                  <a:pt x="3094613" y="226589"/>
                  <a:pt x="3093710" y="221900"/>
                  <a:pt x="3091544" y="213023"/>
                </a:cubicBezTo>
                <a:cubicBezTo>
                  <a:pt x="3089379" y="204147"/>
                  <a:pt x="3086457" y="196661"/>
                  <a:pt x="3082779" y="190567"/>
                </a:cubicBezTo>
                <a:cubicBezTo>
                  <a:pt x="3079101" y="184472"/>
                  <a:pt x="3078384" y="176338"/>
                  <a:pt x="3080628" y="166163"/>
                </a:cubicBezTo>
                <a:cubicBezTo>
                  <a:pt x="3082872" y="155989"/>
                  <a:pt x="3080560" y="151576"/>
                  <a:pt x="3073691" y="152924"/>
                </a:cubicBezTo>
                <a:cubicBezTo>
                  <a:pt x="3066822" y="154272"/>
                  <a:pt x="3059401" y="152823"/>
                  <a:pt x="3051428" y="148579"/>
                </a:cubicBezTo>
                <a:cubicBezTo>
                  <a:pt x="3043455" y="144334"/>
                  <a:pt x="3042361" y="141426"/>
                  <a:pt x="3048147" y="139856"/>
                </a:cubicBezTo>
                <a:cubicBezTo>
                  <a:pt x="3053934" y="138286"/>
                  <a:pt x="3060458" y="136440"/>
                  <a:pt x="3067722" y="134317"/>
                </a:cubicBezTo>
                <a:cubicBezTo>
                  <a:pt x="3074985" y="132195"/>
                  <a:pt x="3080893" y="128552"/>
                  <a:pt x="3085446" y="123390"/>
                </a:cubicBezTo>
                <a:cubicBezTo>
                  <a:pt x="3087723" y="120809"/>
                  <a:pt x="3090948" y="119664"/>
                  <a:pt x="3095123" y="119956"/>
                </a:cubicBezTo>
                <a:close/>
                <a:moveTo>
                  <a:pt x="628854" y="110046"/>
                </a:moveTo>
                <a:cubicBezTo>
                  <a:pt x="631936" y="109847"/>
                  <a:pt x="635206" y="110477"/>
                  <a:pt x="638663" y="111936"/>
                </a:cubicBezTo>
                <a:cubicBezTo>
                  <a:pt x="645575" y="114854"/>
                  <a:pt x="652891" y="119400"/>
                  <a:pt x="660613" y="125573"/>
                </a:cubicBezTo>
                <a:cubicBezTo>
                  <a:pt x="668336" y="131747"/>
                  <a:pt x="669189" y="138096"/>
                  <a:pt x="663173" y="144621"/>
                </a:cubicBezTo>
                <a:cubicBezTo>
                  <a:pt x="657158" y="151146"/>
                  <a:pt x="648916" y="170591"/>
                  <a:pt x="638447" y="202957"/>
                </a:cubicBezTo>
                <a:cubicBezTo>
                  <a:pt x="651941" y="216365"/>
                  <a:pt x="652433" y="223639"/>
                  <a:pt x="639920" y="224779"/>
                </a:cubicBezTo>
                <a:cubicBezTo>
                  <a:pt x="627409" y="225919"/>
                  <a:pt x="602088" y="228188"/>
                  <a:pt x="563957" y="231587"/>
                </a:cubicBezTo>
                <a:cubicBezTo>
                  <a:pt x="563140" y="246085"/>
                  <a:pt x="561078" y="255384"/>
                  <a:pt x="557772" y="259486"/>
                </a:cubicBezTo>
                <a:cubicBezTo>
                  <a:pt x="554467" y="263587"/>
                  <a:pt x="550639" y="261504"/>
                  <a:pt x="546287" y="253237"/>
                </a:cubicBezTo>
                <a:cubicBezTo>
                  <a:pt x="541934" y="244970"/>
                  <a:pt x="539758" y="235129"/>
                  <a:pt x="539758" y="223714"/>
                </a:cubicBezTo>
                <a:cubicBezTo>
                  <a:pt x="539758" y="213131"/>
                  <a:pt x="539098" y="198361"/>
                  <a:pt x="537779" y="179403"/>
                </a:cubicBezTo>
                <a:cubicBezTo>
                  <a:pt x="536460" y="160445"/>
                  <a:pt x="533308" y="146431"/>
                  <a:pt x="528325" y="137361"/>
                </a:cubicBezTo>
                <a:cubicBezTo>
                  <a:pt x="523342" y="128291"/>
                  <a:pt x="524884" y="124455"/>
                  <a:pt x="532950" y="125853"/>
                </a:cubicBezTo>
                <a:cubicBezTo>
                  <a:pt x="541016" y="127251"/>
                  <a:pt x="547548" y="128373"/>
                  <a:pt x="552546" y="129219"/>
                </a:cubicBezTo>
                <a:cubicBezTo>
                  <a:pt x="557543" y="130065"/>
                  <a:pt x="568707" y="128524"/>
                  <a:pt x="586037" y="124595"/>
                </a:cubicBezTo>
                <a:cubicBezTo>
                  <a:pt x="603367" y="120665"/>
                  <a:pt x="614743" y="116844"/>
                  <a:pt x="620164" y="113130"/>
                </a:cubicBezTo>
                <a:cubicBezTo>
                  <a:pt x="622874" y="111273"/>
                  <a:pt x="625771" y="110245"/>
                  <a:pt x="628854" y="110046"/>
                </a:cubicBezTo>
                <a:close/>
                <a:moveTo>
                  <a:pt x="2370845" y="94663"/>
                </a:moveTo>
                <a:cubicBezTo>
                  <a:pt x="2369368" y="94369"/>
                  <a:pt x="2362714" y="96115"/>
                  <a:pt x="2350884" y="99901"/>
                </a:cubicBezTo>
                <a:cubicBezTo>
                  <a:pt x="2351744" y="119375"/>
                  <a:pt x="2352569" y="136325"/>
                  <a:pt x="2353357" y="150751"/>
                </a:cubicBezTo>
                <a:cubicBezTo>
                  <a:pt x="2354232" y="150909"/>
                  <a:pt x="2360155" y="149030"/>
                  <a:pt x="2371125" y="145115"/>
                </a:cubicBezTo>
                <a:cubicBezTo>
                  <a:pt x="2372831" y="129011"/>
                  <a:pt x="2373907" y="117930"/>
                  <a:pt x="2374351" y="111871"/>
                </a:cubicBezTo>
                <a:cubicBezTo>
                  <a:pt x="2374796" y="105812"/>
                  <a:pt x="2374692" y="101503"/>
                  <a:pt x="2374040" y="98944"/>
                </a:cubicBezTo>
                <a:cubicBezTo>
                  <a:pt x="2373387" y="96384"/>
                  <a:pt x="2372322" y="94957"/>
                  <a:pt x="2370845" y="94663"/>
                </a:cubicBezTo>
                <a:close/>
                <a:moveTo>
                  <a:pt x="7497429" y="94203"/>
                </a:moveTo>
                <a:cubicBezTo>
                  <a:pt x="7493195" y="94438"/>
                  <a:pt x="7487468" y="95118"/>
                  <a:pt x="7480248" y="96244"/>
                </a:cubicBezTo>
                <a:cubicBezTo>
                  <a:pt x="7465807" y="98495"/>
                  <a:pt x="7449890" y="100804"/>
                  <a:pt x="7432494" y="103170"/>
                </a:cubicBezTo>
                <a:cubicBezTo>
                  <a:pt x="7432494" y="109652"/>
                  <a:pt x="7432681" y="113359"/>
                  <a:pt x="7433054" y="114291"/>
                </a:cubicBezTo>
                <a:cubicBezTo>
                  <a:pt x="7442562" y="113502"/>
                  <a:pt x="7452901" y="111057"/>
                  <a:pt x="7464072" y="106956"/>
                </a:cubicBezTo>
                <a:cubicBezTo>
                  <a:pt x="7475243" y="102855"/>
                  <a:pt x="7483796" y="104181"/>
                  <a:pt x="7489734" y="110936"/>
                </a:cubicBezTo>
                <a:cubicBezTo>
                  <a:pt x="7495670" y="117690"/>
                  <a:pt x="7491286" y="122662"/>
                  <a:pt x="7476580" y="125853"/>
                </a:cubicBezTo>
                <a:cubicBezTo>
                  <a:pt x="7461874" y="129044"/>
                  <a:pt x="7448082" y="131005"/>
                  <a:pt x="7435205" y="131736"/>
                </a:cubicBezTo>
                <a:cubicBezTo>
                  <a:pt x="7436108" y="135464"/>
                  <a:pt x="7436560" y="138648"/>
                  <a:pt x="7436560" y="141287"/>
                </a:cubicBezTo>
                <a:cubicBezTo>
                  <a:pt x="7447344" y="138920"/>
                  <a:pt x="7457874" y="136307"/>
                  <a:pt x="7468148" y="133446"/>
                </a:cubicBezTo>
                <a:cubicBezTo>
                  <a:pt x="7478422" y="130585"/>
                  <a:pt x="7486525" y="132267"/>
                  <a:pt x="7492454" y="138490"/>
                </a:cubicBezTo>
                <a:cubicBezTo>
                  <a:pt x="7498384" y="144714"/>
                  <a:pt x="7494939" y="149461"/>
                  <a:pt x="7482119" y="152730"/>
                </a:cubicBezTo>
                <a:cubicBezTo>
                  <a:pt x="7469299" y="156000"/>
                  <a:pt x="7454557" y="158022"/>
                  <a:pt x="7437894" y="158796"/>
                </a:cubicBezTo>
                <a:lnTo>
                  <a:pt x="7438904" y="172347"/>
                </a:lnTo>
                <a:cubicBezTo>
                  <a:pt x="7439923" y="171573"/>
                  <a:pt x="7448706" y="169809"/>
                  <a:pt x="7465255" y="167056"/>
                </a:cubicBezTo>
                <a:cubicBezTo>
                  <a:pt x="7481804" y="164303"/>
                  <a:pt x="7492006" y="162926"/>
                  <a:pt x="7495864" y="162926"/>
                </a:cubicBezTo>
                <a:cubicBezTo>
                  <a:pt x="7500626" y="162926"/>
                  <a:pt x="7504304" y="162912"/>
                  <a:pt x="7506899" y="162883"/>
                </a:cubicBezTo>
                <a:cubicBezTo>
                  <a:pt x="7509380" y="138576"/>
                  <a:pt x="7510416" y="121486"/>
                  <a:pt x="7510007" y="111613"/>
                </a:cubicBezTo>
                <a:cubicBezTo>
                  <a:pt x="7509598" y="101740"/>
                  <a:pt x="7508146" y="96147"/>
                  <a:pt x="7505651" y="94835"/>
                </a:cubicBezTo>
                <a:cubicBezTo>
                  <a:pt x="7504404" y="94179"/>
                  <a:pt x="7501663" y="93968"/>
                  <a:pt x="7497429" y="94203"/>
                </a:cubicBezTo>
                <a:close/>
                <a:moveTo>
                  <a:pt x="3573129" y="94203"/>
                </a:moveTo>
                <a:cubicBezTo>
                  <a:pt x="3568895" y="94438"/>
                  <a:pt x="3563168" y="95118"/>
                  <a:pt x="3555948" y="96244"/>
                </a:cubicBezTo>
                <a:cubicBezTo>
                  <a:pt x="3541508" y="98495"/>
                  <a:pt x="3525590" y="100804"/>
                  <a:pt x="3508195" y="103170"/>
                </a:cubicBezTo>
                <a:cubicBezTo>
                  <a:pt x="3508195" y="109652"/>
                  <a:pt x="3508382" y="113359"/>
                  <a:pt x="3508754" y="114291"/>
                </a:cubicBezTo>
                <a:cubicBezTo>
                  <a:pt x="3518262" y="113502"/>
                  <a:pt x="3528601" y="111057"/>
                  <a:pt x="3539772" y="106956"/>
                </a:cubicBezTo>
                <a:cubicBezTo>
                  <a:pt x="3550943" y="102855"/>
                  <a:pt x="3559497" y="104181"/>
                  <a:pt x="3565434" y="110936"/>
                </a:cubicBezTo>
                <a:cubicBezTo>
                  <a:pt x="3571371" y="117690"/>
                  <a:pt x="3566986" y="122662"/>
                  <a:pt x="3552280" y="125853"/>
                </a:cubicBezTo>
                <a:cubicBezTo>
                  <a:pt x="3537575" y="129044"/>
                  <a:pt x="3523783" y="131005"/>
                  <a:pt x="3510905" y="131736"/>
                </a:cubicBezTo>
                <a:cubicBezTo>
                  <a:pt x="3511809" y="135464"/>
                  <a:pt x="3512260" y="138648"/>
                  <a:pt x="3512260" y="141287"/>
                </a:cubicBezTo>
                <a:cubicBezTo>
                  <a:pt x="3523044" y="138920"/>
                  <a:pt x="3533574" y="136307"/>
                  <a:pt x="3543848" y="133446"/>
                </a:cubicBezTo>
                <a:cubicBezTo>
                  <a:pt x="3554123" y="130585"/>
                  <a:pt x="3562225" y="132267"/>
                  <a:pt x="3568155" y="138490"/>
                </a:cubicBezTo>
                <a:cubicBezTo>
                  <a:pt x="3574085" y="144714"/>
                  <a:pt x="3570639" y="149461"/>
                  <a:pt x="3557819" y="152730"/>
                </a:cubicBezTo>
                <a:cubicBezTo>
                  <a:pt x="3544999" y="156000"/>
                  <a:pt x="3530258" y="158022"/>
                  <a:pt x="3513594" y="158796"/>
                </a:cubicBezTo>
                <a:lnTo>
                  <a:pt x="3514605" y="172347"/>
                </a:lnTo>
                <a:cubicBezTo>
                  <a:pt x="3515623" y="171573"/>
                  <a:pt x="3524407" y="169809"/>
                  <a:pt x="3540955" y="167056"/>
                </a:cubicBezTo>
                <a:cubicBezTo>
                  <a:pt x="3557504" y="164303"/>
                  <a:pt x="3567707" y="162926"/>
                  <a:pt x="3571564" y="162926"/>
                </a:cubicBezTo>
                <a:cubicBezTo>
                  <a:pt x="3576325" y="162926"/>
                  <a:pt x="3580004" y="162912"/>
                  <a:pt x="3582599" y="162883"/>
                </a:cubicBezTo>
                <a:cubicBezTo>
                  <a:pt x="3585080" y="138576"/>
                  <a:pt x="3586116" y="121486"/>
                  <a:pt x="3585707" y="111613"/>
                </a:cubicBezTo>
                <a:cubicBezTo>
                  <a:pt x="3585299" y="101740"/>
                  <a:pt x="3583847" y="96147"/>
                  <a:pt x="3581352" y="94835"/>
                </a:cubicBezTo>
                <a:cubicBezTo>
                  <a:pt x="3580104" y="94179"/>
                  <a:pt x="3577363" y="93968"/>
                  <a:pt x="3573129" y="94203"/>
                </a:cubicBezTo>
                <a:close/>
                <a:moveTo>
                  <a:pt x="7223597" y="91404"/>
                </a:moveTo>
                <a:cubicBezTo>
                  <a:pt x="7231692" y="90472"/>
                  <a:pt x="7239042" y="93928"/>
                  <a:pt x="7245645" y="101772"/>
                </a:cubicBezTo>
                <a:cubicBezTo>
                  <a:pt x="7252248" y="109616"/>
                  <a:pt x="7249086" y="114366"/>
                  <a:pt x="7236159" y="116023"/>
                </a:cubicBezTo>
                <a:cubicBezTo>
                  <a:pt x="7223231" y="117679"/>
                  <a:pt x="7198198" y="120493"/>
                  <a:pt x="7161056" y="124466"/>
                </a:cubicBezTo>
                <a:cubicBezTo>
                  <a:pt x="7166462" y="128997"/>
                  <a:pt x="7166290" y="134314"/>
                  <a:pt x="7160540" y="140415"/>
                </a:cubicBezTo>
                <a:cubicBezTo>
                  <a:pt x="7154790" y="146517"/>
                  <a:pt x="7149056" y="153741"/>
                  <a:pt x="7143342" y="162087"/>
                </a:cubicBezTo>
                <a:cubicBezTo>
                  <a:pt x="7137628" y="170433"/>
                  <a:pt x="7132404" y="177833"/>
                  <a:pt x="7127672" y="184286"/>
                </a:cubicBezTo>
                <a:cubicBezTo>
                  <a:pt x="7122940" y="190739"/>
                  <a:pt x="7121448" y="193965"/>
                  <a:pt x="7123198" y="193965"/>
                </a:cubicBezTo>
                <a:cubicBezTo>
                  <a:pt x="7128332" y="193965"/>
                  <a:pt x="7150796" y="190215"/>
                  <a:pt x="7190590" y="182715"/>
                </a:cubicBezTo>
                <a:cubicBezTo>
                  <a:pt x="7188238" y="178184"/>
                  <a:pt x="7185402" y="173606"/>
                  <a:pt x="7182082" y="168981"/>
                </a:cubicBezTo>
                <a:cubicBezTo>
                  <a:pt x="7178762" y="164356"/>
                  <a:pt x="7178519" y="160162"/>
                  <a:pt x="7181350" y="156398"/>
                </a:cubicBezTo>
                <a:cubicBezTo>
                  <a:pt x="7184183" y="152633"/>
                  <a:pt x="7192952" y="155516"/>
                  <a:pt x="7207658" y="165045"/>
                </a:cubicBezTo>
                <a:cubicBezTo>
                  <a:pt x="7222364" y="174574"/>
                  <a:pt x="7230650" y="184791"/>
                  <a:pt x="7232513" y="195697"/>
                </a:cubicBezTo>
                <a:cubicBezTo>
                  <a:pt x="7234378" y="206603"/>
                  <a:pt x="7233431" y="216035"/>
                  <a:pt x="7229674" y="223994"/>
                </a:cubicBezTo>
                <a:cubicBezTo>
                  <a:pt x="7225917" y="231953"/>
                  <a:pt x="7220557" y="231748"/>
                  <a:pt x="7213594" y="223381"/>
                </a:cubicBezTo>
                <a:cubicBezTo>
                  <a:pt x="7206633" y="215013"/>
                  <a:pt x="7200570" y="206155"/>
                  <a:pt x="7195408" y="196805"/>
                </a:cubicBezTo>
                <a:cubicBezTo>
                  <a:pt x="7158210" y="207416"/>
                  <a:pt x="7134208" y="215196"/>
                  <a:pt x="7123402" y="220143"/>
                </a:cubicBezTo>
                <a:cubicBezTo>
                  <a:pt x="7112596" y="225091"/>
                  <a:pt x="7104423" y="228737"/>
                  <a:pt x="7098880" y="231081"/>
                </a:cubicBezTo>
                <a:cubicBezTo>
                  <a:pt x="7093338" y="233426"/>
                  <a:pt x="7089466" y="229457"/>
                  <a:pt x="7087264" y="219175"/>
                </a:cubicBezTo>
                <a:cubicBezTo>
                  <a:pt x="7085064" y="208894"/>
                  <a:pt x="7086538" y="202319"/>
                  <a:pt x="7091685" y="199450"/>
                </a:cubicBezTo>
                <a:cubicBezTo>
                  <a:pt x="7096834" y="196582"/>
                  <a:pt x="7104710" y="185429"/>
                  <a:pt x="7115314" y="165991"/>
                </a:cubicBezTo>
                <a:cubicBezTo>
                  <a:pt x="7125918" y="146553"/>
                  <a:pt x="7131666" y="133428"/>
                  <a:pt x="7132555" y="126617"/>
                </a:cubicBezTo>
                <a:cubicBezTo>
                  <a:pt x="7121556" y="130173"/>
                  <a:pt x="7111256" y="132410"/>
                  <a:pt x="7101655" y="133328"/>
                </a:cubicBezTo>
                <a:cubicBezTo>
                  <a:pt x="7092054" y="134246"/>
                  <a:pt x="7082880" y="131643"/>
                  <a:pt x="7074133" y="125520"/>
                </a:cubicBezTo>
                <a:cubicBezTo>
                  <a:pt x="7065386" y="119396"/>
                  <a:pt x="7066048" y="116012"/>
                  <a:pt x="7076122" y="115367"/>
                </a:cubicBezTo>
                <a:cubicBezTo>
                  <a:pt x="7086196" y="114721"/>
                  <a:pt x="7102168" y="112359"/>
                  <a:pt x="7124036" y="108279"/>
                </a:cubicBezTo>
                <a:cubicBezTo>
                  <a:pt x="7145906" y="104199"/>
                  <a:pt x="7165942" y="100600"/>
                  <a:pt x="7184147" y="97481"/>
                </a:cubicBezTo>
                <a:cubicBezTo>
                  <a:pt x="7202352" y="94362"/>
                  <a:pt x="7215502" y="92336"/>
                  <a:pt x="7223597" y="91404"/>
                </a:cubicBezTo>
                <a:close/>
                <a:moveTo>
                  <a:pt x="3289773" y="91404"/>
                </a:moveTo>
                <a:cubicBezTo>
                  <a:pt x="3297867" y="90472"/>
                  <a:pt x="3305217" y="93928"/>
                  <a:pt x="3311821" y="101772"/>
                </a:cubicBezTo>
                <a:cubicBezTo>
                  <a:pt x="3318424" y="109616"/>
                  <a:pt x="3315262" y="114366"/>
                  <a:pt x="3302335" y="116023"/>
                </a:cubicBezTo>
                <a:cubicBezTo>
                  <a:pt x="3289407" y="117679"/>
                  <a:pt x="3264373" y="120493"/>
                  <a:pt x="3227231" y="124466"/>
                </a:cubicBezTo>
                <a:cubicBezTo>
                  <a:pt x="3232637" y="128997"/>
                  <a:pt x="3232466" y="134314"/>
                  <a:pt x="3226715" y="140415"/>
                </a:cubicBezTo>
                <a:cubicBezTo>
                  <a:pt x="3220965" y="146517"/>
                  <a:pt x="3215232" y="153741"/>
                  <a:pt x="3209518" y="162087"/>
                </a:cubicBezTo>
                <a:cubicBezTo>
                  <a:pt x="3203803" y="170433"/>
                  <a:pt x="3198580" y="177833"/>
                  <a:pt x="3193847" y="184286"/>
                </a:cubicBezTo>
                <a:cubicBezTo>
                  <a:pt x="3189115" y="190739"/>
                  <a:pt x="3187624" y="193965"/>
                  <a:pt x="3189373" y="193965"/>
                </a:cubicBezTo>
                <a:cubicBezTo>
                  <a:pt x="3194507" y="193965"/>
                  <a:pt x="3216971" y="190215"/>
                  <a:pt x="3256765" y="182715"/>
                </a:cubicBezTo>
                <a:cubicBezTo>
                  <a:pt x="3254413" y="178184"/>
                  <a:pt x="3251578" y="173606"/>
                  <a:pt x="3248258" y="168981"/>
                </a:cubicBezTo>
                <a:cubicBezTo>
                  <a:pt x="3244938" y="164356"/>
                  <a:pt x="3244694" y="160162"/>
                  <a:pt x="3247526" y="156398"/>
                </a:cubicBezTo>
                <a:cubicBezTo>
                  <a:pt x="3250358" y="152633"/>
                  <a:pt x="3259128" y="155516"/>
                  <a:pt x="3273833" y="165045"/>
                </a:cubicBezTo>
                <a:cubicBezTo>
                  <a:pt x="3288540" y="174574"/>
                  <a:pt x="3296825" y="184791"/>
                  <a:pt x="3298689" y="195697"/>
                </a:cubicBezTo>
                <a:cubicBezTo>
                  <a:pt x="3300553" y="206603"/>
                  <a:pt x="3299607" y="216035"/>
                  <a:pt x="3295849" y="223994"/>
                </a:cubicBezTo>
                <a:cubicBezTo>
                  <a:pt x="3292092" y="231953"/>
                  <a:pt x="3286733" y="231748"/>
                  <a:pt x="3279770" y="223381"/>
                </a:cubicBezTo>
                <a:cubicBezTo>
                  <a:pt x="3272808" y="215013"/>
                  <a:pt x="3266746" y="206155"/>
                  <a:pt x="3261583" y="196805"/>
                </a:cubicBezTo>
                <a:cubicBezTo>
                  <a:pt x="3224385" y="207416"/>
                  <a:pt x="3200383" y="215196"/>
                  <a:pt x="3189578" y="220143"/>
                </a:cubicBezTo>
                <a:cubicBezTo>
                  <a:pt x="3178772" y="225091"/>
                  <a:pt x="3170598" y="228737"/>
                  <a:pt x="3165056" y="231081"/>
                </a:cubicBezTo>
                <a:cubicBezTo>
                  <a:pt x="3159513" y="233426"/>
                  <a:pt x="3155642" y="229457"/>
                  <a:pt x="3153440" y="219175"/>
                </a:cubicBezTo>
                <a:cubicBezTo>
                  <a:pt x="3151239" y="208894"/>
                  <a:pt x="3152713" y="202319"/>
                  <a:pt x="3157861" y="199450"/>
                </a:cubicBezTo>
                <a:cubicBezTo>
                  <a:pt x="3163009" y="196582"/>
                  <a:pt x="3170885" y="185429"/>
                  <a:pt x="3181490" y="165991"/>
                </a:cubicBezTo>
                <a:cubicBezTo>
                  <a:pt x="3192094" y="146553"/>
                  <a:pt x="3197841" y="133428"/>
                  <a:pt x="3198730" y="126617"/>
                </a:cubicBezTo>
                <a:cubicBezTo>
                  <a:pt x="3187731" y="130173"/>
                  <a:pt x="3177432" y="132410"/>
                  <a:pt x="3167831" y="133328"/>
                </a:cubicBezTo>
                <a:cubicBezTo>
                  <a:pt x="3158230" y="134246"/>
                  <a:pt x="3149056" y="131643"/>
                  <a:pt x="3140308" y="125520"/>
                </a:cubicBezTo>
                <a:cubicBezTo>
                  <a:pt x="3131561" y="119396"/>
                  <a:pt x="3132224" y="116012"/>
                  <a:pt x="3142298" y="115367"/>
                </a:cubicBezTo>
                <a:cubicBezTo>
                  <a:pt x="3152372" y="114721"/>
                  <a:pt x="3168343" y="112359"/>
                  <a:pt x="3190212" y="108279"/>
                </a:cubicBezTo>
                <a:cubicBezTo>
                  <a:pt x="3212081" y="104199"/>
                  <a:pt x="3232118" y="100600"/>
                  <a:pt x="3250323" y="97481"/>
                </a:cubicBezTo>
                <a:cubicBezTo>
                  <a:pt x="3268528" y="94362"/>
                  <a:pt x="3281678" y="92336"/>
                  <a:pt x="3289773" y="91404"/>
                </a:cubicBezTo>
                <a:close/>
                <a:moveTo>
                  <a:pt x="1858343" y="70550"/>
                </a:moveTo>
                <a:cubicBezTo>
                  <a:pt x="1848584" y="70127"/>
                  <a:pt x="1839754" y="75340"/>
                  <a:pt x="1831853" y="86188"/>
                </a:cubicBezTo>
                <a:cubicBezTo>
                  <a:pt x="1823951" y="97036"/>
                  <a:pt x="1818674" y="114556"/>
                  <a:pt x="1816021" y="138748"/>
                </a:cubicBezTo>
                <a:cubicBezTo>
                  <a:pt x="1813383" y="162926"/>
                  <a:pt x="1814279" y="184526"/>
                  <a:pt x="1818710" y="203548"/>
                </a:cubicBezTo>
                <a:cubicBezTo>
                  <a:pt x="1823141" y="222570"/>
                  <a:pt x="1829992" y="235624"/>
                  <a:pt x="1839263" y="242708"/>
                </a:cubicBezTo>
                <a:cubicBezTo>
                  <a:pt x="1848534" y="249792"/>
                  <a:pt x="1857841" y="251280"/>
                  <a:pt x="1867183" y="247171"/>
                </a:cubicBezTo>
                <a:cubicBezTo>
                  <a:pt x="1876526" y="243063"/>
                  <a:pt x="1883599" y="233810"/>
                  <a:pt x="1888403" y="219412"/>
                </a:cubicBezTo>
                <a:cubicBezTo>
                  <a:pt x="1893207" y="205014"/>
                  <a:pt x="1895609" y="189147"/>
                  <a:pt x="1895609" y="171810"/>
                </a:cubicBezTo>
                <a:cubicBezTo>
                  <a:pt x="1895609" y="154472"/>
                  <a:pt x="1894950" y="138759"/>
                  <a:pt x="1893630" y="124670"/>
                </a:cubicBezTo>
                <a:cubicBezTo>
                  <a:pt x="1892311" y="110581"/>
                  <a:pt x="1888540" y="98144"/>
                  <a:pt x="1882316" y="87360"/>
                </a:cubicBezTo>
                <a:cubicBezTo>
                  <a:pt x="1876092" y="76576"/>
                  <a:pt x="1868101" y="70973"/>
                  <a:pt x="1858343" y="70550"/>
                </a:cubicBezTo>
                <a:close/>
                <a:moveTo>
                  <a:pt x="2379070" y="67708"/>
                </a:moveTo>
                <a:cubicBezTo>
                  <a:pt x="2381743" y="67344"/>
                  <a:pt x="2384848" y="67650"/>
                  <a:pt x="2388387" y="68625"/>
                </a:cubicBezTo>
                <a:cubicBezTo>
                  <a:pt x="2395464" y="70575"/>
                  <a:pt x="2402006" y="74217"/>
                  <a:pt x="2408015" y="79552"/>
                </a:cubicBezTo>
                <a:cubicBezTo>
                  <a:pt x="2414024" y="84887"/>
                  <a:pt x="2414060" y="91200"/>
                  <a:pt x="2408123" y="98492"/>
                </a:cubicBezTo>
                <a:cubicBezTo>
                  <a:pt x="2402186" y="105784"/>
                  <a:pt x="2397504" y="119482"/>
                  <a:pt x="2394076" y="139587"/>
                </a:cubicBezTo>
                <a:cubicBezTo>
                  <a:pt x="2401275" y="149568"/>
                  <a:pt x="2401178" y="155738"/>
                  <a:pt x="2393786" y="158097"/>
                </a:cubicBezTo>
                <a:cubicBezTo>
                  <a:pt x="2386394" y="160456"/>
                  <a:pt x="2373355" y="163664"/>
                  <a:pt x="2354670" y="167723"/>
                </a:cubicBezTo>
                <a:cubicBezTo>
                  <a:pt x="2353780" y="179984"/>
                  <a:pt x="2351024" y="186770"/>
                  <a:pt x="2346399" y="188082"/>
                </a:cubicBezTo>
                <a:cubicBezTo>
                  <a:pt x="2341774" y="189394"/>
                  <a:pt x="2338662" y="185802"/>
                  <a:pt x="2337063" y="177306"/>
                </a:cubicBezTo>
                <a:cubicBezTo>
                  <a:pt x="2335464" y="168809"/>
                  <a:pt x="2333310" y="154394"/>
                  <a:pt x="2330599" y="134059"/>
                </a:cubicBezTo>
                <a:cubicBezTo>
                  <a:pt x="2327889" y="113725"/>
                  <a:pt x="2324494" y="99273"/>
                  <a:pt x="2320414" y="90705"/>
                </a:cubicBezTo>
                <a:cubicBezTo>
                  <a:pt x="2316335" y="82137"/>
                  <a:pt x="2317704" y="78333"/>
                  <a:pt x="2324523" y="79294"/>
                </a:cubicBezTo>
                <a:cubicBezTo>
                  <a:pt x="2331342" y="80255"/>
                  <a:pt x="2335956" y="81154"/>
                  <a:pt x="2338365" y="81993"/>
                </a:cubicBezTo>
                <a:cubicBezTo>
                  <a:pt x="2340774" y="82832"/>
                  <a:pt x="2344488" y="82857"/>
                  <a:pt x="2349507" y="82069"/>
                </a:cubicBezTo>
                <a:cubicBezTo>
                  <a:pt x="2354526" y="81280"/>
                  <a:pt x="2358685" y="80057"/>
                  <a:pt x="2361983" y="78401"/>
                </a:cubicBezTo>
                <a:cubicBezTo>
                  <a:pt x="2365281" y="76745"/>
                  <a:pt x="2368737" y="74214"/>
                  <a:pt x="2372351" y="70808"/>
                </a:cubicBezTo>
                <a:cubicBezTo>
                  <a:pt x="2374158" y="69105"/>
                  <a:pt x="2376398" y="68072"/>
                  <a:pt x="2379070" y="67708"/>
                </a:cubicBezTo>
                <a:close/>
                <a:moveTo>
                  <a:pt x="6497854" y="64556"/>
                </a:moveTo>
                <a:cubicBezTo>
                  <a:pt x="6507112" y="63775"/>
                  <a:pt x="6515176" y="66468"/>
                  <a:pt x="6522042" y="72636"/>
                </a:cubicBezTo>
                <a:cubicBezTo>
                  <a:pt x="6531198" y="80861"/>
                  <a:pt x="6529676" y="85837"/>
                  <a:pt x="6517472" y="87565"/>
                </a:cubicBezTo>
                <a:cubicBezTo>
                  <a:pt x="6505268" y="89293"/>
                  <a:pt x="6487974" y="91856"/>
                  <a:pt x="6465588" y="95255"/>
                </a:cubicBezTo>
                <a:cubicBezTo>
                  <a:pt x="6478180" y="101335"/>
                  <a:pt x="6483266" y="107046"/>
                  <a:pt x="6480850" y="112387"/>
                </a:cubicBezTo>
                <a:cubicBezTo>
                  <a:pt x="6478434" y="117729"/>
                  <a:pt x="6471547" y="135321"/>
                  <a:pt x="6460190" y="165163"/>
                </a:cubicBezTo>
                <a:cubicBezTo>
                  <a:pt x="6482188" y="183404"/>
                  <a:pt x="6496686" y="197070"/>
                  <a:pt x="6503684" y="206162"/>
                </a:cubicBezTo>
                <a:cubicBezTo>
                  <a:pt x="6510682" y="215253"/>
                  <a:pt x="6511574" y="224065"/>
                  <a:pt x="6506362" y="232598"/>
                </a:cubicBezTo>
                <a:cubicBezTo>
                  <a:pt x="6501148" y="241130"/>
                  <a:pt x="6492978" y="239331"/>
                  <a:pt x="6481850" y="227199"/>
                </a:cubicBezTo>
                <a:cubicBezTo>
                  <a:pt x="6470722" y="215067"/>
                  <a:pt x="6459114" y="202684"/>
                  <a:pt x="6447025" y="190050"/>
                </a:cubicBezTo>
                <a:cubicBezTo>
                  <a:pt x="6433273" y="208334"/>
                  <a:pt x="6419858" y="221212"/>
                  <a:pt x="6406780" y="228683"/>
                </a:cubicBezTo>
                <a:cubicBezTo>
                  <a:pt x="6400240" y="232419"/>
                  <a:pt x="6393986" y="235393"/>
                  <a:pt x="6388014" y="237607"/>
                </a:cubicBezTo>
                <a:lnTo>
                  <a:pt x="6373965" y="241196"/>
                </a:lnTo>
                <a:lnTo>
                  <a:pt x="6381160" y="242751"/>
                </a:lnTo>
                <a:cubicBezTo>
                  <a:pt x="6399373" y="247196"/>
                  <a:pt x="6423840" y="251419"/>
                  <a:pt x="6454565" y="255420"/>
                </a:cubicBezTo>
                <a:cubicBezTo>
                  <a:pt x="6485288" y="259421"/>
                  <a:pt x="6515278" y="259622"/>
                  <a:pt x="6544532" y="256023"/>
                </a:cubicBezTo>
                <a:cubicBezTo>
                  <a:pt x="6573786" y="252423"/>
                  <a:pt x="6583928" y="254212"/>
                  <a:pt x="6574958" y="261389"/>
                </a:cubicBezTo>
                <a:cubicBezTo>
                  <a:pt x="6565988" y="268567"/>
                  <a:pt x="6552606" y="276468"/>
                  <a:pt x="6534808" y="285094"/>
                </a:cubicBezTo>
                <a:cubicBezTo>
                  <a:pt x="6517012" y="293719"/>
                  <a:pt x="6503114" y="297573"/>
                  <a:pt x="6493112" y="296656"/>
                </a:cubicBezTo>
                <a:cubicBezTo>
                  <a:pt x="6483109" y="295738"/>
                  <a:pt x="6466216" y="291239"/>
                  <a:pt x="6442433" y="283158"/>
                </a:cubicBezTo>
                <a:cubicBezTo>
                  <a:pt x="6418650" y="275077"/>
                  <a:pt x="6398175" y="268491"/>
                  <a:pt x="6381010" y="263401"/>
                </a:cubicBezTo>
                <a:cubicBezTo>
                  <a:pt x="6363844" y="258310"/>
                  <a:pt x="6349670" y="254259"/>
                  <a:pt x="6338484" y="251247"/>
                </a:cubicBezTo>
                <a:cubicBezTo>
                  <a:pt x="6327299" y="248236"/>
                  <a:pt x="6317637" y="249139"/>
                  <a:pt x="6309499" y="253958"/>
                </a:cubicBezTo>
                <a:cubicBezTo>
                  <a:pt x="6301361" y="258776"/>
                  <a:pt x="6294413" y="262375"/>
                  <a:pt x="6288656" y="264756"/>
                </a:cubicBezTo>
                <a:cubicBezTo>
                  <a:pt x="6282898" y="267136"/>
                  <a:pt x="6275825" y="264659"/>
                  <a:pt x="6267436" y="257324"/>
                </a:cubicBezTo>
                <a:cubicBezTo>
                  <a:pt x="6259047" y="249989"/>
                  <a:pt x="6259133" y="245719"/>
                  <a:pt x="6267694" y="244515"/>
                </a:cubicBezTo>
                <a:cubicBezTo>
                  <a:pt x="6276255" y="243310"/>
                  <a:pt x="6284752" y="241152"/>
                  <a:pt x="6293184" y="238040"/>
                </a:cubicBezTo>
                <a:cubicBezTo>
                  <a:pt x="6301616" y="234928"/>
                  <a:pt x="6309539" y="232641"/>
                  <a:pt x="6316953" y="231178"/>
                </a:cubicBezTo>
                <a:cubicBezTo>
                  <a:pt x="6316092" y="219821"/>
                  <a:pt x="6313178" y="209098"/>
                  <a:pt x="6308209" y="199010"/>
                </a:cubicBezTo>
                <a:cubicBezTo>
                  <a:pt x="6303240" y="188921"/>
                  <a:pt x="6301433" y="180564"/>
                  <a:pt x="6302788" y="173939"/>
                </a:cubicBezTo>
                <a:cubicBezTo>
                  <a:pt x="6304143" y="167314"/>
                  <a:pt x="6305717" y="162044"/>
                  <a:pt x="6307509" y="158129"/>
                </a:cubicBezTo>
                <a:cubicBezTo>
                  <a:pt x="6309302" y="154214"/>
                  <a:pt x="6306610" y="154057"/>
                  <a:pt x="6299433" y="157656"/>
                </a:cubicBezTo>
                <a:cubicBezTo>
                  <a:pt x="6292255" y="161255"/>
                  <a:pt x="6284609" y="160983"/>
                  <a:pt x="6276492" y="156839"/>
                </a:cubicBezTo>
                <a:cubicBezTo>
                  <a:pt x="6268375" y="152694"/>
                  <a:pt x="6267604" y="149572"/>
                  <a:pt x="6274180" y="147471"/>
                </a:cubicBezTo>
                <a:cubicBezTo>
                  <a:pt x="6280754" y="145370"/>
                  <a:pt x="6287233" y="142620"/>
                  <a:pt x="6293614" y="139222"/>
                </a:cubicBezTo>
                <a:cubicBezTo>
                  <a:pt x="6299995" y="135823"/>
                  <a:pt x="6305577" y="131718"/>
                  <a:pt x="6310360" y="126907"/>
                </a:cubicBezTo>
                <a:cubicBezTo>
                  <a:pt x="6315142" y="122096"/>
                  <a:pt x="6323313" y="123351"/>
                  <a:pt x="6334871" y="130671"/>
                </a:cubicBezTo>
                <a:cubicBezTo>
                  <a:pt x="6346429" y="137992"/>
                  <a:pt x="6348533" y="144710"/>
                  <a:pt x="6341184" y="150826"/>
                </a:cubicBezTo>
                <a:cubicBezTo>
                  <a:pt x="6333835" y="156943"/>
                  <a:pt x="6329335" y="164274"/>
                  <a:pt x="6327686" y="172821"/>
                </a:cubicBezTo>
                <a:cubicBezTo>
                  <a:pt x="6326037" y="181367"/>
                  <a:pt x="6328138" y="190653"/>
                  <a:pt x="6333989" y="200677"/>
                </a:cubicBezTo>
                <a:cubicBezTo>
                  <a:pt x="6339839" y="210700"/>
                  <a:pt x="6340062" y="221377"/>
                  <a:pt x="6334655" y="232705"/>
                </a:cubicBezTo>
                <a:lnTo>
                  <a:pt x="6364456" y="239142"/>
                </a:lnTo>
                <a:lnTo>
                  <a:pt x="6370750" y="232996"/>
                </a:lnTo>
                <a:cubicBezTo>
                  <a:pt x="6381418" y="225632"/>
                  <a:pt x="6391840" y="216641"/>
                  <a:pt x="6402015" y="206022"/>
                </a:cubicBezTo>
                <a:cubicBezTo>
                  <a:pt x="6412190" y="195403"/>
                  <a:pt x="6420726" y="184565"/>
                  <a:pt x="6427623" y="173509"/>
                </a:cubicBezTo>
                <a:cubicBezTo>
                  <a:pt x="6410572" y="158696"/>
                  <a:pt x="6397538" y="146474"/>
                  <a:pt x="6388517" y="136845"/>
                </a:cubicBezTo>
                <a:cubicBezTo>
                  <a:pt x="6379498" y="127215"/>
                  <a:pt x="6382602" y="125204"/>
                  <a:pt x="6397831" y="130811"/>
                </a:cubicBezTo>
                <a:cubicBezTo>
                  <a:pt x="6413060" y="136418"/>
                  <a:pt x="6427257" y="143509"/>
                  <a:pt x="6440422" y="152085"/>
                </a:cubicBezTo>
                <a:cubicBezTo>
                  <a:pt x="6448094" y="133944"/>
                  <a:pt x="6451542" y="116005"/>
                  <a:pt x="6450768" y="98266"/>
                </a:cubicBezTo>
                <a:cubicBezTo>
                  <a:pt x="6430520" y="101837"/>
                  <a:pt x="6414760" y="105203"/>
                  <a:pt x="6403488" y="108365"/>
                </a:cubicBezTo>
                <a:cubicBezTo>
                  <a:pt x="6392217" y="111527"/>
                  <a:pt x="6381276" y="109035"/>
                  <a:pt x="6370664" y="100890"/>
                </a:cubicBezTo>
                <a:cubicBezTo>
                  <a:pt x="6360052" y="92745"/>
                  <a:pt x="6360174" y="88672"/>
                  <a:pt x="6371029" y="88672"/>
                </a:cubicBezTo>
                <a:cubicBezTo>
                  <a:pt x="6379720" y="88672"/>
                  <a:pt x="6391862" y="87339"/>
                  <a:pt x="6407457" y="84671"/>
                </a:cubicBezTo>
                <a:cubicBezTo>
                  <a:pt x="6423052" y="82004"/>
                  <a:pt x="6437056" y="79340"/>
                  <a:pt x="6449467" y="76680"/>
                </a:cubicBezTo>
                <a:cubicBezTo>
                  <a:pt x="6461878" y="74020"/>
                  <a:pt x="6474788" y="70625"/>
                  <a:pt x="6488196" y="66495"/>
                </a:cubicBezTo>
                <a:cubicBezTo>
                  <a:pt x="6491548" y="65463"/>
                  <a:pt x="6494767" y="64816"/>
                  <a:pt x="6497854" y="64556"/>
                </a:cubicBezTo>
                <a:close/>
                <a:moveTo>
                  <a:pt x="964795" y="58916"/>
                </a:moveTo>
                <a:cubicBezTo>
                  <a:pt x="972340" y="58993"/>
                  <a:pt x="978993" y="61806"/>
                  <a:pt x="984752" y="67356"/>
                </a:cubicBezTo>
                <a:cubicBezTo>
                  <a:pt x="992431" y="74755"/>
                  <a:pt x="993009" y="79728"/>
                  <a:pt x="986484" y="82273"/>
                </a:cubicBezTo>
                <a:cubicBezTo>
                  <a:pt x="979959" y="84818"/>
                  <a:pt x="967243" y="86317"/>
                  <a:pt x="948335" y="86769"/>
                </a:cubicBezTo>
                <a:cubicBezTo>
                  <a:pt x="929428" y="87220"/>
                  <a:pt x="911212" y="88507"/>
                  <a:pt x="893689" y="90630"/>
                </a:cubicBezTo>
                <a:cubicBezTo>
                  <a:pt x="899984" y="97843"/>
                  <a:pt x="901325" y="102357"/>
                  <a:pt x="897711" y="104171"/>
                </a:cubicBezTo>
                <a:cubicBezTo>
                  <a:pt x="894097" y="105985"/>
                  <a:pt x="888261" y="110713"/>
                  <a:pt x="880202" y="118357"/>
                </a:cubicBezTo>
                <a:cubicBezTo>
                  <a:pt x="898872" y="115804"/>
                  <a:pt x="911409" y="112914"/>
                  <a:pt x="917812" y="109688"/>
                </a:cubicBezTo>
                <a:cubicBezTo>
                  <a:pt x="924215" y="106461"/>
                  <a:pt x="929621" y="106085"/>
                  <a:pt x="934031" y="108559"/>
                </a:cubicBezTo>
                <a:cubicBezTo>
                  <a:pt x="938441" y="111032"/>
                  <a:pt x="943843" y="114076"/>
                  <a:pt x="950239" y="117690"/>
                </a:cubicBezTo>
                <a:cubicBezTo>
                  <a:pt x="956635" y="121303"/>
                  <a:pt x="958883" y="125064"/>
                  <a:pt x="956983" y="128972"/>
                </a:cubicBezTo>
                <a:cubicBezTo>
                  <a:pt x="955082" y="132880"/>
                  <a:pt x="953283" y="137601"/>
                  <a:pt x="951583" y="143136"/>
                </a:cubicBezTo>
                <a:cubicBezTo>
                  <a:pt x="949884" y="148672"/>
                  <a:pt x="949934" y="163811"/>
                  <a:pt x="951734" y="188556"/>
                </a:cubicBezTo>
                <a:cubicBezTo>
                  <a:pt x="953534" y="213300"/>
                  <a:pt x="953469" y="228798"/>
                  <a:pt x="951540" y="235050"/>
                </a:cubicBezTo>
                <a:cubicBezTo>
                  <a:pt x="949612" y="241302"/>
                  <a:pt x="945690" y="247738"/>
                  <a:pt x="939774" y="254356"/>
                </a:cubicBezTo>
                <a:cubicBezTo>
                  <a:pt x="933859" y="260974"/>
                  <a:pt x="929621" y="260128"/>
                  <a:pt x="927062" y="251817"/>
                </a:cubicBezTo>
                <a:cubicBezTo>
                  <a:pt x="924502" y="243507"/>
                  <a:pt x="922290" y="236864"/>
                  <a:pt x="920426" y="231888"/>
                </a:cubicBezTo>
                <a:cubicBezTo>
                  <a:pt x="909957" y="231888"/>
                  <a:pt x="890462" y="233143"/>
                  <a:pt x="861939" y="235652"/>
                </a:cubicBezTo>
                <a:cubicBezTo>
                  <a:pt x="858297" y="250236"/>
                  <a:pt x="852755" y="252466"/>
                  <a:pt x="845312" y="242342"/>
                </a:cubicBezTo>
                <a:cubicBezTo>
                  <a:pt x="837869" y="232218"/>
                  <a:pt x="835048" y="223617"/>
                  <a:pt x="836847" y="216540"/>
                </a:cubicBezTo>
                <a:cubicBezTo>
                  <a:pt x="838647" y="209464"/>
                  <a:pt x="839547" y="195206"/>
                  <a:pt x="839547" y="173767"/>
                </a:cubicBezTo>
                <a:cubicBezTo>
                  <a:pt x="839547" y="152171"/>
                  <a:pt x="837522" y="137899"/>
                  <a:pt x="833470" y="130951"/>
                </a:cubicBezTo>
                <a:cubicBezTo>
                  <a:pt x="829420" y="124003"/>
                  <a:pt x="829964" y="119941"/>
                  <a:pt x="835105" y="118765"/>
                </a:cubicBezTo>
                <a:cubicBezTo>
                  <a:pt x="840246" y="117589"/>
                  <a:pt x="844846" y="117675"/>
                  <a:pt x="848904" y="119023"/>
                </a:cubicBezTo>
                <a:cubicBezTo>
                  <a:pt x="852962" y="120371"/>
                  <a:pt x="857393" y="121174"/>
                  <a:pt x="862197" y="121433"/>
                </a:cubicBezTo>
                <a:cubicBezTo>
                  <a:pt x="867805" y="111007"/>
                  <a:pt x="871053" y="101937"/>
                  <a:pt x="871941" y="94222"/>
                </a:cubicBezTo>
                <a:cubicBezTo>
                  <a:pt x="860842" y="95986"/>
                  <a:pt x="850994" y="98001"/>
                  <a:pt x="842397" y="100266"/>
                </a:cubicBezTo>
                <a:cubicBezTo>
                  <a:pt x="833800" y="102532"/>
                  <a:pt x="825325" y="100356"/>
                  <a:pt x="816972" y="93738"/>
                </a:cubicBezTo>
                <a:cubicBezTo>
                  <a:pt x="808619" y="87120"/>
                  <a:pt x="809942" y="83510"/>
                  <a:pt x="820941" y="82908"/>
                </a:cubicBezTo>
                <a:cubicBezTo>
                  <a:pt x="831940" y="82305"/>
                  <a:pt x="846201" y="80656"/>
                  <a:pt x="863724" y="77960"/>
                </a:cubicBezTo>
                <a:cubicBezTo>
                  <a:pt x="881248" y="75264"/>
                  <a:pt x="898453" y="72138"/>
                  <a:pt x="915338" y="68582"/>
                </a:cubicBezTo>
                <a:cubicBezTo>
                  <a:pt x="932224" y="65025"/>
                  <a:pt x="946095" y="62082"/>
                  <a:pt x="956950" y="59752"/>
                </a:cubicBezTo>
                <a:cubicBezTo>
                  <a:pt x="959664" y="59169"/>
                  <a:pt x="962279" y="58891"/>
                  <a:pt x="964795" y="58916"/>
                </a:cubicBezTo>
                <a:close/>
                <a:moveTo>
                  <a:pt x="5229383" y="55302"/>
                </a:moveTo>
                <a:cubicBezTo>
                  <a:pt x="5233750" y="55232"/>
                  <a:pt x="5240671" y="56643"/>
                  <a:pt x="5250146" y="59537"/>
                </a:cubicBezTo>
                <a:cubicBezTo>
                  <a:pt x="5269097" y="65323"/>
                  <a:pt x="5276937" y="76150"/>
                  <a:pt x="5273667" y="92017"/>
                </a:cubicBezTo>
                <a:cubicBezTo>
                  <a:pt x="5270398" y="107885"/>
                  <a:pt x="5260804" y="108404"/>
                  <a:pt x="5244887" y="93577"/>
                </a:cubicBezTo>
                <a:cubicBezTo>
                  <a:pt x="5232411" y="77229"/>
                  <a:pt x="5225431" y="66022"/>
                  <a:pt x="5223947" y="59956"/>
                </a:cubicBezTo>
                <a:cubicBezTo>
                  <a:pt x="5223205" y="56923"/>
                  <a:pt x="5225017" y="55372"/>
                  <a:pt x="5229383" y="55302"/>
                </a:cubicBezTo>
                <a:close/>
                <a:moveTo>
                  <a:pt x="4294673" y="48354"/>
                </a:moveTo>
                <a:cubicBezTo>
                  <a:pt x="4291400" y="48090"/>
                  <a:pt x="4287065" y="48290"/>
                  <a:pt x="4281670" y="48954"/>
                </a:cubicBezTo>
                <a:cubicBezTo>
                  <a:pt x="4270879" y="50280"/>
                  <a:pt x="4254778" y="52592"/>
                  <a:pt x="4233368" y="55891"/>
                </a:cubicBezTo>
                <a:lnTo>
                  <a:pt x="4233368" y="80563"/>
                </a:lnTo>
                <a:cubicBezTo>
                  <a:pt x="4244941" y="79774"/>
                  <a:pt x="4254925" y="77552"/>
                  <a:pt x="4263321" y="73895"/>
                </a:cubicBezTo>
                <a:cubicBezTo>
                  <a:pt x="4271718" y="70238"/>
                  <a:pt x="4279623" y="71998"/>
                  <a:pt x="4287037" y="79176"/>
                </a:cubicBezTo>
                <a:cubicBezTo>
                  <a:pt x="4294450" y="86353"/>
                  <a:pt x="4290572" y="91555"/>
                  <a:pt x="4275400" y="94781"/>
                </a:cubicBezTo>
                <a:cubicBezTo>
                  <a:pt x="4260228" y="98008"/>
                  <a:pt x="4246217" y="99621"/>
                  <a:pt x="4233368" y="99621"/>
                </a:cubicBezTo>
                <a:lnTo>
                  <a:pt x="4233368" y="118357"/>
                </a:lnTo>
                <a:cubicBezTo>
                  <a:pt x="4245099" y="117554"/>
                  <a:pt x="4255854" y="115553"/>
                  <a:pt x="4265634" y="112355"/>
                </a:cubicBezTo>
                <a:cubicBezTo>
                  <a:pt x="4275414" y="109157"/>
                  <a:pt x="4283505" y="110903"/>
                  <a:pt x="4289908" y="117593"/>
                </a:cubicBezTo>
                <a:cubicBezTo>
                  <a:pt x="4296311" y="124283"/>
                  <a:pt x="4291923" y="129481"/>
                  <a:pt x="4276744" y="133188"/>
                </a:cubicBezTo>
                <a:cubicBezTo>
                  <a:pt x="4261565" y="136895"/>
                  <a:pt x="4247106" y="138304"/>
                  <a:pt x="4233368" y="137415"/>
                </a:cubicBezTo>
                <a:lnTo>
                  <a:pt x="4233368" y="156150"/>
                </a:lnTo>
                <a:cubicBezTo>
                  <a:pt x="4245027" y="155347"/>
                  <a:pt x="4255750" y="153121"/>
                  <a:pt x="4265537" y="149471"/>
                </a:cubicBezTo>
                <a:cubicBezTo>
                  <a:pt x="4275324" y="145822"/>
                  <a:pt x="4283659" y="147596"/>
                  <a:pt x="4290543" y="154795"/>
                </a:cubicBezTo>
                <a:cubicBezTo>
                  <a:pt x="4297426" y="161994"/>
                  <a:pt x="4293282" y="167196"/>
                  <a:pt x="4278110" y="170401"/>
                </a:cubicBezTo>
                <a:cubicBezTo>
                  <a:pt x="4262938" y="173606"/>
                  <a:pt x="4248024" y="175208"/>
                  <a:pt x="4233368" y="175208"/>
                </a:cubicBezTo>
                <a:lnTo>
                  <a:pt x="4233368" y="200677"/>
                </a:lnTo>
                <a:cubicBezTo>
                  <a:pt x="4257317" y="198927"/>
                  <a:pt x="4280677" y="196833"/>
                  <a:pt x="4303449" y="194396"/>
                </a:cubicBezTo>
                <a:cubicBezTo>
                  <a:pt x="4304324" y="148249"/>
                  <a:pt x="4304761" y="113029"/>
                  <a:pt x="4304761" y="88737"/>
                </a:cubicBezTo>
                <a:cubicBezTo>
                  <a:pt x="4304761" y="65649"/>
                  <a:pt x="4303610" y="52915"/>
                  <a:pt x="4301309" y="50535"/>
                </a:cubicBezTo>
                <a:cubicBezTo>
                  <a:pt x="4300158" y="49344"/>
                  <a:pt x="4297946" y="48617"/>
                  <a:pt x="4294673" y="48354"/>
                </a:cubicBezTo>
                <a:close/>
                <a:moveTo>
                  <a:pt x="753936" y="48254"/>
                </a:moveTo>
                <a:cubicBezTo>
                  <a:pt x="765250" y="50119"/>
                  <a:pt x="775174" y="53066"/>
                  <a:pt x="783706" y="57095"/>
                </a:cubicBezTo>
                <a:cubicBezTo>
                  <a:pt x="792238" y="61125"/>
                  <a:pt x="795949" y="69220"/>
                  <a:pt x="794838" y="81380"/>
                </a:cubicBezTo>
                <a:cubicBezTo>
                  <a:pt x="793727" y="93541"/>
                  <a:pt x="787629" y="96534"/>
                  <a:pt x="776544" y="90361"/>
                </a:cubicBezTo>
                <a:cubicBezTo>
                  <a:pt x="765459" y="84187"/>
                  <a:pt x="757055" y="78240"/>
                  <a:pt x="751333" y="72518"/>
                </a:cubicBezTo>
                <a:cubicBezTo>
                  <a:pt x="746916" y="66366"/>
                  <a:pt x="743417" y="60318"/>
                  <a:pt x="740836" y="54374"/>
                </a:cubicBezTo>
                <a:cubicBezTo>
                  <a:pt x="738255" y="48430"/>
                  <a:pt x="742621" y="46390"/>
                  <a:pt x="753936" y="48254"/>
                </a:cubicBezTo>
                <a:close/>
                <a:moveTo>
                  <a:pt x="7525134" y="47867"/>
                </a:moveTo>
                <a:cubicBezTo>
                  <a:pt x="7527862" y="47157"/>
                  <a:pt x="7533178" y="48147"/>
                  <a:pt x="7541078" y="50836"/>
                </a:cubicBezTo>
                <a:cubicBezTo>
                  <a:pt x="7556882" y="56213"/>
                  <a:pt x="7563600" y="64111"/>
                  <a:pt x="7561234" y="74529"/>
                </a:cubicBezTo>
                <a:cubicBezTo>
                  <a:pt x="7558868" y="84947"/>
                  <a:pt x="7552221" y="86105"/>
                  <a:pt x="7541294" y="78003"/>
                </a:cubicBezTo>
                <a:cubicBezTo>
                  <a:pt x="7535128" y="70948"/>
                  <a:pt x="7529600" y="63312"/>
                  <a:pt x="7524710" y="55095"/>
                </a:cubicBezTo>
                <a:cubicBezTo>
                  <a:pt x="7522264" y="50986"/>
                  <a:pt x="7522406" y="48577"/>
                  <a:pt x="7525134" y="47867"/>
                </a:cubicBezTo>
                <a:close/>
                <a:moveTo>
                  <a:pt x="3600835" y="47867"/>
                </a:moveTo>
                <a:cubicBezTo>
                  <a:pt x="3603563" y="47157"/>
                  <a:pt x="3608878" y="48147"/>
                  <a:pt x="3616779" y="50836"/>
                </a:cubicBezTo>
                <a:cubicBezTo>
                  <a:pt x="3632582" y="56213"/>
                  <a:pt x="3639300" y="64111"/>
                  <a:pt x="3636934" y="74529"/>
                </a:cubicBezTo>
                <a:cubicBezTo>
                  <a:pt x="3634568" y="84947"/>
                  <a:pt x="3627921" y="86105"/>
                  <a:pt x="3616994" y="78003"/>
                </a:cubicBezTo>
                <a:cubicBezTo>
                  <a:pt x="3610828" y="70948"/>
                  <a:pt x="3605300" y="63312"/>
                  <a:pt x="3600410" y="55095"/>
                </a:cubicBezTo>
                <a:cubicBezTo>
                  <a:pt x="3597965" y="50986"/>
                  <a:pt x="3598106" y="48577"/>
                  <a:pt x="3600835" y="47867"/>
                </a:cubicBezTo>
                <a:close/>
                <a:moveTo>
                  <a:pt x="5404047" y="44071"/>
                </a:moveTo>
                <a:cubicBezTo>
                  <a:pt x="5409399" y="44150"/>
                  <a:pt x="5416510" y="45114"/>
                  <a:pt x="5425380" y="46964"/>
                </a:cubicBezTo>
                <a:cubicBezTo>
                  <a:pt x="5444495" y="49000"/>
                  <a:pt x="5453235" y="56708"/>
                  <a:pt x="5451601" y="70087"/>
                </a:cubicBezTo>
                <a:cubicBezTo>
                  <a:pt x="5449966" y="83467"/>
                  <a:pt x="5438917" y="83725"/>
                  <a:pt x="5418453" y="70862"/>
                </a:cubicBezTo>
                <a:cubicBezTo>
                  <a:pt x="5397990" y="57999"/>
                  <a:pt x="5389594" y="49875"/>
                  <a:pt x="5393265" y="46491"/>
                </a:cubicBezTo>
                <a:cubicBezTo>
                  <a:pt x="5395101" y="44798"/>
                  <a:pt x="5398695" y="43992"/>
                  <a:pt x="5404047" y="44071"/>
                </a:cubicBezTo>
                <a:close/>
                <a:moveTo>
                  <a:pt x="6294520" y="41161"/>
                </a:moveTo>
                <a:cubicBezTo>
                  <a:pt x="6297064" y="40480"/>
                  <a:pt x="6301128" y="40618"/>
                  <a:pt x="6306714" y="41576"/>
                </a:cubicBezTo>
                <a:cubicBezTo>
                  <a:pt x="6317885" y="43490"/>
                  <a:pt x="6327134" y="48165"/>
                  <a:pt x="6334462" y="55600"/>
                </a:cubicBezTo>
                <a:cubicBezTo>
                  <a:pt x="6341790" y="63036"/>
                  <a:pt x="6344037" y="71106"/>
                  <a:pt x="6341206" y="79810"/>
                </a:cubicBezTo>
                <a:cubicBezTo>
                  <a:pt x="6338373" y="88515"/>
                  <a:pt x="6332706" y="90669"/>
                  <a:pt x="6324201" y="86274"/>
                </a:cubicBezTo>
                <a:cubicBezTo>
                  <a:pt x="6315698" y="81879"/>
                  <a:pt x="6308176" y="75472"/>
                  <a:pt x="6301637" y="67054"/>
                </a:cubicBezTo>
                <a:cubicBezTo>
                  <a:pt x="6295844" y="57432"/>
                  <a:pt x="6292449" y="50302"/>
                  <a:pt x="6291452" y="45662"/>
                </a:cubicBezTo>
                <a:cubicBezTo>
                  <a:pt x="6290954" y="43343"/>
                  <a:pt x="6291976" y="41843"/>
                  <a:pt x="6294520" y="41161"/>
                </a:cubicBezTo>
                <a:close/>
                <a:moveTo>
                  <a:pt x="6696736" y="40746"/>
                </a:moveTo>
                <a:cubicBezTo>
                  <a:pt x="6698240" y="40444"/>
                  <a:pt x="6700184" y="40470"/>
                  <a:pt x="6702568" y="40823"/>
                </a:cubicBezTo>
                <a:cubicBezTo>
                  <a:pt x="6712104" y="42235"/>
                  <a:pt x="6720458" y="44806"/>
                  <a:pt x="6727627" y="48534"/>
                </a:cubicBezTo>
                <a:cubicBezTo>
                  <a:pt x="6734798" y="52263"/>
                  <a:pt x="6737465" y="56263"/>
                  <a:pt x="6735629" y="60537"/>
                </a:cubicBezTo>
                <a:cubicBezTo>
                  <a:pt x="6733794" y="64810"/>
                  <a:pt x="6732460" y="77781"/>
                  <a:pt x="6731628" y="99449"/>
                </a:cubicBezTo>
                <a:cubicBezTo>
                  <a:pt x="6737508" y="97900"/>
                  <a:pt x="6744305" y="95488"/>
                  <a:pt x="6752020" y="92211"/>
                </a:cubicBezTo>
                <a:cubicBezTo>
                  <a:pt x="6759735" y="88934"/>
                  <a:pt x="6766364" y="90339"/>
                  <a:pt x="6771906" y="96427"/>
                </a:cubicBezTo>
                <a:cubicBezTo>
                  <a:pt x="6777448" y="102514"/>
                  <a:pt x="6773487" y="107942"/>
                  <a:pt x="6760022" y="112710"/>
                </a:cubicBezTo>
                <a:cubicBezTo>
                  <a:pt x="6746556" y="117478"/>
                  <a:pt x="6737092" y="118959"/>
                  <a:pt x="6731628" y="117152"/>
                </a:cubicBezTo>
                <a:lnTo>
                  <a:pt x="6731628" y="166948"/>
                </a:lnTo>
                <a:cubicBezTo>
                  <a:pt x="6753698" y="157943"/>
                  <a:pt x="6767088" y="155734"/>
                  <a:pt x="6771799" y="160323"/>
                </a:cubicBezTo>
                <a:cubicBezTo>
                  <a:pt x="6776510" y="164912"/>
                  <a:pt x="6770938" y="170544"/>
                  <a:pt x="6755086" y="177220"/>
                </a:cubicBezTo>
                <a:cubicBezTo>
                  <a:pt x="6739232" y="183895"/>
                  <a:pt x="6724264" y="190316"/>
                  <a:pt x="6710182" y="196482"/>
                </a:cubicBezTo>
                <a:cubicBezTo>
                  <a:pt x="6696100" y="202648"/>
                  <a:pt x="6683474" y="208965"/>
                  <a:pt x="6672302" y="215433"/>
                </a:cubicBezTo>
                <a:cubicBezTo>
                  <a:pt x="6661132" y="221900"/>
                  <a:pt x="6652650" y="224894"/>
                  <a:pt x="6646856" y="224413"/>
                </a:cubicBezTo>
                <a:cubicBezTo>
                  <a:pt x="6641062" y="223933"/>
                  <a:pt x="6634370" y="220093"/>
                  <a:pt x="6626776" y="212894"/>
                </a:cubicBezTo>
                <a:cubicBezTo>
                  <a:pt x="6619183" y="205696"/>
                  <a:pt x="6619685" y="201211"/>
                  <a:pt x="6628282" y="199440"/>
                </a:cubicBezTo>
                <a:cubicBezTo>
                  <a:pt x="6636878" y="197669"/>
                  <a:pt x="6649230" y="193965"/>
                  <a:pt x="6665334" y="188330"/>
                </a:cubicBezTo>
                <a:cubicBezTo>
                  <a:pt x="6665334" y="174635"/>
                  <a:pt x="6664007" y="160295"/>
                  <a:pt x="6661354" y="145309"/>
                </a:cubicBezTo>
                <a:cubicBezTo>
                  <a:pt x="6658701" y="130323"/>
                  <a:pt x="6655324" y="119160"/>
                  <a:pt x="6651222" y="111817"/>
                </a:cubicBezTo>
                <a:cubicBezTo>
                  <a:pt x="6647122" y="104475"/>
                  <a:pt x="6648928" y="101281"/>
                  <a:pt x="6656643" y="102235"/>
                </a:cubicBezTo>
                <a:cubicBezTo>
                  <a:pt x="6664358" y="103188"/>
                  <a:pt x="6672034" y="105486"/>
                  <a:pt x="6679670" y="109129"/>
                </a:cubicBezTo>
                <a:cubicBezTo>
                  <a:pt x="6687306" y="112771"/>
                  <a:pt x="6690447" y="117141"/>
                  <a:pt x="6689092" y="122239"/>
                </a:cubicBezTo>
                <a:cubicBezTo>
                  <a:pt x="6687736" y="127337"/>
                  <a:pt x="6687876" y="146736"/>
                  <a:pt x="6689511" y="180435"/>
                </a:cubicBezTo>
                <a:lnTo>
                  <a:pt x="6709860" y="173488"/>
                </a:lnTo>
                <a:cubicBezTo>
                  <a:pt x="6708971" y="131815"/>
                  <a:pt x="6707422" y="103468"/>
                  <a:pt x="6705214" y="88446"/>
                </a:cubicBezTo>
                <a:cubicBezTo>
                  <a:pt x="6703006" y="73425"/>
                  <a:pt x="6699628" y="61379"/>
                  <a:pt x="6695082" y="52309"/>
                </a:cubicBezTo>
                <a:cubicBezTo>
                  <a:pt x="6691673" y="45507"/>
                  <a:pt x="6692224" y="41652"/>
                  <a:pt x="6696736" y="40746"/>
                </a:cubicBezTo>
                <a:close/>
                <a:moveTo>
                  <a:pt x="2772436" y="40746"/>
                </a:moveTo>
                <a:cubicBezTo>
                  <a:pt x="2773940" y="40444"/>
                  <a:pt x="2775884" y="40470"/>
                  <a:pt x="2778268" y="40823"/>
                </a:cubicBezTo>
                <a:cubicBezTo>
                  <a:pt x="2787804" y="42235"/>
                  <a:pt x="2796158" y="44806"/>
                  <a:pt x="2803328" y="48534"/>
                </a:cubicBezTo>
                <a:cubicBezTo>
                  <a:pt x="2810498" y="52263"/>
                  <a:pt x="2813165" y="56263"/>
                  <a:pt x="2811329" y="60537"/>
                </a:cubicBezTo>
                <a:cubicBezTo>
                  <a:pt x="2809494" y="64810"/>
                  <a:pt x="2808160" y="77781"/>
                  <a:pt x="2807329" y="99449"/>
                </a:cubicBezTo>
                <a:cubicBezTo>
                  <a:pt x="2813208" y="97900"/>
                  <a:pt x="2820005" y="95488"/>
                  <a:pt x="2827720" y="92211"/>
                </a:cubicBezTo>
                <a:cubicBezTo>
                  <a:pt x="2835435" y="88934"/>
                  <a:pt x="2842064" y="90339"/>
                  <a:pt x="2847607" y="96427"/>
                </a:cubicBezTo>
                <a:cubicBezTo>
                  <a:pt x="2853149" y="102514"/>
                  <a:pt x="2849188" y="107942"/>
                  <a:pt x="2835722" y="112710"/>
                </a:cubicBezTo>
                <a:cubicBezTo>
                  <a:pt x="2822257" y="117478"/>
                  <a:pt x="2812792" y="118959"/>
                  <a:pt x="2807329" y="117152"/>
                </a:cubicBezTo>
                <a:lnTo>
                  <a:pt x="2807329" y="166948"/>
                </a:lnTo>
                <a:cubicBezTo>
                  <a:pt x="2829398" y="157943"/>
                  <a:pt x="2842788" y="155734"/>
                  <a:pt x="2847499" y="160323"/>
                </a:cubicBezTo>
                <a:cubicBezTo>
                  <a:pt x="2852210" y="164912"/>
                  <a:pt x="2846639" y="170544"/>
                  <a:pt x="2830786" y="177220"/>
                </a:cubicBezTo>
                <a:cubicBezTo>
                  <a:pt x="2814932" y="183895"/>
                  <a:pt x="2799965" y="190316"/>
                  <a:pt x="2785883" y="196482"/>
                </a:cubicBezTo>
                <a:cubicBezTo>
                  <a:pt x="2771801" y="202648"/>
                  <a:pt x="2759174" y="208965"/>
                  <a:pt x="2748003" y="215433"/>
                </a:cubicBezTo>
                <a:cubicBezTo>
                  <a:pt x="2736832" y="221900"/>
                  <a:pt x="2728350" y="224894"/>
                  <a:pt x="2722556" y="224413"/>
                </a:cubicBezTo>
                <a:cubicBezTo>
                  <a:pt x="2716763" y="223933"/>
                  <a:pt x="2710070" y="220093"/>
                  <a:pt x="2702476" y="212894"/>
                </a:cubicBezTo>
                <a:cubicBezTo>
                  <a:pt x="2694883" y="205696"/>
                  <a:pt x="2695385" y="201211"/>
                  <a:pt x="2703982" y="199440"/>
                </a:cubicBezTo>
                <a:cubicBezTo>
                  <a:pt x="2712579" y="197669"/>
                  <a:pt x="2724930" y="193965"/>
                  <a:pt x="2741034" y="188330"/>
                </a:cubicBezTo>
                <a:cubicBezTo>
                  <a:pt x="2741034" y="174635"/>
                  <a:pt x="2739707" y="160295"/>
                  <a:pt x="2737054" y="145309"/>
                </a:cubicBezTo>
                <a:cubicBezTo>
                  <a:pt x="2734401" y="130323"/>
                  <a:pt x="2731024" y="119160"/>
                  <a:pt x="2726923" y="111817"/>
                </a:cubicBezTo>
                <a:cubicBezTo>
                  <a:pt x="2722822" y="104475"/>
                  <a:pt x="2724629" y="101281"/>
                  <a:pt x="2732344" y="102235"/>
                </a:cubicBezTo>
                <a:cubicBezTo>
                  <a:pt x="2740058" y="103188"/>
                  <a:pt x="2747734" y="105486"/>
                  <a:pt x="2755370" y="109129"/>
                </a:cubicBezTo>
                <a:cubicBezTo>
                  <a:pt x="2763007" y="112771"/>
                  <a:pt x="2766147" y="117141"/>
                  <a:pt x="2764792" y="122239"/>
                </a:cubicBezTo>
                <a:cubicBezTo>
                  <a:pt x="2763437" y="127337"/>
                  <a:pt x="2763577" y="146736"/>
                  <a:pt x="2765211" y="180435"/>
                </a:cubicBezTo>
                <a:lnTo>
                  <a:pt x="2785560" y="173488"/>
                </a:lnTo>
                <a:cubicBezTo>
                  <a:pt x="2784671" y="131815"/>
                  <a:pt x="2783122" y="103468"/>
                  <a:pt x="2780914" y="88446"/>
                </a:cubicBezTo>
                <a:cubicBezTo>
                  <a:pt x="2778706" y="73425"/>
                  <a:pt x="2775328" y="61379"/>
                  <a:pt x="2770782" y="52309"/>
                </a:cubicBezTo>
                <a:cubicBezTo>
                  <a:pt x="2767373" y="45507"/>
                  <a:pt x="2767924" y="41652"/>
                  <a:pt x="2772436" y="40746"/>
                </a:cubicBezTo>
                <a:close/>
                <a:moveTo>
                  <a:pt x="1858730" y="38747"/>
                </a:moveTo>
                <a:cubicBezTo>
                  <a:pt x="1875845" y="38747"/>
                  <a:pt x="1890540" y="45594"/>
                  <a:pt x="1902815" y="59289"/>
                </a:cubicBezTo>
                <a:cubicBezTo>
                  <a:pt x="1915090" y="72984"/>
                  <a:pt x="1923053" y="89859"/>
                  <a:pt x="1926702" y="109914"/>
                </a:cubicBezTo>
                <a:cubicBezTo>
                  <a:pt x="1930352" y="129969"/>
                  <a:pt x="1931492" y="153006"/>
                  <a:pt x="1930123" y="179026"/>
                </a:cubicBezTo>
                <a:cubicBezTo>
                  <a:pt x="1928753" y="205047"/>
                  <a:pt x="1924071" y="226518"/>
                  <a:pt x="1916076" y="243439"/>
                </a:cubicBezTo>
                <a:cubicBezTo>
                  <a:pt x="1908082" y="260361"/>
                  <a:pt x="1895911" y="272116"/>
                  <a:pt x="1879563" y="278705"/>
                </a:cubicBezTo>
                <a:cubicBezTo>
                  <a:pt x="1863215" y="285295"/>
                  <a:pt x="1846899" y="284592"/>
                  <a:pt x="1830616" y="276597"/>
                </a:cubicBezTo>
                <a:cubicBezTo>
                  <a:pt x="1814333" y="268603"/>
                  <a:pt x="1802907" y="258034"/>
                  <a:pt x="1796339" y="244891"/>
                </a:cubicBezTo>
                <a:cubicBezTo>
                  <a:pt x="1789771" y="231748"/>
                  <a:pt x="1785104" y="218025"/>
                  <a:pt x="1782336" y="203720"/>
                </a:cubicBezTo>
                <a:cubicBezTo>
                  <a:pt x="1779568" y="189416"/>
                  <a:pt x="1778636" y="170196"/>
                  <a:pt x="1779540" y="146062"/>
                </a:cubicBezTo>
                <a:cubicBezTo>
                  <a:pt x="1780457" y="121927"/>
                  <a:pt x="1783885" y="102780"/>
                  <a:pt x="1789822" y="88619"/>
                </a:cubicBezTo>
                <a:cubicBezTo>
                  <a:pt x="1795759" y="74458"/>
                  <a:pt x="1804449" y="62605"/>
                  <a:pt x="1815893" y="53062"/>
                </a:cubicBezTo>
                <a:cubicBezTo>
                  <a:pt x="1827335" y="43519"/>
                  <a:pt x="1841615" y="38747"/>
                  <a:pt x="1858730" y="38747"/>
                </a:cubicBezTo>
                <a:close/>
                <a:moveTo>
                  <a:pt x="7015025" y="37459"/>
                </a:moveTo>
                <a:cubicBezTo>
                  <a:pt x="7019164" y="36934"/>
                  <a:pt x="7025970" y="38238"/>
                  <a:pt x="7035446" y="41371"/>
                </a:cubicBezTo>
                <a:cubicBezTo>
                  <a:pt x="7054397" y="47638"/>
                  <a:pt x="7062517" y="58687"/>
                  <a:pt x="7059807" y="74519"/>
                </a:cubicBezTo>
                <a:cubicBezTo>
                  <a:pt x="7057096" y="90350"/>
                  <a:pt x="7047926" y="91490"/>
                  <a:pt x="7032295" y="77939"/>
                </a:cubicBezTo>
                <a:cubicBezTo>
                  <a:pt x="7020236" y="64029"/>
                  <a:pt x="7013008" y="52890"/>
                  <a:pt x="7010613" y="44522"/>
                </a:cubicBezTo>
                <a:cubicBezTo>
                  <a:pt x="7009416" y="40339"/>
                  <a:pt x="7010886" y="37984"/>
                  <a:pt x="7015025" y="37459"/>
                </a:cubicBezTo>
                <a:close/>
                <a:moveTo>
                  <a:pt x="3081200" y="37459"/>
                </a:moveTo>
                <a:cubicBezTo>
                  <a:pt x="3085339" y="36934"/>
                  <a:pt x="3092147" y="38238"/>
                  <a:pt x="3101622" y="41371"/>
                </a:cubicBezTo>
                <a:cubicBezTo>
                  <a:pt x="3120572" y="47638"/>
                  <a:pt x="3128693" y="58687"/>
                  <a:pt x="3125982" y="74519"/>
                </a:cubicBezTo>
                <a:cubicBezTo>
                  <a:pt x="3123272" y="90350"/>
                  <a:pt x="3114102" y="91490"/>
                  <a:pt x="3098471" y="77939"/>
                </a:cubicBezTo>
                <a:cubicBezTo>
                  <a:pt x="3086411" y="64029"/>
                  <a:pt x="3079183" y="52890"/>
                  <a:pt x="3076788" y="44522"/>
                </a:cubicBezTo>
                <a:cubicBezTo>
                  <a:pt x="3075591" y="40339"/>
                  <a:pt x="3077062" y="37984"/>
                  <a:pt x="3081200" y="37459"/>
                </a:cubicBezTo>
                <a:close/>
                <a:moveTo>
                  <a:pt x="7186768" y="35430"/>
                </a:moveTo>
                <a:cubicBezTo>
                  <a:pt x="7193838" y="35151"/>
                  <a:pt x="7199898" y="38053"/>
                  <a:pt x="7204948" y="44135"/>
                </a:cubicBezTo>
                <a:cubicBezTo>
                  <a:pt x="7211680" y="52245"/>
                  <a:pt x="7201256" y="59243"/>
                  <a:pt x="7173672" y="65129"/>
                </a:cubicBezTo>
                <a:cubicBezTo>
                  <a:pt x="7146088" y="71016"/>
                  <a:pt x="7128354" y="72511"/>
                  <a:pt x="7120466" y="69614"/>
                </a:cubicBezTo>
                <a:cubicBezTo>
                  <a:pt x="7112580" y="66717"/>
                  <a:pt x="7107449" y="63538"/>
                  <a:pt x="7105075" y="60074"/>
                </a:cubicBezTo>
                <a:cubicBezTo>
                  <a:pt x="7102702" y="56611"/>
                  <a:pt x="7112149" y="52750"/>
                  <a:pt x="7133415" y="48491"/>
                </a:cubicBezTo>
                <a:cubicBezTo>
                  <a:pt x="7153721" y="43874"/>
                  <a:pt x="7169036" y="39966"/>
                  <a:pt x="7179361" y="36768"/>
                </a:cubicBezTo>
                <a:cubicBezTo>
                  <a:pt x="7181942" y="35968"/>
                  <a:pt x="7184412" y="35522"/>
                  <a:pt x="7186768" y="35430"/>
                </a:cubicBezTo>
                <a:close/>
                <a:moveTo>
                  <a:pt x="3252944" y="35430"/>
                </a:moveTo>
                <a:cubicBezTo>
                  <a:pt x="3260014" y="35151"/>
                  <a:pt x="3266074" y="38053"/>
                  <a:pt x="3271123" y="44135"/>
                </a:cubicBezTo>
                <a:cubicBezTo>
                  <a:pt x="3277856" y="52245"/>
                  <a:pt x="3267431" y="59243"/>
                  <a:pt x="3239847" y="65129"/>
                </a:cubicBezTo>
                <a:cubicBezTo>
                  <a:pt x="3212264" y="71016"/>
                  <a:pt x="3194528" y="72511"/>
                  <a:pt x="3186641" y="69614"/>
                </a:cubicBezTo>
                <a:cubicBezTo>
                  <a:pt x="3178754" y="66717"/>
                  <a:pt x="3173624" y="63538"/>
                  <a:pt x="3171251" y="60074"/>
                </a:cubicBezTo>
                <a:cubicBezTo>
                  <a:pt x="3168878" y="56611"/>
                  <a:pt x="3178324" y="52750"/>
                  <a:pt x="3199591" y="48491"/>
                </a:cubicBezTo>
                <a:cubicBezTo>
                  <a:pt x="3219896" y="43874"/>
                  <a:pt x="3235212" y="39966"/>
                  <a:pt x="3245537" y="36768"/>
                </a:cubicBezTo>
                <a:cubicBezTo>
                  <a:pt x="3248118" y="35968"/>
                  <a:pt x="3250587" y="35522"/>
                  <a:pt x="3252944" y="35430"/>
                </a:cubicBezTo>
                <a:close/>
                <a:moveTo>
                  <a:pt x="1516679" y="34432"/>
                </a:moveTo>
                <a:cubicBezTo>
                  <a:pt x="1518572" y="34184"/>
                  <a:pt x="1521096" y="34594"/>
                  <a:pt x="1524248" y="35660"/>
                </a:cubicBezTo>
                <a:cubicBezTo>
                  <a:pt x="1536861" y="39926"/>
                  <a:pt x="1546336" y="45010"/>
                  <a:pt x="1552674" y="50911"/>
                </a:cubicBezTo>
                <a:cubicBezTo>
                  <a:pt x="1559013" y="56812"/>
                  <a:pt x="1561419" y="64484"/>
                  <a:pt x="1559891" y="73927"/>
                </a:cubicBezTo>
                <a:cubicBezTo>
                  <a:pt x="1558364" y="83370"/>
                  <a:pt x="1554901" y="88662"/>
                  <a:pt x="1549502" y="89802"/>
                </a:cubicBezTo>
                <a:cubicBezTo>
                  <a:pt x="1544103" y="90942"/>
                  <a:pt x="1538883" y="88084"/>
                  <a:pt x="1533842" y="81230"/>
                </a:cubicBezTo>
                <a:cubicBezTo>
                  <a:pt x="1528802" y="74375"/>
                  <a:pt x="1523069" y="65434"/>
                  <a:pt x="1516645" y="54406"/>
                </a:cubicBezTo>
                <a:cubicBezTo>
                  <a:pt x="1510987" y="41834"/>
                  <a:pt x="1510999" y="35176"/>
                  <a:pt x="1516679" y="34432"/>
                </a:cubicBezTo>
                <a:close/>
                <a:moveTo>
                  <a:pt x="6149413" y="32537"/>
                </a:moveTo>
                <a:cubicBezTo>
                  <a:pt x="6166333" y="31620"/>
                  <a:pt x="6178510" y="34418"/>
                  <a:pt x="6185948" y="40930"/>
                </a:cubicBezTo>
                <a:cubicBezTo>
                  <a:pt x="6195864" y="49613"/>
                  <a:pt x="6199055" y="55941"/>
                  <a:pt x="6195520" y="59913"/>
                </a:cubicBezTo>
                <a:cubicBezTo>
                  <a:pt x="6191985" y="63885"/>
                  <a:pt x="6182087" y="65420"/>
                  <a:pt x="6165825" y="64516"/>
                </a:cubicBezTo>
                <a:cubicBezTo>
                  <a:pt x="6149563" y="63613"/>
                  <a:pt x="6134273" y="63613"/>
                  <a:pt x="6119954" y="64516"/>
                </a:cubicBezTo>
                <a:cubicBezTo>
                  <a:pt x="6105636" y="65420"/>
                  <a:pt x="6084452" y="67019"/>
                  <a:pt x="6056402" y="69313"/>
                </a:cubicBezTo>
                <a:cubicBezTo>
                  <a:pt x="6064490" y="78032"/>
                  <a:pt x="6067412" y="84123"/>
                  <a:pt x="6065167" y="87586"/>
                </a:cubicBezTo>
                <a:cubicBezTo>
                  <a:pt x="6062923" y="91049"/>
                  <a:pt x="6061801" y="105364"/>
                  <a:pt x="6061801" y="130531"/>
                </a:cubicBezTo>
                <a:cubicBezTo>
                  <a:pt x="6081992" y="130531"/>
                  <a:pt x="6099591" y="132951"/>
                  <a:pt x="6114598" y="137791"/>
                </a:cubicBezTo>
                <a:cubicBezTo>
                  <a:pt x="6129605" y="142631"/>
                  <a:pt x="6138278" y="152325"/>
                  <a:pt x="6140615" y="166873"/>
                </a:cubicBezTo>
                <a:cubicBezTo>
                  <a:pt x="6142953" y="181421"/>
                  <a:pt x="6132606" y="183035"/>
                  <a:pt x="6109576" y="171713"/>
                </a:cubicBezTo>
                <a:cubicBezTo>
                  <a:pt x="6086546" y="160391"/>
                  <a:pt x="6070620" y="151203"/>
                  <a:pt x="6061801" y="144147"/>
                </a:cubicBezTo>
                <a:cubicBezTo>
                  <a:pt x="6062648" y="211934"/>
                  <a:pt x="6061647" y="257453"/>
                  <a:pt x="6058800" y="280706"/>
                </a:cubicBezTo>
                <a:cubicBezTo>
                  <a:pt x="6055954" y="303958"/>
                  <a:pt x="6051527" y="315585"/>
                  <a:pt x="6045518" y="315585"/>
                </a:cubicBezTo>
                <a:cubicBezTo>
                  <a:pt x="6041058" y="315585"/>
                  <a:pt x="6036330" y="310257"/>
                  <a:pt x="6031332" y="299603"/>
                </a:cubicBezTo>
                <a:cubicBezTo>
                  <a:pt x="6026334" y="288948"/>
                  <a:pt x="6024760" y="279777"/>
                  <a:pt x="6026610" y="272091"/>
                </a:cubicBezTo>
                <a:cubicBezTo>
                  <a:pt x="6028460" y="264404"/>
                  <a:pt x="6030260" y="256195"/>
                  <a:pt x="6032009" y="247461"/>
                </a:cubicBezTo>
                <a:cubicBezTo>
                  <a:pt x="6033759" y="238728"/>
                  <a:pt x="6035085" y="209037"/>
                  <a:pt x="6035989" y="158387"/>
                </a:cubicBezTo>
                <a:cubicBezTo>
                  <a:pt x="6036892" y="107738"/>
                  <a:pt x="6034175" y="79150"/>
                  <a:pt x="6027836" y="72626"/>
                </a:cubicBezTo>
                <a:cubicBezTo>
                  <a:pt x="5983210" y="79824"/>
                  <a:pt x="5955236" y="84546"/>
                  <a:pt x="5943914" y="86790"/>
                </a:cubicBezTo>
                <a:cubicBezTo>
                  <a:pt x="5932592" y="89034"/>
                  <a:pt x="5921938" y="84958"/>
                  <a:pt x="5911949" y="74562"/>
                </a:cubicBezTo>
                <a:cubicBezTo>
                  <a:pt x="5901962" y="64165"/>
                  <a:pt x="5902327" y="59422"/>
                  <a:pt x="5913046" y="60333"/>
                </a:cubicBezTo>
                <a:cubicBezTo>
                  <a:pt x="5923766" y="61243"/>
                  <a:pt x="5942265" y="60365"/>
                  <a:pt x="5968543" y="57697"/>
                </a:cubicBezTo>
                <a:cubicBezTo>
                  <a:pt x="5994822" y="55030"/>
                  <a:pt x="6021759" y="51660"/>
                  <a:pt x="6049357" y="47588"/>
                </a:cubicBezTo>
                <a:cubicBezTo>
                  <a:pt x="6076955" y="43515"/>
                  <a:pt x="6104141" y="39217"/>
                  <a:pt x="6130914" y="34692"/>
                </a:cubicBezTo>
                <a:cubicBezTo>
                  <a:pt x="6137607" y="33561"/>
                  <a:pt x="6143774" y="32843"/>
                  <a:pt x="6149413" y="32537"/>
                </a:cubicBezTo>
                <a:close/>
                <a:moveTo>
                  <a:pt x="3840443" y="32122"/>
                </a:moveTo>
                <a:cubicBezTo>
                  <a:pt x="3866428" y="28422"/>
                  <a:pt x="3887056" y="41242"/>
                  <a:pt x="3902329" y="70582"/>
                </a:cubicBezTo>
                <a:cubicBezTo>
                  <a:pt x="3911420" y="102546"/>
                  <a:pt x="3898980" y="134267"/>
                  <a:pt x="3865008" y="165744"/>
                </a:cubicBezTo>
                <a:cubicBezTo>
                  <a:pt x="3854884" y="180944"/>
                  <a:pt x="3849822" y="198941"/>
                  <a:pt x="3849822" y="219735"/>
                </a:cubicBezTo>
                <a:lnTo>
                  <a:pt x="3817384" y="219735"/>
                </a:lnTo>
                <a:cubicBezTo>
                  <a:pt x="3816409" y="183225"/>
                  <a:pt x="3831359" y="149977"/>
                  <a:pt x="3862233" y="119991"/>
                </a:cubicBezTo>
                <a:cubicBezTo>
                  <a:pt x="3869160" y="109638"/>
                  <a:pt x="3872186" y="98632"/>
                  <a:pt x="3871311" y="86973"/>
                </a:cubicBezTo>
                <a:cubicBezTo>
                  <a:pt x="3866593" y="71098"/>
                  <a:pt x="3857637" y="63613"/>
                  <a:pt x="3844444" y="64516"/>
                </a:cubicBezTo>
                <a:lnTo>
                  <a:pt x="3839153" y="64516"/>
                </a:lnTo>
                <a:cubicBezTo>
                  <a:pt x="3822877" y="65291"/>
                  <a:pt x="3815190" y="79236"/>
                  <a:pt x="3816094" y="106354"/>
                </a:cubicBezTo>
                <a:lnTo>
                  <a:pt x="3782279" y="106354"/>
                </a:lnTo>
                <a:cubicBezTo>
                  <a:pt x="3781318" y="69241"/>
                  <a:pt x="3793056" y="46455"/>
                  <a:pt x="3817492" y="37994"/>
                </a:cubicBezTo>
                <a:cubicBezTo>
                  <a:pt x="3821464" y="35011"/>
                  <a:pt x="3829115" y="33054"/>
                  <a:pt x="3840443" y="32122"/>
                </a:cubicBezTo>
                <a:close/>
                <a:moveTo>
                  <a:pt x="5343888" y="26647"/>
                </a:moveTo>
                <a:cubicBezTo>
                  <a:pt x="5350635" y="27601"/>
                  <a:pt x="5358533" y="29917"/>
                  <a:pt x="5367581" y="33595"/>
                </a:cubicBezTo>
                <a:cubicBezTo>
                  <a:pt x="5376630" y="37273"/>
                  <a:pt x="5379581" y="42174"/>
                  <a:pt x="5376433" y="48297"/>
                </a:cubicBezTo>
                <a:cubicBezTo>
                  <a:pt x="5373285" y="54421"/>
                  <a:pt x="5371711" y="72375"/>
                  <a:pt x="5371711" y="102159"/>
                </a:cubicBezTo>
                <a:cubicBezTo>
                  <a:pt x="5379111" y="101328"/>
                  <a:pt x="5386944" y="99768"/>
                  <a:pt x="5395212" y="97481"/>
                </a:cubicBezTo>
                <a:cubicBezTo>
                  <a:pt x="5403479" y="95194"/>
                  <a:pt x="5411753" y="97298"/>
                  <a:pt x="5420035" y="103794"/>
                </a:cubicBezTo>
                <a:cubicBezTo>
                  <a:pt x="5428316" y="110290"/>
                  <a:pt x="5426269" y="115489"/>
                  <a:pt x="5413893" y="119389"/>
                </a:cubicBezTo>
                <a:cubicBezTo>
                  <a:pt x="5401518" y="123290"/>
                  <a:pt x="5387457" y="126416"/>
                  <a:pt x="5371711" y="128768"/>
                </a:cubicBezTo>
                <a:lnTo>
                  <a:pt x="5371585" y="156420"/>
                </a:lnTo>
                <a:lnTo>
                  <a:pt x="5374282" y="155244"/>
                </a:lnTo>
                <a:cubicBezTo>
                  <a:pt x="5379029" y="154809"/>
                  <a:pt x="5387837" y="155871"/>
                  <a:pt x="5400707" y="158430"/>
                </a:cubicBezTo>
                <a:cubicBezTo>
                  <a:pt x="5426448" y="163550"/>
                  <a:pt x="5442448" y="170978"/>
                  <a:pt x="5448708" y="180715"/>
                </a:cubicBezTo>
                <a:cubicBezTo>
                  <a:pt x="5454967" y="190452"/>
                  <a:pt x="5456903" y="198941"/>
                  <a:pt x="5454516" y="206183"/>
                </a:cubicBezTo>
                <a:cubicBezTo>
                  <a:pt x="5452128" y="213425"/>
                  <a:pt x="5447216" y="215128"/>
                  <a:pt x="5439781" y="211292"/>
                </a:cubicBezTo>
                <a:cubicBezTo>
                  <a:pt x="5432345" y="207456"/>
                  <a:pt x="5420776" y="199995"/>
                  <a:pt x="5405074" y="188910"/>
                </a:cubicBezTo>
                <a:cubicBezTo>
                  <a:pt x="5389931" y="177194"/>
                  <a:pt x="5378982" y="167906"/>
                  <a:pt x="5372228" y="161044"/>
                </a:cubicBezTo>
                <a:lnTo>
                  <a:pt x="5371570" y="159732"/>
                </a:lnTo>
                <a:lnTo>
                  <a:pt x="5371531" y="168078"/>
                </a:lnTo>
                <a:cubicBezTo>
                  <a:pt x="5371411" y="180145"/>
                  <a:pt x="5371231" y="191176"/>
                  <a:pt x="5370991" y="201171"/>
                </a:cubicBezTo>
                <a:cubicBezTo>
                  <a:pt x="5370510" y="221162"/>
                  <a:pt x="5369141" y="235778"/>
                  <a:pt x="5366883" y="245020"/>
                </a:cubicBezTo>
                <a:cubicBezTo>
                  <a:pt x="5364624" y="254262"/>
                  <a:pt x="5361161" y="257776"/>
                  <a:pt x="5356493" y="255560"/>
                </a:cubicBezTo>
                <a:cubicBezTo>
                  <a:pt x="5351825" y="253345"/>
                  <a:pt x="5347319" y="247820"/>
                  <a:pt x="5342974" y="238986"/>
                </a:cubicBezTo>
                <a:cubicBezTo>
                  <a:pt x="5338628" y="230153"/>
                  <a:pt x="5337808" y="220409"/>
                  <a:pt x="5340511" y="209754"/>
                </a:cubicBezTo>
                <a:cubicBezTo>
                  <a:pt x="5343214" y="199099"/>
                  <a:pt x="5345462" y="178585"/>
                  <a:pt x="5347254" y="148213"/>
                </a:cubicBezTo>
                <a:cubicBezTo>
                  <a:pt x="5341375" y="164288"/>
                  <a:pt x="5331512" y="178557"/>
                  <a:pt x="5317667" y="191018"/>
                </a:cubicBezTo>
                <a:cubicBezTo>
                  <a:pt x="5303821" y="203480"/>
                  <a:pt x="5288420" y="212959"/>
                  <a:pt x="5271463" y="219455"/>
                </a:cubicBezTo>
                <a:cubicBezTo>
                  <a:pt x="5267224" y="221079"/>
                  <a:pt x="5263942" y="222106"/>
                  <a:pt x="5261619" y="222534"/>
                </a:cubicBezTo>
                <a:lnTo>
                  <a:pt x="5259852" y="222316"/>
                </a:lnTo>
                <a:lnTo>
                  <a:pt x="5255642" y="239481"/>
                </a:lnTo>
                <a:cubicBezTo>
                  <a:pt x="5271875" y="242579"/>
                  <a:pt x="5288481" y="246135"/>
                  <a:pt x="5305460" y="250150"/>
                </a:cubicBezTo>
                <a:cubicBezTo>
                  <a:pt x="5322439" y="254166"/>
                  <a:pt x="5339410" y="257518"/>
                  <a:pt x="5356375" y="260206"/>
                </a:cubicBezTo>
                <a:cubicBezTo>
                  <a:pt x="5373339" y="262895"/>
                  <a:pt x="5391114" y="264896"/>
                  <a:pt x="5409699" y="266208"/>
                </a:cubicBezTo>
                <a:cubicBezTo>
                  <a:pt x="5428283" y="267520"/>
                  <a:pt x="5446908" y="266824"/>
                  <a:pt x="5465572" y="264121"/>
                </a:cubicBezTo>
                <a:cubicBezTo>
                  <a:pt x="5484235" y="261418"/>
                  <a:pt x="5495528" y="261214"/>
                  <a:pt x="5499451" y="263508"/>
                </a:cubicBezTo>
                <a:cubicBezTo>
                  <a:pt x="5503373" y="265803"/>
                  <a:pt x="5492844" y="273704"/>
                  <a:pt x="5467862" y="287213"/>
                </a:cubicBezTo>
                <a:cubicBezTo>
                  <a:pt x="5442882" y="300721"/>
                  <a:pt x="5425813" y="306787"/>
                  <a:pt x="5416657" y="305410"/>
                </a:cubicBezTo>
                <a:cubicBezTo>
                  <a:pt x="5407501" y="304034"/>
                  <a:pt x="5392964" y="299724"/>
                  <a:pt x="5373045" y="292483"/>
                </a:cubicBezTo>
                <a:cubicBezTo>
                  <a:pt x="5353126" y="285241"/>
                  <a:pt x="5336094" y="279566"/>
                  <a:pt x="5321948" y="275457"/>
                </a:cubicBezTo>
                <a:cubicBezTo>
                  <a:pt x="5307801" y="271349"/>
                  <a:pt x="5291908" y="266885"/>
                  <a:pt x="5274270" y="262067"/>
                </a:cubicBezTo>
                <a:cubicBezTo>
                  <a:pt x="5256631" y="257249"/>
                  <a:pt x="5243571" y="256793"/>
                  <a:pt x="5235089" y="260701"/>
                </a:cubicBezTo>
                <a:cubicBezTo>
                  <a:pt x="5226606" y="264609"/>
                  <a:pt x="5219469" y="268434"/>
                  <a:pt x="5213675" y="272177"/>
                </a:cubicBezTo>
                <a:cubicBezTo>
                  <a:pt x="5207882" y="275920"/>
                  <a:pt x="5200801" y="272593"/>
                  <a:pt x="5192434" y="262196"/>
                </a:cubicBezTo>
                <a:cubicBezTo>
                  <a:pt x="5184066" y="251799"/>
                  <a:pt x="5185311" y="246601"/>
                  <a:pt x="5196166" y="246601"/>
                </a:cubicBezTo>
                <a:cubicBezTo>
                  <a:pt x="5204756" y="246601"/>
                  <a:pt x="5218350" y="244178"/>
                  <a:pt x="5236949" y="239331"/>
                </a:cubicBezTo>
                <a:cubicBezTo>
                  <a:pt x="5238498" y="232791"/>
                  <a:pt x="5238179" y="226095"/>
                  <a:pt x="5235992" y="219240"/>
                </a:cubicBezTo>
                <a:cubicBezTo>
                  <a:pt x="5233805" y="212385"/>
                  <a:pt x="5231558" y="206352"/>
                  <a:pt x="5229249" y="201139"/>
                </a:cubicBezTo>
                <a:cubicBezTo>
                  <a:pt x="5226940" y="195926"/>
                  <a:pt x="5226685" y="188903"/>
                  <a:pt x="5228485" y="180070"/>
                </a:cubicBezTo>
                <a:cubicBezTo>
                  <a:pt x="5230285" y="171236"/>
                  <a:pt x="5231184" y="165084"/>
                  <a:pt x="5231184" y="161614"/>
                </a:cubicBezTo>
                <a:cubicBezTo>
                  <a:pt x="5231184" y="160768"/>
                  <a:pt x="5230242" y="160560"/>
                  <a:pt x="5228356" y="160990"/>
                </a:cubicBezTo>
                <a:cubicBezTo>
                  <a:pt x="5226470" y="161420"/>
                  <a:pt x="5221921" y="162998"/>
                  <a:pt x="5214708" y="165722"/>
                </a:cubicBezTo>
                <a:cubicBezTo>
                  <a:pt x="5207495" y="168447"/>
                  <a:pt x="5199887" y="166880"/>
                  <a:pt x="5191885" y="161022"/>
                </a:cubicBezTo>
                <a:cubicBezTo>
                  <a:pt x="5183883" y="155164"/>
                  <a:pt x="5186249" y="151142"/>
                  <a:pt x="5198984" y="148955"/>
                </a:cubicBezTo>
                <a:cubicBezTo>
                  <a:pt x="5211718" y="146768"/>
                  <a:pt x="5221147" y="142696"/>
                  <a:pt x="5227270" y="136737"/>
                </a:cubicBezTo>
                <a:cubicBezTo>
                  <a:pt x="5233393" y="130779"/>
                  <a:pt x="5240011" y="128771"/>
                  <a:pt x="5247124" y="130714"/>
                </a:cubicBezTo>
                <a:cubicBezTo>
                  <a:pt x="5254237" y="132657"/>
                  <a:pt x="5260808" y="136113"/>
                  <a:pt x="5266838" y="141082"/>
                </a:cubicBezTo>
                <a:cubicBezTo>
                  <a:pt x="5272868" y="146051"/>
                  <a:pt x="5272868" y="151332"/>
                  <a:pt x="5266838" y="156925"/>
                </a:cubicBezTo>
                <a:cubicBezTo>
                  <a:pt x="5260808" y="162517"/>
                  <a:pt x="5256309" y="170096"/>
                  <a:pt x="5253340" y="179661"/>
                </a:cubicBezTo>
                <a:cubicBezTo>
                  <a:pt x="5250372" y="189226"/>
                  <a:pt x="5251361" y="198526"/>
                  <a:pt x="5256309" y="207560"/>
                </a:cubicBezTo>
                <a:lnTo>
                  <a:pt x="5258942" y="218522"/>
                </a:lnTo>
                <a:lnTo>
                  <a:pt x="5259178" y="217937"/>
                </a:lnTo>
                <a:cubicBezTo>
                  <a:pt x="5260687" y="215975"/>
                  <a:pt x="5263155" y="213416"/>
                  <a:pt x="5266580" y="210259"/>
                </a:cubicBezTo>
                <a:cubicBezTo>
                  <a:pt x="5280282" y="197633"/>
                  <a:pt x="5293589" y="183744"/>
                  <a:pt x="5306503" y="168594"/>
                </a:cubicBezTo>
                <a:cubicBezTo>
                  <a:pt x="5319416" y="153444"/>
                  <a:pt x="5328505" y="141695"/>
                  <a:pt x="5333767" y="133349"/>
                </a:cubicBezTo>
                <a:cubicBezTo>
                  <a:pt x="5329494" y="134253"/>
                  <a:pt x="5323568" y="134471"/>
                  <a:pt x="5315989" y="134005"/>
                </a:cubicBezTo>
                <a:cubicBezTo>
                  <a:pt x="5308410" y="133539"/>
                  <a:pt x="5300702" y="131424"/>
                  <a:pt x="5292866" y="127660"/>
                </a:cubicBezTo>
                <a:cubicBezTo>
                  <a:pt x="5285028" y="123895"/>
                  <a:pt x="5288682" y="120508"/>
                  <a:pt x="5303825" y="117496"/>
                </a:cubicBezTo>
                <a:cubicBezTo>
                  <a:pt x="5318968" y="114485"/>
                  <a:pt x="5333445" y="111445"/>
                  <a:pt x="5347254" y="108376"/>
                </a:cubicBezTo>
                <a:cubicBezTo>
                  <a:pt x="5347254" y="89246"/>
                  <a:pt x="5346820" y="74884"/>
                  <a:pt x="5345953" y="65291"/>
                </a:cubicBezTo>
                <a:cubicBezTo>
                  <a:pt x="5345085" y="55697"/>
                  <a:pt x="5342838" y="46620"/>
                  <a:pt x="5339209" y="38059"/>
                </a:cubicBezTo>
                <a:cubicBezTo>
                  <a:pt x="5335582" y="29497"/>
                  <a:pt x="5337141" y="25694"/>
                  <a:pt x="5343888" y="26647"/>
                </a:cubicBezTo>
                <a:close/>
                <a:moveTo>
                  <a:pt x="844279" y="25814"/>
                </a:moveTo>
                <a:cubicBezTo>
                  <a:pt x="846061" y="24832"/>
                  <a:pt x="848976" y="24952"/>
                  <a:pt x="853024" y="26174"/>
                </a:cubicBezTo>
                <a:cubicBezTo>
                  <a:pt x="861118" y="28619"/>
                  <a:pt x="868120" y="32620"/>
                  <a:pt x="874028" y="38177"/>
                </a:cubicBezTo>
                <a:cubicBezTo>
                  <a:pt x="879936" y="43734"/>
                  <a:pt x="880815" y="51313"/>
                  <a:pt x="876663" y="60913"/>
                </a:cubicBezTo>
                <a:cubicBezTo>
                  <a:pt x="872511" y="70514"/>
                  <a:pt x="867675" y="72353"/>
                  <a:pt x="862154" y="66431"/>
                </a:cubicBezTo>
                <a:cubicBezTo>
                  <a:pt x="856633" y="60508"/>
                  <a:pt x="851944" y="55116"/>
                  <a:pt x="848087" y="50255"/>
                </a:cubicBezTo>
                <a:cubicBezTo>
                  <a:pt x="845218" y="44505"/>
                  <a:pt x="843301" y="38442"/>
                  <a:pt x="842333" y="32068"/>
                </a:cubicBezTo>
                <a:cubicBezTo>
                  <a:pt x="841849" y="28881"/>
                  <a:pt x="842498" y="26796"/>
                  <a:pt x="844279" y="25814"/>
                </a:cubicBezTo>
                <a:close/>
                <a:moveTo>
                  <a:pt x="4305899" y="22625"/>
                </a:moveTo>
                <a:cubicBezTo>
                  <a:pt x="4309729" y="22431"/>
                  <a:pt x="4313559" y="23173"/>
                  <a:pt x="4317388" y="24851"/>
                </a:cubicBezTo>
                <a:cubicBezTo>
                  <a:pt x="4325045" y="28207"/>
                  <a:pt x="4332531" y="32738"/>
                  <a:pt x="4339844" y="38446"/>
                </a:cubicBezTo>
                <a:cubicBezTo>
                  <a:pt x="4347158" y="44153"/>
                  <a:pt x="4348535" y="49767"/>
                  <a:pt x="4343974" y="55288"/>
                </a:cubicBezTo>
                <a:cubicBezTo>
                  <a:pt x="4339414" y="60809"/>
                  <a:pt x="4336252" y="74820"/>
                  <a:pt x="4334488" y="97319"/>
                </a:cubicBezTo>
                <a:cubicBezTo>
                  <a:pt x="4332724" y="119819"/>
                  <a:pt x="4331412" y="151124"/>
                  <a:pt x="4330552" y="191234"/>
                </a:cubicBezTo>
                <a:cubicBezTo>
                  <a:pt x="4349782" y="191291"/>
                  <a:pt x="4365065" y="190405"/>
                  <a:pt x="4376401" y="188577"/>
                </a:cubicBezTo>
                <a:cubicBezTo>
                  <a:pt x="4387737" y="186749"/>
                  <a:pt x="4398155" y="188294"/>
                  <a:pt x="4407656" y="193212"/>
                </a:cubicBezTo>
                <a:cubicBezTo>
                  <a:pt x="4417156" y="198131"/>
                  <a:pt x="4422656" y="204007"/>
                  <a:pt x="4424154" y="210840"/>
                </a:cubicBezTo>
                <a:cubicBezTo>
                  <a:pt x="4425653" y="217673"/>
                  <a:pt x="4414668" y="219964"/>
                  <a:pt x="4391200" y="217713"/>
                </a:cubicBezTo>
                <a:cubicBezTo>
                  <a:pt x="4367733" y="215461"/>
                  <a:pt x="4335693" y="215680"/>
                  <a:pt x="4295081" y="218369"/>
                </a:cubicBezTo>
                <a:lnTo>
                  <a:pt x="4226609" y="225432"/>
                </a:lnTo>
                <a:lnTo>
                  <a:pt x="4228787" y="226209"/>
                </a:lnTo>
                <a:cubicBezTo>
                  <a:pt x="4237534" y="230626"/>
                  <a:pt x="4244224" y="235616"/>
                  <a:pt x="4248856" y="241180"/>
                </a:cubicBezTo>
                <a:cubicBezTo>
                  <a:pt x="4253832" y="247806"/>
                  <a:pt x="4253283" y="252556"/>
                  <a:pt x="4247210" y="255431"/>
                </a:cubicBezTo>
                <a:cubicBezTo>
                  <a:pt x="4241137" y="258306"/>
                  <a:pt x="4230432" y="266509"/>
                  <a:pt x="4215095" y="280039"/>
                </a:cubicBezTo>
                <a:cubicBezTo>
                  <a:pt x="4199758" y="293569"/>
                  <a:pt x="4182973" y="302876"/>
                  <a:pt x="4164740" y="307959"/>
                </a:cubicBezTo>
                <a:cubicBezTo>
                  <a:pt x="4146506" y="313043"/>
                  <a:pt x="4144502" y="309906"/>
                  <a:pt x="4158728" y="298548"/>
                </a:cubicBezTo>
                <a:cubicBezTo>
                  <a:pt x="4172953" y="287191"/>
                  <a:pt x="4185999" y="274916"/>
                  <a:pt x="4197866" y="261723"/>
                </a:cubicBezTo>
                <a:cubicBezTo>
                  <a:pt x="4209732" y="248530"/>
                  <a:pt x="4215665" y="239008"/>
                  <a:pt x="4215665" y="233157"/>
                </a:cubicBezTo>
                <a:cubicBezTo>
                  <a:pt x="4215665" y="230895"/>
                  <a:pt x="4215939" y="229054"/>
                  <a:pt x="4216485" y="227633"/>
                </a:cubicBezTo>
                <a:lnTo>
                  <a:pt x="4217522" y="226369"/>
                </a:lnTo>
                <a:lnTo>
                  <a:pt x="4197070" y="228479"/>
                </a:lnTo>
                <a:cubicBezTo>
                  <a:pt x="4172340" y="232530"/>
                  <a:pt x="4156261" y="234785"/>
                  <a:pt x="4148833" y="235244"/>
                </a:cubicBezTo>
                <a:cubicBezTo>
                  <a:pt x="4141405" y="235703"/>
                  <a:pt x="4132689" y="231863"/>
                  <a:pt x="4122687" y="223725"/>
                </a:cubicBezTo>
                <a:cubicBezTo>
                  <a:pt x="4112685" y="215587"/>
                  <a:pt x="4115807" y="211518"/>
                  <a:pt x="4132055" y="211518"/>
                </a:cubicBezTo>
                <a:cubicBezTo>
                  <a:pt x="4146266" y="211518"/>
                  <a:pt x="4171462" y="208994"/>
                  <a:pt x="4207642" y="203946"/>
                </a:cubicBezTo>
                <a:cubicBezTo>
                  <a:pt x="4208488" y="173115"/>
                  <a:pt x="4208467" y="142326"/>
                  <a:pt x="4207577" y="111581"/>
                </a:cubicBezTo>
                <a:cubicBezTo>
                  <a:pt x="4206689" y="80835"/>
                  <a:pt x="4204215" y="60329"/>
                  <a:pt x="4200156" y="50061"/>
                </a:cubicBezTo>
                <a:cubicBezTo>
                  <a:pt x="4196098" y="39794"/>
                  <a:pt x="4197012" y="35112"/>
                  <a:pt x="4202899" y="36015"/>
                </a:cubicBezTo>
                <a:cubicBezTo>
                  <a:pt x="4208786" y="36919"/>
                  <a:pt x="4214414" y="37818"/>
                  <a:pt x="4219785" y="38715"/>
                </a:cubicBezTo>
                <a:cubicBezTo>
                  <a:pt x="4225155" y="39611"/>
                  <a:pt x="4237018" y="38751"/>
                  <a:pt x="4255373" y="36133"/>
                </a:cubicBezTo>
                <a:cubicBezTo>
                  <a:pt x="4273729" y="33516"/>
                  <a:pt x="4286739" y="30143"/>
                  <a:pt x="4294404" y="26013"/>
                </a:cubicBezTo>
                <a:cubicBezTo>
                  <a:pt x="4298236" y="23948"/>
                  <a:pt x="4302068" y="22819"/>
                  <a:pt x="4305899" y="22625"/>
                </a:cubicBezTo>
                <a:close/>
                <a:moveTo>
                  <a:pt x="2486447" y="21160"/>
                </a:moveTo>
                <a:cubicBezTo>
                  <a:pt x="2489710" y="21050"/>
                  <a:pt x="2493576" y="21840"/>
                  <a:pt x="2498047" y="23528"/>
                </a:cubicBezTo>
                <a:cubicBezTo>
                  <a:pt x="2506988" y="26905"/>
                  <a:pt x="2513717" y="31003"/>
                  <a:pt x="2518234" y="35822"/>
                </a:cubicBezTo>
                <a:lnTo>
                  <a:pt x="2519309" y="47819"/>
                </a:lnTo>
                <a:lnTo>
                  <a:pt x="2520986" y="46177"/>
                </a:lnTo>
                <a:cubicBezTo>
                  <a:pt x="2522075" y="45848"/>
                  <a:pt x="2523570" y="45860"/>
                  <a:pt x="2525472" y="46211"/>
                </a:cubicBezTo>
                <a:cubicBezTo>
                  <a:pt x="2533080" y="47616"/>
                  <a:pt x="2538099" y="48516"/>
                  <a:pt x="2540529" y="48911"/>
                </a:cubicBezTo>
                <a:cubicBezTo>
                  <a:pt x="2542960" y="49305"/>
                  <a:pt x="2547244" y="49093"/>
                  <a:pt x="2553382" y="48276"/>
                </a:cubicBezTo>
                <a:cubicBezTo>
                  <a:pt x="2559520" y="47459"/>
                  <a:pt x="2565940" y="45795"/>
                  <a:pt x="2572644" y="43286"/>
                </a:cubicBezTo>
                <a:cubicBezTo>
                  <a:pt x="2579349" y="40776"/>
                  <a:pt x="2584321" y="37585"/>
                  <a:pt x="2587562" y="33713"/>
                </a:cubicBezTo>
                <a:cubicBezTo>
                  <a:pt x="2590803" y="29842"/>
                  <a:pt x="2596499" y="29849"/>
                  <a:pt x="2604652" y="33735"/>
                </a:cubicBezTo>
                <a:cubicBezTo>
                  <a:pt x="2612804" y="37621"/>
                  <a:pt x="2619791" y="42673"/>
                  <a:pt x="2625613" y="48889"/>
                </a:cubicBezTo>
                <a:cubicBezTo>
                  <a:pt x="2631436" y="55105"/>
                  <a:pt x="2629822" y="60060"/>
                  <a:pt x="2620774" y="63753"/>
                </a:cubicBezTo>
                <a:cubicBezTo>
                  <a:pt x="2611725" y="67445"/>
                  <a:pt x="2597801" y="83338"/>
                  <a:pt x="2579001" y="111430"/>
                </a:cubicBezTo>
                <a:cubicBezTo>
                  <a:pt x="2600210" y="126860"/>
                  <a:pt x="2615411" y="143402"/>
                  <a:pt x="2624602" y="161055"/>
                </a:cubicBezTo>
                <a:cubicBezTo>
                  <a:pt x="2633795" y="178707"/>
                  <a:pt x="2633723" y="196726"/>
                  <a:pt x="2624387" y="215110"/>
                </a:cubicBezTo>
                <a:cubicBezTo>
                  <a:pt x="2615052" y="233494"/>
                  <a:pt x="2606426" y="236857"/>
                  <a:pt x="2598510" y="225198"/>
                </a:cubicBezTo>
                <a:cubicBezTo>
                  <a:pt x="2590595" y="213540"/>
                  <a:pt x="2580162" y="202265"/>
                  <a:pt x="2567213" y="191373"/>
                </a:cubicBezTo>
                <a:cubicBezTo>
                  <a:pt x="2554264" y="180482"/>
                  <a:pt x="2554992" y="176610"/>
                  <a:pt x="2569396" y="179758"/>
                </a:cubicBezTo>
                <a:cubicBezTo>
                  <a:pt x="2583801" y="182905"/>
                  <a:pt x="2592126" y="184422"/>
                  <a:pt x="2594370" y="184307"/>
                </a:cubicBezTo>
                <a:cubicBezTo>
                  <a:pt x="2596614" y="184193"/>
                  <a:pt x="2596646" y="179310"/>
                  <a:pt x="2594467" y="169659"/>
                </a:cubicBezTo>
                <a:cubicBezTo>
                  <a:pt x="2592287" y="160008"/>
                  <a:pt x="2587974" y="150454"/>
                  <a:pt x="2581528" y="140996"/>
                </a:cubicBezTo>
                <a:cubicBezTo>
                  <a:pt x="2575082" y="131539"/>
                  <a:pt x="2569425" y="124975"/>
                  <a:pt x="2564556" y="121303"/>
                </a:cubicBezTo>
                <a:cubicBezTo>
                  <a:pt x="2559688" y="117632"/>
                  <a:pt x="2558605" y="113234"/>
                  <a:pt x="2561308" y="108107"/>
                </a:cubicBezTo>
                <a:cubicBezTo>
                  <a:pt x="2564012" y="102980"/>
                  <a:pt x="2568285" y="93491"/>
                  <a:pt x="2574129" y="79638"/>
                </a:cubicBezTo>
                <a:cubicBezTo>
                  <a:pt x="2579972" y="65785"/>
                  <a:pt x="2582912" y="58902"/>
                  <a:pt x="2582948" y="58988"/>
                </a:cubicBezTo>
                <a:cubicBezTo>
                  <a:pt x="2582984" y="59074"/>
                  <a:pt x="2580675" y="59780"/>
                  <a:pt x="2576021" y="61107"/>
                </a:cubicBezTo>
                <a:cubicBezTo>
                  <a:pt x="2571368" y="62433"/>
                  <a:pt x="2564266" y="64201"/>
                  <a:pt x="2554715" y="66409"/>
                </a:cubicBezTo>
                <a:lnTo>
                  <a:pt x="2554715" y="157570"/>
                </a:lnTo>
                <a:cubicBezTo>
                  <a:pt x="2554715" y="203229"/>
                  <a:pt x="2554246" y="239793"/>
                  <a:pt x="2553307" y="267262"/>
                </a:cubicBezTo>
                <a:cubicBezTo>
                  <a:pt x="2552367" y="294730"/>
                  <a:pt x="2548707" y="313186"/>
                  <a:pt x="2542326" y="322629"/>
                </a:cubicBezTo>
                <a:cubicBezTo>
                  <a:pt x="2535944" y="332072"/>
                  <a:pt x="2531660" y="324275"/>
                  <a:pt x="2529473" y="299237"/>
                </a:cubicBezTo>
                <a:cubicBezTo>
                  <a:pt x="2527286" y="274199"/>
                  <a:pt x="2526644" y="246354"/>
                  <a:pt x="2527548" y="215702"/>
                </a:cubicBezTo>
                <a:cubicBezTo>
                  <a:pt x="2528451" y="185049"/>
                  <a:pt x="2529129" y="153522"/>
                  <a:pt x="2529581" y="121121"/>
                </a:cubicBezTo>
                <a:cubicBezTo>
                  <a:pt x="2530032" y="88719"/>
                  <a:pt x="2527559" y="67782"/>
                  <a:pt x="2522160" y="58311"/>
                </a:cubicBezTo>
                <a:cubicBezTo>
                  <a:pt x="2520810" y="55943"/>
                  <a:pt x="2519866" y="53915"/>
                  <a:pt x="2519330" y="52226"/>
                </a:cubicBezTo>
                <a:lnTo>
                  <a:pt x="2519219" y="51078"/>
                </a:lnTo>
                <a:lnTo>
                  <a:pt x="2517074" y="55134"/>
                </a:lnTo>
                <a:cubicBezTo>
                  <a:pt x="2514861" y="60778"/>
                  <a:pt x="2513426" y="69329"/>
                  <a:pt x="2512770" y="80789"/>
                </a:cubicBezTo>
                <a:cubicBezTo>
                  <a:pt x="2511896" y="96068"/>
                  <a:pt x="2511229" y="114123"/>
                  <a:pt x="2510770" y="134952"/>
                </a:cubicBezTo>
                <a:cubicBezTo>
                  <a:pt x="2510311" y="155781"/>
                  <a:pt x="2508691" y="173842"/>
                  <a:pt x="2505909" y="189136"/>
                </a:cubicBezTo>
                <a:cubicBezTo>
                  <a:pt x="2503127" y="204430"/>
                  <a:pt x="2496820" y="217179"/>
                  <a:pt x="2486990" y="227382"/>
                </a:cubicBezTo>
                <a:cubicBezTo>
                  <a:pt x="2477160" y="237585"/>
                  <a:pt x="2470108" y="237714"/>
                  <a:pt x="2465835" y="227769"/>
                </a:cubicBezTo>
                <a:cubicBezTo>
                  <a:pt x="2461562" y="217824"/>
                  <a:pt x="2455255" y="208800"/>
                  <a:pt x="2446917" y="200698"/>
                </a:cubicBezTo>
                <a:cubicBezTo>
                  <a:pt x="2438578" y="192596"/>
                  <a:pt x="2440342" y="189667"/>
                  <a:pt x="2452208" y="191911"/>
                </a:cubicBezTo>
                <a:cubicBezTo>
                  <a:pt x="2464074" y="194155"/>
                  <a:pt x="2470650" y="195077"/>
                  <a:pt x="2471933" y="194675"/>
                </a:cubicBezTo>
                <a:cubicBezTo>
                  <a:pt x="2473216" y="194274"/>
                  <a:pt x="2474934" y="189990"/>
                  <a:pt x="2477085" y="181823"/>
                </a:cubicBezTo>
                <a:cubicBezTo>
                  <a:pt x="2479236" y="173656"/>
                  <a:pt x="2481211" y="161453"/>
                  <a:pt x="2483011" y="145212"/>
                </a:cubicBezTo>
                <a:cubicBezTo>
                  <a:pt x="2484811" y="128972"/>
                  <a:pt x="2485936" y="109853"/>
                  <a:pt x="2486388" y="87855"/>
                </a:cubicBezTo>
                <a:cubicBezTo>
                  <a:pt x="2486840" y="65857"/>
                  <a:pt x="2486298" y="53542"/>
                  <a:pt x="2484764" y="50911"/>
                </a:cubicBezTo>
                <a:cubicBezTo>
                  <a:pt x="2483229" y="48280"/>
                  <a:pt x="2480060" y="47620"/>
                  <a:pt x="2475256" y="48932"/>
                </a:cubicBezTo>
                <a:cubicBezTo>
                  <a:pt x="2470452" y="50244"/>
                  <a:pt x="2464544" y="51703"/>
                  <a:pt x="2457532" y="53309"/>
                </a:cubicBezTo>
                <a:cubicBezTo>
                  <a:pt x="2462924" y="57970"/>
                  <a:pt x="2464698" y="62523"/>
                  <a:pt x="2462856" y="66968"/>
                </a:cubicBezTo>
                <a:cubicBezTo>
                  <a:pt x="2461013" y="71414"/>
                  <a:pt x="2459683" y="75945"/>
                  <a:pt x="2458865" y="80563"/>
                </a:cubicBezTo>
                <a:cubicBezTo>
                  <a:pt x="2462479" y="79760"/>
                  <a:pt x="2466369" y="78882"/>
                  <a:pt x="2470535" y="77928"/>
                </a:cubicBezTo>
                <a:cubicBezTo>
                  <a:pt x="2474701" y="76974"/>
                  <a:pt x="2478297" y="78451"/>
                  <a:pt x="2481322" y="82359"/>
                </a:cubicBezTo>
                <a:cubicBezTo>
                  <a:pt x="2484348" y="86267"/>
                  <a:pt x="2483448" y="90296"/>
                  <a:pt x="2478623" y="94448"/>
                </a:cubicBezTo>
                <a:cubicBezTo>
                  <a:pt x="2473797" y="98599"/>
                  <a:pt x="2466645" y="101865"/>
                  <a:pt x="2457166" y="104246"/>
                </a:cubicBezTo>
                <a:cubicBezTo>
                  <a:pt x="2456449" y="111344"/>
                  <a:pt x="2455216" y="118292"/>
                  <a:pt x="2453466" y="125089"/>
                </a:cubicBezTo>
                <a:cubicBezTo>
                  <a:pt x="2454270" y="124329"/>
                  <a:pt x="2457550" y="122791"/>
                  <a:pt x="2463307" y="120475"/>
                </a:cubicBezTo>
                <a:cubicBezTo>
                  <a:pt x="2469065" y="118159"/>
                  <a:pt x="2474041" y="119127"/>
                  <a:pt x="2478236" y="123379"/>
                </a:cubicBezTo>
                <a:cubicBezTo>
                  <a:pt x="2482430" y="127631"/>
                  <a:pt x="2482380" y="131869"/>
                  <a:pt x="2478085" y="136092"/>
                </a:cubicBezTo>
                <a:cubicBezTo>
                  <a:pt x="2473790" y="140315"/>
                  <a:pt x="2464530" y="144513"/>
                  <a:pt x="2450304" y="148686"/>
                </a:cubicBezTo>
                <a:cubicBezTo>
                  <a:pt x="2447823" y="164432"/>
                  <a:pt x="2441478" y="182045"/>
                  <a:pt x="2431268" y="201526"/>
                </a:cubicBezTo>
                <a:cubicBezTo>
                  <a:pt x="2421058" y="221007"/>
                  <a:pt x="2408008" y="235211"/>
                  <a:pt x="2392119" y="244138"/>
                </a:cubicBezTo>
                <a:cubicBezTo>
                  <a:pt x="2376230" y="253065"/>
                  <a:pt x="2372849" y="251703"/>
                  <a:pt x="2381977" y="240051"/>
                </a:cubicBezTo>
                <a:cubicBezTo>
                  <a:pt x="2391105" y="228400"/>
                  <a:pt x="2399217" y="215705"/>
                  <a:pt x="2406316" y="201967"/>
                </a:cubicBezTo>
                <a:cubicBezTo>
                  <a:pt x="2413414" y="188229"/>
                  <a:pt x="2419631" y="172555"/>
                  <a:pt x="2424965" y="154946"/>
                </a:cubicBezTo>
                <a:cubicBezTo>
                  <a:pt x="2423789" y="156753"/>
                  <a:pt x="2421567" y="157656"/>
                  <a:pt x="2418297" y="157656"/>
                </a:cubicBezTo>
                <a:cubicBezTo>
                  <a:pt x="2414597" y="157656"/>
                  <a:pt x="2410284" y="155265"/>
                  <a:pt x="2405359" y="150482"/>
                </a:cubicBezTo>
                <a:cubicBezTo>
                  <a:pt x="2400433" y="145700"/>
                  <a:pt x="2400816" y="142359"/>
                  <a:pt x="2406509" y="140458"/>
                </a:cubicBezTo>
                <a:cubicBezTo>
                  <a:pt x="2412202" y="138558"/>
                  <a:pt x="2419365" y="136045"/>
                  <a:pt x="2427998" y="132919"/>
                </a:cubicBezTo>
                <a:cubicBezTo>
                  <a:pt x="2429576" y="125749"/>
                  <a:pt x="2430816" y="117346"/>
                  <a:pt x="2431719" y="107709"/>
                </a:cubicBezTo>
                <a:cubicBezTo>
                  <a:pt x="2424807" y="109516"/>
                  <a:pt x="2418580" y="107999"/>
                  <a:pt x="2413038" y="103160"/>
                </a:cubicBezTo>
                <a:cubicBezTo>
                  <a:pt x="2407495" y="98320"/>
                  <a:pt x="2408090" y="94957"/>
                  <a:pt x="2414823" y="93071"/>
                </a:cubicBezTo>
                <a:cubicBezTo>
                  <a:pt x="2421556" y="91185"/>
                  <a:pt x="2427690" y="89203"/>
                  <a:pt x="2433225" y="87124"/>
                </a:cubicBezTo>
                <a:cubicBezTo>
                  <a:pt x="2434917" y="73199"/>
                  <a:pt x="2435097" y="63670"/>
                  <a:pt x="2433763" y="58536"/>
                </a:cubicBezTo>
                <a:cubicBezTo>
                  <a:pt x="2430135" y="57805"/>
                  <a:pt x="2426414" y="54772"/>
                  <a:pt x="2422599" y="49438"/>
                </a:cubicBezTo>
                <a:cubicBezTo>
                  <a:pt x="2418785" y="44103"/>
                  <a:pt x="2420950" y="41436"/>
                  <a:pt x="2429095" y="41436"/>
                </a:cubicBezTo>
                <a:cubicBezTo>
                  <a:pt x="2434831" y="41436"/>
                  <a:pt x="2443468" y="39514"/>
                  <a:pt x="2455004" y="35671"/>
                </a:cubicBezTo>
                <a:cubicBezTo>
                  <a:pt x="2466541" y="31828"/>
                  <a:pt x="2474364" y="27999"/>
                  <a:pt x="2478472" y="24184"/>
                </a:cubicBezTo>
                <a:cubicBezTo>
                  <a:pt x="2480526" y="22277"/>
                  <a:pt x="2483185" y="21269"/>
                  <a:pt x="2486447" y="21160"/>
                </a:cubicBezTo>
                <a:close/>
                <a:moveTo>
                  <a:pt x="447281" y="19562"/>
                </a:moveTo>
                <a:cubicBezTo>
                  <a:pt x="448515" y="19394"/>
                  <a:pt x="450011" y="19554"/>
                  <a:pt x="451770" y="20044"/>
                </a:cubicBezTo>
                <a:cubicBezTo>
                  <a:pt x="458804" y="22001"/>
                  <a:pt x="466479" y="25601"/>
                  <a:pt x="474797" y="30842"/>
                </a:cubicBezTo>
                <a:cubicBezTo>
                  <a:pt x="483114" y="36083"/>
                  <a:pt x="484896" y="41389"/>
                  <a:pt x="480142" y="46759"/>
                </a:cubicBezTo>
                <a:cubicBezTo>
                  <a:pt x="475388" y="52130"/>
                  <a:pt x="471254" y="58328"/>
                  <a:pt x="467741" y="65355"/>
                </a:cubicBezTo>
                <a:cubicBezTo>
                  <a:pt x="464228" y="72382"/>
                  <a:pt x="456793" y="84650"/>
                  <a:pt x="445435" y="102159"/>
                </a:cubicBezTo>
                <a:cubicBezTo>
                  <a:pt x="459689" y="97814"/>
                  <a:pt x="471581" y="93828"/>
                  <a:pt x="481110" y="90200"/>
                </a:cubicBezTo>
                <a:cubicBezTo>
                  <a:pt x="490639" y="86571"/>
                  <a:pt x="499774" y="84058"/>
                  <a:pt x="508514" y="82660"/>
                </a:cubicBezTo>
                <a:cubicBezTo>
                  <a:pt x="517254" y="81262"/>
                  <a:pt x="523550" y="83413"/>
                  <a:pt x="527400" y="89113"/>
                </a:cubicBezTo>
                <a:cubicBezTo>
                  <a:pt x="531250" y="94814"/>
                  <a:pt x="526780" y="99929"/>
                  <a:pt x="513988" y="104461"/>
                </a:cubicBezTo>
                <a:cubicBezTo>
                  <a:pt x="501197" y="108992"/>
                  <a:pt x="489144" y="113008"/>
                  <a:pt x="477830" y="116507"/>
                </a:cubicBezTo>
                <a:cubicBezTo>
                  <a:pt x="483221" y="121440"/>
                  <a:pt x="484989" y="125695"/>
                  <a:pt x="483132" y="129273"/>
                </a:cubicBezTo>
                <a:cubicBezTo>
                  <a:pt x="481275" y="132851"/>
                  <a:pt x="479055" y="141810"/>
                  <a:pt x="476474" y="156150"/>
                </a:cubicBezTo>
                <a:cubicBezTo>
                  <a:pt x="484734" y="154415"/>
                  <a:pt x="494156" y="151730"/>
                  <a:pt x="504739" y="148095"/>
                </a:cubicBezTo>
                <a:cubicBezTo>
                  <a:pt x="515322" y="144459"/>
                  <a:pt x="524281" y="146345"/>
                  <a:pt x="531616" y="153752"/>
                </a:cubicBezTo>
                <a:cubicBezTo>
                  <a:pt x="538951" y="161159"/>
                  <a:pt x="535065" y="165683"/>
                  <a:pt x="519958" y="167325"/>
                </a:cubicBezTo>
                <a:cubicBezTo>
                  <a:pt x="504850" y="168967"/>
                  <a:pt x="489703" y="171781"/>
                  <a:pt x="474517" y="175768"/>
                </a:cubicBezTo>
                <a:cubicBezTo>
                  <a:pt x="471147" y="194338"/>
                  <a:pt x="463920" y="213317"/>
                  <a:pt x="452835" y="232705"/>
                </a:cubicBezTo>
                <a:cubicBezTo>
                  <a:pt x="441750" y="252093"/>
                  <a:pt x="428044" y="267154"/>
                  <a:pt x="411718" y="277888"/>
                </a:cubicBezTo>
                <a:cubicBezTo>
                  <a:pt x="395391" y="288621"/>
                  <a:pt x="384109" y="293988"/>
                  <a:pt x="377871" y="293988"/>
                </a:cubicBezTo>
                <a:cubicBezTo>
                  <a:pt x="370615" y="293988"/>
                  <a:pt x="372056" y="289450"/>
                  <a:pt x="382195" y="280372"/>
                </a:cubicBezTo>
                <a:cubicBezTo>
                  <a:pt x="392333" y="271295"/>
                  <a:pt x="403820" y="259013"/>
                  <a:pt x="416654" y="243525"/>
                </a:cubicBezTo>
                <a:cubicBezTo>
                  <a:pt x="429489" y="228038"/>
                  <a:pt x="439477" y="207510"/>
                  <a:pt x="446618" y="181941"/>
                </a:cubicBezTo>
                <a:cubicBezTo>
                  <a:pt x="426513" y="188208"/>
                  <a:pt x="409821" y="193374"/>
                  <a:pt x="396542" y="197439"/>
                </a:cubicBezTo>
                <a:cubicBezTo>
                  <a:pt x="383263" y="201505"/>
                  <a:pt x="372318" y="198113"/>
                  <a:pt x="363707" y="187265"/>
                </a:cubicBezTo>
                <a:cubicBezTo>
                  <a:pt x="355095" y="176417"/>
                  <a:pt x="354435" y="171666"/>
                  <a:pt x="361728" y="173014"/>
                </a:cubicBezTo>
                <a:cubicBezTo>
                  <a:pt x="369020" y="174362"/>
                  <a:pt x="377065" y="174592"/>
                  <a:pt x="385862" y="173703"/>
                </a:cubicBezTo>
                <a:cubicBezTo>
                  <a:pt x="394660" y="172814"/>
                  <a:pt x="415894" y="169006"/>
                  <a:pt x="449565" y="162281"/>
                </a:cubicBezTo>
                <a:cubicBezTo>
                  <a:pt x="452103" y="144441"/>
                  <a:pt x="453372" y="130632"/>
                  <a:pt x="453372" y="120852"/>
                </a:cubicBezTo>
                <a:cubicBezTo>
                  <a:pt x="446417" y="120149"/>
                  <a:pt x="441413" y="118916"/>
                  <a:pt x="438358" y="117152"/>
                </a:cubicBezTo>
                <a:cubicBezTo>
                  <a:pt x="424878" y="132883"/>
                  <a:pt x="411639" y="143567"/>
                  <a:pt x="398640" y="149202"/>
                </a:cubicBezTo>
                <a:cubicBezTo>
                  <a:pt x="385640" y="154838"/>
                  <a:pt x="383926" y="152049"/>
                  <a:pt x="393498" y="140835"/>
                </a:cubicBezTo>
                <a:cubicBezTo>
                  <a:pt x="403071" y="129621"/>
                  <a:pt x="411646" y="117554"/>
                  <a:pt x="419225" y="104633"/>
                </a:cubicBezTo>
                <a:cubicBezTo>
                  <a:pt x="426804" y="91712"/>
                  <a:pt x="433038" y="78175"/>
                  <a:pt x="437928" y="64022"/>
                </a:cubicBezTo>
                <a:cubicBezTo>
                  <a:pt x="442818" y="49868"/>
                  <a:pt x="444589" y="38510"/>
                  <a:pt x="443241" y="29949"/>
                </a:cubicBezTo>
                <a:cubicBezTo>
                  <a:pt x="442230" y="23528"/>
                  <a:pt x="443576" y="20066"/>
                  <a:pt x="447281" y="19562"/>
                </a:cubicBezTo>
                <a:close/>
                <a:moveTo>
                  <a:pt x="6422310" y="18484"/>
                </a:moveTo>
                <a:cubicBezTo>
                  <a:pt x="6432204" y="18484"/>
                  <a:pt x="6442340" y="21478"/>
                  <a:pt x="6452715" y="27465"/>
                </a:cubicBezTo>
                <a:cubicBezTo>
                  <a:pt x="6463090" y="33452"/>
                  <a:pt x="6466894" y="42698"/>
                  <a:pt x="6464126" y="55202"/>
                </a:cubicBezTo>
                <a:cubicBezTo>
                  <a:pt x="6461358" y="67707"/>
                  <a:pt x="6452252" y="67639"/>
                  <a:pt x="6436808" y="54998"/>
                </a:cubicBezTo>
                <a:cubicBezTo>
                  <a:pt x="6421364" y="42357"/>
                  <a:pt x="6412150" y="33111"/>
                  <a:pt x="6409167" y="27260"/>
                </a:cubicBezTo>
                <a:cubicBezTo>
                  <a:pt x="6406184" y="21410"/>
                  <a:pt x="6410565" y="18484"/>
                  <a:pt x="6422310" y="18484"/>
                </a:cubicBezTo>
                <a:close/>
                <a:moveTo>
                  <a:pt x="89578" y="17132"/>
                </a:moveTo>
                <a:cubicBezTo>
                  <a:pt x="93077" y="16936"/>
                  <a:pt x="98664" y="19445"/>
                  <a:pt x="106340" y="24658"/>
                </a:cubicBezTo>
                <a:cubicBezTo>
                  <a:pt x="121691" y="35083"/>
                  <a:pt x="127409" y="42518"/>
                  <a:pt x="123494" y="46964"/>
                </a:cubicBezTo>
                <a:cubicBezTo>
                  <a:pt x="119579" y="51409"/>
                  <a:pt x="114822" y="57920"/>
                  <a:pt x="109222" y="66495"/>
                </a:cubicBezTo>
                <a:cubicBezTo>
                  <a:pt x="103622" y="75071"/>
                  <a:pt x="95043" y="89189"/>
                  <a:pt x="83485" y="108849"/>
                </a:cubicBezTo>
                <a:cubicBezTo>
                  <a:pt x="94284" y="118557"/>
                  <a:pt x="98556" y="126753"/>
                  <a:pt x="96305" y="133435"/>
                </a:cubicBezTo>
                <a:cubicBezTo>
                  <a:pt x="94054" y="140118"/>
                  <a:pt x="92928" y="151762"/>
                  <a:pt x="92928" y="168368"/>
                </a:cubicBezTo>
                <a:cubicBezTo>
                  <a:pt x="92928" y="183583"/>
                  <a:pt x="92465" y="203290"/>
                  <a:pt x="91540" y="227489"/>
                </a:cubicBezTo>
                <a:cubicBezTo>
                  <a:pt x="90616" y="251688"/>
                  <a:pt x="87740" y="269495"/>
                  <a:pt x="82915" y="280910"/>
                </a:cubicBezTo>
                <a:cubicBezTo>
                  <a:pt x="78090" y="292325"/>
                  <a:pt x="72450" y="291540"/>
                  <a:pt x="65997" y="278555"/>
                </a:cubicBezTo>
                <a:cubicBezTo>
                  <a:pt x="59544" y="265570"/>
                  <a:pt x="57899" y="254926"/>
                  <a:pt x="61060" y="246623"/>
                </a:cubicBezTo>
                <a:cubicBezTo>
                  <a:pt x="64222" y="238320"/>
                  <a:pt x="66474" y="225858"/>
                  <a:pt x="67815" y="209238"/>
                </a:cubicBezTo>
                <a:cubicBezTo>
                  <a:pt x="69156" y="192617"/>
                  <a:pt x="69826" y="175847"/>
                  <a:pt x="69826" y="158925"/>
                </a:cubicBezTo>
                <a:cubicBezTo>
                  <a:pt x="69826" y="141444"/>
                  <a:pt x="69618" y="130223"/>
                  <a:pt x="69202" y="125261"/>
                </a:cubicBezTo>
                <a:cubicBezTo>
                  <a:pt x="61673" y="137981"/>
                  <a:pt x="53560" y="148234"/>
                  <a:pt x="44863" y="156021"/>
                </a:cubicBezTo>
                <a:cubicBezTo>
                  <a:pt x="36166" y="163808"/>
                  <a:pt x="24880" y="171200"/>
                  <a:pt x="11006" y="178198"/>
                </a:cubicBezTo>
                <a:cubicBezTo>
                  <a:pt x="-2868" y="185196"/>
                  <a:pt x="-3625" y="181697"/>
                  <a:pt x="8737" y="167701"/>
                </a:cubicBezTo>
                <a:cubicBezTo>
                  <a:pt x="21098" y="153705"/>
                  <a:pt x="32821" y="139171"/>
                  <a:pt x="43906" y="124100"/>
                </a:cubicBezTo>
                <a:cubicBezTo>
                  <a:pt x="54991" y="109028"/>
                  <a:pt x="65008" y="91684"/>
                  <a:pt x="73956" y="72066"/>
                </a:cubicBezTo>
                <a:cubicBezTo>
                  <a:pt x="82904" y="52449"/>
                  <a:pt x="86701" y="37037"/>
                  <a:pt x="85346" y="25830"/>
                </a:cubicBezTo>
                <a:cubicBezTo>
                  <a:pt x="84668" y="20227"/>
                  <a:pt x="86079" y="17327"/>
                  <a:pt x="89578" y="17132"/>
                </a:cubicBezTo>
                <a:close/>
                <a:moveTo>
                  <a:pt x="6778209" y="15215"/>
                </a:moveTo>
                <a:cubicBezTo>
                  <a:pt x="6785974" y="16649"/>
                  <a:pt x="6793424" y="19216"/>
                  <a:pt x="6800558" y="22915"/>
                </a:cubicBezTo>
                <a:cubicBezTo>
                  <a:pt x="6807692" y="26615"/>
                  <a:pt x="6809897" y="31720"/>
                  <a:pt x="6807172" y="38231"/>
                </a:cubicBezTo>
                <a:cubicBezTo>
                  <a:pt x="6804448" y="44741"/>
                  <a:pt x="6802662" y="68747"/>
                  <a:pt x="6801816" y="110247"/>
                </a:cubicBezTo>
                <a:cubicBezTo>
                  <a:pt x="6805890" y="106504"/>
                  <a:pt x="6812970" y="100033"/>
                  <a:pt x="6823058" y="90834"/>
                </a:cubicBezTo>
                <a:cubicBezTo>
                  <a:pt x="6833146" y="81635"/>
                  <a:pt x="6838724" y="73572"/>
                  <a:pt x="6839792" y="66646"/>
                </a:cubicBezTo>
                <a:cubicBezTo>
                  <a:pt x="6840861" y="59719"/>
                  <a:pt x="6845350" y="57726"/>
                  <a:pt x="6853258" y="60666"/>
                </a:cubicBezTo>
                <a:cubicBezTo>
                  <a:pt x="6861166" y="63606"/>
                  <a:pt x="6868742" y="68725"/>
                  <a:pt x="6875984" y="76024"/>
                </a:cubicBezTo>
                <a:cubicBezTo>
                  <a:pt x="6883226" y="83323"/>
                  <a:pt x="6881250" y="88583"/>
                  <a:pt x="6870058" y="91802"/>
                </a:cubicBezTo>
                <a:cubicBezTo>
                  <a:pt x="6858865" y="95021"/>
                  <a:pt x="6836054" y="106526"/>
                  <a:pt x="6801622" y="126315"/>
                </a:cubicBezTo>
                <a:cubicBezTo>
                  <a:pt x="6800820" y="140727"/>
                  <a:pt x="6801860" y="152260"/>
                  <a:pt x="6804742" y="160915"/>
                </a:cubicBezTo>
                <a:cubicBezTo>
                  <a:pt x="6807624" y="169569"/>
                  <a:pt x="6818645" y="174086"/>
                  <a:pt x="6837803" y="174466"/>
                </a:cubicBezTo>
                <a:cubicBezTo>
                  <a:pt x="6856962" y="174846"/>
                  <a:pt x="6869517" y="173678"/>
                  <a:pt x="6875468" y="170960"/>
                </a:cubicBezTo>
                <a:cubicBezTo>
                  <a:pt x="6881419" y="168243"/>
                  <a:pt x="6887954" y="159470"/>
                  <a:pt x="6895074" y="144642"/>
                </a:cubicBezTo>
                <a:cubicBezTo>
                  <a:pt x="6902194" y="129814"/>
                  <a:pt x="6905754" y="130976"/>
                  <a:pt x="6905754" y="148127"/>
                </a:cubicBezTo>
                <a:cubicBezTo>
                  <a:pt x="6905754" y="161492"/>
                  <a:pt x="6907328" y="172229"/>
                  <a:pt x="6910476" y="180339"/>
                </a:cubicBezTo>
                <a:cubicBezTo>
                  <a:pt x="6913624" y="188448"/>
                  <a:pt x="6908773" y="194793"/>
                  <a:pt x="6895924" y="199375"/>
                </a:cubicBezTo>
                <a:cubicBezTo>
                  <a:pt x="6883076" y="203957"/>
                  <a:pt x="6865917" y="206015"/>
                  <a:pt x="6844450" y="205549"/>
                </a:cubicBezTo>
                <a:cubicBezTo>
                  <a:pt x="6822982" y="205083"/>
                  <a:pt x="6807116" y="200451"/>
                  <a:pt x="6796848" y="191653"/>
                </a:cubicBezTo>
                <a:cubicBezTo>
                  <a:pt x="6786580" y="182855"/>
                  <a:pt x="6781213" y="168228"/>
                  <a:pt x="6780747" y="147772"/>
                </a:cubicBezTo>
                <a:cubicBezTo>
                  <a:pt x="6780281" y="127316"/>
                  <a:pt x="6780048" y="104934"/>
                  <a:pt x="6780048" y="80627"/>
                </a:cubicBezTo>
                <a:cubicBezTo>
                  <a:pt x="6780048" y="56149"/>
                  <a:pt x="6777800" y="38768"/>
                  <a:pt x="6773304" y="28486"/>
                </a:cubicBezTo>
                <a:cubicBezTo>
                  <a:pt x="6768809" y="18205"/>
                  <a:pt x="6770444" y="13781"/>
                  <a:pt x="6778209" y="15215"/>
                </a:cubicBezTo>
                <a:close/>
                <a:moveTo>
                  <a:pt x="2853909" y="15215"/>
                </a:moveTo>
                <a:cubicBezTo>
                  <a:pt x="2861674" y="16649"/>
                  <a:pt x="2869124" y="19216"/>
                  <a:pt x="2876258" y="22915"/>
                </a:cubicBezTo>
                <a:cubicBezTo>
                  <a:pt x="2883393" y="26615"/>
                  <a:pt x="2885598" y="31720"/>
                  <a:pt x="2882873" y="38231"/>
                </a:cubicBezTo>
                <a:cubicBezTo>
                  <a:pt x="2880148" y="44741"/>
                  <a:pt x="2878363" y="68747"/>
                  <a:pt x="2877517" y="110247"/>
                </a:cubicBezTo>
                <a:cubicBezTo>
                  <a:pt x="2881589" y="106504"/>
                  <a:pt x="2888670" y="100033"/>
                  <a:pt x="2898758" y="90834"/>
                </a:cubicBezTo>
                <a:cubicBezTo>
                  <a:pt x="2908846" y="81635"/>
                  <a:pt x="2914425" y="73572"/>
                  <a:pt x="2915493" y="66646"/>
                </a:cubicBezTo>
                <a:cubicBezTo>
                  <a:pt x="2916562" y="59719"/>
                  <a:pt x="2921050" y="57726"/>
                  <a:pt x="2928959" y="60666"/>
                </a:cubicBezTo>
                <a:cubicBezTo>
                  <a:pt x="2936867" y="63606"/>
                  <a:pt x="2944443" y="68725"/>
                  <a:pt x="2951684" y="76024"/>
                </a:cubicBezTo>
                <a:cubicBezTo>
                  <a:pt x="2958926" y="83323"/>
                  <a:pt x="2956951" y="88583"/>
                  <a:pt x="2945758" y="91802"/>
                </a:cubicBezTo>
                <a:cubicBezTo>
                  <a:pt x="2934566" y="95021"/>
                  <a:pt x="2911754" y="106526"/>
                  <a:pt x="2877323" y="126315"/>
                </a:cubicBezTo>
                <a:cubicBezTo>
                  <a:pt x="2876520" y="140727"/>
                  <a:pt x="2877560" y="152260"/>
                  <a:pt x="2880442" y="160915"/>
                </a:cubicBezTo>
                <a:cubicBezTo>
                  <a:pt x="2883324" y="169569"/>
                  <a:pt x="2894345" y="174086"/>
                  <a:pt x="2913503" y="174466"/>
                </a:cubicBezTo>
                <a:cubicBezTo>
                  <a:pt x="2932662" y="174846"/>
                  <a:pt x="2945217" y="173678"/>
                  <a:pt x="2951168" y="170960"/>
                </a:cubicBezTo>
                <a:cubicBezTo>
                  <a:pt x="2957119" y="168243"/>
                  <a:pt x="2963655" y="159470"/>
                  <a:pt x="2970775" y="144642"/>
                </a:cubicBezTo>
                <a:cubicBezTo>
                  <a:pt x="2977895" y="129814"/>
                  <a:pt x="2981455" y="130976"/>
                  <a:pt x="2981455" y="148127"/>
                </a:cubicBezTo>
                <a:cubicBezTo>
                  <a:pt x="2981455" y="161492"/>
                  <a:pt x="2983028" y="172229"/>
                  <a:pt x="2986176" y="180339"/>
                </a:cubicBezTo>
                <a:cubicBezTo>
                  <a:pt x="2989324" y="188448"/>
                  <a:pt x="2984473" y="194793"/>
                  <a:pt x="2971624" y="199375"/>
                </a:cubicBezTo>
                <a:cubicBezTo>
                  <a:pt x="2958776" y="203957"/>
                  <a:pt x="2941617" y="206015"/>
                  <a:pt x="2920150" y="205549"/>
                </a:cubicBezTo>
                <a:cubicBezTo>
                  <a:pt x="2898683" y="205083"/>
                  <a:pt x="2882815" y="200451"/>
                  <a:pt x="2872548" y="191653"/>
                </a:cubicBezTo>
                <a:cubicBezTo>
                  <a:pt x="2862280" y="182855"/>
                  <a:pt x="2856913" y="168228"/>
                  <a:pt x="2856447" y="147772"/>
                </a:cubicBezTo>
                <a:cubicBezTo>
                  <a:pt x="2855981" y="127316"/>
                  <a:pt x="2855748" y="104934"/>
                  <a:pt x="2855748" y="80627"/>
                </a:cubicBezTo>
                <a:cubicBezTo>
                  <a:pt x="2855748" y="56149"/>
                  <a:pt x="2853500" y="38768"/>
                  <a:pt x="2849005" y="28486"/>
                </a:cubicBezTo>
                <a:cubicBezTo>
                  <a:pt x="2844509" y="18205"/>
                  <a:pt x="2846144" y="13781"/>
                  <a:pt x="2853909" y="15215"/>
                </a:cubicBezTo>
                <a:close/>
                <a:moveTo>
                  <a:pt x="2168604" y="14180"/>
                </a:moveTo>
                <a:cubicBezTo>
                  <a:pt x="2170492" y="14122"/>
                  <a:pt x="2172827" y="14507"/>
                  <a:pt x="2175607" y="15333"/>
                </a:cubicBezTo>
                <a:cubicBezTo>
                  <a:pt x="2186728" y="18638"/>
                  <a:pt x="2195077" y="22485"/>
                  <a:pt x="2200656" y="26873"/>
                </a:cubicBezTo>
                <a:cubicBezTo>
                  <a:pt x="2206234" y="31261"/>
                  <a:pt x="2206890" y="36080"/>
                  <a:pt x="2202624" y="41328"/>
                </a:cubicBezTo>
                <a:cubicBezTo>
                  <a:pt x="2198358" y="46577"/>
                  <a:pt x="2193317" y="55009"/>
                  <a:pt x="2187502" y="66624"/>
                </a:cubicBezTo>
                <a:cubicBezTo>
                  <a:pt x="2181687" y="78240"/>
                  <a:pt x="2173115" y="90085"/>
                  <a:pt x="2161787" y="102159"/>
                </a:cubicBezTo>
                <a:cubicBezTo>
                  <a:pt x="2190137" y="101371"/>
                  <a:pt x="2207664" y="98474"/>
                  <a:pt x="2214368" y="93469"/>
                </a:cubicBezTo>
                <a:cubicBezTo>
                  <a:pt x="2221073" y="88464"/>
                  <a:pt x="2228841" y="87891"/>
                  <a:pt x="2237675" y="91748"/>
                </a:cubicBezTo>
                <a:cubicBezTo>
                  <a:pt x="2246509" y="95606"/>
                  <a:pt x="2253618" y="100428"/>
                  <a:pt x="2259002" y="106214"/>
                </a:cubicBezTo>
                <a:cubicBezTo>
                  <a:pt x="2264387" y="112000"/>
                  <a:pt x="2264792" y="117385"/>
                  <a:pt x="2260218" y="122368"/>
                </a:cubicBezTo>
                <a:cubicBezTo>
                  <a:pt x="2255643" y="127351"/>
                  <a:pt x="2252470" y="139168"/>
                  <a:pt x="2250699" y="157817"/>
                </a:cubicBezTo>
                <a:cubicBezTo>
                  <a:pt x="2248928" y="176467"/>
                  <a:pt x="2247369" y="195224"/>
                  <a:pt x="2246021" y="214088"/>
                </a:cubicBezTo>
                <a:cubicBezTo>
                  <a:pt x="2244673" y="232953"/>
                  <a:pt x="2240694" y="249225"/>
                  <a:pt x="2234083" y="262906"/>
                </a:cubicBezTo>
                <a:cubicBezTo>
                  <a:pt x="2227472" y="276586"/>
                  <a:pt x="2217215" y="286987"/>
                  <a:pt x="2203312" y="294107"/>
                </a:cubicBezTo>
                <a:cubicBezTo>
                  <a:pt x="2189409" y="301227"/>
                  <a:pt x="2181931" y="299438"/>
                  <a:pt x="2180877" y="288740"/>
                </a:cubicBezTo>
                <a:cubicBezTo>
                  <a:pt x="2179823" y="278042"/>
                  <a:pt x="2174101" y="265867"/>
                  <a:pt x="2163712" y="252215"/>
                </a:cubicBezTo>
                <a:cubicBezTo>
                  <a:pt x="2153322" y="238563"/>
                  <a:pt x="2154728" y="234935"/>
                  <a:pt x="2167928" y="241331"/>
                </a:cubicBezTo>
                <a:cubicBezTo>
                  <a:pt x="2181128" y="247727"/>
                  <a:pt x="2190345" y="251326"/>
                  <a:pt x="2195579" y="252129"/>
                </a:cubicBezTo>
                <a:cubicBezTo>
                  <a:pt x="2200813" y="252932"/>
                  <a:pt x="2205686" y="248125"/>
                  <a:pt x="2210195" y="237707"/>
                </a:cubicBezTo>
                <a:cubicBezTo>
                  <a:pt x="2214706" y="227288"/>
                  <a:pt x="2217860" y="211511"/>
                  <a:pt x="2219660" y="190373"/>
                </a:cubicBezTo>
                <a:cubicBezTo>
                  <a:pt x="2221460" y="169236"/>
                  <a:pt x="2222360" y="151554"/>
                  <a:pt x="2222360" y="137329"/>
                </a:cubicBezTo>
                <a:cubicBezTo>
                  <a:pt x="2222360" y="124494"/>
                  <a:pt x="2221123" y="117249"/>
                  <a:pt x="2218649" y="115593"/>
                </a:cubicBezTo>
                <a:cubicBezTo>
                  <a:pt x="2216175" y="113936"/>
                  <a:pt x="2210027" y="114341"/>
                  <a:pt x="2200204" y="116808"/>
                </a:cubicBezTo>
                <a:lnTo>
                  <a:pt x="2172068" y="123863"/>
                </a:lnTo>
                <a:cubicBezTo>
                  <a:pt x="2165243" y="124795"/>
                  <a:pt x="2159177" y="122558"/>
                  <a:pt x="2153871" y="117152"/>
                </a:cubicBezTo>
                <a:cubicBezTo>
                  <a:pt x="2140147" y="132740"/>
                  <a:pt x="2125861" y="144735"/>
                  <a:pt x="2111012" y="153139"/>
                </a:cubicBezTo>
                <a:cubicBezTo>
                  <a:pt x="2107299" y="155240"/>
                  <a:pt x="2104504" y="156518"/>
                  <a:pt x="2102626" y="156974"/>
                </a:cubicBezTo>
                <a:lnTo>
                  <a:pt x="2100964" y="156341"/>
                </a:lnTo>
                <a:lnTo>
                  <a:pt x="2100646" y="161904"/>
                </a:lnTo>
                <a:cubicBezTo>
                  <a:pt x="2100440" y="169236"/>
                  <a:pt x="2100561" y="178299"/>
                  <a:pt x="2101009" y="189093"/>
                </a:cubicBezTo>
                <a:cubicBezTo>
                  <a:pt x="2101906" y="210682"/>
                  <a:pt x="2101196" y="227030"/>
                  <a:pt x="2098880" y="238137"/>
                </a:cubicBezTo>
                <a:cubicBezTo>
                  <a:pt x="2096564" y="249243"/>
                  <a:pt x="2093452" y="258177"/>
                  <a:pt x="2089544" y="264939"/>
                </a:cubicBezTo>
                <a:cubicBezTo>
                  <a:pt x="2085637" y="271700"/>
                  <a:pt x="2081453" y="271800"/>
                  <a:pt x="2076993" y="265240"/>
                </a:cubicBezTo>
                <a:cubicBezTo>
                  <a:pt x="2072533" y="258679"/>
                  <a:pt x="2069121" y="253230"/>
                  <a:pt x="2066754" y="248892"/>
                </a:cubicBezTo>
                <a:cubicBezTo>
                  <a:pt x="2064388" y="244554"/>
                  <a:pt x="2062076" y="242209"/>
                  <a:pt x="2059817" y="241858"/>
                </a:cubicBezTo>
                <a:cubicBezTo>
                  <a:pt x="2057559" y="241507"/>
                  <a:pt x="2046334" y="242980"/>
                  <a:pt x="2026143" y="246278"/>
                </a:cubicBezTo>
                <a:cubicBezTo>
                  <a:pt x="2021439" y="266383"/>
                  <a:pt x="2016073" y="271883"/>
                  <a:pt x="2010043" y="262777"/>
                </a:cubicBezTo>
                <a:cubicBezTo>
                  <a:pt x="2004012" y="253671"/>
                  <a:pt x="2000997" y="241546"/>
                  <a:pt x="2000997" y="226403"/>
                </a:cubicBezTo>
                <a:cubicBezTo>
                  <a:pt x="2000997" y="212134"/>
                  <a:pt x="2000556" y="194406"/>
                  <a:pt x="1999674" y="173219"/>
                </a:cubicBezTo>
                <a:cubicBezTo>
                  <a:pt x="1998792" y="152031"/>
                  <a:pt x="1995644" y="136694"/>
                  <a:pt x="1990231" y="127208"/>
                </a:cubicBezTo>
                <a:cubicBezTo>
                  <a:pt x="1984818" y="117722"/>
                  <a:pt x="1985739" y="112979"/>
                  <a:pt x="1992995" y="112979"/>
                </a:cubicBezTo>
                <a:cubicBezTo>
                  <a:pt x="1997785" y="112979"/>
                  <a:pt x="2003385" y="113416"/>
                  <a:pt x="2009795" y="114291"/>
                </a:cubicBezTo>
                <a:cubicBezTo>
                  <a:pt x="2016678" y="105644"/>
                  <a:pt x="2024357" y="92272"/>
                  <a:pt x="2032832" y="74174"/>
                </a:cubicBezTo>
                <a:cubicBezTo>
                  <a:pt x="2041307" y="56077"/>
                  <a:pt x="2043971" y="41819"/>
                  <a:pt x="2040823" y="31401"/>
                </a:cubicBezTo>
                <a:cubicBezTo>
                  <a:pt x="2037676" y="20983"/>
                  <a:pt x="2045602" y="19897"/>
                  <a:pt x="2064603" y="28142"/>
                </a:cubicBezTo>
                <a:cubicBezTo>
                  <a:pt x="2080807" y="35972"/>
                  <a:pt x="2085816" y="42866"/>
                  <a:pt x="2079628" y="48824"/>
                </a:cubicBezTo>
                <a:cubicBezTo>
                  <a:pt x="2073440" y="54783"/>
                  <a:pt x="2066776" y="63118"/>
                  <a:pt x="2059635" y="73830"/>
                </a:cubicBezTo>
                <a:cubicBezTo>
                  <a:pt x="2052493" y="84542"/>
                  <a:pt x="2041551" y="98029"/>
                  <a:pt x="2026810" y="114291"/>
                </a:cubicBezTo>
                <a:cubicBezTo>
                  <a:pt x="2044161" y="111796"/>
                  <a:pt x="2056221" y="107573"/>
                  <a:pt x="2062990" y="101622"/>
                </a:cubicBezTo>
                <a:cubicBezTo>
                  <a:pt x="2069759" y="95670"/>
                  <a:pt x="2077086" y="94616"/>
                  <a:pt x="2084973" y="98460"/>
                </a:cubicBezTo>
                <a:cubicBezTo>
                  <a:pt x="2092860" y="102303"/>
                  <a:pt x="2099762" y="106304"/>
                  <a:pt x="2105677" y="110462"/>
                </a:cubicBezTo>
                <a:cubicBezTo>
                  <a:pt x="2111592" y="114621"/>
                  <a:pt x="2112930" y="119500"/>
                  <a:pt x="2109689" y="125100"/>
                </a:cubicBezTo>
                <a:cubicBezTo>
                  <a:pt x="2106448" y="130700"/>
                  <a:pt x="2103967" y="137368"/>
                  <a:pt x="2102246" y="145105"/>
                </a:cubicBezTo>
                <a:cubicBezTo>
                  <a:pt x="2101816" y="147039"/>
                  <a:pt x="2101468" y="149406"/>
                  <a:pt x="2101201" y="152206"/>
                </a:cubicBezTo>
                <a:lnTo>
                  <a:pt x="2101180" y="152578"/>
                </a:lnTo>
                <a:lnTo>
                  <a:pt x="2102369" y="149844"/>
                </a:lnTo>
                <a:cubicBezTo>
                  <a:pt x="2104160" y="147011"/>
                  <a:pt x="2106869" y="143355"/>
                  <a:pt x="2110495" y="138877"/>
                </a:cubicBezTo>
                <a:cubicBezTo>
                  <a:pt x="2125001" y="120967"/>
                  <a:pt x="2138273" y="100492"/>
                  <a:pt x="2150311" y="77455"/>
                </a:cubicBezTo>
                <a:cubicBezTo>
                  <a:pt x="2162349" y="54417"/>
                  <a:pt x="2166795" y="37478"/>
                  <a:pt x="2163647" y="26637"/>
                </a:cubicBezTo>
                <a:cubicBezTo>
                  <a:pt x="2161286" y="18506"/>
                  <a:pt x="2162939" y="14354"/>
                  <a:pt x="2168604" y="14180"/>
                </a:cubicBezTo>
                <a:close/>
                <a:moveTo>
                  <a:pt x="7411452" y="11023"/>
                </a:moveTo>
                <a:cubicBezTo>
                  <a:pt x="7413277" y="10394"/>
                  <a:pt x="7416240" y="10432"/>
                  <a:pt x="7420342" y="11138"/>
                </a:cubicBezTo>
                <a:cubicBezTo>
                  <a:pt x="7428544" y="12551"/>
                  <a:pt x="7435320" y="14734"/>
                  <a:pt x="7440668" y="17688"/>
                </a:cubicBezTo>
                <a:cubicBezTo>
                  <a:pt x="7446018" y="20642"/>
                  <a:pt x="7447462" y="23926"/>
                  <a:pt x="7445002" y="27540"/>
                </a:cubicBezTo>
                <a:cubicBezTo>
                  <a:pt x="7442544" y="31154"/>
                  <a:pt x="7439730" y="34889"/>
                  <a:pt x="7436560" y="38747"/>
                </a:cubicBezTo>
                <a:cubicBezTo>
                  <a:pt x="7439486" y="38747"/>
                  <a:pt x="7446494" y="36718"/>
                  <a:pt x="7457586" y="32659"/>
                </a:cubicBezTo>
                <a:cubicBezTo>
                  <a:pt x="7468678" y="28601"/>
                  <a:pt x="7476946" y="29885"/>
                  <a:pt x="7482388" y="36510"/>
                </a:cubicBezTo>
                <a:cubicBezTo>
                  <a:pt x="7487830" y="43135"/>
                  <a:pt x="7486195" y="47874"/>
                  <a:pt x="7477483" y="50728"/>
                </a:cubicBezTo>
                <a:cubicBezTo>
                  <a:pt x="7468772" y="53582"/>
                  <a:pt x="7459687" y="55468"/>
                  <a:pt x="7450230" y="56385"/>
                </a:cubicBezTo>
                <a:cubicBezTo>
                  <a:pt x="7440772" y="57303"/>
                  <a:pt x="7433620" y="56866"/>
                  <a:pt x="7428774" y="55073"/>
                </a:cubicBezTo>
                <a:cubicBezTo>
                  <a:pt x="7418792" y="70503"/>
                  <a:pt x="7405194" y="83133"/>
                  <a:pt x="7387978" y="92964"/>
                </a:cubicBezTo>
                <a:cubicBezTo>
                  <a:pt x="7370764" y="102794"/>
                  <a:pt x="7366053" y="102783"/>
                  <a:pt x="7373846" y="92931"/>
                </a:cubicBezTo>
                <a:cubicBezTo>
                  <a:pt x="7381641" y="83080"/>
                  <a:pt x="7387978" y="74601"/>
                  <a:pt x="7392862" y="67495"/>
                </a:cubicBezTo>
                <a:cubicBezTo>
                  <a:pt x="7397744" y="60390"/>
                  <a:pt x="7401946" y="53101"/>
                  <a:pt x="7405466" y="45630"/>
                </a:cubicBezTo>
                <a:cubicBezTo>
                  <a:pt x="7408988" y="38159"/>
                  <a:pt x="7410748" y="32279"/>
                  <a:pt x="7410748" y="27992"/>
                </a:cubicBezTo>
                <a:cubicBezTo>
                  <a:pt x="7410748" y="23202"/>
                  <a:pt x="7410296" y="18843"/>
                  <a:pt x="7409392" y="14913"/>
                </a:cubicBezTo>
                <a:cubicBezTo>
                  <a:pt x="7408941" y="12949"/>
                  <a:pt x="7409628" y="11652"/>
                  <a:pt x="7411452" y="11023"/>
                </a:cubicBezTo>
                <a:close/>
                <a:moveTo>
                  <a:pt x="3487153" y="11023"/>
                </a:moveTo>
                <a:cubicBezTo>
                  <a:pt x="3488977" y="10394"/>
                  <a:pt x="3491941" y="10432"/>
                  <a:pt x="3496042" y="11138"/>
                </a:cubicBezTo>
                <a:cubicBezTo>
                  <a:pt x="3504244" y="12551"/>
                  <a:pt x="3511020" y="14734"/>
                  <a:pt x="3516369" y="17688"/>
                </a:cubicBezTo>
                <a:cubicBezTo>
                  <a:pt x="3521718" y="20642"/>
                  <a:pt x="3523162" y="23926"/>
                  <a:pt x="3520703" y="27540"/>
                </a:cubicBezTo>
                <a:cubicBezTo>
                  <a:pt x="3518244" y="31154"/>
                  <a:pt x="3515430" y="34889"/>
                  <a:pt x="3512260" y="38747"/>
                </a:cubicBezTo>
                <a:cubicBezTo>
                  <a:pt x="3515186" y="38747"/>
                  <a:pt x="3522195" y="36718"/>
                  <a:pt x="3533287" y="32659"/>
                </a:cubicBezTo>
                <a:cubicBezTo>
                  <a:pt x="3544379" y="28601"/>
                  <a:pt x="3552646" y="29885"/>
                  <a:pt x="3558088" y="36510"/>
                </a:cubicBezTo>
                <a:cubicBezTo>
                  <a:pt x="3563530" y="43135"/>
                  <a:pt x="3561896" y="47874"/>
                  <a:pt x="3553184" y="50728"/>
                </a:cubicBezTo>
                <a:cubicBezTo>
                  <a:pt x="3544472" y="53582"/>
                  <a:pt x="3535388" y="55468"/>
                  <a:pt x="3525930" y="56385"/>
                </a:cubicBezTo>
                <a:cubicBezTo>
                  <a:pt x="3516473" y="57303"/>
                  <a:pt x="3509321" y="56866"/>
                  <a:pt x="3504474" y="55073"/>
                </a:cubicBezTo>
                <a:cubicBezTo>
                  <a:pt x="3494493" y="70503"/>
                  <a:pt x="3480895" y="83133"/>
                  <a:pt x="3463679" y="92964"/>
                </a:cubicBezTo>
                <a:cubicBezTo>
                  <a:pt x="3446464" y="102794"/>
                  <a:pt x="3441753" y="102783"/>
                  <a:pt x="3449547" y="92931"/>
                </a:cubicBezTo>
                <a:cubicBezTo>
                  <a:pt x="3457341" y="83080"/>
                  <a:pt x="3463679" y="74601"/>
                  <a:pt x="3468562" y="67495"/>
                </a:cubicBezTo>
                <a:cubicBezTo>
                  <a:pt x="3473445" y="60390"/>
                  <a:pt x="3477647" y="53101"/>
                  <a:pt x="3481167" y="45630"/>
                </a:cubicBezTo>
                <a:cubicBezTo>
                  <a:pt x="3484688" y="38159"/>
                  <a:pt x="3486448" y="32279"/>
                  <a:pt x="3486448" y="27992"/>
                </a:cubicBezTo>
                <a:cubicBezTo>
                  <a:pt x="3486448" y="23202"/>
                  <a:pt x="3485996" y="18843"/>
                  <a:pt x="3485093" y="14913"/>
                </a:cubicBezTo>
                <a:cubicBezTo>
                  <a:pt x="3484641" y="12949"/>
                  <a:pt x="3485328" y="11652"/>
                  <a:pt x="3487153" y="11023"/>
                </a:cubicBezTo>
                <a:close/>
                <a:moveTo>
                  <a:pt x="4889995" y="10749"/>
                </a:moveTo>
                <a:cubicBezTo>
                  <a:pt x="4891633" y="10456"/>
                  <a:pt x="4893824" y="10604"/>
                  <a:pt x="4896570" y="11192"/>
                </a:cubicBezTo>
                <a:cubicBezTo>
                  <a:pt x="4907555" y="13544"/>
                  <a:pt x="4916582" y="16846"/>
                  <a:pt x="4923652" y="21098"/>
                </a:cubicBezTo>
                <a:cubicBezTo>
                  <a:pt x="4930721" y="25350"/>
                  <a:pt x="4932224" y="30917"/>
                  <a:pt x="4928158" y="37800"/>
                </a:cubicBezTo>
                <a:cubicBezTo>
                  <a:pt x="4924093" y="44684"/>
                  <a:pt x="4922476" y="67033"/>
                  <a:pt x="4923307" y="104848"/>
                </a:cubicBezTo>
                <a:cubicBezTo>
                  <a:pt x="4937354" y="100804"/>
                  <a:pt x="4946296" y="100275"/>
                  <a:pt x="4950134" y="103261"/>
                </a:cubicBezTo>
                <a:lnTo>
                  <a:pt x="4951036" y="105016"/>
                </a:lnTo>
                <a:lnTo>
                  <a:pt x="4957509" y="101406"/>
                </a:lnTo>
                <a:cubicBezTo>
                  <a:pt x="4966816" y="100145"/>
                  <a:pt x="4977456" y="98445"/>
                  <a:pt x="4989430" y="96309"/>
                </a:cubicBezTo>
                <a:cubicBezTo>
                  <a:pt x="4984383" y="82900"/>
                  <a:pt x="4977721" y="71299"/>
                  <a:pt x="4969447" y="61505"/>
                </a:cubicBezTo>
                <a:cubicBezTo>
                  <a:pt x="4961173" y="51710"/>
                  <a:pt x="4962614" y="47283"/>
                  <a:pt x="4973771" y="48222"/>
                </a:cubicBezTo>
                <a:cubicBezTo>
                  <a:pt x="4984927" y="49161"/>
                  <a:pt x="4993955" y="50707"/>
                  <a:pt x="5000852" y="52858"/>
                </a:cubicBezTo>
                <a:cubicBezTo>
                  <a:pt x="5007750" y="55009"/>
                  <a:pt x="5010747" y="58830"/>
                  <a:pt x="5009843" y="64323"/>
                </a:cubicBezTo>
                <a:cubicBezTo>
                  <a:pt x="5008940" y="69815"/>
                  <a:pt x="5010023" y="78828"/>
                  <a:pt x="5013091" y="91361"/>
                </a:cubicBezTo>
                <a:lnTo>
                  <a:pt x="5049229" y="85274"/>
                </a:lnTo>
                <a:cubicBezTo>
                  <a:pt x="5056155" y="55561"/>
                  <a:pt x="5057593" y="35649"/>
                  <a:pt x="5053542" y="25540"/>
                </a:cubicBezTo>
                <a:cubicBezTo>
                  <a:pt x="5049490" y="15430"/>
                  <a:pt x="5053244" y="12024"/>
                  <a:pt x="5064802" y="15322"/>
                </a:cubicBezTo>
                <a:cubicBezTo>
                  <a:pt x="5076361" y="18620"/>
                  <a:pt x="5085162" y="22431"/>
                  <a:pt x="5091206" y="26755"/>
                </a:cubicBezTo>
                <a:cubicBezTo>
                  <a:pt x="5097251" y="31078"/>
                  <a:pt x="5098176" y="36072"/>
                  <a:pt x="5093981" y="41737"/>
                </a:cubicBezTo>
                <a:cubicBezTo>
                  <a:pt x="5089787" y="47401"/>
                  <a:pt x="5084685" y="59892"/>
                  <a:pt x="5078676" y="79208"/>
                </a:cubicBezTo>
                <a:cubicBezTo>
                  <a:pt x="5087295" y="76512"/>
                  <a:pt x="5095028" y="74264"/>
                  <a:pt x="5101876" y="72464"/>
                </a:cubicBezTo>
                <a:cubicBezTo>
                  <a:pt x="5108723" y="70665"/>
                  <a:pt x="5114868" y="70518"/>
                  <a:pt x="5120310" y="72023"/>
                </a:cubicBezTo>
                <a:cubicBezTo>
                  <a:pt x="5125752" y="73529"/>
                  <a:pt x="5130971" y="77767"/>
                  <a:pt x="5135969" y="84736"/>
                </a:cubicBezTo>
                <a:cubicBezTo>
                  <a:pt x="5140967" y="91705"/>
                  <a:pt x="5137962" y="95473"/>
                  <a:pt x="5126957" y="96040"/>
                </a:cubicBezTo>
                <a:cubicBezTo>
                  <a:pt x="5115950" y="96606"/>
                  <a:pt x="5105708" y="97567"/>
                  <a:pt x="5096229" y="98922"/>
                </a:cubicBezTo>
                <a:cubicBezTo>
                  <a:pt x="5086750" y="100277"/>
                  <a:pt x="5078261" y="101700"/>
                  <a:pt x="5070761" y="103192"/>
                </a:cubicBezTo>
                <a:cubicBezTo>
                  <a:pt x="5064881" y="117460"/>
                  <a:pt x="5057729" y="128531"/>
                  <a:pt x="5049304" y="136404"/>
                </a:cubicBezTo>
                <a:cubicBezTo>
                  <a:pt x="5040879" y="144277"/>
                  <a:pt x="5037578" y="143606"/>
                  <a:pt x="5039399" y="134393"/>
                </a:cubicBezTo>
                <a:cubicBezTo>
                  <a:pt x="5041220" y="125179"/>
                  <a:pt x="5043464" y="115833"/>
                  <a:pt x="5046131" y="106354"/>
                </a:cubicBezTo>
                <a:lnTo>
                  <a:pt x="5016598" y="113624"/>
                </a:lnTo>
                <a:cubicBezTo>
                  <a:pt x="5017487" y="118801"/>
                  <a:pt x="5017175" y="124960"/>
                  <a:pt x="5015662" y="132102"/>
                </a:cubicBezTo>
                <a:cubicBezTo>
                  <a:pt x="5014149" y="139243"/>
                  <a:pt x="5010801" y="139716"/>
                  <a:pt x="5005617" y="133521"/>
                </a:cubicBezTo>
                <a:cubicBezTo>
                  <a:pt x="5000433" y="127326"/>
                  <a:pt x="4997224" y="121870"/>
                  <a:pt x="4995991" y="117152"/>
                </a:cubicBezTo>
                <a:cubicBezTo>
                  <a:pt x="4988978" y="118830"/>
                  <a:pt x="4982891" y="120375"/>
                  <a:pt x="4977728" y="121787"/>
                </a:cubicBezTo>
                <a:cubicBezTo>
                  <a:pt x="4972566" y="123200"/>
                  <a:pt x="4965579" y="120472"/>
                  <a:pt x="4956767" y="113603"/>
                </a:cubicBezTo>
                <a:lnTo>
                  <a:pt x="4952221" y="107798"/>
                </a:lnTo>
                <a:lnTo>
                  <a:pt x="4951061" y="116458"/>
                </a:lnTo>
                <a:cubicBezTo>
                  <a:pt x="4949964" y="118932"/>
                  <a:pt x="4948174" y="120866"/>
                  <a:pt x="4945689" y="122261"/>
                </a:cubicBezTo>
                <a:cubicBezTo>
                  <a:pt x="4940720" y="125050"/>
                  <a:pt x="4933310" y="127577"/>
                  <a:pt x="4923458" y="129843"/>
                </a:cubicBezTo>
                <a:lnTo>
                  <a:pt x="4923458" y="152085"/>
                </a:lnTo>
                <a:cubicBezTo>
                  <a:pt x="4922139" y="150134"/>
                  <a:pt x="4926082" y="146725"/>
                  <a:pt x="4935289" y="141857"/>
                </a:cubicBezTo>
                <a:cubicBezTo>
                  <a:pt x="4944495" y="136988"/>
                  <a:pt x="4946722" y="139017"/>
                  <a:pt x="4941968" y="147944"/>
                </a:cubicBezTo>
                <a:cubicBezTo>
                  <a:pt x="4937214" y="156871"/>
                  <a:pt x="4931044" y="165543"/>
                  <a:pt x="4923458" y="173961"/>
                </a:cubicBezTo>
                <a:cubicBezTo>
                  <a:pt x="4923458" y="215863"/>
                  <a:pt x="4923906" y="244264"/>
                  <a:pt x="4924803" y="259163"/>
                </a:cubicBezTo>
                <a:cubicBezTo>
                  <a:pt x="4925698" y="274063"/>
                  <a:pt x="4922436" y="286739"/>
                  <a:pt x="4915015" y="297193"/>
                </a:cubicBezTo>
                <a:cubicBezTo>
                  <a:pt x="4907594" y="307647"/>
                  <a:pt x="4901152" y="307647"/>
                  <a:pt x="4895688" y="297193"/>
                </a:cubicBezTo>
                <a:cubicBezTo>
                  <a:pt x="4890224" y="286739"/>
                  <a:pt x="4882886" y="275916"/>
                  <a:pt x="4873673" y="264724"/>
                </a:cubicBezTo>
                <a:cubicBezTo>
                  <a:pt x="4864459" y="253531"/>
                  <a:pt x="4865993" y="249734"/>
                  <a:pt x="4878276" y="253334"/>
                </a:cubicBezTo>
                <a:cubicBezTo>
                  <a:pt x="4890558" y="256933"/>
                  <a:pt x="4897086" y="258575"/>
                  <a:pt x="4897861" y="258260"/>
                </a:cubicBezTo>
                <a:cubicBezTo>
                  <a:pt x="4898635" y="257944"/>
                  <a:pt x="4899245" y="251208"/>
                  <a:pt x="4899689" y="238051"/>
                </a:cubicBezTo>
                <a:cubicBezTo>
                  <a:pt x="4900134" y="224894"/>
                  <a:pt x="4900356" y="208894"/>
                  <a:pt x="4900356" y="190050"/>
                </a:cubicBezTo>
                <a:cubicBezTo>
                  <a:pt x="4880911" y="213396"/>
                  <a:pt x="4868607" y="228679"/>
                  <a:pt x="4863444" y="235900"/>
                </a:cubicBezTo>
                <a:cubicBezTo>
                  <a:pt x="4858282" y="243120"/>
                  <a:pt x="4848746" y="242095"/>
                  <a:pt x="4834835" y="232824"/>
                </a:cubicBezTo>
                <a:cubicBezTo>
                  <a:pt x="4820926" y="223553"/>
                  <a:pt x="4818143" y="217738"/>
                  <a:pt x="4826489" y="215379"/>
                </a:cubicBezTo>
                <a:cubicBezTo>
                  <a:pt x="4834835" y="213020"/>
                  <a:pt x="4842905" y="209456"/>
                  <a:pt x="4850700" y="204688"/>
                </a:cubicBezTo>
                <a:cubicBezTo>
                  <a:pt x="4858493" y="199920"/>
                  <a:pt x="4875046" y="187068"/>
                  <a:pt x="4900356" y="166131"/>
                </a:cubicBezTo>
                <a:lnTo>
                  <a:pt x="4900356" y="133349"/>
                </a:lnTo>
                <a:cubicBezTo>
                  <a:pt x="4897531" y="135070"/>
                  <a:pt x="4891806" y="137078"/>
                  <a:pt x="4883180" y="139372"/>
                </a:cubicBezTo>
                <a:cubicBezTo>
                  <a:pt x="4874554" y="141667"/>
                  <a:pt x="4865136" y="139716"/>
                  <a:pt x="4854926" y="133521"/>
                </a:cubicBezTo>
                <a:cubicBezTo>
                  <a:pt x="4844716" y="127326"/>
                  <a:pt x="4845537" y="123042"/>
                  <a:pt x="4857389" y="120669"/>
                </a:cubicBezTo>
                <a:cubicBezTo>
                  <a:pt x="4869241" y="118296"/>
                  <a:pt x="4883564" y="115109"/>
                  <a:pt x="4900356" y="111108"/>
                </a:cubicBezTo>
                <a:cubicBezTo>
                  <a:pt x="4900356" y="65606"/>
                  <a:pt x="4896979" y="36990"/>
                  <a:pt x="4890224" y="25260"/>
                </a:cubicBezTo>
                <a:cubicBezTo>
                  <a:pt x="4885159" y="16462"/>
                  <a:pt x="4885082" y="11625"/>
                  <a:pt x="4889995" y="10749"/>
                </a:cubicBezTo>
                <a:close/>
                <a:moveTo>
                  <a:pt x="175132" y="9329"/>
                </a:moveTo>
                <a:cubicBezTo>
                  <a:pt x="178744" y="8857"/>
                  <a:pt x="184612" y="10740"/>
                  <a:pt x="192736" y="14978"/>
                </a:cubicBezTo>
                <a:cubicBezTo>
                  <a:pt x="208984" y="23453"/>
                  <a:pt x="214730" y="30627"/>
                  <a:pt x="209977" y="36499"/>
                </a:cubicBezTo>
                <a:cubicBezTo>
                  <a:pt x="205223" y="42371"/>
                  <a:pt x="200275" y="50004"/>
                  <a:pt x="195134" y="59397"/>
                </a:cubicBezTo>
                <a:cubicBezTo>
                  <a:pt x="189993" y="68790"/>
                  <a:pt x="180668" y="83503"/>
                  <a:pt x="167160" y="103536"/>
                </a:cubicBezTo>
                <a:cubicBezTo>
                  <a:pt x="169369" y="103536"/>
                  <a:pt x="176872" y="101987"/>
                  <a:pt x="189671" y="98890"/>
                </a:cubicBezTo>
                <a:cubicBezTo>
                  <a:pt x="202469" y="95792"/>
                  <a:pt x="213228" y="92720"/>
                  <a:pt x="221947" y="89673"/>
                </a:cubicBezTo>
                <a:cubicBezTo>
                  <a:pt x="230666" y="86625"/>
                  <a:pt x="237768" y="83219"/>
                  <a:pt x="243253" y="79455"/>
                </a:cubicBezTo>
                <a:cubicBezTo>
                  <a:pt x="248738" y="75691"/>
                  <a:pt x="255614" y="75494"/>
                  <a:pt x="263881" y="78864"/>
                </a:cubicBezTo>
                <a:cubicBezTo>
                  <a:pt x="272149" y="82234"/>
                  <a:pt x="280591" y="87747"/>
                  <a:pt x="289210" y="95405"/>
                </a:cubicBezTo>
                <a:cubicBezTo>
                  <a:pt x="297828" y="103063"/>
                  <a:pt x="295968" y="108978"/>
                  <a:pt x="283628" y="113151"/>
                </a:cubicBezTo>
                <a:cubicBezTo>
                  <a:pt x="271288" y="117324"/>
                  <a:pt x="258439" y="125559"/>
                  <a:pt x="245081" y="137856"/>
                </a:cubicBezTo>
                <a:cubicBezTo>
                  <a:pt x="231723" y="150152"/>
                  <a:pt x="228196" y="147815"/>
                  <a:pt x="234499" y="130843"/>
                </a:cubicBezTo>
                <a:cubicBezTo>
                  <a:pt x="240801" y="113872"/>
                  <a:pt x="243808" y="105099"/>
                  <a:pt x="243522" y="104525"/>
                </a:cubicBezTo>
                <a:cubicBezTo>
                  <a:pt x="243235" y="103952"/>
                  <a:pt x="240697" y="104328"/>
                  <a:pt x="235907" y="105655"/>
                </a:cubicBezTo>
                <a:cubicBezTo>
                  <a:pt x="231117" y="106981"/>
                  <a:pt x="219294" y="109889"/>
                  <a:pt x="200436" y="114377"/>
                </a:cubicBezTo>
                <a:lnTo>
                  <a:pt x="189789" y="118378"/>
                </a:lnTo>
                <a:cubicBezTo>
                  <a:pt x="183608" y="120142"/>
                  <a:pt x="178123" y="121730"/>
                  <a:pt x="173334" y="123143"/>
                </a:cubicBezTo>
                <a:cubicBezTo>
                  <a:pt x="168544" y="124555"/>
                  <a:pt x="163532" y="122558"/>
                  <a:pt x="158298" y="117152"/>
                </a:cubicBezTo>
                <a:cubicBezTo>
                  <a:pt x="149866" y="129929"/>
                  <a:pt x="139086" y="140322"/>
                  <a:pt x="125957" y="148331"/>
                </a:cubicBezTo>
                <a:cubicBezTo>
                  <a:pt x="112829" y="156340"/>
                  <a:pt x="109922" y="154544"/>
                  <a:pt x="117235" y="142943"/>
                </a:cubicBezTo>
                <a:cubicBezTo>
                  <a:pt x="124548" y="131342"/>
                  <a:pt x="132887" y="118184"/>
                  <a:pt x="142252" y="103471"/>
                </a:cubicBezTo>
                <a:cubicBezTo>
                  <a:pt x="151615" y="88758"/>
                  <a:pt x="159209" y="73393"/>
                  <a:pt x="165030" y="57375"/>
                </a:cubicBezTo>
                <a:cubicBezTo>
                  <a:pt x="170853" y="41357"/>
                  <a:pt x="172864" y="28167"/>
                  <a:pt x="171064" y="17807"/>
                </a:cubicBezTo>
                <a:cubicBezTo>
                  <a:pt x="170165" y="12626"/>
                  <a:pt x="171520" y="9800"/>
                  <a:pt x="175132" y="9329"/>
                </a:cubicBezTo>
                <a:close/>
                <a:moveTo>
                  <a:pt x="4633546" y="7740"/>
                </a:moveTo>
                <a:cubicBezTo>
                  <a:pt x="4639383" y="8693"/>
                  <a:pt x="4646833" y="10984"/>
                  <a:pt x="4655895" y="14612"/>
                </a:cubicBezTo>
                <a:cubicBezTo>
                  <a:pt x="4664959" y="18240"/>
                  <a:pt x="4668346" y="23130"/>
                  <a:pt x="4666059" y="29282"/>
                </a:cubicBezTo>
                <a:cubicBezTo>
                  <a:pt x="4663772" y="35434"/>
                  <a:pt x="4661768" y="55676"/>
                  <a:pt x="4660047" y="90006"/>
                </a:cubicBezTo>
                <a:cubicBezTo>
                  <a:pt x="4669856" y="88357"/>
                  <a:pt x="4682124" y="85245"/>
                  <a:pt x="4696851" y="80671"/>
                </a:cubicBezTo>
                <a:cubicBezTo>
                  <a:pt x="4711579" y="76096"/>
                  <a:pt x="4723524" y="77842"/>
                  <a:pt x="4732687" y="85908"/>
                </a:cubicBezTo>
                <a:cubicBezTo>
                  <a:pt x="4741851" y="93975"/>
                  <a:pt x="4741041" y="99177"/>
                  <a:pt x="4730257" y="101514"/>
                </a:cubicBezTo>
                <a:cubicBezTo>
                  <a:pt x="4719473" y="103851"/>
                  <a:pt x="4696966" y="107021"/>
                  <a:pt x="4662736" y="111022"/>
                </a:cubicBezTo>
                <a:cubicBezTo>
                  <a:pt x="4679514" y="134955"/>
                  <a:pt x="4697887" y="156462"/>
                  <a:pt x="4717856" y="175542"/>
                </a:cubicBezTo>
                <a:cubicBezTo>
                  <a:pt x="4737825" y="194621"/>
                  <a:pt x="4755678" y="207718"/>
                  <a:pt x="4771417" y="214830"/>
                </a:cubicBezTo>
                <a:cubicBezTo>
                  <a:pt x="4787155" y="221943"/>
                  <a:pt x="4789621" y="226790"/>
                  <a:pt x="4778816" y="229371"/>
                </a:cubicBezTo>
                <a:cubicBezTo>
                  <a:pt x="4768010" y="231953"/>
                  <a:pt x="4755438" y="232537"/>
                  <a:pt x="4741098" y="231124"/>
                </a:cubicBezTo>
                <a:cubicBezTo>
                  <a:pt x="4726758" y="229712"/>
                  <a:pt x="4717157" y="225123"/>
                  <a:pt x="4712296" y="217358"/>
                </a:cubicBezTo>
                <a:cubicBezTo>
                  <a:pt x="4707434" y="209593"/>
                  <a:pt x="4700766" y="199020"/>
                  <a:pt x="4692291" y="185641"/>
                </a:cubicBezTo>
                <a:cubicBezTo>
                  <a:pt x="4683816" y="172261"/>
                  <a:pt x="4673068" y="150787"/>
                  <a:pt x="4660047" y="121217"/>
                </a:cubicBezTo>
                <a:lnTo>
                  <a:pt x="4660047" y="200677"/>
                </a:lnTo>
                <a:cubicBezTo>
                  <a:pt x="4664378" y="199945"/>
                  <a:pt x="4669167" y="198640"/>
                  <a:pt x="4674416" y="196762"/>
                </a:cubicBezTo>
                <a:cubicBezTo>
                  <a:pt x="4679664" y="194883"/>
                  <a:pt x="4686003" y="196819"/>
                  <a:pt x="4693431" y="202569"/>
                </a:cubicBezTo>
                <a:cubicBezTo>
                  <a:pt x="4700859" y="208320"/>
                  <a:pt x="4700949" y="213278"/>
                  <a:pt x="4693700" y="217444"/>
                </a:cubicBezTo>
                <a:cubicBezTo>
                  <a:pt x="4686451" y="221610"/>
                  <a:pt x="4675233" y="224883"/>
                  <a:pt x="4660047" y="227263"/>
                </a:cubicBezTo>
                <a:cubicBezTo>
                  <a:pt x="4660907" y="245791"/>
                  <a:pt x="4660255" y="264917"/>
                  <a:pt x="4658090" y="284642"/>
                </a:cubicBezTo>
                <a:cubicBezTo>
                  <a:pt x="4655924" y="304367"/>
                  <a:pt x="4650507" y="309196"/>
                  <a:pt x="4641838" y="299129"/>
                </a:cubicBezTo>
                <a:cubicBezTo>
                  <a:pt x="4633170" y="289062"/>
                  <a:pt x="4629961" y="279092"/>
                  <a:pt x="4632213" y="269219"/>
                </a:cubicBezTo>
                <a:cubicBezTo>
                  <a:pt x="4634464" y="259346"/>
                  <a:pt x="4636034" y="246451"/>
                  <a:pt x="4636923" y="230533"/>
                </a:cubicBezTo>
                <a:cubicBezTo>
                  <a:pt x="4625810" y="231436"/>
                  <a:pt x="4615159" y="230250"/>
                  <a:pt x="4604970" y="226973"/>
                </a:cubicBezTo>
                <a:cubicBezTo>
                  <a:pt x="4594781" y="223696"/>
                  <a:pt x="4593684" y="220344"/>
                  <a:pt x="4601679" y="216917"/>
                </a:cubicBezTo>
                <a:cubicBezTo>
                  <a:pt x="4609674" y="213490"/>
                  <a:pt x="4621422" y="210148"/>
                  <a:pt x="4636923" y="206893"/>
                </a:cubicBezTo>
                <a:lnTo>
                  <a:pt x="4636923" y="136060"/>
                </a:lnTo>
                <a:cubicBezTo>
                  <a:pt x="4629395" y="158230"/>
                  <a:pt x="4617819" y="178044"/>
                  <a:pt x="4602195" y="195503"/>
                </a:cubicBezTo>
                <a:cubicBezTo>
                  <a:pt x="4586571" y="212963"/>
                  <a:pt x="4571582" y="224743"/>
                  <a:pt x="4557228" y="230845"/>
                </a:cubicBezTo>
                <a:lnTo>
                  <a:pt x="4549256" y="233445"/>
                </a:lnTo>
                <a:lnTo>
                  <a:pt x="4549210" y="234881"/>
                </a:lnTo>
                <a:cubicBezTo>
                  <a:pt x="4548059" y="255990"/>
                  <a:pt x="4545698" y="270655"/>
                  <a:pt x="4542127" y="278877"/>
                </a:cubicBezTo>
                <a:cubicBezTo>
                  <a:pt x="4537367" y="289840"/>
                  <a:pt x="4531505" y="289306"/>
                  <a:pt x="4524543" y="277275"/>
                </a:cubicBezTo>
                <a:cubicBezTo>
                  <a:pt x="4517581" y="265243"/>
                  <a:pt x="4515677" y="255492"/>
                  <a:pt x="4518832" y="248021"/>
                </a:cubicBezTo>
                <a:cubicBezTo>
                  <a:pt x="4521987" y="240550"/>
                  <a:pt x="4524460" y="228070"/>
                  <a:pt x="4526253" y="210582"/>
                </a:cubicBezTo>
                <a:cubicBezTo>
                  <a:pt x="4528045" y="193094"/>
                  <a:pt x="4528942" y="175423"/>
                  <a:pt x="4528942" y="157570"/>
                </a:cubicBezTo>
                <a:cubicBezTo>
                  <a:pt x="4528942" y="140534"/>
                  <a:pt x="4528562" y="130660"/>
                  <a:pt x="4527802" y="127950"/>
                </a:cubicBezTo>
                <a:cubicBezTo>
                  <a:pt x="4519757" y="140684"/>
                  <a:pt x="4510034" y="152296"/>
                  <a:pt x="4498634" y="162786"/>
                </a:cubicBezTo>
                <a:cubicBezTo>
                  <a:pt x="4487233" y="173276"/>
                  <a:pt x="4476163" y="181117"/>
                  <a:pt x="4465422" y="186308"/>
                </a:cubicBezTo>
                <a:cubicBezTo>
                  <a:pt x="4454681" y="191499"/>
                  <a:pt x="4454552" y="187584"/>
                  <a:pt x="4465034" y="174563"/>
                </a:cubicBezTo>
                <a:cubicBezTo>
                  <a:pt x="4475517" y="161542"/>
                  <a:pt x="4486814" y="146517"/>
                  <a:pt x="4498924" y="129488"/>
                </a:cubicBezTo>
                <a:cubicBezTo>
                  <a:pt x="4511034" y="112459"/>
                  <a:pt x="4521542" y="93760"/>
                  <a:pt x="4530447" y="73389"/>
                </a:cubicBezTo>
                <a:cubicBezTo>
                  <a:pt x="4539353" y="53019"/>
                  <a:pt x="4543128" y="38324"/>
                  <a:pt x="4541772" y="29304"/>
                </a:cubicBezTo>
                <a:cubicBezTo>
                  <a:pt x="4540417" y="20284"/>
                  <a:pt x="4545196" y="17946"/>
                  <a:pt x="4556109" y="22292"/>
                </a:cubicBezTo>
                <a:cubicBezTo>
                  <a:pt x="4567022" y="26637"/>
                  <a:pt x="4574250" y="30784"/>
                  <a:pt x="4577792" y="34735"/>
                </a:cubicBezTo>
                <a:cubicBezTo>
                  <a:pt x="4581334" y="38686"/>
                  <a:pt x="4581624" y="42343"/>
                  <a:pt x="4578663" y="45705"/>
                </a:cubicBezTo>
                <a:cubicBezTo>
                  <a:pt x="4575702" y="49068"/>
                  <a:pt x="4571579" y="56034"/>
                  <a:pt x="4566294" y="66603"/>
                </a:cubicBezTo>
                <a:cubicBezTo>
                  <a:pt x="4561010" y="77171"/>
                  <a:pt x="4550868" y="93276"/>
                  <a:pt x="4535868" y="114915"/>
                </a:cubicBezTo>
                <a:cubicBezTo>
                  <a:pt x="4550266" y="120909"/>
                  <a:pt x="4556328" y="130058"/>
                  <a:pt x="4554055" y="142362"/>
                </a:cubicBezTo>
                <a:cubicBezTo>
                  <a:pt x="4551782" y="154666"/>
                  <a:pt x="4550416" y="177754"/>
                  <a:pt x="4549957" y="211625"/>
                </a:cubicBezTo>
                <a:lnTo>
                  <a:pt x="4549488" y="226218"/>
                </a:lnTo>
                <a:lnTo>
                  <a:pt x="4556195" y="218412"/>
                </a:lnTo>
                <a:cubicBezTo>
                  <a:pt x="4569861" y="204021"/>
                  <a:pt x="4583373" y="186580"/>
                  <a:pt x="4596731" y="166088"/>
                </a:cubicBezTo>
                <a:cubicBezTo>
                  <a:pt x="4610089" y="145596"/>
                  <a:pt x="4619443" y="129284"/>
                  <a:pt x="4624792" y="117152"/>
                </a:cubicBezTo>
                <a:cubicBezTo>
                  <a:pt x="4616273" y="119862"/>
                  <a:pt x="4607698" y="121891"/>
                  <a:pt x="4599065" y="123239"/>
                </a:cubicBezTo>
                <a:cubicBezTo>
                  <a:pt x="4590433" y="124587"/>
                  <a:pt x="4582212" y="122031"/>
                  <a:pt x="4574404" y="115571"/>
                </a:cubicBezTo>
                <a:cubicBezTo>
                  <a:pt x="4566595" y="109111"/>
                  <a:pt x="4567714" y="105278"/>
                  <a:pt x="4577759" y="104074"/>
                </a:cubicBezTo>
                <a:cubicBezTo>
                  <a:pt x="4587805" y="102869"/>
                  <a:pt x="4598047" y="101360"/>
                  <a:pt x="4608487" y="99546"/>
                </a:cubicBezTo>
                <a:cubicBezTo>
                  <a:pt x="4618926" y="97732"/>
                  <a:pt x="4628405" y="96115"/>
                  <a:pt x="4636923" y="94695"/>
                </a:cubicBezTo>
                <a:cubicBezTo>
                  <a:pt x="4636923" y="74863"/>
                  <a:pt x="4636260" y="59189"/>
                  <a:pt x="4634934" y="47674"/>
                </a:cubicBezTo>
                <a:cubicBezTo>
                  <a:pt x="4633607" y="36159"/>
                  <a:pt x="4631585" y="26386"/>
                  <a:pt x="4628868" y="18355"/>
                </a:cubicBezTo>
                <a:cubicBezTo>
                  <a:pt x="4626150" y="10325"/>
                  <a:pt x="4627710" y="6786"/>
                  <a:pt x="4633546" y="7740"/>
                </a:cubicBezTo>
                <a:close/>
                <a:moveTo>
                  <a:pt x="924525" y="5398"/>
                </a:moveTo>
                <a:cubicBezTo>
                  <a:pt x="926166" y="5461"/>
                  <a:pt x="928156" y="5850"/>
                  <a:pt x="930493" y="6567"/>
                </a:cubicBezTo>
                <a:cubicBezTo>
                  <a:pt x="939842" y="9436"/>
                  <a:pt x="947924" y="13293"/>
                  <a:pt x="954735" y="18140"/>
                </a:cubicBezTo>
                <a:cubicBezTo>
                  <a:pt x="961733" y="23331"/>
                  <a:pt x="962167" y="28010"/>
                  <a:pt x="956036" y="32176"/>
                </a:cubicBezTo>
                <a:cubicBezTo>
                  <a:pt x="949906" y="36341"/>
                  <a:pt x="941653" y="42034"/>
                  <a:pt x="931278" y="49255"/>
                </a:cubicBezTo>
                <a:cubicBezTo>
                  <a:pt x="920902" y="56475"/>
                  <a:pt x="910893" y="61724"/>
                  <a:pt x="901249" y="65000"/>
                </a:cubicBezTo>
                <a:cubicBezTo>
                  <a:pt x="891605" y="68277"/>
                  <a:pt x="890018" y="65864"/>
                  <a:pt x="896485" y="57762"/>
                </a:cubicBezTo>
                <a:cubicBezTo>
                  <a:pt x="902952" y="49660"/>
                  <a:pt x="908800" y="42185"/>
                  <a:pt x="914026" y="35338"/>
                </a:cubicBezTo>
                <a:cubicBezTo>
                  <a:pt x="919253" y="28490"/>
                  <a:pt x="920967" y="21266"/>
                  <a:pt x="919167" y="13666"/>
                </a:cubicBezTo>
                <a:cubicBezTo>
                  <a:pt x="917818" y="7966"/>
                  <a:pt x="919604" y="5210"/>
                  <a:pt x="924525" y="5398"/>
                </a:cubicBezTo>
                <a:close/>
                <a:moveTo>
                  <a:pt x="1626382" y="4675"/>
                </a:moveTo>
                <a:cubicBezTo>
                  <a:pt x="1627974" y="4687"/>
                  <a:pt x="1629887" y="5114"/>
                  <a:pt x="1632123" y="5954"/>
                </a:cubicBezTo>
                <a:cubicBezTo>
                  <a:pt x="1641064" y="9317"/>
                  <a:pt x="1649188" y="14171"/>
                  <a:pt x="1656494" y="20517"/>
                </a:cubicBezTo>
                <a:cubicBezTo>
                  <a:pt x="1663801" y="26862"/>
                  <a:pt x="1664528" y="32462"/>
                  <a:pt x="1658677" y="37316"/>
                </a:cubicBezTo>
                <a:cubicBezTo>
                  <a:pt x="1652827" y="42171"/>
                  <a:pt x="1645535" y="49846"/>
                  <a:pt x="1636801" y="60343"/>
                </a:cubicBezTo>
                <a:lnTo>
                  <a:pt x="1604020" y="94050"/>
                </a:lnTo>
                <a:cubicBezTo>
                  <a:pt x="1612136" y="93276"/>
                  <a:pt x="1621106" y="91508"/>
                  <a:pt x="1630929" y="88748"/>
                </a:cubicBezTo>
                <a:cubicBezTo>
                  <a:pt x="1640752" y="85987"/>
                  <a:pt x="1649970" y="88920"/>
                  <a:pt x="1658581" y="97545"/>
                </a:cubicBezTo>
                <a:cubicBezTo>
                  <a:pt x="1667192" y="106171"/>
                  <a:pt x="1663754" y="111814"/>
                  <a:pt x="1648267" y="114474"/>
                </a:cubicBezTo>
                <a:cubicBezTo>
                  <a:pt x="1632779" y="117134"/>
                  <a:pt x="1621199" y="118690"/>
                  <a:pt x="1613527" y="119142"/>
                </a:cubicBezTo>
                <a:cubicBezTo>
                  <a:pt x="1605855" y="119593"/>
                  <a:pt x="1595939" y="120414"/>
                  <a:pt x="1583778" y="121605"/>
                </a:cubicBezTo>
                <a:cubicBezTo>
                  <a:pt x="1590977" y="126581"/>
                  <a:pt x="1593641" y="131123"/>
                  <a:pt x="1591769" y="135231"/>
                </a:cubicBezTo>
                <a:cubicBezTo>
                  <a:pt x="1589898" y="139340"/>
                  <a:pt x="1587234" y="146757"/>
                  <a:pt x="1583778" y="157484"/>
                </a:cubicBezTo>
                <a:cubicBezTo>
                  <a:pt x="1596340" y="156695"/>
                  <a:pt x="1609021" y="155387"/>
                  <a:pt x="1621819" y="153558"/>
                </a:cubicBezTo>
                <a:cubicBezTo>
                  <a:pt x="1634618" y="151730"/>
                  <a:pt x="1646495" y="149679"/>
                  <a:pt x="1657451" y="147406"/>
                </a:cubicBezTo>
                <a:cubicBezTo>
                  <a:pt x="1668407" y="145133"/>
                  <a:pt x="1678148" y="144721"/>
                  <a:pt x="1686673" y="146169"/>
                </a:cubicBezTo>
                <a:cubicBezTo>
                  <a:pt x="1695198" y="147618"/>
                  <a:pt x="1702899" y="152820"/>
                  <a:pt x="1709775" y="161775"/>
                </a:cubicBezTo>
                <a:cubicBezTo>
                  <a:pt x="1716651" y="170731"/>
                  <a:pt x="1706566" y="175208"/>
                  <a:pt x="1679521" y="175208"/>
                </a:cubicBezTo>
                <a:cubicBezTo>
                  <a:pt x="1655400" y="175208"/>
                  <a:pt x="1623487" y="176399"/>
                  <a:pt x="1583778" y="178779"/>
                </a:cubicBezTo>
                <a:cubicBezTo>
                  <a:pt x="1604887" y="202397"/>
                  <a:pt x="1623443" y="221767"/>
                  <a:pt x="1639447" y="236889"/>
                </a:cubicBezTo>
                <a:cubicBezTo>
                  <a:pt x="1655451" y="252011"/>
                  <a:pt x="1670250" y="262863"/>
                  <a:pt x="1683844" y="269445"/>
                </a:cubicBezTo>
                <a:cubicBezTo>
                  <a:pt x="1697439" y="276027"/>
                  <a:pt x="1710478" y="281742"/>
                  <a:pt x="1722961" y="286589"/>
                </a:cubicBezTo>
                <a:cubicBezTo>
                  <a:pt x="1735444" y="291436"/>
                  <a:pt x="1735684" y="295455"/>
                  <a:pt x="1723681" y="298645"/>
                </a:cubicBezTo>
                <a:cubicBezTo>
                  <a:pt x="1711679" y="301836"/>
                  <a:pt x="1696062" y="303431"/>
                  <a:pt x="1676832" y="303431"/>
                </a:cubicBezTo>
                <a:cubicBezTo>
                  <a:pt x="1657272" y="303431"/>
                  <a:pt x="1643290" y="296430"/>
                  <a:pt x="1634887" y="282427"/>
                </a:cubicBezTo>
                <a:cubicBezTo>
                  <a:pt x="1626483" y="268423"/>
                  <a:pt x="1617754" y="254857"/>
                  <a:pt x="1608698" y="241729"/>
                </a:cubicBezTo>
                <a:cubicBezTo>
                  <a:pt x="1599642" y="228601"/>
                  <a:pt x="1589106" y="211374"/>
                  <a:pt x="1577089" y="190050"/>
                </a:cubicBezTo>
                <a:cubicBezTo>
                  <a:pt x="1568556" y="223133"/>
                  <a:pt x="1554302" y="247573"/>
                  <a:pt x="1534326" y="263368"/>
                </a:cubicBezTo>
                <a:cubicBezTo>
                  <a:pt x="1514351" y="279164"/>
                  <a:pt x="1493274" y="288665"/>
                  <a:pt x="1471097" y="291870"/>
                </a:cubicBezTo>
                <a:cubicBezTo>
                  <a:pt x="1448919" y="295075"/>
                  <a:pt x="1448152" y="291611"/>
                  <a:pt x="1468795" y="281480"/>
                </a:cubicBezTo>
                <a:cubicBezTo>
                  <a:pt x="1489438" y="271349"/>
                  <a:pt x="1507230" y="257930"/>
                  <a:pt x="1522173" y="241224"/>
                </a:cubicBezTo>
                <a:cubicBezTo>
                  <a:pt x="1537116" y="224517"/>
                  <a:pt x="1547247" y="204756"/>
                  <a:pt x="1552567" y="181941"/>
                </a:cubicBezTo>
                <a:cubicBezTo>
                  <a:pt x="1521506" y="186444"/>
                  <a:pt x="1499867" y="189595"/>
                  <a:pt x="1487649" y="191395"/>
                </a:cubicBezTo>
                <a:cubicBezTo>
                  <a:pt x="1475431" y="193195"/>
                  <a:pt x="1464073" y="189800"/>
                  <a:pt x="1453576" y="181210"/>
                </a:cubicBezTo>
                <a:cubicBezTo>
                  <a:pt x="1443080" y="172620"/>
                  <a:pt x="1445510" y="168325"/>
                  <a:pt x="1460868" y="168325"/>
                </a:cubicBezTo>
                <a:cubicBezTo>
                  <a:pt x="1473373" y="168325"/>
                  <a:pt x="1487530" y="167447"/>
                  <a:pt x="1503341" y="165690"/>
                </a:cubicBezTo>
                <a:cubicBezTo>
                  <a:pt x="1519151" y="163933"/>
                  <a:pt x="1536592" y="162223"/>
                  <a:pt x="1555664" y="160560"/>
                </a:cubicBezTo>
                <a:cubicBezTo>
                  <a:pt x="1558992" y="142692"/>
                  <a:pt x="1559694" y="130474"/>
                  <a:pt x="1557772" y="123906"/>
                </a:cubicBezTo>
                <a:cubicBezTo>
                  <a:pt x="1548451" y="125713"/>
                  <a:pt x="1539478" y="127291"/>
                  <a:pt x="1530852" y="128639"/>
                </a:cubicBezTo>
                <a:cubicBezTo>
                  <a:pt x="1522227" y="129986"/>
                  <a:pt x="1513340" y="126674"/>
                  <a:pt x="1504190" y="118701"/>
                </a:cubicBezTo>
                <a:cubicBezTo>
                  <a:pt x="1495041" y="110728"/>
                  <a:pt x="1495805" y="106436"/>
                  <a:pt x="1506481" y="105827"/>
                </a:cubicBezTo>
                <a:cubicBezTo>
                  <a:pt x="1517158" y="105217"/>
                  <a:pt x="1526880" y="104475"/>
                  <a:pt x="1535649" y="103601"/>
                </a:cubicBezTo>
                <a:cubicBezTo>
                  <a:pt x="1544419" y="102726"/>
                  <a:pt x="1560855" y="100568"/>
                  <a:pt x="1584961" y="97126"/>
                </a:cubicBezTo>
                <a:cubicBezTo>
                  <a:pt x="1592433" y="87159"/>
                  <a:pt x="1600599" y="73576"/>
                  <a:pt x="1609462" y="56375"/>
                </a:cubicBezTo>
                <a:cubicBezTo>
                  <a:pt x="1618324" y="39174"/>
                  <a:pt x="1622081" y="25629"/>
                  <a:pt x="1620733" y="15742"/>
                </a:cubicBezTo>
                <a:cubicBezTo>
                  <a:pt x="1619722" y="8326"/>
                  <a:pt x="1621605" y="4637"/>
                  <a:pt x="1626382" y="4675"/>
                </a:cubicBezTo>
                <a:close/>
                <a:moveTo>
                  <a:pt x="1215070" y="2287"/>
                </a:moveTo>
                <a:cubicBezTo>
                  <a:pt x="1219243" y="2287"/>
                  <a:pt x="1227048" y="4384"/>
                  <a:pt x="1238484" y="8579"/>
                </a:cubicBezTo>
                <a:cubicBezTo>
                  <a:pt x="1249920" y="12773"/>
                  <a:pt x="1253968" y="17419"/>
                  <a:pt x="1250627" y="22517"/>
                </a:cubicBezTo>
                <a:cubicBezTo>
                  <a:pt x="1247285" y="27615"/>
                  <a:pt x="1244231" y="33850"/>
                  <a:pt x="1241464" y="41221"/>
                </a:cubicBezTo>
                <a:cubicBezTo>
                  <a:pt x="1238695" y="48591"/>
                  <a:pt x="1235326" y="55403"/>
                  <a:pt x="1231353" y="61655"/>
                </a:cubicBezTo>
                <a:cubicBezTo>
                  <a:pt x="1246167" y="59906"/>
                  <a:pt x="1262357" y="57680"/>
                  <a:pt x="1279924" y="54976"/>
                </a:cubicBezTo>
                <a:cubicBezTo>
                  <a:pt x="1297490" y="52273"/>
                  <a:pt x="1311547" y="50011"/>
                  <a:pt x="1322095" y="48190"/>
                </a:cubicBezTo>
                <a:cubicBezTo>
                  <a:pt x="1332642" y="46369"/>
                  <a:pt x="1343067" y="46415"/>
                  <a:pt x="1353371" y="48330"/>
                </a:cubicBezTo>
                <a:cubicBezTo>
                  <a:pt x="1363674" y="50244"/>
                  <a:pt x="1371332" y="54815"/>
                  <a:pt x="1376344" y="62043"/>
                </a:cubicBezTo>
                <a:cubicBezTo>
                  <a:pt x="1381356" y="69270"/>
                  <a:pt x="1380545" y="73515"/>
                  <a:pt x="1373913" y="74777"/>
                </a:cubicBezTo>
                <a:cubicBezTo>
                  <a:pt x="1367281" y="76039"/>
                  <a:pt x="1356683" y="76218"/>
                  <a:pt x="1342121" y="75314"/>
                </a:cubicBezTo>
                <a:cubicBezTo>
                  <a:pt x="1327558" y="74411"/>
                  <a:pt x="1310755" y="74630"/>
                  <a:pt x="1291711" y="75971"/>
                </a:cubicBezTo>
                <a:cubicBezTo>
                  <a:pt x="1272668" y="77311"/>
                  <a:pt x="1250756" y="79688"/>
                  <a:pt x="1225976" y="83101"/>
                </a:cubicBezTo>
                <a:cubicBezTo>
                  <a:pt x="1218447" y="99865"/>
                  <a:pt x="1210790" y="113553"/>
                  <a:pt x="1203003" y="124164"/>
                </a:cubicBezTo>
                <a:cubicBezTo>
                  <a:pt x="1205053" y="125684"/>
                  <a:pt x="1213877" y="124677"/>
                  <a:pt x="1229472" y="121142"/>
                </a:cubicBezTo>
                <a:cubicBezTo>
                  <a:pt x="1245066" y="117607"/>
                  <a:pt x="1255764" y="114682"/>
                  <a:pt x="1261565" y="112366"/>
                </a:cubicBezTo>
                <a:cubicBezTo>
                  <a:pt x="1267365" y="110050"/>
                  <a:pt x="1273775" y="110086"/>
                  <a:pt x="1280795" y="112474"/>
                </a:cubicBezTo>
                <a:cubicBezTo>
                  <a:pt x="1287814" y="114861"/>
                  <a:pt x="1294149" y="117640"/>
                  <a:pt x="1299799" y="120809"/>
                </a:cubicBezTo>
                <a:cubicBezTo>
                  <a:pt x="1305449" y="123978"/>
                  <a:pt x="1306697" y="130761"/>
                  <a:pt x="1303542" y="141158"/>
                </a:cubicBezTo>
                <a:cubicBezTo>
                  <a:pt x="1300387" y="151554"/>
                  <a:pt x="1299254" y="162718"/>
                  <a:pt x="1300143" y="174649"/>
                </a:cubicBezTo>
                <a:cubicBezTo>
                  <a:pt x="1301032" y="186580"/>
                  <a:pt x="1301925" y="200637"/>
                  <a:pt x="1302822" y="216820"/>
                </a:cubicBezTo>
                <a:cubicBezTo>
                  <a:pt x="1303718" y="233003"/>
                  <a:pt x="1304628" y="247759"/>
                  <a:pt x="1305553" y="261088"/>
                </a:cubicBezTo>
                <a:cubicBezTo>
                  <a:pt x="1306478" y="274418"/>
                  <a:pt x="1305009" y="285675"/>
                  <a:pt x="1301143" y="294859"/>
                </a:cubicBezTo>
                <a:cubicBezTo>
                  <a:pt x="1297279" y="304044"/>
                  <a:pt x="1291460" y="311595"/>
                  <a:pt x="1283688" y="317510"/>
                </a:cubicBezTo>
                <a:cubicBezTo>
                  <a:pt x="1275916" y="323425"/>
                  <a:pt x="1270900" y="322217"/>
                  <a:pt x="1268642" y="313885"/>
                </a:cubicBezTo>
                <a:cubicBezTo>
                  <a:pt x="1266383" y="305554"/>
                  <a:pt x="1260701" y="295627"/>
                  <a:pt x="1251595" y="284104"/>
                </a:cubicBezTo>
                <a:cubicBezTo>
                  <a:pt x="1242489" y="272582"/>
                  <a:pt x="1242629" y="268194"/>
                  <a:pt x="1252014" y="270940"/>
                </a:cubicBezTo>
                <a:cubicBezTo>
                  <a:pt x="1261400" y="273686"/>
                  <a:pt x="1267699" y="275038"/>
                  <a:pt x="1270911" y="274995"/>
                </a:cubicBezTo>
                <a:cubicBezTo>
                  <a:pt x="1274123" y="274952"/>
                  <a:pt x="1275729" y="264605"/>
                  <a:pt x="1275729" y="243955"/>
                </a:cubicBezTo>
                <a:cubicBezTo>
                  <a:pt x="1275729" y="219878"/>
                  <a:pt x="1274862" y="195722"/>
                  <a:pt x="1273126" y="171487"/>
                </a:cubicBezTo>
                <a:cubicBezTo>
                  <a:pt x="1271392" y="147252"/>
                  <a:pt x="1267989" y="134389"/>
                  <a:pt x="1262920" y="132898"/>
                </a:cubicBezTo>
                <a:cubicBezTo>
                  <a:pt x="1257850" y="131406"/>
                  <a:pt x="1239226" y="134009"/>
                  <a:pt x="1207047" y="140706"/>
                </a:cubicBezTo>
                <a:lnTo>
                  <a:pt x="1207047" y="168282"/>
                </a:lnTo>
                <a:cubicBezTo>
                  <a:pt x="1213543" y="168368"/>
                  <a:pt x="1223366" y="166590"/>
                  <a:pt x="1236516" y="162947"/>
                </a:cubicBezTo>
                <a:cubicBezTo>
                  <a:pt x="1249666" y="159305"/>
                  <a:pt x="1258166" y="160918"/>
                  <a:pt x="1262016" y="167787"/>
                </a:cubicBezTo>
                <a:cubicBezTo>
                  <a:pt x="1265867" y="174656"/>
                  <a:pt x="1261328" y="179410"/>
                  <a:pt x="1248400" y="182049"/>
                </a:cubicBezTo>
                <a:cubicBezTo>
                  <a:pt x="1235473" y="184687"/>
                  <a:pt x="1221689" y="186007"/>
                  <a:pt x="1207047" y="186007"/>
                </a:cubicBezTo>
                <a:cubicBezTo>
                  <a:pt x="1207047" y="195070"/>
                  <a:pt x="1206151" y="204462"/>
                  <a:pt x="1204358" y="214185"/>
                </a:cubicBezTo>
                <a:cubicBezTo>
                  <a:pt x="1217049" y="214257"/>
                  <a:pt x="1228557" y="212475"/>
                  <a:pt x="1238882" y="208840"/>
                </a:cubicBezTo>
                <a:cubicBezTo>
                  <a:pt x="1249207" y="205204"/>
                  <a:pt x="1257055" y="207047"/>
                  <a:pt x="1262425" y="214368"/>
                </a:cubicBezTo>
                <a:cubicBezTo>
                  <a:pt x="1267795" y="221689"/>
                  <a:pt x="1261647" y="226890"/>
                  <a:pt x="1243980" y="229974"/>
                </a:cubicBezTo>
                <a:cubicBezTo>
                  <a:pt x="1226313" y="233057"/>
                  <a:pt x="1212962" y="232799"/>
                  <a:pt x="1203928" y="229199"/>
                </a:cubicBezTo>
                <a:cubicBezTo>
                  <a:pt x="1202322" y="252445"/>
                  <a:pt x="1197944" y="270854"/>
                  <a:pt x="1190796" y="284427"/>
                </a:cubicBezTo>
                <a:cubicBezTo>
                  <a:pt x="1183647" y="298000"/>
                  <a:pt x="1177345" y="300112"/>
                  <a:pt x="1171888" y="290762"/>
                </a:cubicBezTo>
                <a:cubicBezTo>
                  <a:pt x="1166432" y="281412"/>
                  <a:pt x="1165740" y="272073"/>
                  <a:pt x="1169812" y="262745"/>
                </a:cubicBezTo>
                <a:cubicBezTo>
                  <a:pt x="1173885" y="253416"/>
                  <a:pt x="1177033" y="242977"/>
                  <a:pt x="1179255" y="231426"/>
                </a:cubicBezTo>
                <a:cubicBezTo>
                  <a:pt x="1181478" y="219875"/>
                  <a:pt x="1183263" y="203584"/>
                  <a:pt x="1184611" y="182554"/>
                </a:cubicBezTo>
                <a:cubicBezTo>
                  <a:pt x="1185959" y="161524"/>
                  <a:pt x="1186576" y="148277"/>
                  <a:pt x="1186461" y="142814"/>
                </a:cubicBezTo>
                <a:cubicBezTo>
                  <a:pt x="1176136" y="161643"/>
                  <a:pt x="1163850" y="177944"/>
                  <a:pt x="1149603" y="191718"/>
                </a:cubicBezTo>
                <a:cubicBezTo>
                  <a:pt x="1135357" y="205491"/>
                  <a:pt x="1118170" y="216981"/>
                  <a:pt x="1098043" y="226188"/>
                </a:cubicBezTo>
                <a:cubicBezTo>
                  <a:pt x="1077916" y="235394"/>
                  <a:pt x="1076522" y="232311"/>
                  <a:pt x="1093859" y="216938"/>
                </a:cubicBezTo>
                <a:cubicBezTo>
                  <a:pt x="1111197" y="201566"/>
                  <a:pt x="1129237" y="182497"/>
                  <a:pt x="1147980" y="159732"/>
                </a:cubicBezTo>
                <a:cubicBezTo>
                  <a:pt x="1166722" y="136967"/>
                  <a:pt x="1183658" y="111975"/>
                  <a:pt x="1198787" y="84757"/>
                </a:cubicBezTo>
                <a:cubicBezTo>
                  <a:pt x="1164356" y="89217"/>
                  <a:pt x="1142129" y="92584"/>
                  <a:pt x="1132105" y="94857"/>
                </a:cubicBezTo>
                <a:cubicBezTo>
                  <a:pt x="1122081" y="97129"/>
                  <a:pt x="1112466" y="94602"/>
                  <a:pt x="1103259" y="87274"/>
                </a:cubicBezTo>
                <a:cubicBezTo>
                  <a:pt x="1094053" y="79946"/>
                  <a:pt x="1092042" y="75884"/>
                  <a:pt x="1097226" y="75089"/>
                </a:cubicBezTo>
                <a:cubicBezTo>
                  <a:pt x="1102410" y="74293"/>
                  <a:pt x="1112193" y="73669"/>
                  <a:pt x="1126577" y="73217"/>
                </a:cubicBezTo>
                <a:cubicBezTo>
                  <a:pt x="1140960" y="72765"/>
                  <a:pt x="1166643" y="69966"/>
                  <a:pt x="1203627" y="64817"/>
                </a:cubicBezTo>
                <a:cubicBezTo>
                  <a:pt x="1213894" y="39708"/>
                  <a:pt x="1217006" y="23009"/>
                  <a:pt x="1212962" y="14720"/>
                </a:cubicBezTo>
                <a:cubicBezTo>
                  <a:pt x="1208918" y="6431"/>
                  <a:pt x="1209621" y="2287"/>
                  <a:pt x="1215070" y="2287"/>
                </a:cubicBezTo>
                <a:close/>
                <a:moveTo>
                  <a:pt x="7510422" y="1"/>
                </a:moveTo>
                <a:cubicBezTo>
                  <a:pt x="7513809" y="-16"/>
                  <a:pt x="7518730" y="1011"/>
                  <a:pt x="7525182" y="3083"/>
                </a:cubicBezTo>
                <a:cubicBezTo>
                  <a:pt x="7538089" y="7227"/>
                  <a:pt x="7542742" y="12540"/>
                  <a:pt x="7539143" y="19022"/>
                </a:cubicBezTo>
                <a:lnTo>
                  <a:pt x="7531034" y="25217"/>
                </a:lnTo>
                <a:cubicBezTo>
                  <a:pt x="7537572" y="25289"/>
                  <a:pt x="7547338" y="23733"/>
                  <a:pt x="7560330" y="20549"/>
                </a:cubicBezTo>
                <a:cubicBezTo>
                  <a:pt x="7573322" y="17366"/>
                  <a:pt x="7582712" y="19434"/>
                  <a:pt x="7588498" y="26755"/>
                </a:cubicBezTo>
                <a:cubicBezTo>
                  <a:pt x="7594285" y="34076"/>
                  <a:pt x="7587935" y="39274"/>
                  <a:pt x="7569451" y="42350"/>
                </a:cubicBezTo>
                <a:cubicBezTo>
                  <a:pt x="7550966" y="45426"/>
                  <a:pt x="7536540" y="46068"/>
                  <a:pt x="7526172" y="44275"/>
                </a:cubicBezTo>
                <a:cubicBezTo>
                  <a:pt x="7518730" y="56106"/>
                  <a:pt x="7508656" y="66036"/>
                  <a:pt x="7495950" y="74067"/>
                </a:cubicBezTo>
                <a:lnTo>
                  <a:pt x="7490548" y="76961"/>
                </a:lnTo>
                <a:lnTo>
                  <a:pt x="7503640" y="73949"/>
                </a:lnTo>
                <a:cubicBezTo>
                  <a:pt x="7509082" y="71159"/>
                  <a:pt x="7515174" y="71217"/>
                  <a:pt x="7521913" y="74121"/>
                </a:cubicBezTo>
                <a:cubicBezTo>
                  <a:pt x="7528654" y="77025"/>
                  <a:pt x="7535232" y="80567"/>
                  <a:pt x="7541648" y="84747"/>
                </a:cubicBezTo>
                <a:cubicBezTo>
                  <a:pt x="7548066" y="88927"/>
                  <a:pt x="7549442" y="94043"/>
                  <a:pt x="7545778" y="100094"/>
                </a:cubicBezTo>
                <a:cubicBezTo>
                  <a:pt x="7542114" y="106146"/>
                  <a:pt x="7538946" y="118310"/>
                  <a:pt x="7536271" y="136587"/>
                </a:cubicBezTo>
                <a:cubicBezTo>
                  <a:pt x="7533596" y="154863"/>
                  <a:pt x="7529915" y="169017"/>
                  <a:pt x="7525226" y="179048"/>
                </a:cubicBezTo>
                <a:cubicBezTo>
                  <a:pt x="7524054" y="181556"/>
                  <a:pt x="7522798" y="183469"/>
                  <a:pt x="7521460" y="184788"/>
                </a:cubicBezTo>
                <a:lnTo>
                  <a:pt x="7519116" y="185983"/>
                </a:lnTo>
                <a:lnTo>
                  <a:pt x="7521666" y="186749"/>
                </a:lnTo>
                <a:cubicBezTo>
                  <a:pt x="7527008" y="188964"/>
                  <a:pt x="7529424" y="191147"/>
                  <a:pt x="7528914" y="193299"/>
                </a:cubicBezTo>
                <a:cubicBezTo>
                  <a:pt x="7528406" y="195450"/>
                  <a:pt x="7527312" y="197909"/>
                  <a:pt x="7525634" y="200677"/>
                </a:cubicBezTo>
                <a:cubicBezTo>
                  <a:pt x="7553440" y="198095"/>
                  <a:pt x="7574062" y="195650"/>
                  <a:pt x="7587498" y="193342"/>
                </a:cubicBezTo>
                <a:cubicBezTo>
                  <a:pt x="7600935" y="191033"/>
                  <a:pt x="7611754" y="192703"/>
                  <a:pt x="7619957" y="198353"/>
                </a:cubicBezTo>
                <a:cubicBezTo>
                  <a:pt x="7628160" y="204004"/>
                  <a:pt x="7631340" y="209205"/>
                  <a:pt x="7629497" y="213959"/>
                </a:cubicBezTo>
                <a:cubicBezTo>
                  <a:pt x="7627654" y="218713"/>
                  <a:pt x="7620667" y="220864"/>
                  <a:pt x="7608535" y="220412"/>
                </a:cubicBezTo>
                <a:cubicBezTo>
                  <a:pt x="7596403" y="219961"/>
                  <a:pt x="7585842" y="219735"/>
                  <a:pt x="7576850" y="219735"/>
                </a:cubicBezTo>
                <a:cubicBezTo>
                  <a:pt x="7568920" y="219735"/>
                  <a:pt x="7551848" y="220559"/>
                  <a:pt x="7525634" y="222208"/>
                </a:cubicBezTo>
                <a:cubicBezTo>
                  <a:pt x="7525634" y="261902"/>
                  <a:pt x="7525390" y="283696"/>
                  <a:pt x="7524903" y="287589"/>
                </a:cubicBezTo>
                <a:cubicBezTo>
                  <a:pt x="7524416" y="291482"/>
                  <a:pt x="7522680" y="298021"/>
                  <a:pt x="7519698" y="307206"/>
                </a:cubicBezTo>
                <a:cubicBezTo>
                  <a:pt x="7516715" y="316391"/>
                  <a:pt x="7513360" y="319446"/>
                  <a:pt x="7509630" y="316370"/>
                </a:cubicBezTo>
                <a:cubicBezTo>
                  <a:pt x="7505902" y="313294"/>
                  <a:pt x="7503564" y="308680"/>
                  <a:pt x="7502618" y="302528"/>
                </a:cubicBezTo>
                <a:cubicBezTo>
                  <a:pt x="7501672" y="296376"/>
                  <a:pt x="7500970" y="287327"/>
                  <a:pt x="7500510" y="275382"/>
                </a:cubicBezTo>
                <a:cubicBezTo>
                  <a:pt x="7500052" y="263437"/>
                  <a:pt x="7499822" y="246243"/>
                  <a:pt x="7499822" y="223800"/>
                </a:cubicBezTo>
                <a:lnTo>
                  <a:pt x="7442583" y="231501"/>
                </a:lnTo>
                <a:cubicBezTo>
                  <a:pt x="7439214" y="248322"/>
                  <a:pt x="7431176" y="263558"/>
                  <a:pt x="7418470" y="277210"/>
                </a:cubicBezTo>
                <a:cubicBezTo>
                  <a:pt x="7405765" y="290862"/>
                  <a:pt x="7390052" y="299771"/>
                  <a:pt x="7371330" y="303937"/>
                </a:cubicBezTo>
                <a:cubicBezTo>
                  <a:pt x="7352609" y="308103"/>
                  <a:pt x="7349924" y="305611"/>
                  <a:pt x="7363274" y="296462"/>
                </a:cubicBezTo>
                <a:cubicBezTo>
                  <a:pt x="7376626" y="287313"/>
                  <a:pt x="7387897" y="277486"/>
                  <a:pt x="7397088" y="266982"/>
                </a:cubicBezTo>
                <a:cubicBezTo>
                  <a:pt x="7406281" y="256478"/>
                  <a:pt x="7412634" y="245232"/>
                  <a:pt x="7416147" y="233243"/>
                </a:cubicBezTo>
                <a:cubicBezTo>
                  <a:pt x="7385373" y="238635"/>
                  <a:pt x="7365361" y="242231"/>
                  <a:pt x="7356112" y="244031"/>
                </a:cubicBezTo>
                <a:cubicBezTo>
                  <a:pt x="7346862" y="245830"/>
                  <a:pt x="7337684" y="242206"/>
                  <a:pt x="7328578" y="233157"/>
                </a:cubicBezTo>
                <a:cubicBezTo>
                  <a:pt x="7319472" y="224108"/>
                  <a:pt x="7322312" y="220262"/>
                  <a:pt x="7337096" y="221617"/>
                </a:cubicBezTo>
                <a:cubicBezTo>
                  <a:pt x="7351882" y="222972"/>
                  <a:pt x="7378684" y="221119"/>
                  <a:pt x="7417502" y="216056"/>
                </a:cubicBezTo>
                <a:cubicBezTo>
                  <a:pt x="7417502" y="209403"/>
                  <a:pt x="7416376" y="203376"/>
                  <a:pt x="7414125" y="197977"/>
                </a:cubicBezTo>
                <a:cubicBezTo>
                  <a:pt x="7411874" y="192578"/>
                  <a:pt x="7414111" y="190352"/>
                  <a:pt x="7420836" y="191298"/>
                </a:cubicBezTo>
                <a:lnTo>
                  <a:pt x="7424146" y="192144"/>
                </a:lnTo>
                <a:lnTo>
                  <a:pt x="7419792" y="183283"/>
                </a:lnTo>
                <a:cubicBezTo>
                  <a:pt x="7418534" y="179725"/>
                  <a:pt x="7417559" y="175746"/>
                  <a:pt x="7416867" y="171347"/>
                </a:cubicBezTo>
                <a:cubicBezTo>
                  <a:pt x="7415484" y="162550"/>
                  <a:pt x="7413688" y="149988"/>
                  <a:pt x="7411479" y="133661"/>
                </a:cubicBezTo>
                <a:cubicBezTo>
                  <a:pt x="7409271" y="117335"/>
                  <a:pt x="7406123" y="105533"/>
                  <a:pt x="7402036" y="98255"/>
                </a:cubicBezTo>
                <a:cubicBezTo>
                  <a:pt x="7397949" y="90978"/>
                  <a:pt x="7399978" y="87339"/>
                  <a:pt x="7408124" y="87339"/>
                </a:cubicBezTo>
                <a:cubicBezTo>
                  <a:pt x="7413759" y="87339"/>
                  <a:pt x="7418771" y="87557"/>
                  <a:pt x="7423159" y="87995"/>
                </a:cubicBezTo>
                <a:cubicBezTo>
                  <a:pt x="7425353" y="88213"/>
                  <a:pt x="7429738" y="87939"/>
                  <a:pt x="7436313" y="87172"/>
                </a:cubicBezTo>
                <a:lnTo>
                  <a:pt x="7436785" y="87104"/>
                </a:lnTo>
                <a:lnTo>
                  <a:pt x="7430860" y="83617"/>
                </a:lnTo>
                <a:cubicBezTo>
                  <a:pt x="7421954" y="72590"/>
                  <a:pt x="7419402" y="65499"/>
                  <a:pt x="7423202" y="62344"/>
                </a:cubicBezTo>
                <a:cubicBezTo>
                  <a:pt x="7427002" y="59189"/>
                  <a:pt x="7433778" y="59408"/>
                  <a:pt x="7443530" y="63000"/>
                </a:cubicBezTo>
                <a:cubicBezTo>
                  <a:pt x="7453281" y="66592"/>
                  <a:pt x="7456690" y="73142"/>
                  <a:pt x="7453758" y="82649"/>
                </a:cubicBezTo>
                <a:lnTo>
                  <a:pt x="7452508" y="84844"/>
                </a:lnTo>
                <a:lnTo>
                  <a:pt x="7462609" y="83392"/>
                </a:lnTo>
                <a:lnTo>
                  <a:pt x="7484378" y="78382"/>
                </a:lnTo>
                <a:lnTo>
                  <a:pt x="7484211" y="74857"/>
                </a:lnTo>
                <a:cubicBezTo>
                  <a:pt x="7484779" y="73025"/>
                  <a:pt x="7485971" y="70554"/>
                  <a:pt x="7487786" y="67442"/>
                </a:cubicBezTo>
                <a:cubicBezTo>
                  <a:pt x="7495050" y="54994"/>
                  <a:pt x="7500224" y="44017"/>
                  <a:pt x="7503306" y="34509"/>
                </a:cubicBezTo>
                <a:cubicBezTo>
                  <a:pt x="7506390" y="25002"/>
                  <a:pt x="7507258" y="18459"/>
                  <a:pt x="7505910" y="14881"/>
                </a:cubicBezTo>
                <a:cubicBezTo>
                  <a:pt x="7504562" y="11303"/>
                  <a:pt x="7504210" y="7406"/>
                  <a:pt x="7504856" y="3190"/>
                </a:cubicBezTo>
                <a:cubicBezTo>
                  <a:pt x="7505178" y="1082"/>
                  <a:pt x="7507033" y="19"/>
                  <a:pt x="7510422" y="1"/>
                </a:cubicBezTo>
                <a:close/>
                <a:moveTo>
                  <a:pt x="3586122" y="1"/>
                </a:moveTo>
                <a:cubicBezTo>
                  <a:pt x="3589510" y="-16"/>
                  <a:pt x="3594430" y="1011"/>
                  <a:pt x="3600883" y="3083"/>
                </a:cubicBezTo>
                <a:cubicBezTo>
                  <a:pt x="3613789" y="7227"/>
                  <a:pt x="3618442" y="12540"/>
                  <a:pt x="3614843" y="19022"/>
                </a:cubicBezTo>
                <a:lnTo>
                  <a:pt x="3606734" y="25217"/>
                </a:lnTo>
                <a:cubicBezTo>
                  <a:pt x="3613273" y="25289"/>
                  <a:pt x="3623039" y="23733"/>
                  <a:pt x="3636031" y="20549"/>
                </a:cubicBezTo>
                <a:cubicBezTo>
                  <a:pt x="3649023" y="17366"/>
                  <a:pt x="3658412" y="19434"/>
                  <a:pt x="3664199" y="26755"/>
                </a:cubicBezTo>
                <a:cubicBezTo>
                  <a:pt x="3669985" y="34076"/>
                  <a:pt x="3663636" y="39274"/>
                  <a:pt x="3645151" y="42350"/>
                </a:cubicBezTo>
                <a:cubicBezTo>
                  <a:pt x="3626667" y="45426"/>
                  <a:pt x="3612240" y="46068"/>
                  <a:pt x="3601872" y="44275"/>
                </a:cubicBezTo>
                <a:cubicBezTo>
                  <a:pt x="3594430" y="56106"/>
                  <a:pt x="3584356" y="66036"/>
                  <a:pt x="3571650" y="74067"/>
                </a:cubicBezTo>
                <a:lnTo>
                  <a:pt x="3566248" y="76962"/>
                </a:lnTo>
                <a:lnTo>
                  <a:pt x="3579340" y="73949"/>
                </a:lnTo>
                <a:cubicBezTo>
                  <a:pt x="3584783" y="71159"/>
                  <a:pt x="3590874" y="71217"/>
                  <a:pt x="3597613" y="74121"/>
                </a:cubicBezTo>
                <a:cubicBezTo>
                  <a:pt x="3604353" y="77025"/>
                  <a:pt x="3610932" y="80567"/>
                  <a:pt x="3617349" y="84747"/>
                </a:cubicBezTo>
                <a:cubicBezTo>
                  <a:pt x="3623766" y="88927"/>
                  <a:pt x="3625143" y="94043"/>
                  <a:pt x="3621479" y="100094"/>
                </a:cubicBezTo>
                <a:cubicBezTo>
                  <a:pt x="3617815" y="106146"/>
                  <a:pt x="3614646" y="118310"/>
                  <a:pt x="3611972" y="136587"/>
                </a:cubicBezTo>
                <a:cubicBezTo>
                  <a:pt x="3609297" y="154863"/>
                  <a:pt x="3605615" y="169017"/>
                  <a:pt x="3600926" y="179048"/>
                </a:cubicBezTo>
                <a:cubicBezTo>
                  <a:pt x="3599754" y="181556"/>
                  <a:pt x="3598499" y="183469"/>
                  <a:pt x="3597160" y="184788"/>
                </a:cubicBezTo>
                <a:lnTo>
                  <a:pt x="3594816" y="185983"/>
                </a:lnTo>
                <a:lnTo>
                  <a:pt x="3597366" y="186749"/>
                </a:lnTo>
                <a:cubicBezTo>
                  <a:pt x="3602708" y="188964"/>
                  <a:pt x="3605124" y="191147"/>
                  <a:pt x="3604615" y="193299"/>
                </a:cubicBezTo>
                <a:cubicBezTo>
                  <a:pt x="3604106" y="195450"/>
                  <a:pt x="3603013" y="197909"/>
                  <a:pt x="3601335" y="200677"/>
                </a:cubicBezTo>
                <a:cubicBezTo>
                  <a:pt x="3629141" y="198095"/>
                  <a:pt x="3649761" y="195650"/>
                  <a:pt x="3663198" y="193342"/>
                </a:cubicBezTo>
                <a:cubicBezTo>
                  <a:pt x="3676635" y="191033"/>
                  <a:pt x="3687455" y="192703"/>
                  <a:pt x="3695657" y="198353"/>
                </a:cubicBezTo>
                <a:cubicBezTo>
                  <a:pt x="3703860" y="204004"/>
                  <a:pt x="3707040" y="209205"/>
                  <a:pt x="3705197" y="213959"/>
                </a:cubicBezTo>
                <a:cubicBezTo>
                  <a:pt x="3703355" y="218713"/>
                  <a:pt x="3696367" y="220864"/>
                  <a:pt x="3684235" y="220412"/>
                </a:cubicBezTo>
                <a:cubicBezTo>
                  <a:pt x="3672104" y="219961"/>
                  <a:pt x="3661542" y="219735"/>
                  <a:pt x="3652551" y="219735"/>
                </a:cubicBezTo>
                <a:cubicBezTo>
                  <a:pt x="3644621" y="219735"/>
                  <a:pt x="3627549" y="220559"/>
                  <a:pt x="3601335" y="222208"/>
                </a:cubicBezTo>
                <a:cubicBezTo>
                  <a:pt x="3601335" y="261902"/>
                  <a:pt x="3601091" y="283696"/>
                  <a:pt x="3600603" y="287589"/>
                </a:cubicBezTo>
                <a:cubicBezTo>
                  <a:pt x="3600116" y="291482"/>
                  <a:pt x="3598381" y="298021"/>
                  <a:pt x="3595398" y="307206"/>
                </a:cubicBezTo>
                <a:cubicBezTo>
                  <a:pt x="3592415" y="316391"/>
                  <a:pt x="3589060" y="319446"/>
                  <a:pt x="3585331" y="316370"/>
                </a:cubicBezTo>
                <a:cubicBezTo>
                  <a:pt x="3581603" y="313294"/>
                  <a:pt x="3579265" y="308680"/>
                  <a:pt x="3578319" y="302528"/>
                </a:cubicBezTo>
                <a:cubicBezTo>
                  <a:pt x="3577372" y="296376"/>
                  <a:pt x="3576670" y="287327"/>
                  <a:pt x="3576211" y="275382"/>
                </a:cubicBezTo>
                <a:cubicBezTo>
                  <a:pt x="3575752" y="263437"/>
                  <a:pt x="3575522" y="246243"/>
                  <a:pt x="3575522" y="223800"/>
                </a:cubicBezTo>
                <a:lnTo>
                  <a:pt x="3518283" y="231501"/>
                </a:lnTo>
                <a:cubicBezTo>
                  <a:pt x="3514914" y="248322"/>
                  <a:pt x="3506876" y="263558"/>
                  <a:pt x="3494170" y="277210"/>
                </a:cubicBezTo>
                <a:cubicBezTo>
                  <a:pt x="3481465" y="290862"/>
                  <a:pt x="3465752" y="299771"/>
                  <a:pt x="3447030" y="303937"/>
                </a:cubicBezTo>
                <a:cubicBezTo>
                  <a:pt x="3428310" y="308103"/>
                  <a:pt x="3425624" y="305611"/>
                  <a:pt x="3438975" y="296462"/>
                </a:cubicBezTo>
                <a:cubicBezTo>
                  <a:pt x="3452326" y="287313"/>
                  <a:pt x="3463597" y="277486"/>
                  <a:pt x="3472789" y="266982"/>
                </a:cubicBezTo>
                <a:cubicBezTo>
                  <a:pt x="3481981" y="256478"/>
                  <a:pt x="3488334" y="245232"/>
                  <a:pt x="3491847" y="233243"/>
                </a:cubicBezTo>
                <a:cubicBezTo>
                  <a:pt x="3461073" y="238635"/>
                  <a:pt x="3441061" y="242231"/>
                  <a:pt x="3431812" y="244031"/>
                </a:cubicBezTo>
                <a:cubicBezTo>
                  <a:pt x="3422562" y="245830"/>
                  <a:pt x="3413385" y="242206"/>
                  <a:pt x="3404279" y="233157"/>
                </a:cubicBezTo>
                <a:cubicBezTo>
                  <a:pt x="3395173" y="224108"/>
                  <a:pt x="3398012" y="220262"/>
                  <a:pt x="3412797" y="221617"/>
                </a:cubicBezTo>
                <a:cubicBezTo>
                  <a:pt x="3427582" y="222972"/>
                  <a:pt x="3454383" y="221119"/>
                  <a:pt x="3493202" y="216056"/>
                </a:cubicBezTo>
                <a:cubicBezTo>
                  <a:pt x="3493202" y="209403"/>
                  <a:pt x="3492077" y="203376"/>
                  <a:pt x="3489825" y="197977"/>
                </a:cubicBezTo>
                <a:cubicBezTo>
                  <a:pt x="3487574" y="192578"/>
                  <a:pt x="3489811" y="190352"/>
                  <a:pt x="3496536" y="191298"/>
                </a:cubicBezTo>
                <a:lnTo>
                  <a:pt x="3499847" y="192144"/>
                </a:lnTo>
                <a:lnTo>
                  <a:pt x="3495493" y="183283"/>
                </a:lnTo>
                <a:cubicBezTo>
                  <a:pt x="3494235" y="179725"/>
                  <a:pt x="3493260" y="175746"/>
                  <a:pt x="3492568" y="171347"/>
                </a:cubicBezTo>
                <a:cubicBezTo>
                  <a:pt x="3491184" y="162550"/>
                  <a:pt x="3489388" y="149988"/>
                  <a:pt x="3487179" y="133661"/>
                </a:cubicBezTo>
                <a:cubicBezTo>
                  <a:pt x="3484971" y="117335"/>
                  <a:pt x="3481823" y="105533"/>
                  <a:pt x="3477736" y="98255"/>
                </a:cubicBezTo>
                <a:cubicBezTo>
                  <a:pt x="3473649" y="90978"/>
                  <a:pt x="3475678" y="87339"/>
                  <a:pt x="3483824" y="87339"/>
                </a:cubicBezTo>
                <a:cubicBezTo>
                  <a:pt x="3489460" y="87339"/>
                  <a:pt x="3494471" y="87557"/>
                  <a:pt x="3498860" y="87995"/>
                </a:cubicBezTo>
                <a:cubicBezTo>
                  <a:pt x="3501054" y="88213"/>
                  <a:pt x="3505438" y="87939"/>
                  <a:pt x="3512013" y="87172"/>
                </a:cubicBezTo>
                <a:lnTo>
                  <a:pt x="3512485" y="87104"/>
                </a:lnTo>
                <a:lnTo>
                  <a:pt x="3506560" y="83617"/>
                </a:lnTo>
                <a:cubicBezTo>
                  <a:pt x="3497655" y="72590"/>
                  <a:pt x="3495102" y="65499"/>
                  <a:pt x="3498903" y="62344"/>
                </a:cubicBezTo>
                <a:cubicBezTo>
                  <a:pt x="3502703" y="59189"/>
                  <a:pt x="3509479" y="59408"/>
                  <a:pt x="3519230" y="63000"/>
                </a:cubicBezTo>
                <a:cubicBezTo>
                  <a:pt x="3528981" y="66592"/>
                  <a:pt x="3532391" y="73142"/>
                  <a:pt x="3529458" y="82649"/>
                </a:cubicBezTo>
                <a:lnTo>
                  <a:pt x="3528208" y="84844"/>
                </a:lnTo>
                <a:lnTo>
                  <a:pt x="3538309" y="83392"/>
                </a:lnTo>
                <a:lnTo>
                  <a:pt x="3560078" y="78382"/>
                </a:lnTo>
                <a:lnTo>
                  <a:pt x="3559912" y="74857"/>
                </a:lnTo>
                <a:cubicBezTo>
                  <a:pt x="3560480" y="73025"/>
                  <a:pt x="3561671" y="70554"/>
                  <a:pt x="3563487" y="67442"/>
                </a:cubicBezTo>
                <a:cubicBezTo>
                  <a:pt x="3570751" y="54994"/>
                  <a:pt x="3575924" y="44017"/>
                  <a:pt x="3579007" y="34509"/>
                </a:cubicBezTo>
                <a:cubicBezTo>
                  <a:pt x="3582090" y="25002"/>
                  <a:pt x="3582958" y="18459"/>
                  <a:pt x="3581610" y="14881"/>
                </a:cubicBezTo>
                <a:cubicBezTo>
                  <a:pt x="3580262" y="11303"/>
                  <a:pt x="3579910" y="7406"/>
                  <a:pt x="3580556" y="3190"/>
                </a:cubicBezTo>
                <a:cubicBezTo>
                  <a:pt x="3580878" y="1082"/>
                  <a:pt x="3582734" y="19"/>
                  <a:pt x="358612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90339" y="2449700"/>
            <a:ext cx="4045909" cy="3128798"/>
            <a:chOff x="2859005" y="947643"/>
            <a:chExt cx="4045909" cy="3128798"/>
          </a:xfrm>
        </p:grpSpPr>
        <p:pic>
          <p:nvPicPr>
            <p:cNvPr id="4" name="Picture 2" descr="C:\Users\jzzou\Desktop\人教\正文(6)2.pn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D7CD90"/>
                </a:clrFrom>
                <a:clrTo>
                  <a:srgbClr val="D7CD9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235" b="85601" l="6688" r="89250">
                          <a14:foregroundMark x1="10500" y1="68419" x2="9688" y2="69832"/>
                          <a14:foregroundMark x1="45750" y1="85601" x2="45750" y2="85601"/>
                          <a14:backgroundMark x1="10813" y1="65592" x2="38313" y2="65150"/>
                          <a14:backgroundMark x1="10000" y1="62367" x2="34063" y2="62367"/>
                          <a14:backgroundMark x1="9063" y1="67712" x2="33875" y2="67624"/>
                          <a14:backgroundMark x1="34063" y1="62456" x2="37063" y2="64267"/>
                          <a14:backgroundMark x1="37063" y1="64267" x2="41938" y2="63693"/>
                          <a14:backgroundMark x1="34375" y1="67624" x2="39250" y2="65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73" t="61842" r="31537" b="31902"/>
            <a:stretch>
              <a:fillRect/>
            </a:stretch>
          </p:blipFill>
          <p:spPr bwMode="auto">
            <a:xfrm>
              <a:off x="3347864" y="2699846"/>
              <a:ext cx="1296144" cy="4948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EBE09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C:\Users\jzzou\Desktop\人教\正文(6)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235" b="85601" l="6688" r="89250">
                          <a14:foregroundMark x1="10500" y1="68419" x2="9688" y2="69832"/>
                          <a14:foregroundMark x1="45750" y1="85601" x2="45750" y2="85601"/>
                          <a14:foregroundMark x1="75500" y1="61926" x2="75375" y2="65415"/>
                          <a14:foregroundMark x1="78188" y1="62853" x2="79438" y2="63516"/>
                          <a14:foregroundMark x1="17000" y1="56449" x2="19688" y2="60027"/>
                          <a14:backgroundMark x1="10813" y1="65592" x2="38313" y2="65150"/>
                          <a14:backgroundMark x1="10000" y1="62367" x2="34063" y2="62367"/>
                          <a14:backgroundMark x1="9063" y1="67712" x2="33875" y2="67624"/>
                          <a14:backgroundMark x1="34063" y1="62456" x2="37063" y2="64267"/>
                          <a14:backgroundMark x1="37063" y1="64267" x2="41938" y2="63693"/>
                          <a14:backgroundMark x1="34375" y1="67624" x2="39250" y2="65283"/>
                          <a14:backgroundMark x1="47188" y1="45274" x2="47938" y2="45141"/>
                          <a14:backgroundMark x1="46500" y1="45362" x2="47188" y2="45141"/>
                          <a14:backgroundMark x1="98250" y1="67624" x2="98250" y2="67624"/>
                          <a14:backgroundMark x1="76313" y1="62279" x2="79000" y2="669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1" t="37659" r="10512" b="19899"/>
            <a:stretch>
              <a:fillRect/>
            </a:stretch>
          </p:blipFill>
          <p:spPr bwMode="auto">
            <a:xfrm>
              <a:off x="2859005" y="947643"/>
              <a:ext cx="4045909" cy="312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圆角矩形标注 10"/>
          <p:cNvSpPr>
            <a:spLocks noChangeArrowheads="1"/>
          </p:cNvSpPr>
          <p:nvPr/>
        </p:nvSpPr>
        <p:spPr bwMode="auto">
          <a:xfrm>
            <a:off x="2024624" y="2722901"/>
            <a:ext cx="2319552" cy="1032735"/>
          </a:xfrm>
          <a:prstGeom prst="wedgeRoundRectCallout">
            <a:avLst>
              <a:gd name="adj1" fmla="val 61211"/>
              <a:gd name="adj2" fmla="val 39693"/>
              <a:gd name="adj3" fmla="val 16667"/>
            </a:avLst>
          </a:prstGeom>
          <a:noFill/>
          <a:ln w="19050" algn="ctr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一个数加上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还得原数。</a:t>
            </a:r>
          </a:p>
        </p:txBody>
      </p:sp>
      <p:sp>
        <p:nvSpPr>
          <p:cNvPr id="9" name="圆角矩形标注 12"/>
          <p:cNvSpPr>
            <a:spLocks noChangeArrowheads="1"/>
          </p:cNvSpPr>
          <p:nvPr/>
        </p:nvSpPr>
        <p:spPr bwMode="auto">
          <a:xfrm>
            <a:off x="3150377" y="4218418"/>
            <a:ext cx="2514957" cy="962068"/>
          </a:xfrm>
          <a:prstGeom prst="wedgeRoundRectCallout">
            <a:avLst>
              <a:gd name="adj1" fmla="val 68774"/>
              <a:gd name="adj2" fmla="val -37647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B0F0"/>
            </a:solidFill>
            <a:miter lim="800000"/>
          </a:ln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除以一个非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的数，还得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圆角矩形标注 13"/>
          <p:cNvSpPr>
            <a:spLocks noChangeArrowheads="1"/>
          </p:cNvSpPr>
          <p:nvPr/>
        </p:nvSpPr>
        <p:spPr bwMode="auto">
          <a:xfrm>
            <a:off x="7529854" y="4215327"/>
            <a:ext cx="2181867" cy="1039421"/>
          </a:xfrm>
          <a:prstGeom prst="wedgeRoundRectCallout">
            <a:avLst>
              <a:gd name="adj1" fmla="val -37477"/>
              <a:gd name="adj2" fmla="val -77906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B0F0"/>
            </a:solidFill>
            <a:miter lim="800000"/>
          </a:ln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一个数和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乘，仍得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圆角矩形标注 11"/>
          <p:cNvSpPr>
            <a:spLocks noChangeArrowheads="1"/>
          </p:cNvSpPr>
          <p:nvPr/>
        </p:nvSpPr>
        <p:spPr bwMode="auto">
          <a:xfrm>
            <a:off x="6726972" y="2349479"/>
            <a:ext cx="2370495" cy="983034"/>
          </a:xfrm>
          <a:prstGeom prst="wedgeRoundRectCallout">
            <a:avLst>
              <a:gd name="adj1" fmla="val -66123"/>
              <a:gd name="adj2" fmla="val 17462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B0F0"/>
            </a:solidFill>
            <a:miter lim="800000"/>
          </a:ln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被减数等于减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数，差是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11"/>
          <p:cNvSpPr>
            <a:spLocks noChangeArrowheads="1"/>
          </p:cNvSpPr>
          <p:nvPr/>
        </p:nvSpPr>
        <p:spPr bwMode="auto">
          <a:xfrm>
            <a:off x="2565798" y="1114405"/>
            <a:ext cx="3724476" cy="532663"/>
          </a:xfrm>
          <a:prstGeom prst="wedgeRoundRectCallout">
            <a:avLst>
              <a:gd name="adj1" fmla="val -58992"/>
              <a:gd name="adj2" fmla="val 33942"/>
              <a:gd name="adj3" fmla="val 16667"/>
            </a:avLst>
          </a:prstGeom>
          <a:solidFill>
            <a:schemeClr val="bg1"/>
          </a:solidFill>
          <a:ln w="19050" algn="ctr">
            <a:solidFill>
              <a:srgbClr val="00B0F0"/>
            </a:solidFill>
            <a:miter lim="800000"/>
          </a:ln>
        </p:spPr>
        <p:txBody>
          <a:bodyPr wrap="none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想一想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能作除数吗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03041" y="2424591"/>
            <a:ext cx="2411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 0 = 5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67721" y="3099125"/>
            <a:ext cx="9149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5÷0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不可能得到商，因为找不到一个数同</a:t>
            </a: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相乘得到</a:t>
            </a: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757996" y="2405690"/>
            <a:ext cx="3229023" cy="588132"/>
            <a:chOff x="1658421" y="940671"/>
            <a:chExt cx="2892387" cy="588132"/>
          </a:xfrm>
        </p:grpSpPr>
        <p:grpSp>
          <p:nvGrpSpPr>
            <p:cNvPr id="8" name="组合 7"/>
            <p:cNvGrpSpPr/>
            <p:nvPr/>
          </p:nvGrpSpPr>
          <p:grpSpPr>
            <a:xfrm>
              <a:off x="1658421" y="952304"/>
              <a:ext cx="2892387" cy="576499"/>
              <a:chOff x="2603385" y="4317331"/>
              <a:chExt cx="4269881" cy="632369"/>
            </a:xfrm>
          </p:grpSpPr>
          <p:sp>
            <p:nvSpPr>
              <p:cNvPr id="10" name="MH_SubTitle_1"/>
              <p:cNvSpPr/>
              <p:nvPr/>
            </p:nvSpPr>
            <p:spPr>
              <a:xfrm>
                <a:off x="3168535" y="4375026"/>
                <a:ext cx="3704730" cy="574674"/>
              </a:xfrm>
              <a:prstGeom prst="roundRect">
                <a:avLst>
                  <a:gd name="adj" fmla="val 50000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3600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MH_Other_1"/>
              <p:cNvSpPr/>
              <p:nvPr/>
            </p:nvSpPr>
            <p:spPr>
              <a:xfrm>
                <a:off x="2603385" y="4317331"/>
                <a:ext cx="565150" cy="495300"/>
              </a:xfrm>
              <a:prstGeom prst="wedgeEllipseCallout">
                <a:avLst>
                  <a:gd name="adj1" fmla="val 23834"/>
                  <a:gd name="adj2" fmla="val 6875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MH_Other_2"/>
              <p:cNvSpPr/>
              <p:nvPr/>
            </p:nvSpPr>
            <p:spPr>
              <a:xfrm>
                <a:off x="3071700" y="4878496"/>
                <a:ext cx="3801566" cy="59989"/>
              </a:xfrm>
              <a:custGeom>
                <a:avLst/>
                <a:gdLst>
                  <a:gd name="connsiteX0" fmla="*/ 0 w 4183526"/>
                  <a:gd name="connsiteY0" fmla="*/ 0 h 79584"/>
                  <a:gd name="connsiteX1" fmla="*/ 4183526 w 4183526"/>
                  <a:gd name="connsiteY1" fmla="*/ 0 h 79584"/>
                  <a:gd name="connsiteX2" fmla="*/ 4146556 w 4183526"/>
                  <a:gd name="connsiteY2" fmla="*/ 30504 h 79584"/>
                  <a:gd name="connsiteX3" fmla="*/ 3985877 w 4183526"/>
                  <a:gd name="connsiteY3" fmla="*/ 79584 h 79584"/>
                  <a:gd name="connsiteX4" fmla="*/ 197648 w 4183526"/>
                  <a:gd name="connsiteY4" fmla="*/ 79583 h 79584"/>
                  <a:gd name="connsiteX5" fmla="*/ 36970 w 4183526"/>
                  <a:gd name="connsiteY5" fmla="*/ 30503 h 7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3526" h="79584">
                    <a:moveTo>
                      <a:pt x="0" y="0"/>
                    </a:moveTo>
                    <a:lnTo>
                      <a:pt x="4183526" y="0"/>
                    </a:lnTo>
                    <a:lnTo>
                      <a:pt x="4146556" y="30504"/>
                    </a:lnTo>
                    <a:cubicBezTo>
                      <a:pt x="4100689" y="61491"/>
                      <a:pt x="4045396" y="79584"/>
                      <a:pt x="3985877" y="79584"/>
                    </a:cubicBezTo>
                    <a:lnTo>
                      <a:pt x="197648" y="79583"/>
                    </a:lnTo>
                    <a:cubicBezTo>
                      <a:pt x="138129" y="79583"/>
                      <a:pt x="82836" y="61490"/>
                      <a:pt x="36970" y="3050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551278" y="940671"/>
              <a:ext cx="19082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 ÷ 0 = 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？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67721" y="4364302"/>
            <a:ext cx="9416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0÷0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不可能得到一个确定的商，因为任何数同</a:t>
            </a: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相乘都得</a:t>
            </a:r>
            <a:r>
              <a:rPr kumimoji="1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1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203040" y="3672426"/>
            <a:ext cx="2411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 0 = 0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57995" y="3619830"/>
            <a:ext cx="3229023" cy="581929"/>
            <a:chOff x="1658421" y="2367759"/>
            <a:chExt cx="2892387" cy="581929"/>
          </a:xfrm>
        </p:grpSpPr>
        <p:grpSp>
          <p:nvGrpSpPr>
            <p:cNvPr id="17" name="组合 16"/>
            <p:cNvGrpSpPr/>
            <p:nvPr/>
          </p:nvGrpSpPr>
          <p:grpSpPr>
            <a:xfrm>
              <a:off x="1658421" y="2367759"/>
              <a:ext cx="2892387" cy="576499"/>
              <a:chOff x="2603385" y="4317331"/>
              <a:chExt cx="4269882" cy="632369"/>
            </a:xfrm>
          </p:grpSpPr>
          <p:sp>
            <p:nvSpPr>
              <p:cNvPr id="19" name="MH_SubTitle_1"/>
              <p:cNvSpPr/>
              <p:nvPr/>
            </p:nvSpPr>
            <p:spPr>
              <a:xfrm>
                <a:off x="3168535" y="4375026"/>
                <a:ext cx="3704730" cy="574674"/>
              </a:xfrm>
              <a:prstGeom prst="roundRect">
                <a:avLst>
                  <a:gd name="adj" fmla="val 50000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3600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MH_Other_1"/>
              <p:cNvSpPr/>
              <p:nvPr/>
            </p:nvSpPr>
            <p:spPr>
              <a:xfrm>
                <a:off x="2603385" y="4317331"/>
                <a:ext cx="565150" cy="495300"/>
              </a:xfrm>
              <a:prstGeom prst="wedgeEllipseCallout">
                <a:avLst>
                  <a:gd name="adj1" fmla="val 23834"/>
                  <a:gd name="adj2" fmla="val 6875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MH_Other_2"/>
              <p:cNvSpPr/>
              <p:nvPr/>
            </p:nvSpPr>
            <p:spPr>
              <a:xfrm>
                <a:off x="3071699" y="4859111"/>
                <a:ext cx="3801568" cy="79375"/>
              </a:xfrm>
              <a:custGeom>
                <a:avLst/>
                <a:gdLst>
                  <a:gd name="connsiteX0" fmla="*/ 0 w 4183526"/>
                  <a:gd name="connsiteY0" fmla="*/ 0 h 79584"/>
                  <a:gd name="connsiteX1" fmla="*/ 4183526 w 4183526"/>
                  <a:gd name="connsiteY1" fmla="*/ 0 h 79584"/>
                  <a:gd name="connsiteX2" fmla="*/ 4146556 w 4183526"/>
                  <a:gd name="connsiteY2" fmla="*/ 30504 h 79584"/>
                  <a:gd name="connsiteX3" fmla="*/ 3985877 w 4183526"/>
                  <a:gd name="connsiteY3" fmla="*/ 79584 h 79584"/>
                  <a:gd name="connsiteX4" fmla="*/ 197648 w 4183526"/>
                  <a:gd name="connsiteY4" fmla="*/ 79583 h 79584"/>
                  <a:gd name="connsiteX5" fmla="*/ 36970 w 4183526"/>
                  <a:gd name="connsiteY5" fmla="*/ 30503 h 7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3526" h="79584">
                    <a:moveTo>
                      <a:pt x="0" y="0"/>
                    </a:moveTo>
                    <a:lnTo>
                      <a:pt x="4183526" y="0"/>
                    </a:lnTo>
                    <a:lnTo>
                      <a:pt x="4146556" y="30504"/>
                    </a:lnTo>
                    <a:cubicBezTo>
                      <a:pt x="4100689" y="61491"/>
                      <a:pt x="4045396" y="79584"/>
                      <a:pt x="3985877" y="79584"/>
                    </a:cubicBezTo>
                    <a:lnTo>
                      <a:pt x="197648" y="79583"/>
                    </a:lnTo>
                    <a:cubicBezTo>
                      <a:pt x="138129" y="79583"/>
                      <a:pt x="82836" y="61490"/>
                      <a:pt x="36970" y="30503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2513593" y="2426468"/>
              <a:ext cx="19082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 ÷ 0 = </a:t>
              </a:r>
              <a:r>
                <a:rPr kumimoji="1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？</a:t>
              </a:r>
              <a:endPara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圆角矩形标注 21"/>
          <p:cNvSpPr/>
          <p:nvPr/>
        </p:nvSpPr>
        <p:spPr>
          <a:xfrm>
            <a:off x="8438295" y="2464961"/>
            <a:ext cx="988760" cy="491065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无商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8438296" y="3663548"/>
            <a:ext cx="1714573" cy="486377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商不确定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圆角矩形标注 23"/>
          <p:cNvSpPr/>
          <p:nvPr/>
        </p:nvSpPr>
        <p:spPr>
          <a:xfrm>
            <a:off x="4428036" y="4972014"/>
            <a:ext cx="2716772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不能作除数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6" y="1312414"/>
            <a:ext cx="1261577" cy="1261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3" grpId="0"/>
      <p:bldP spid="14" grpId="0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761922" y="2108809"/>
            <a:ext cx="7268873" cy="336745"/>
          </a:xfrm>
          <a:custGeom>
            <a:avLst/>
            <a:gdLst/>
            <a:ahLst/>
            <a:cxnLst/>
            <a:rect l="l" t="t" r="r" b="b"/>
            <a:pathLst>
              <a:path w="7268873" h="336745">
                <a:moveTo>
                  <a:pt x="2566441" y="238065"/>
                </a:moveTo>
                <a:cubicBezTo>
                  <a:pt x="2570424" y="237422"/>
                  <a:pt x="2574826" y="237720"/>
                  <a:pt x="2579648" y="238960"/>
                </a:cubicBezTo>
                <a:cubicBezTo>
                  <a:pt x="2589292" y="241441"/>
                  <a:pt x="2595591" y="246658"/>
                  <a:pt x="2598545" y="254609"/>
                </a:cubicBezTo>
                <a:cubicBezTo>
                  <a:pt x="2601499" y="262561"/>
                  <a:pt x="2601083" y="272509"/>
                  <a:pt x="2597297" y="284455"/>
                </a:cubicBezTo>
                <a:cubicBezTo>
                  <a:pt x="2593511" y="296400"/>
                  <a:pt x="2586635" y="307826"/>
                  <a:pt x="2576669" y="318731"/>
                </a:cubicBezTo>
                <a:cubicBezTo>
                  <a:pt x="2566702" y="329637"/>
                  <a:pt x="2557094" y="335574"/>
                  <a:pt x="2547845" y="336542"/>
                </a:cubicBezTo>
                <a:cubicBezTo>
                  <a:pt x="2538596" y="337510"/>
                  <a:pt x="2536789" y="335026"/>
                  <a:pt x="2542424" y="329089"/>
                </a:cubicBezTo>
                <a:cubicBezTo>
                  <a:pt x="2548060" y="323152"/>
                  <a:pt x="2553255" y="317161"/>
                  <a:pt x="2558009" y="311117"/>
                </a:cubicBezTo>
                <a:cubicBezTo>
                  <a:pt x="2562762" y="305072"/>
                  <a:pt x="2566896" y="297834"/>
                  <a:pt x="2570409" y="289402"/>
                </a:cubicBezTo>
                <a:cubicBezTo>
                  <a:pt x="2564085" y="289402"/>
                  <a:pt x="2558769" y="287785"/>
                  <a:pt x="2554459" y="284552"/>
                </a:cubicBezTo>
                <a:cubicBezTo>
                  <a:pt x="2550150" y="281318"/>
                  <a:pt x="2547232" y="277087"/>
                  <a:pt x="2545705" y="271860"/>
                </a:cubicBezTo>
                <a:cubicBezTo>
                  <a:pt x="2544177" y="266633"/>
                  <a:pt x="2543898" y="261751"/>
                  <a:pt x="2544866" y="257212"/>
                </a:cubicBezTo>
                <a:cubicBezTo>
                  <a:pt x="2545834" y="252673"/>
                  <a:pt x="2549462" y="247876"/>
                  <a:pt x="2555750" y="242822"/>
                </a:cubicBezTo>
                <a:cubicBezTo>
                  <a:pt x="2558894" y="240294"/>
                  <a:pt x="2562458" y="238709"/>
                  <a:pt x="2566441" y="238065"/>
                </a:cubicBezTo>
                <a:close/>
                <a:moveTo>
                  <a:pt x="7223257" y="227883"/>
                </a:moveTo>
                <a:cubicBezTo>
                  <a:pt x="7219885" y="228073"/>
                  <a:pt x="7216605" y="229353"/>
                  <a:pt x="7213419" y="231722"/>
                </a:cubicBezTo>
                <a:cubicBezTo>
                  <a:pt x="7207044" y="236462"/>
                  <a:pt x="7203857" y="242779"/>
                  <a:pt x="7203857" y="250673"/>
                </a:cubicBezTo>
                <a:cubicBezTo>
                  <a:pt x="7203857" y="258567"/>
                  <a:pt x="7207406" y="264493"/>
                  <a:pt x="7214505" y="268451"/>
                </a:cubicBezTo>
                <a:cubicBezTo>
                  <a:pt x="7221603" y="272409"/>
                  <a:pt x="7228551" y="272208"/>
                  <a:pt x="7235348" y="267849"/>
                </a:cubicBezTo>
                <a:cubicBezTo>
                  <a:pt x="7242145" y="263475"/>
                  <a:pt x="7245340" y="257165"/>
                  <a:pt x="7244931" y="248920"/>
                </a:cubicBezTo>
                <a:cubicBezTo>
                  <a:pt x="7244523" y="240674"/>
                  <a:pt x="7240761" y="234562"/>
                  <a:pt x="7233649" y="230582"/>
                </a:cubicBezTo>
                <a:cubicBezTo>
                  <a:pt x="7230093" y="228592"/>
                  <a:pt x="7226629" y="227693"/>
                  <a:pt x="7223257" y="227883"/>
                </a:cubicBezTo>
                <a:close/>
                <a:moveTo>
                  <a:pt x="614826" y="224731"/>
                </a:moveTo>
                <a:cubicBezTo>
                  <a:pt x="613915" y="223749"/>
                  <a:pt x="603049" y="225036"/>
                  <a:pt x="582228" y="228592"/>
                </a:cubicBezTo>
                <a:lnTo>
                  <a:pt x="556953" y="230980"/>
                </a:lnTo>
                <a:cubicBezTo>
                  <a:pt x="558702" y="241707"/>
                  <a:pt x="559971" y="253480"/>
                  <a:pt x="560760" y="266300"/>
                </a:cubicBezTo>
                <a:cubicBezTo>
                  <a:pt x="575559" y="266372"/>
                  <a:pt x="592366" y="264364"/>
                  <a:pt x="611180" y="260277"/>
                </a:cubicBezTo>
                <a:cubicBezTo>
                  <a:pt x="613632" y="248834"/>
                  <a:pt x="615081" y="240294"/>
                  <a:pt x="615526" y="234658"/>
                </a:cubicBezTo>
                <a:cubicBezTo>
                  <a:pt x="615970" y="229023"/>
                  <a:pt x="615737" y="225714"/>
                  <a:pt x="614826" y="224731"/>
                </a:cubicBezTo>
                <a:close/>
                <a:moveTo>
                  <a:pt x="6921448" y="212460"/>
                </a:moveTo>
                <a:lnTo>
                  <a:pt x="6897378" y="217472"/>
                </a:lnTo>
                <a:cubicBezTo>
                  <a:pt x="6891943" y="229675"/>
                  <a:pt x="6889379" y="236290"/>
                  <a:pt x="6889688" y="237315"/>
                </a:cubicBezTo>
                <a:cubicBezTo>
                  <a:pt x="6889997" y="238340"/>
                  <a:pt x="6891398" y="239211"/>
                  <a:pt x="6893893" y="239928"/>
                </a:cubicBezTo>
                <a:cubicBezTo>
                  <a:pt x="6896389" y="240645"/>
                  <a:pt x="6900612" y="242237"/>
                  <a:pt x="6906563" y="244704"/>
                </a:cubicBezTo>
                <a:cubicBezTo>
                  <a:pt x="6912041" y="238050"/>
                  <a:pt x="6917003" y="227302"/>
                  <a:pt x="6921448" y="212460"/>
                </a:cubicBezTo>
                <a:close/>
                <a:moveTo>
                  <a:pt x="3442713" y="211105"/>
                </a:moveTo>
                <a:cubicBezTo>
                  <a:pt x="3434367" y="211979"/>
                  <a:pt x="3424393" y="213248"/>
                  <a:pt x="3412792" y="214912"/>
                </a:cubicBezTo>
                <a:cubicBezTo>
                  <a:pt x="3407658" y="223000"/>
                  <a:pt x="3405091" y="227108"/>
                  <a:pt x="3405091" y="227237"/>
                </a:cubicBezTo>
                <a:cubicBezTo>
                  <a:pt x="3405091" y="226965"/>
                  <a:pt x="3413889" y="229188"/>
                  <a:pt x="3431485" y="233906"/>
                </a:cubicBezTo>
                <a:cubicBezTo>
                  <a:pt x="3436346" y="228083"/>
                  <a:pt x="3440089" y="220483"/>
                  <a:pt x="3442713" y="211105"/>
                </a:cubicBezTo>
                <a:close/>
                <a:moveTo>
                  <a:pt x="3760536" y="206302"/>
                </a:moveTo>
                <a:cubicBezTo>
                  <a:pt x="3767446" y="206794"/>
                  <a:pt x="3773312" y="208437"/>
                  <a:pt x="3778134" y="211234"/>
                </a:cubicBezTo>
                <a:cubicBezTo>
                  <a:pt x="3787778" y="216826"/>
                  <a:pt x="3791686" y="222028"/>
                  <a:pt x="3789857" y="226839"/>
                </a:cubicBezTo>
                <a:cubicBezTo>
                  <a:pt x="3788029" y="231651"/>
                  <a:pt x="3781565" y="234056"/>
                  <a:pt x="3770466" y="234056"/>
                </a:cubicBezTo>
                <a:cubicBezTo>
                  <a:pt x="3761489" y="233153"/>
                  <a:pt x="3753093" y="232701"/>
                  <a:pt x="3745277" y="232701"/>
                </a:cubicBezTo>
                <a:cubicBezTo>
                  <a:pt x="3737304" y="232701"/>
                  <a:pt x="3725742" y="233146"/>
                  <a:pt x="3710592" y="234035"/>
                </a:cubicBezTo>
                <a:cubicBezTo>
                  <a:pt x="3695441" y="234924"/>
                  <a:pt x="3679749" y="236946"/>
                  <a:pt x="3663516" y="240100"/>
                </a:cubicBezTo>
                <a:cubicBezTo>
                  <a:pt x="3647283" y="243255"/>
                  <a:pt x="3636173" y="245062"/>
                  <a:pt x="3630186" y="245521"/>
                </a:cubicBezTo>
                <a:cubicBezTo>
                  <a:pt x="3624199" y="245980"/>
                  <a:pt x="3616900" y="242137"/>
                  <a:pt x="3608289" y="233992"/>
                </a:cubicBezTo>
                <a:cubicBezTo>
                  <a:pt x="3599677" y="225846"/>
                  <a:pt x="3601696" y="221774"/>
                  <a:pt x="3614344" y="221774"/>
                </a:cubicBezTo>
                <a:cubicBezTo>
                  <a:pt x="3624239" y="221774"/>
                  <a:pt x="3642601" y="220433"/>
                  <a:pt x="3669432" y="217751"/>
                </a:cubicBezTo>
                <a:cubicBezTo>
                  <a:pt x="3696262" y="215070"/>
                  <a:pt x="3718676" y="211915"/>
                  <a:pt x="3736673" y="208287"/>
                </a:cubicBezTo>
                <a:cubicBezTo>
                  <a:pt x="3745672" y="206473"/>
                  <a:pt x="3753626" y="205811"/>
                  <a:pt x="3760536" y="206302"/>
                </a:cubicBezTo>
                <a:close/>
                <a:moveTo>
                  <a:pt x="7225738" y="204963"/>
                </a:moveTo>
                <a:cubicBezTo>
                  <a:pt x="7231259" y="205085"/>
                  <a:pt x="7236905" y="206358"/>
                  <a:pt x="7242673" y="208781"/>
                </a:cubicBezTo>
                <a:cubicBezTo>
                  <a:pt x="7254209" y="213628"/>
                  <a:pt x="7261870" y="221308"/>
                  <a:pt x="7265656" y="231819"/>
                </a:cubicBezTo>
                <a:cubicBezTo>
                  <a:pt x="7269442" y="242330"/>
                  <a:pt x="7269887" y="252727"/>
                  <a:pt x="7266989" y="263009"/>
                </a:cubicBezTo>
                <a:cubicBezTo>
                  <a:pt x="7264093" y="273291"/>
                  <a:pt x="7258673" y="281160"/>
                  <a:pt x="7250728" y="286617"/>
                </a:cubicBezTo>
                <a:cubicBezTo>
                  <a:pt x="7242783" y="292073"/>
                  <a:pt x="7233344" y="294801"/>
                  <a:pt x="7222410" y="294801"/>
                </a:cubicBezTo>
                <a:cubicBezTo>
                  <a:pt x="7211475" y="294801"/>
                  <a:pt x="7201573" y="290363"/>
                  <a:pt x="7192704" y="281486"/>
                </a:cubicBezTo>
                <a:cubicBezTo>
                  <a:pt x="7183834" y="272610"/>
                  <a:pt x="7179399" y="263066"/>
                  <a:pt x="7179399" y="252856"/>
                </a:cubicBezTo>
                <a:cubicBezTo>
                  <a:pt x="7179399" y="242646"/>
                  <a:pt x="7181787" y="233716"/>
                  <a:pt x="7186563" y="226065"/>
                </a:cubicBezTo>
                <a:cubicBezTo>
                  <a:pt x="7191338" y="218414"/>
                  <a:pt x="7198999" y="212410"/>
                  <a:pt x="7209547" y="208050"/>
                </a:cubicBezTo>
                <a:cubicBezTo>
                  <a:pt x="7214820" y="205870"/>
                  <a:pt x="7220217" y="204841"/>
                  <a:pt x="7225738" y="204963"/>
                </a:cubicBezTo>
                <a:close/>
                <a:moveTo>
                  <a:pt x="5952708" y="199814"/>
                </a:moveTo>
                <a:cubicBezTo>
                  <a:pt x="5954919" y="199755"/>
                  <a:pt x="5957999" y="200428"/>
                  <a:pt x="5961945" y="201834"/>
                </a:cubicBezTo>
                <a:cubicBezTo>
                  <a:pt x="5977734" y="207455"/>
                  <a:pt x="5988783" y="213449"/>
                  <a:pt x="5995093" y="219816"/>
                </a:cubicBezTo>
                <a:cubicBezTo>
                  <a:pt x="6001403" y="226183"/>
                  <a:pt x="6003661" y="234200"/>
                  <a:pt x="6001869" y="243865"/>
                </a:cubicBezTo>
                <a:cubicBezTo>
                  <a:pt x="6000077" y="253530"/>
                  <a:pt x="5994548" y="254717"/>
                  <a:pt x="5985284" y="247425"/>
                </a:cubicBezTo>
                <a:cubicBezTo>
                  <a:pt x="5976021" y="240133"/>
                  <a:pt x="5966341" y="231030"/>
                  <a:pt x="5956245" y="220117"/>
                </a:cubicBezTo>
                <a:cubicBezTo>
                  <a:pt x="5947254" y="206760"/>
                  <a:pt x="5946075" y="199992"/>
                  <a:pt x="5952708" y="199814"/>
                </a:cubicBezTo>
                <a:close/>
                <a:moveTo>
                  <a:pt x="1788556" y="186690"/>
                </a:moveTo>
                <a:lnTo>
                  <a:pt x="1950680" y="186690"/>
                </a:lnTo>
                <a:lnTo>
                  <a:pt x="1950680" y="215170"/>
                </a:lnTo>
                <a:lnTo>
                  <a:pt x="1788556" y="215170"/>
                </a:lnTo>
                <a:close/>
                <a:moveTo>
                  <a:pt x="971719" y="156985"/>
                </a:moveTo>
                <a:cubicBezTo>
                  <a:pt x="958971" y="158691"/>
                  <a:pt x="949700" y="164915"/>
                  <a:pt x="943907" y="175656"/>
                </a:cubicBezTo>
                <a:cubicBezTo>
                  <a:pt x="938113" y="186396"/>
                  <a:pt x="935650" y="197998"/>
                  <a:pt x="936517" y="210459"/>
                </a:cubicBezTo>
                <a:cubicBezTo>
                  <a:pt x="937385" y="222921"/>
                  <a:pt x="941583" y="233124"/>
                  <a:pt x="949112" y="241068"/>
                </a:cubicBezTo>
                <a:cubicBezTo>
                  <a:pt x="956640" y="249013"/>
                  <a:pt x="966402" y="253179"/>
                  <a:pt x="978398" y="253566"/>
                </a:cubicBezTo>
                <a:cubicBezTo>
                  <a:pt x="990394" y="253953"/>
                  <a:pt x="1000564" y="249766"/>
                  <a:pt x="1008911" y="241004"/>
                </a:cubicBezTo>
                <a:cubicBezTo>
                  <a:pt x="1017257" y="232242"/>
                  <a:pt x="1021430" y="218913"/>
                  <a:pt x="1021430" y="201016"/>
                </a:cubicBezTo>
                <a:cubicBezTo>
                  <a:pt x="1021430" y="183120"/>
                  <a:pt x="1016332" y="170880"/>
                  <a:pt x="1006136" y="164298"/>
                </a:cubicBezTo>
                <a:cubicBezTo>
                  <a:pt x="995940" y="157716"/>
                  <a:pt x="984468" y="155278"/>
                  <a:pt x="971719" y="156985"/>
                </a:cubicBezTo>
                <a:close/>
                <a:moveTo>
                  <a:pt x="6256199" y="156768"/>
                </a:moveTo>
                <a:cubicBezTo>
                  <a:pt x="6258517" y="157079"/>
                  <a:pt x="6261322" y="157714"/>
                  <a:pt x="6264613" y="158673"/>
                </a:cubicBezTo>
                <a:cubicBezTo>
                  <a:pt x="6277777" y="162509"/>
                  <a:pt x="6287253" y="168321"/>
                  <a:pt x="6293039" y="176107"/>
                </a:cubicBezTo>
                <a:cubicBezTo>
                  <a:pt x="6298825" y="183894"/>
                  <a:pt x="6300252" y="193473"/>
                  <a:pt x="6297319" y="204845"/>
                </a:cubicBezTo>
                <a:cubicBezTo>
                  <a:pt x="6294387" y="216217"/>
                  <a:pt x="6285141" y="213535"/>
                  <a:pt x="6269582" y="196800"/>
                </a:cubicBezTo>
                <a:cubicBezTo>
                  <a:pt x="6257895" y="180610"/>
                  <a:pt x="6250854" y="169249"/>
                  <a:pt x="6248459" y="162717"/>
                </a:cubicBezTo>
                <a:cubicBezTo>
                  <a:pt x="6246663" y="157818"/>
                  <a:pt x="6249243" y="155835"/>
                  <a:pt x="6256199" y="156768"/>
                </a:cubicBezTo>
                <a:close/>
                <a:moveTo>
                  <a:pt x="4759932" y="147671"/>
                </a:moveTo>
                <a:cubicBezTo>
                  <a:pt x="4753192" y="148531"/>
                  <a:pt x="4741383" y="150144"/>
                  <a:pt x="4724505" y="152510"/>
                </a:cubicBezTo>
                <a:cubicBezTo>
                  <a:pt x="4727143" y="175813"/>
                  <a:pt x="4728918" y="195191"/>
                  <a:pt x="4729828" y="210642"/>
                </a:cubicBezTo>
                <a:cubicBezTo>
                  <a:pt x="4730739" y="226094"/>
                  <a:pt x="4731582" y="239254"/>
                  <a:pt x="4732356" y="250124"/>
                </a:cubicBezTo>
                <a:cubicBezTo>
                  <a:pt x="4738838" y="250124"/>
                  <a:pt x="4751012" y="249343"/>
                  <a:pt x="4768880" y="247780"/>
                </a:cubicBezTo>
                <a:cubicBezTo>
                  <a:pt x="4768880" y="205763"/>
                  <a:pt x="4767999" y="179685"/>
                  <a:pt x="4766235" y="169547"/>
                </a:cubicBezTo>
                <a:cubicBezTo>
                  <a:pt x="4764471" y="159408"/>
                  <a:pt x="4762370" y="152116"/>
                  <a:pt x="4759932" y="147671"/>
                </a:cubicBezTo>
                <a:close/>
                <a:moveTo>
                  <a:pt x="4826657" y="140916"/>
                </a:moveTo>
                <a:cubicBezTo>
                  <a:pt x="4809578" y="142680"/>
                  <a:pt x="4795324" y="144193"/>
                  <a:pt x="4783894" y="145455"/>
                </a:cubicBezTo>
                <a:cubicBezTo>
                  <a:pt x="4786490" y="146416"/>
                  <a:pt x="4788039" y="147882"/>
                  <a:pt x="4788541" y="149854"/>
                </a:cubicBezTo>
                <a:cubicBezTo>
                  <a:pt x="4789043" y="151826"/>
                  <a:pt x="4789294" y="155995"/>
                  <a:pt x="4789294" y="162362"/>
                </a:cubicBezTo>
                <a:cubicBezTo>
                  <a:pt x="4794758" y="162448"/>
                  <a:pt x="4801332" y="161118"/>
                  <a:pt x="4809019" y="158372"/>
                </a:cubicBezTo>
                <a:cubicBezTo>
                  <a:pt x="4816705" y="155626"/>
                  <a:pt x="4822763" y="157669"/>
                  <a:pt x="4827195" y="164502"/>
                </a:cubicBezTo>
                <a:cubicBezTo>
                  <a:pt x="4831626" y="171336"/>
                  <a:pt x="4828726" y="175864"/>
                  <a:pt x="4818494" y="178086"/>
                </a:cubicBezTo>
                <a:cubicBezTo>
                  <a:pt x="4808262" y="180309"/>
                  <a:pt x="4798529" y="181420"/>
                  <a:pt x="4789294" y="181420"/>
                </a:cubicBezTo>
                <a:lnTo>
                  <a:pt x="4789294" y="200156"/>
                </a:lnTo>
                <a:cubicBezTo>
                  <a:pt x="4794715" y="200256"/>
                  <a:pt x="4800813" y="199156"/>
                  <a:pt x="4807588" y="196854"/>
                </a:cubicBezTo>
                <a:cubicBezTo>
                  <a:pt x="4814364" y="194552"/>
                  <a:pt x="4819982" y="196510"/>
                  <a:pt x="4824442" y="202726"/>
                </a:cubicBezTo>
                <a:cubicBezTo>
                  <a:pt x="4828901" y="208943"/>
                  <a:pt x="4826739" y="213471"/>
                  <a:pt x="4817956" y="216310"/>
                </a:cubicBezTo>
                <a:cubicBezTo>
                  <a:pt x="4809173" y="219149"/>
                  <a:pt x="4799618" y="220569"/>
                  <a:pt x="4789294" y="220569"/>
                </a:cubicBezTo>
                <a:lnTo>
                  <a:pt x="4789294" y="244704"/>
                </a:lnTo>
                <a:lnTo>
                  <a:pt x="4825776" y="241133"/>
                </a:lnTo>
                <a:cubicBezTo>
                  <a:pt x="4827439" y="223538"/>
                  <a:pt x="4828496" y="204124"/>
                  <a:pt x="4828948" y="182894"/>
                </a:cubicBezTo>
                <a:cubicBezTo>
                  <a:pt x="4829400" y="161663"/>
                  <a:pt x="4828636" y="147671"/>
                  <a:pt x="4826657" y="140916"/>
                </a:cubicBezTo>
                <a:close/>
                <a:moveTo>
                  <a:pt x="4897684" y="133076"/>
                </a:moveTo>
                <a:cubicBezTo>
                  <a:pt x="4893568" y="132008"/>
                  <a:pt x="4878132" y="133359"/>
                  <a:pt x="4851373" y="137131"/>
                </a:cubicBezTo>
                <a:cubicBezTo>
                  <a:pt x="4860378" y="144071"/>
                  <a:pt x="4863501" y="150022"/>
                  <a:pt x="4860740" y="154984"/>
                </a:cubicBezTo>
                <a:cubicBezTo>
                  <a:pt x="4857980" y="159946"/>
                  <a:pt x="4855710" y="168880"/>
                  <a:pt x="4853933" y="181786"/>
                </a:cubicBezTo>
                <a:cubicBezTo>
                  <a:pt x="4852154" y="194692"/>
                  <a:pt x="4850404" y="213413"/>
                  <a:pt x="4848684" y="237949"/>
                </a:cubicBezTo>
                <a:cubicBezTo>
                  <a:pt x="4862365" y="236143"/>
                  <a:pt x="4872134" y="236261"/>
                  <a:pt x="4877992" y="238304"/>
                </a:cubicBezTo>
                <a:cubicBezTo>
                  <a:pt x="4883849" y="240348"/>
                  <a:pt x="4887342" y="243273"/>
                  <a:pt x="4888467" y="247081"/>
                </a:cubicBezTo>
                <a:cubicBezTo>
                  <a:pt x="4889593" y="250888"/>
                  <a:pt x="4891765" y="245593"/>
                  <a:pt x="4894985" y="231195"/>
                </a:cubicBezTo>
                <a:cubicBezTo>
                  <a:pt x="4898204" y="216798"/>
                  <a:pt x="4900488" y="201923"/>
                  <a:pt x="4901836" y="186572"/>
                </a:cubicBezTo>
                <a:cubicBezTo>
                  <a:pt x="4903184" y="171221"/>
                  <a:pt x="4903857" y="158225"/>
                  <a:pt x="4903857" y="147585"/>
                </a:cubicBezTo>
                <a:cubicBezTo>
                  <a:pt x="4903857" y="138981"/>
                  <a:pt x="4901800" y="134144"/>
                  <a:pt x="4897684" y="133076"/>
                </a:cubicBezTo>
                <a:close/>
                <a:moveTo>
                  <a:pt x="5874187" y="133014"/>
                </a:moveTo>
                <a:cubicBezTo>
                  <a:pt x="5877827" y="133647"/>
                  <a:pt x="5880780" y="135295"/>
                  <a:pt x="5883045" y="137959"/>
                </a:cubicBezTo>
                <a:cubicBezTo>
                  <a:pt x="5887577" y="143286"/>
                  <a:pt x="5884673" y="147330"/>
                  <a:pt x="5874334" y="150091"/>
                </a:cubicBezTo>
                <a:cubicBezTo>
                  <a:pt x="5863995" y="152851"/>
                  <a:pt x="5849812" y="155565"/>
                  <a:pt x="5831787" y="158232"/>
                </a:cubicBezTo>
                <a:cubicBezTo>
                  <a:pt x="5838097" y="160383"/>
                  <a:pt x="5841251" y="164033"/>
                  <a:pt x="5841251" y="169181"/>
                </a:cubicBezTo>
                <a:lnTo>
                  <a:pt x="5841251" y="181248"/>
                </a:lnTo>
                <a:cubicBezTo>
                  <a:pt x="5843761" y="181392"/>
                  <a:pt x="5848737" y="179628"/>
                  <a:pt x="5856179" y="175957"/>
                </a:cubicBezTo>
                <a:cubicBezTo>
                  <a:pt x="5863622" y="172286"/>
                  <a:pt x="5870415" y="173275"/>
                  <a:pt x="5876561" y="178925"/>
                </a:cubicBezTo>
                <a:cubicBezTo>
                  <a:pt x="5882705" y="184575"/>
                  <a:pt x="5881145" y="188877"/>
                  <a:pt x="5871882" y="191831"/>
                </a:cubicBezTo>
                <a:cubicBezTo>
                  <a:pt x="5862619" y="194785"/>
                  <a:pt x="5852286" y="196262"/>
                  <a:pt x="5840885" y="196262"/>
                </a:cubicBezTo>
                <a:lnTo>
                  <a:pt x="5838541" y="224506"/>
                </a:lnTo>
                <a:lnTo>
                  <a:pt x="5882323" y="242183"/>
                </a:lnTo>
                <a:lnTo>
                  <a:pt x="5882261" y="242249"/>
                </a:lnTo>
                <a:lnTo>
                  <a:pt x="5882446" y="242232"/>
                </a:lnTo>
                <a:lnTo>
                  <a:pt x="5913926" y="254943"/>
                </a:lnTo>
                <a:cubicBezTo>
                  <a:pt x="5934062" y="262149"/>
                  <a:pt x="5949205" y="266415"/>
                  <a:pt x="5959354" y="267741"/>
                </a:cubicBezTo>
                <a:cubicBezTo>
                  <a:pt x="5979652" y="270394"/>
                  <a:pt x="5998743" y="271721"/>
                  <a:pt x="6016625" y="271721"/>
                </a:cubicBezTo>
                <a:cubicBezTo>
                  <a:pt x="6037375" y="271721"/>
                  <a:pt x="6046059" y="273925"/>
                  <a:pt x="6042673" y="278335"/>
                </a:cubicBezTo>
                <a:cubicBezTo>
                  <a:pt x="6039289" y="282745"/>
                  <a:pt x="6027932" y="287939"/>
                  <a:pt x="6008601" y="293919"/>
                </a:cubicBezTo>
                <a:cubicBezTo>
                  <a:pt x="5989271" y="299899"/>
                  <a:pt x="5973948" y="302889"/>
                  <a:pt x="5962634" y="302889"/>
                </a:cubicBezTo>
                <a:cubicBezTo>
                  <a:pt x="5951119" y="302889"/>
                  <a:pt x="5935513" y="298082"/>
                  <a:pt x="5915817" y="288466"/>
                </a:cubicBezTo>
                <a:cubicBezTo>
                  <a:pt x="5896121" y="278851"/>
                  <a:pt x="5873976" y="266888"/>
                  <a:pt x="5849382" y="252576"/>
                </a:cubicBezTo>
                <a:cubicBezTo>
                  <a:pt x="5824789" y="238265"/>
                  <a:pt x="5805113" y="228040"/>
                  <a:pt x="5790357" y="221903"/>
                </a:cubicBezTo>
                <a:cubicBezTo>
                  <a:pt x="5786787" y="229001"/>
                  <a:pt x="5780201" y="238269"/>
                  <a:pt x="5770601" y="249705"/>
                </a:cubicBezTo>
                <a:cubicBezTo>
                  <a:pt x="5760999" y="261141"/>
                  <a:pt x="5748975" y="270391"/>
                  <a:pt x="5734528" y="277453"/>
                </a:cubicBezTo>
                <a:cubicBezTo>
                  <a:pt x="5720080" y="284516"/>
                  <a:pt x="5720098" y="279988"/>
                  <a:pt x="5734581" y="263869"/>
                </a:cubicBezTo>
                <a:cubicBezTo>
                  <a:pt x="5749065" y="247751"/>
                  <a:pt x="5759637" y="231547"/>
                  <a:pt x="5766299" y="215256"/>
                </a:cubicBezTo>
                <a:cubicBezTo>
                  <a:pt x="5772959" y="198966"/>
                  <a:pt x="5775841" y="188325"/>
                  <a:pt x="5774946" y="183335"/>
                </a:cubicBezTo>
                <a:cubicBezTo>
                  <a:pt x="5774049" y="178344"/>
                  <a:pt x="5779251" y="177893"/>
                  <a:pt x="5790551" y="181980"/>
                </a:cubicBezTo>
                <a:cubicBezTo>
                  <a:pt x="5801851" y="186067"/>
                  <a:pt x="5806967" y="190021"/>
                  <a:pt x="5805899" y="193843"/>
                </a:cubicBezTo>
                <a:cubicBezTo>
                  <a:pt x="5804831" y="197664"/>
                  <a:pt x="5801314" y="202716"/>
                  <a:pt x="5795348" y="208997"/>
                </a:cubicBezTo>
                <a:cubicBezTo>
                  <a:pt x="5808269" y="214173"/>
                  <a:pt x="5815417" y="217077"/>
                  <a:pt x="5816794" y="217708"/>
                </a:cubicBezTo>
                <a:cubicBezTo>
                  <a:pt x="5816794" y="195696"/>
                  <a:pt x="5816363" y="181707"/>
                  <a:pt x="5815503" y="175742"/>
                </a:cubicBezTo>
                <a:cubicBezTo>
                  <a:pt x="5814643" y="169776"/>
                  <a:pt x="5813632" y="165818"/>
                  <a:pt x="5812471" y="163868"/>
                </a:cubicBezTo>
                <a:cubicBezTo>
                  <a:pt x="5783689" y="171884"/>
                  <a:pt x="5765632" y="176814"/>
                  <a:pt x="5758297" y="178656"/>
                </a:cubicBezTo>
                <a:cubicBezTo>
                  <a:pt x="5750962" y="180499"/>
                  <a:pt x="5742903" y="177886"/>
                  <a:pt x="5734119" y="170816"/>
                </a:cubicBezTo>
                <a:cubicBezTo>
                  <a:pt x="5725335" y="163746"/>
                  <a:pt x="5726680" y="159910"/>
                  <a:pt x="5738152" y="159308"/>
                </a:cubicBezTo>
                <a:cubicBezTo>
                  <a:pt x="5749625" y="158705"/>
                  <a:pt x="5770493" y="155063"/>
                  <a:pt x="5800758" y="148381"/>
                </a:cubicBezTo>
                <a:cubicBezTo>
                  <a:pt x="5831023" y="141698"/>
                  <a:pt x="5851171" y="136959"/>
                  <a:pt x="5861202" y="134162"/>
                </a:cubicBezTo>
                <a:cubicBezTo>
                  <a:pt x="5866217" y="132764"/>
                  <a:pt x="5870546" y="132381"/>
                  <a:pt x="5874187" y="133014"/>
                </a:cubicBezTo>
                <a:close/>
                <a:moveTo>
                  <a:pt x="5182050" y="132829"/>
                </a:moveTo>
                <a:lnTo>
                  <a:pt x="5141439" y="137840"/>
                </a:lnTo>
                <a:cubicBezTo>
                  <a:pt x="5140650" y="150331"/>
                  <a:pt x="5138944" y="159724"/>
                  <a:pt x="5136319" y="166019"/>
                </a:cubicBezTo>
                <a:cubicBezTo>
                  <a:pt x="5149240" y="168500"/>
                  <a:pt x="5157195" y="173085"/>
                  <a:pt x="5160185" y="179775"/>
                </a:cubicBezTo>
                <a:lnTo>
                  <a:pt x="5159890" y="195279"/>
                </a:lnTo>
                <a:lnTo>
                  <a:pt x="5168058" y="183238"/>
                </a:lnTo>
                <a:cubicBezTo>
                  <a:pt x="5175594" y="168159"/>
                  <a:pt x="5180258" y="151356"/>
                  <a:pt x="5182050" y="132829"/>
                </a:cubicBezTo>
                <a:close/>
                <a:moveTo>
                  <a:pt x="5576481" y="131473"/>
                </a:moveTo>
                <a:cubicBezTo>
                  <a:pt x="5572365" y="131473"/>
                  <a:pt x="5554390" y="133969"/>
                  <a:pt x="5522555" y="138959"/>
                </a:cubicBezTo>
                <a:lnTo>
                  <a:pt x="5524835" y="154253"/>
                </a:lnTo>
                <a:cubicBezTo>
                  <a:pt x="5533253" y="153464"/>
                  <a:pt x="5542369" y="151467"/>
                  <a:pt x="5552185" y="148262"/>
                </a:cubicBezTo>
                <a:cubicBezTo>
                  <a:pt x="5562001" y="145057"/>
                  <a:pt x="5569641" y="146660"/>
                  <a:pt x="5575104" y="153070"/>
                </a:cubicBezTo>
                <a:cubicBezTo>
                  <a:pt x="5580568" y="159480"/>
                  <a:pt x="5575448" y="164008"/>
                  <a:pt x="5559746" y="166654"/>
                </a:cubicBezTo>
                <a:cubicBezTo>
                  <a:pt x="5544043" y="169299"/>
                  <a:pt x="5532550" y="170170"/>
                  <a:pt x="5525265" y="169267"/>
                </a:cubicBezTo>
                <a:lnTo>
                  <a:pt x="5525265" y="185314"/>
                </a:lnTo>
                <a:cubicBezTo>
                  <a:pt x="5536307" y="184482"/>
                  <a:pt x="5546209" y="182923"/>
                  <a:pt x="5554971" y="180635"/>
                </a:cubicBezTo>
                <a:cubicBezTo>
                  <a:pt x="5563733" y="178348"/>
                  <a:pt x="5570870" y="179854"/>
                  <a:pt x="5576384" y="185152"/>
                </a:cubicBezTo>
                <a:cubicBezTo>
                  <a:pt x="5581898" y="190451"/>
                  <a:pt x="5578858" y="194527"/>
                  <a:pt x="5567264" y="197381"/>
                </a:cubicBezTo>
                <a:cubicBezTo>
                  <a:pt x="5555670" y="200235"/>
                  <a:pt x="5541670" y="201210"/>
                  <a:pt x="5525265" y="200306"/>
                </a:cubicBezTo>
                <a:lnTo>
                  <a:pt x="5525265" y="223107"/>
                </a:lnTo>
                <a:cubicBezTo>
                  <a:pt x="5542731" y="220454"/>
                  <a:pt x="5555795" y="218214"/>
                  <a:pt x="5564457" y="216385"/>
                </a:cubicBezTo>
                <a:cubicBezTo>
                  <a:pt x="5573118" y="214557"/>
                  <a:pt x="5579299" y="215220"/>
                  <a:pt x="5582998" y="218375"/>
                </a:cubicBezTo>
                <a:cubicBezTo>
                  <a:pt x="5586698" y="221530"/>
                  <a:pt x="5588548" y="217730"/>
                  <a:pt x="5588548" y="206975"/>
                </a:cubicBezTo>
                <a:cubicBezTo>
                  <a:pt x="5588548" y="193567"/>
                  <a:pt x="5588333" y="178409"/>
                  <a:pt x="5587903" y="161502"/>
                </a:cubicBezTo>
                <a:cubicBezTo>
                  <a:pt x="5587473" y="144595"/>
                  <a:pt x="5586326" y="135363"/>
                  <a:pt x="5584461" y="133807"/>
                </a:cubicBezTo>
                <a:cubicBezTo>
                  <a:pt x="5582597" y="132251"/>
                  <a:pt x="5579937" y="131473"/>
                  <a:pt x="5576481" y="131473"/>
                </a:cubicBezTo>
                <a:close/>
                <a:moveTo>
                  <a:pt x="6180067" y="129441"/>
                </a:moveTo>
                <a:cubicBezTo>
                  <a:pt x="6175141" y="129878"/>
                  <a:pt x="6162604" y="132104"/>
                  <a:pt x="6142456" y="136120"/>
                </a:cubicBezTo>
                <a:lnTo>
                  <a:pt x="6143639" y="174516"/>
                </a:lnTo>
                <a:cubicBezTo>
                  <a:pt x="6151569" y="173770"/>
                  <a:pt x="6158169" y="172006"/>
                  <a:pt x="6163439" y="169224"/>
                </a:cubicBezTo>
                <a:cubicBezTo>
                  <a:pt x="6168709" y="166442"/>
                  <a:pt x="6174403" y="168059"/>
                  <a:pt x="6180518" y="174075"/>
                </a:cubicBezTo>
                <a:cubicBezTo>
                  <a:pt x="6186635" y="180090"/>
                  <a:pt x="6184878" y="185066"/>
                  <a:pt x="6175248" y="189003"/>
                </a:cubicBezTo>
                <a:cubicBezTo>
                  <a:pt x="6165619" y="192939"/>
                  <a:pt x="6155140" y="194907"/>
                  <a:pt x="6143811" y="194907"/>
                </a:cubicBezTo>
                <a:lnTo>
                  <a:pt x="6144973" y="229840"/>
                </a:lnTo>
                <a:cubicBezTo>
                  <a:pt x="6149505" y="229969"/>
                  <a:pt x="6156259" y="228202"/>
                  <a:pt x="6165235" y="224538"/>
                </a:cubicBezTo>
                <a:cubicBezTo>
                  <a:pt x="6174213" y="220874"/>
                  <a:pt x="6180231" y="221067"/>
                  <a:pt x="6183293" y="225119"/>
                </a:cubicBezTo>
                <a:cubicBezTo>
                  <a:pt x="6186355" y="229170"/>
                  <a:pt x="6188610" y="228912"/>
                  <a:pt x="6190059" y="224344"/>
                </a:cubicBezTo>
                <a:cubicBezTo>
                  <a:pt x="6191507" y="219777"/>
                  <a:pt x="6192457" y="204261"/>
                  <a:pt x="6192908" y="177796"/>
                </a:cubicBezTo>
                <a:cubicBezTo>
                  <a:pt x="6193360" y="151331"/>
                  <a:pt x="6192564" y="136546"/>
                  <a:pt x="6190521" y="133442"/>
                </a:cubicBezTo>
                <a:cubicBezTo>
                  <a:pt x="6188477" y="130337"/>
                  <a:pt x="6184993" y="129003"/>
                  <a:pt x="6180067" y="129441"/>
                </a:cubicBezTo>
                <a:close/>
                <a:moveTo>
                  <a:pt x="5429036" y="125918"/>
                </a:moveTo>
                <a:cubicBezTo>
                  <a:pt x="5432064" y="125592"/>
                  <a:pt x="5435216" y="126168"/>
                  <a:pt x="5438492" y="127645"/>
                </a:cubicBezTo>
                <a:cubicBezTo>
                  <a:pt x="5445046" y="130599"/>
                  <a:pt x="5451022" y="134761"/>
                  <a:pt x="5456421" y="140131"/>
                </a:cubicBezTo>
                <a:cubicBezTo>
                  <a:pt x="5461820" y="145502"/>
                  <a:pt x="5461462" y="150994"/>
                  <a:pt x="5455346" y="156608"/>
                </a:cubicBezTo>
                <a:cubicBezTo>
                  <a:pt x="5449229" y="162222"/>
                  <a:pt x="5444056" y="169127"/>
                  <a:pt x="5439826" y="177323"/>
                </a:cubicBezTo>
                <a:cubicBezTo>
                  <a:pt x="5435596" y="185518"/>
                  <a:pt x="5436854" y="194524"/>
                  <a:pt x="5443601" y="204340"/>
                </a:cubicBezTo>
                <a:cubicBezTo>
                  <a:pt x="5450348" y="214155"/>
                  <a:pt x="5451470" y="225717"/>
                  <a:pt x="5446967" y="239025"/>
                </a:cubicBezTo>
                <a:cubicBezTo>
                  <a:pt x="5455916" y="241133"/>
                  <a:pt x="5469202" y="245353"/>
                  <a:pt x="5486826" y="251684"/>
                </a:cubicBezTo>
                <a:cubicBezTo>
                  <a:pt x="5504450" y="258015"/>
                  <a:pt x="5522781" y="262948"/>
                  <a:pt x="5541817" y="266483"/>
                </a:cubicBezTo>
                <a:cubicBezTo>
                  <a:pt x="5560854" y="270018"/>
                  <a:pt x="5582153" y="272678"/>
                  <a:pt x="5605713" y="274463"/>
                </a:cubicBezTo>
                <a:cubicBezTo>
                  <a:pt x="5629275" y="276249"/>
                  <a:pt x="5652125" y="275783"/>
                  <a:pt x="5674267" y="273065"/>
                </a:cubicBezTo>
                <a:cubicBezTo>
                  <a:pt x="5696408" y="270348"/>
                  <a:pt x="5697139" y="274148"/>
                  <a:pt x="5676461" y="284466"/>
                </a:cubicBezTo>
                <a:cubicBezTo>
                  <a:pt x="5655782" y="294783"/>
                  <a:pt x="5638223" y="302685"/>
                  <a:pt x="5623782" y="308170"/>
                </a:cubicBezTo>
                <a:cubicBezTo>
                  <a:pt x="5609342" y="313655"/>
                  <a:pt x="5585275" y="310529"/>
                  <a:pt x="5551583" y="298791"/>
                </a:cubicBezTo>
                <a:cubicBezTo>
                  <a:pt x="5517890" y="287054"/>
                  <a:pt x="5491888" y="277156"/>
                  <a:pt x="5473576" y="269096"/>
                </a:cubicBezTo>
                <a:cubicBezTo>
                  <a:pt x="5455263" y="261037"/>
                  <a:pt x="5439729" y="257441"/>
                  <a:pt x="5426974" y="258309"/>
                </a:cubicBezTo>
                <a:cubicBezTo>
                  <a:pt x="5414218" y="259177"/>
                  <a:pt x="5405112" y="261424"/>
                  <a:pt x="5399656" y="265052"/>
                </a:cubicBezTo>
                <a:cubicBezTo>
                  <a:pt x="5394199" y="268681"/>
                  <a:pt x="5386971" y="266763"/>
                  <a:pt x="5377973" y="259298"/>
                </a:cubicBezTo>
                <a:cubicBezTo>
                  <a:pt x="5368974" y="251834"/>
                  <a:pt x="5369727" y="246425"/>
                  <a:pt x="5380232" y="243069"/>
                </a:cubicBezTo>
                <a:cubicBezTo>
                  <a:pt x="5390736" y="239713"/>
                  <a:pt x="5406686" y="237627"/>
                  <a:pt x="5428081" y="236809"/>
                </a:cubicBezTo>
                <a:cubicBezTo>
                  <a:pt x="5428870" y="226599"/>
                  <a:pt x="5426117" y="215557"/>
                  <a:pt x="5419821" y="203684"/>
                </a:cubicBezTo>
                <a:cubicBezTo>
                  <a:pt x="5413526" y="191810"/>
                  <a:pt x="5412400" y="181019"/>
                  <a:pt x="5416444" y="171311"/>
                </a:cubicBezTo>
                <a:cubicBezTo>
                  <a:pt x="5420488" y="161602"/>
                  <a:pt x="5422510" y="155493"/>
                  <a:pt x="5422510" y="152984"/>
                </a:cubicBezTo>
                <a:cubicBezTo>
                  <a:pt x="5422510" y="153041"/>
                  <a:pt x="5421058" y="153744"/>
                  <a:pt x="5418154" y="155092"/>
                </a:cubicBezTo>
                <a:cubicBezTo>
                  <a:pt x="5415251" y="156440"/>
                  <a:pt x="5410962" y="158014"/>
                  <a:pt x="5405291" y="159813"/>
                </a:cubicBezTo>
                <a:cubicBezTo>
                  <a:pt x="5399620" y="161613"/>
                  <a:pt x="5392751" y="160484"/>
                  <a:pt x="5384684" y="156425"/>
                </a:cubicBezTo>
                <a:cubicBezTo>
                  <a:pt x="5376618" y="152367"/>
                  <a:pt x="5376367" y="149019"/>
                  <a:pt x="5383932" y="146380"/>
                </a:cubicBezTo>
                <a:cubicBezTo>
                  <a:pt x="5391496" y="143741"/>
                  <a:pt x="5398064" y="141350"/>
                  <a:pt x="5403635" y="139206"/>
                </a:cubicBezTo>
                <a:cubicBezTo>
                  <a:pt x="5409206" y="137063"/>
                  <a:pt x="5414770" y="133861"/>
                  <a:pt x="5420327" y="129602"/>
                </a:cubicBezTo>
                <a:cubicBezTo>
                  <a:pt x="5423105" y="127472"/>
                  <a:pt x="5426009" y="126245"/>
                  <a:pt x="5429036" y="125918"/>
                </a:cubicBezTo>
                <a:close/>
                <a:moveTo>
                  <a:pt x="6681879" y="125674"/>
                </a:moveTo>
                <a:cubicBezTo>
                  <a:pt x="6685522" y="126364"/>
                  <a:pt x="6689205" y="127874"/>
                  <a:pt x="6692927" y="130204"/>
                </a:cubicBezTo>
                <a:cubicBezTo>
                  <a:pt x="6700369" y="134865"/>
                  <a:pt x="6700936" y="139371"/>
                  <a:pt x="6694625" y="143724"/>
                </a:cubicBezTo>
                <a:cubicBezTo>
                  <a:pt x="6688316" y="148076"/>
                  <a:pt x="6678421" y="151141"/>
                  <a:pt x="6664941" y="152919"/>
                </a:cubicBezTo>
                <a:cubicBezTo>
                  <a:pt x="6673947" y="156963"/>
                  <a:pt x="6677999" y="160996"/>
                  <a:pt x="6677095" y="165019"/>
                </a:cubicBezTo>
                <a:cubicBezTo>
                  <a:pt x="6676191" y="169041"/>
                  <a:pt x="6675739" y="172651"/>
                  <a:pt x="6675739" y="175849"/>
                </a:cubicBezTo>
                <a:cubicBezTo>
                  <a:pt x="6689162" y="173153"/>
                  <a:pt x="6703141" y="170457"/>
                  <a:pt x="6717673" y="167761"/>
                </a:cubicBezTo>
                <a:cubicBezTo>
                  <a:pt x="6732207" y="165065"/>
                  <a:pt x="6743701" y="169142"/>
                  <a:pt x="6752155" y="179990"/>
                </a:cubicBezTo>
                <a:cubicBezTo>
                  <a:pt x="6760609" y="190838"/>
                  <a:pt x="6756955" y="195588"/>
                  <a:pt x="6741195" y="194241"/>
                </a:cubicBezTo>
                <a:cubicBezTo>
                  <a:pt x="6725436" y="192893"/>
                  <a:pt x="6704069" y="193868"/>
                  <a:pt x="6677095" y="197166"/>
                </a:cubicBezTo>
                <a:cubicBezTo>
                  <a:pt x="6678859" y="223408"/>
                  <a:pt x="6680196" y="244550"/>
                  <a:pt x="6681106" y="260589"/>
                </a:cubicBezTo>
                <a:cubicBezTo>
                  <a:pt x="6682017" y="276629"/>
                  <a:pt x="6681035" y="288735"/>
                  <a:pt x="6678159" y="296909"/>
                </a:cubicBezTo>
                <a:cubicBezTo>
                  <a:pt x="6675285" y="305083"/>
                  <a:pt x="6669925" y="312623"/>
                  <a:pt x="6662081" y="319527"/>
                </a:cubicBezTo>
                <a:cubicBezTo>
                  <a:pt x="6654237" y="326432"/>
                  <a:pt x="6647743" y="325461"/>
                  <a:pt x="6642603" y="316613"/>
                </a:cubicBezTo>
                <a:cubicBezTo>
                  <a:pt x="6637462" y="307765"/>
                  <a:pt x="6628403" y="299189"/>
                  <a:pt x="6615425" y="290886"/>
                </a:cubicBezTo>
                <a:cubicBezTo>
                  <a:pt x="6602447" y="282583"/>
                  <a:pt x="6603605" y="279332"/>
                  <a:pt x="6618899" y="281131"/>
                </a:cubicBezTo>
                <a:cubicBezTo>
                  <a:pt x="6634192" y="282931"/>
                  <a:pt x="6643650" y="283727"/>
                  <a:pt x="6647271" y="283519"/>
                </a:cubicBezTo>
                <a:cubicBezTo>
                  <a:pt x="6650892" y="283311"/>
                  <a:pt x="6652917" y="275506"/>
                  <a:pt x="6653347" y="260105"/>
                </a:cubicBezTo>
                <a:cubicBezTo>
                  <a:pt x="6653777" y="244704"/>
                  <a:pt x="6653183" y="224771"/>
                  <a:pt x="6651562" y="200306"/>
                </a:cubicBezTo>
                <a:cubicBezTo>
                  <a:pt x="6627987" y="202988"/>
                  <a:pt x="6609339" y="205283"/>
                  <a:pt x="6595622" y="207192"/>
                </a:cubicBezTo>
                <a:lnTo>
                  <a:pt x="6594305" y="207420"/>
                </a:lnTo>
                <a:lnTo>
                  <a:pt x="6607987" y="214428"/>
                </a:lnTo>
                <a:cubicBezTo>
                  <a:pt x="6612049" y="217253"/>
                  <a:pt x="6615533" y="220526"/>
                  <a:pt x="6618436" y="224247"/>
                </a:cubicBezTo>
                <a:cubicBezTo>
                  <a:pt x="6624244" y="231690"/>
                  <a:pt x="6624495" y="240136"/>
                  <a:pt x="6619189" y="249587"/>
                </a:cubicBezTo>
                <a:cubicBezTo>
                  <a:pt x="6613883" y="259037"/>
                  <a:pt x="6608071" y="259334"/>
                  <a:pt x="6601755" y="250479"/>
                </a:cubicBezTo>
                <a:cubicBezTo>
                  <a:pt x="6595438" y="241624"/>
                  <a:pt x="6590014" y="232206"/>
                  <a:pt x="6585483" y="222225"/>
                </a:cubicBezTo>
                <a:cubicBezTo>
                  <a:pt x="6584303" y="218773"/>
                  <a:pt x="6583597" y="215873"/>
                  <a:pt x="6583365" y="213524"/>
                </a:cubicBezTo>
                <a:lnTo>
                  <a:pt x="6583945" y="209215"/>
                </a:lnTo>
                <a:lnTo>
                  <a:pt x="6569253" y="211761"/>
                </a:lnTo>
                <a:cubicBezTo>
                  <a:pt x="6561531" y="214034"/>
                  <a:pt x="6552353" y="211180"/>
                  <a:pt x="6541719" y="203200"/>
                </a:cubicBezTo>
                <a:cubicBezTo>
                  <a:pt x="6531087" y="195219"/>
                  <a:pt x="6532005" y="190928"/>
                  <a:pt x="6544473" y="190326"/>
                </a:cubicBezTo>
                <a:cubicBezTo>
                  <a:pt x="6556941" y="189723"/>
                  <a:pt x="6571501" y="188522"/>
                  <a:pt x="6588149" y="186723"/>
                </a:cubicBezTo>
                <a:cubicBezTo>
                  <a:pt x="6604799" y="184923"/>
                  <a:pt x="6624947" y="182811"/>
                  <a:pt x="6648593" y="180388"/>
                </a:cubicBezTo>
                <a:cubicBezTo>
                  <a:pt x="6647733" y="170952"/>
                  <a:pt x="6646013" y="163194"/>
                  <a:pt x="6643431" y="157114"/>
                </a:cubicBezTo>
                <a:cubicBezTo>
                  <a:pt x="6631931" y="158921"/>
                  <a:pt x="6621871" y="160272"/>
                  <a:pt x="6613252" y="161168"/>
                </a:cubicBezTo>
                <a:cubicBezTo>
                  <a:pt x="6604634" y="162065"/>
                  <a:pt x="6596219" y="158892"/>
                  <a:pt x="6588009" y="151650"/>
                </a:cubicBezTo>
                <a:cubicBezTo>
                  <a:pt x="6579800" y="144408"/>
                  <a:pt x="6581123" y="140787"/>
                  <a:pt x="6591979" y="140787"/>
                </a:cubicBezTo>
                <a:cubicBezTo>
                  <a:pt x="6600769" y="140787"/>
                  <a:pt x="6614091" y="139088"/>
                  <a:pt x="6631945" y="135689"/>
                </a:cubicBezTo>
                <a:cubicBezTo>
                  <a:pt x="6650889" y="131172"/>
                  <a:pt x="6663927" y="127964"/>
                  <a:pt x="6671061" y="126064"/>
                </a:cubicBezTo>
                <a:cubicBezTo>
                  <a:pt x="6674628" y="125114"/>
                  <a:pt x="6678233" y="124984"/>
                  <a:pt x="6681879" y="125674"/>
                </a:cubicBezTo>
                <a:close/>
                <a:moveTo>
                  <a:pt x="3045669" y="122686"/>
                </a:moveTo>
                <a:cubicBezTo>
                  <a:pt x="3040887" y="123124"/>
                  <a:pt x="3034182" y="124024"/>
                  <a:pt x="3025557" y="125386"/>
                </a:cubicBezTo>
                <a:cubicBezTo>
                  <a:pt x="3016931" y="126748"/>
                  <a:pt x="3002544" y="129043"/>
                  <a:pt x="2982396" y="132269"/>
                </a:cubicBezTo>
                <a:lnTo>
                  <a:pt x="2982396" y="155608"/>
                </a:lnTo>
                <a:cubicBezTo>
                  <a:pt x="2996134" y="152984"/>
                  <a:pt x="3007334" y="150528"/>
                  <a:pt x="3015995" y="148241"/>
                </a:cubicBezTo>
                <a:cubicBezTo>
                  <a:pt x="3024657" y="145953"/>
                  <a:pt x="3032469" y="147441"/>
                  <a:pt x="3039431" y="152704"/>
                </a:cubicBezTo>
                <a:cubicBezTo>
                  <a:pt x="3046393" y="157967"/>
                  <a:pt x="3042019" y="162269"/>
                  <a:pt x="3026310" y="165610"/>
                </a:cubicBezTo>
                <a:cubicBezTo>
                  <a:pt x="3010600" y="168952"/>
                  <a:pt x="2995962" y="170170"/>
                  <a:pt x="2982396" y="169267"/>
                </a:cubicBezTo>
                <a:lnTo>
                  <a:pt x="2982396" y="192046"/>
                </a:lnTo>
                <a:cubicBezTo>
                  <a:pt x="2993281" y="189451"/>
                  <a:pt x="3004100" y="187228"/>
                  <a:pt x="3014855" y="185378"/>
                </a:cubicBezTo>
                <a:cubicBezTo>
                  <a:pt x="3025611" y="183528"/>
                  <a:pt x="3033462" y="185260"/>
                  <a:pt x="3038409" y="190573"/>
                </a:cubicBezTo>
                <a:cubicBezTo>
                  <a:pt x="3043357" y="195886"/>
                  <a:pt x="3040284" y="199962"/>
                  <a:pt x="3029192" y="202802"/>
                </a:cubicBezTo>
                <a:cubicBezTo>
                  <a:pt x="3018100" y="205641"/>
                  <a:pt x="3002501" y="206609"/>
                  <a:pt x="2982396" y="205705"/>
                </a:cubicBezTo>
                <a:lnTo>
                  <a:pt x="2982396" y="228506"/>
                </a:lnTo>
                <a:cubicBezTo>
                  <a:pt x="2995231" y="227675"/>
                  <a:pt x="3007190" y="225889"/>
                  <a:pt x="3018276" y="223150"/>
                </a:cubicBezTo>
                <a:cubicBezTo>
                  <a:pt x="3029361" y="220411"/>
                  <a:pt x="3037624" y="221960"/>
                  <a:pt x="3043066" y="227797"/>
                </a:cubicBezTo>
                <a:cubicBezTo>
                  <a:pt x="3048508" y="233633"/>
                  <a:pt x="3044769" y="237935"/>
                  <a:pt x="3031849" y="240703"/>
                </a:cubicBezTo>
                <a:cubicBezTo>
                  <a:pt x="3018928" y="243470"/>
                  <a:pt x="3002444" y="244854"/>
                  <a:pt x="2982396" y="244854"/>
                </a:cubicBezTo>
                <a:lnTo>
                  <a:pt x="2982396" y="268989"/>
                </a:lnTo>
                <a:cubicBezTo>
                  <a:pt x="3019925" y="266336"/>
                  <a:pt x="3044195" y="264644"/>
                  <a:pt x="3055209" y="263912"/>
                </a:cubicBezTo>
                <a:cubicBezTo>
                  <a:pt x="3057847" y="197101"/>
                  <a:pt x="3058944" y="158286"/>
                  <a:pt x="3058500" y="147466"/>
                </a:cubicBezTo>
                <a:cubicBezTo>
                  <a:pt x="3058055" y="136647"/>
                  <a:pt x="3057001" y="129702"/>
                  <a:pt x="3055338" y="126634"/>
                </a:cubicBezTo>
                <a:cubicBezTo>
                  <a:pt x="3053674" y="123565"/>
                  <a:pt x="3050451" y="122249"/>
                  <a:pt x="3045669" y="122686"/>
                </a:cubicBezTo>
                <a:close/>
                <a:moveTo>
                  <a:pt x="5940349" y="121944"/>
                </a:moveTo>
                <a:cubicBezTo>
                  <a:pt x="5946229" y="122905"/>
                  <a:pt x="5951653" y="124572"/>
                  <a:pt x="5956622" y="126945"/>
                </a:cubicBezTo>
                <a:cubicBezTo>
                  <a:pt x="5961591" y="129319"/>
                  <a:pt x="5963147" y="132452"/>
                  <a:pt x="5961289" y="136345"/>
                </a:cubicBezTo>
                <a:cubicBezTo>
                  <a:pt x="5959432" y="140239"/>
                  <a:pt x="5957841" y="147735"/>
                  <a:pt x="5956515" y="158835"/>
                </a:cubicBezTo>
                <a:cubicBezTo>
                  <a:pt x="5955187" y="169934"/>
                  <a:pt x="5952403" y="181144"/>
                  <a:pt x="5948157" y="192466"/>
                </a:cubicBezTo>
                <a:cubicBezTo>
                  <a:pt x="5943913" y="203787"/>
                  <a:pt x="5937309" y="213693"/>
                  <a:pt x="5928347" y="222182"/>
                </a:cubicBezTo>
                <a:cubicBezTo>
                  <a:pt x="5919384" y="230672"/>
                  <a:pt x="5907772" y="237025"/>
                  <a:pt x="5893511" y="241241"/>
                </a:cubicBezTo>
                <a:lnTo>
                  <a:pt x="5882446" y="242232"/>
                </a:lnTo>
                <a:lnTo>
                  <a:pt x="5882323" y="242183"/>
                </a:lnTo>
                <a:lnTo>
                  <a:pt x="5891295" y="232626"/>
                </a:lnTo>
                <a:cubicBezTo>
                  <a:pt x="5904079" y="222666"/>
                  <a:pt x="5913529" y="211789"/>
                  <a:pt x="5919645" y="199995"/>
                </a:cubicBezTo>
                <a:cubicBezTo>
                  <a:pt x="5925761" y="188200"/>
                  <a:pt x="5929945" y="175293"/>
                  <a:pt x="5932197" y="161276"/>
                </a:cubicBezTo>
                <a:cubicBezTo>
                  <a:pt x="5934449" y="147258"/>
                  <a:pt x="5934222" y="136736"/>
                  <a:pt x="5931519" y="129710"/>
                </a:cubicBezTo>
                <a:cubicBezTo>
                  <a:pt x="5928816" y="122683"/>
                  <a:pt x="5931759" y="120094"/>
                  <a:pt x="5940349" y="121944"/>
                </a:cubicBezTo>
                <a:close/>
                <a:moveTo>
                  <a:pt x="3392378" y="109366"/>
                </a:moveTo>
                <a:cubicBezTo>
                  <a:pt x="3393773" y="108954"/>
                  <a:pt x="3395559" y="109239"/>
                  <a:pt x="3397735" y="110221"/>
                </a:cubicBezTo>
                <a:cubicBezTo>
                  <a:pt x="3406439" y="114150"/>
                  <a:pt x="3412763" y="118642"/>
                  <a:pt x="3416707" y="123697"/>
                </a:cubicBezTo>
                <a:cubicBezTo>
                  <a:pt x="3420651" y="128752"/>
                  <a:pt x="3420765" y="135363"/>
                  <a:pt x="3417051" y="143530"/>
                </a:cubicBezTo>
                <a:cubicBezTo>
                  <a:pt x="3413337" y="151697"/>
                  <a:pt x="3404439" y="147821"/>
                  <a:pt x="3390357" y="131904"/>
                </a:cubicBezTo>
                <a:cubicBezTo>
                  <a:pt x="3387518" y="118116"/>
                  <a:pt x="3388191" y="110603"/>
                  <a:pt x="3392378" y="109366"/>
                </a:cubicBezTo>
                <a:close/>
                <a:moveTo>
                  <a:pt x="1788556" y="104349"/>
                </a:moveTo>
                <a:lnTo>
                  <a:pt x="1950680" y="104349"/>
                </a:lnTo>
                <a:lnTo>
                  <a:pt x="1950680" y="132829"/>
                </a:lnTo>
                <a:lnTo>
                  <a:pt x="1788556" y="132829"/>
                </a:lnTo>
                <a:close/>
                <a:moveTo>
                  <a:pt x="2423184" y="100434"/>
                </a:moveTo>
                <a:lnTo>
                  <a:pt x="2355857" y="200177"/>
                </a:lnTo>
                <a:lnTo>
                  <a:pt x="2423184" y="200177"/>
                </a:lnTo>
                <a:close/>
                <a:moveTo>
                  <a:pt x="1708809" y="100434"/>
                </a:moveTo>
                <a:lnTo>
                  <a:pt x="1641482" y="200177"/>
                </a:lnTo>
                <a:lnTo>
                  <a:pt x="1708809" y="200177"/>
                </a:lnTo>
                <a:close/>
                <a:moveTo>
                  <a:pt x="6526146" y="88308"/>
                </a:moveTo>
                <a:cubicBezTo>
                  <a:pt x="6529996" y="88404"/>
                  <a:pt x="6535772" y="90812"/>
                  <a:pt x="6543473" y="95530"/>
                </a:cubicBezTo>
                <a:cubicBezTo>
                  <a:pt x="6554271" y="104650"/>
                  <a:pt x="6556773" y="111386"/>
                  <a:pt x="6550980" y="115739"/>
                </a:cubicBezTo>
                <a:cubicBezTo>
                  <a:pt x="6545187" y="120091"/>
                  <a:pt x="6534582" y="133682"/>
                  <a:pt x="6519166" y="156511"/>
                </a:cubicBezTo>
                <a:cubicBezTo>
                  <a:pt x="6521848" y="163925"/>
                  <a:pt x="6522959" y="173508"/>
                  <a:pt x="6522500" y="185260"/>
                </a:cubicBezTo>
                <a:cubicBezTo>
                  <a:pt x="6522041" y="197012"/>
                  <a:pt x="6522037" y="214052"/>
                  <a:pt x="6522489" y="236379"/>
                </a:cubicBezTo>
                <a:cubicBezTo>
                  <a:pt x="6522941" y="258707"/>
                  <a:pt x="6520252" y="276274"/>
                  <a:pt x="6514423" y="289079"/>
                </a:cubicBezTo>
                <a:cubicBezTo>
                  <a:pt x="6508593" y="301885"/>
                  <a:pt x="6502729" y="302269"/>
                  <a:pt x="6496827" y="290230"/>
                </a:cubicBezTo>
                <a:cubicBezTo>
                  <a:pt x="6490927" y="278192"/>
                  <a:pt x="6489998" y="265529"/>
                  <a:pt x="6494042" y="252243"/>
                </a:cubicBezTo>
                <a:cubicBezTo>
                  <a:pt x="6498086" y="238957"/>
                  <a:pt x="6499750" y="212646"/>
                  <a:pt x="6499033" y="173311"/>
                </a:cubicBezTo>
                <a:cubicBezTo>
                  <a:pt x="6496423" y="182345"/>
                  <a:pt x="6490711" y="190799"/>
                  <a:pt x="6481899" y="198672"/>
                </a:cubicBezTo>
                <a:cubicBezTo>
                  <a:pt x="6473087" y="206544"/>
                  <a:pt x="6462673" y="213284"/>
                  <a:pt x="6450655" y="218891"/>
                </a:cubicBezTo>
                <a:cubicBezTo>
                  <a:pt x="6438639" y="224498"/>
                  <a:pt x="6436348" y="222552"/>
                  <a:pt x="6443783" y="213051"/>
                </a:cubicBezTo>
                <a:cubicBezTo>
                  <a:pt x="6451219" y="203551"/>
                  <a:pt x="6458231" y="195065"/>
                  <a:pt x="6464820" y="187594"/>
                </a:cubicBezTo>
                <a:cubicBezTo>
                  <a:pt x="6471409" y="180123"/>
                  <a:pt x="6480548" y="167629"/>
                  <a:pt x="6492235" y="150112"/>
                </a:cubicBezTo>
                <a:cubicBezTo>
                  <a:pt x="6503923" y="132596"/>
                  <a:pt x="6511533" y="120302"/>
                  <a:pt x="6515068" y="113233"/>
                </a:cubicBezTo>
                <a:cubicBezTo>
                  <a:pt x="6518603" y="106163"/>
                  <a:pt x="6520371" y="100068"/>
                  <a:pt x="6520371" y="94949"/>
                </a:cubicBezTo>
                <a:cubicBezTo>
                  <a:pt x="6520371" y="90425"/>
                  <a:pt x="6522295" y="88211"/>
                  <a:pt x="6526146" y="88308"/>
                </a:cubicBezTo>
                <a:close/>
                <a:moveTo>
                  <a:pt x="2225184" y="72718"/>
                </a:moveTo>
                <a:cubicBezTo>
                  <a:pt x="2215425" y="72295"/>
                  <a:pt x="2206595" y="77508"/>
                  <a:pt x="2198694" y="88356"/>
                </a:cubicBezTo>
                <a:cubicBezTo>
                  <a:pt x="2190792" y="99204"/>
                  <a:pt x="2185515" y="116724"/>
                  <a:pt x="2182862" y="140916"/>
                </a:cubicBezTo>
                <a:cubicBezTo>
                  <a:pt x="2180223" y="165094"/>
                  <a:pt x="2181120" y="186694"/>
                  <a:pt x="2185551" y="205716"/>
                </a:cubicBezTo>
                <a:cubicBezTo>
                  <a:pt x="2189982" y="224739"/>
                  <a:pt x="2196833" y="237792"/>
                  <a:pt x="2206104" y="244876"/>
                </a:cubicBezTo>
                <a:cubicBezTo>
                  <a:pt x="2215375" y="251960"/>
                  <a:pt x="2224682" y="253448"/>
                  <a:pt x="2234024" y="249339"/>
                </a:cubicBezTo>
                <a:cubicBezTo>
                  <a:pt x="2243367" y="245231"/>
                  <a:pt x="2250440" y="235978"/>
                  <a:pt x="2255244" y="221580"/>
                </a:cubicBezTo>
                <a:cubicBezTo>
                  <a:pt x="2260048" y="207183"/>
                  <a:pt x="2262450" y="191315"/>
                  <a:pt x="2262450" y="173978"/>
                </a:cubicBezTo>
                <a:cubicBezTo>
                  <a:pt x="2262450" y="156640"/>
                  <a:pt x="2261790" y="140927"/>
                  <a:pt x="2260471" y="126838"/>
                </a:cubicBezTo>
                <a:cubicBezTo>
                  <a:pt x="2259152" y="112749"/>
                  <a:pt x="2255380" y="100312"/>
                  <a:pt x="2249157" y="89528"/>
                </a:cubicBezTo>
                <a:cubicBezTo>
                  <a:pt x="2242933" y="78744"/>
                  <a:pt x="2234942" y="73141"/>
                  <a:pt x="2225184" y="72718"/>
                </a:cubicBezTo>
                <a:close/>
                <a:moveTo>
                  <a:pt x="5178738" y="68039"/>
                </a:moveTo>
                <a:cubicBezTo>
                  <a:pt x="5161817" y="70735"/>
                  <a:pt x="5147677" y="72886"/>
                  <a:pt x="5136319" y="74493"/>
                </a:cubicBezTo>
                <a:cubicBezTo>
                  <a:pt x="5145311" y="78780"/>
                  <a:pt x="5148885" y="83233"/>
                  <a:pt x="5147043" y="87850"/>
                </a:cubicBezTo>
                <a:cubicBezTo>
                  <a:pt x="5145200" y="92468"/>
                  <a:pt x="5143425" y="102908"/>
                  <a:pt x="5141718" y="119169"/>
                </a:cubicBezTo>
                <a:cubicBezTo>
                  <a:pt x="5153392" y="118381"/>
                  <a:pt x="5167337" y="116768"/>
                  <a:pt x="5183556" y="114330"/>
                </a:cubicBezTo>
                <a:cubicBezTo>
                  <a:pt x="5185248" y="91342"/>
                  <a:pt x="5183642" y="75912"/>
                  <a:pt x="5178738" y="68039"/>
                </a:cubicBezTo>
                <a:close/>
                <a:moveTo>
                  <a:pt x="3700383" y="66909"/>
                </a:moveTo>
                <a:cubicBezTo>
                  <a:pt x="3701709" y="67008"/>
                  <a:pt x="3703312" y="67417"/>
                  <a:pt x="3705193" y="68136"/>
                </a:cubicBezTo>
                <a:cubicBezTo>
                  <a:pt x="3712714" y="71011"/>
                  <a:pt x="3719716" y="74539"/>
                  <a:pt x="3726197" y="78719"/>
                </a:cubicBezTo>
                <a:cubicBezTo>
                  <a:pt x="3732679" y="82900"/>
                  <a:pt x="3734515" y="87589"/>
                  <a:pt x="3731704" y="92787"/>
                </a:cubicBezTo>
                <a:cubicBezTo>
                  <a:pt x="3728893" y="97985"/>
                  <a:pt x="3724900" y="106328"/>
                  <a:pt x="3719723" y="117814"/>
                </a:cubicBezTo>
                <a:cubicBezTo>
                  <a:pt x="3739641" y="116108"/>
                  <a:pt x="3757524" y="112534"/>
                  <a:pt x="3773370" y="107091"/>
                </a:cubicBezTo>
                <a:cubicBezTo>
                  <a:pt x="3789215" y="101649"/>
                  <a:pt x="3801781" y="102090"/>
                  <a:pt x="3811066" y="108414"/>
                </a:cubicBezTo>
                <a:cubicBezTo>
                  <a:pt x="3820352" y="114738"/>
                  <a:pt x="3819975" y="119926"/>
                  <a:pt x="3809937" y="123977"/>
                </a:cubicBezTo>
                <a:cubicBezTo>
                  <a:pt x="3799899" y="128028"/>
                  <a:pt x="3789047" y="130950"/>
                  <a:pt x="3777381" y="132743"/>
                </a:cubicBezTo>
                <a:cubicBezTo>
                  <a:pt x="3765715" y="134535"/>
                  <a:pt x="3753992" y="136123"/>
                  <a:pt x="3742212" y="137507"/>
                </a:cubicBezTo>
                <a:cubicBezTo>
                  <a:pt x="3730431" y="138891"/>
                  <a:pt x="3721953" y="138228"/>
                  <a:pt x="3716776" y="135517"/>
                </a:cubicBezTo>
                <a:cubicBezTo>
                  <a:pt x="3715141" y="141167"/>
                  <a:pt x="3711169" y="152812"/>
                  <a:pt x="3704859" y="170450"/>
                </a:cubicBezTo>
                <a:cubicBezTo>
                  <a:pt x="3761345" y="165187"/>
                  <a:pt x="3792955" y="160724"/>
                  <a:pt x="3799687" y="157060"/>
                </a:cubicBezTo>
                <a:cubicBezTo>
                  <a:pt x="3806420" y="153396"/>
                  <a:pt x="3814609" y="153737"/>
                  <a:pt x="3824252" y="158082"/>
                </a:cubicBezTo>
                <a:cubicBezTo>
                  <a:pt x="3833896" y="162427"/>
                  <a:pt x="3841156" y="167471"/>
                  <a:pt x="3846031" y="173214"/>
                </a:cubicBezTo>
                <a:cubicBezTo>
                  <a:pt x="3850907" y="178957"/>
                  <a:pt x="3851065" y="184525"/>
                  <a:pt x="3846505" y="189917"/>
                </a:cubicBezTo>
                <a:cubicBezTo>
                  <a:pt x="3841944" y="195309"/>
                  <a:pt x="3838539" y="212420"/>
                  <a:pt x="3836287" y="241251"/>
                </a:cubicBezTo>
                <a:cubicBezTo>
                  <a:pt x="3834036" y="270082"/>
                  <a:pt x="3825170" y="291614"/>
                  <a:pt x="3809690" y="305847"/>
                </a:cubicBezTo>
                <a:cubicBezTo>
                  <a:pt x="3794209" y="320079"/>
                  <a:pt x="3784845" y="322399"/>
                  <a:pt x="3781597" y="312805"/>
                </a:cubicBezTo>
                <a:cubicBezTo>
                  <a:pt x="3778349" y="303212"/>
                  <a:pt x="3772147" y="293511"/>
                  <a:pt x="3762991" y="283702"/>
                </a:cubicBezTo>
                <a:cubicBezTo>
                  <a:pt x="3753834" y="273893"/>
                  <a:pt x="3754003" y="270154"/>
                  <a:pt x="3763496" y="272484"/>
                </a:cubicBezTo>
                <a:cubicBezTo>
                  <a:pt x="3772989" y="274815"/>
                  <a:pt x="3780066" y="276840"/>
                  <a:pt x="3784727" y="278561"/>
                </a:cubicBezTo>
                <a:cubicBezTo>
                  <a:pt x="3789388" y="280282"/>
                  <a:pt x="3794091" y="277023"/>
                  <a:pt x="3798838" y="268784"/>
                </a:cubicBezTo>
                <a:cubicBezTo>
                  <a:pt x="3803585" y="260546"/>
                  <a:pt x="3807306" y="244385"/>
                  <a:pt x="3810002" y="220300"/>
                </a:cubicBezTo>
                <a:cubicBezTo>
                  <a:pt x="3812698" y="196216"/>
                  <a:pt x="3811493" y="183263"/>
                  <a:pt x="3806388" y="181442"/>
                </a:cubicBezTo>
                <a:cubicBezTo>
                  <a:pt x="3801283" y="179621"/>
                  <a:pt x="3791603" y="179592"/>
                  <a:pt x="3777349" y="181356"/>
                </a:cubicBezTo>
                <a:cubicBezTo>
                  <a:pt x="3763095" y="183120"/>
                  <a:pt x="3747195" y="185353"/>
                  <a:pt x="3729650" y="188056"/>
                </a:cubicBezTo>
                <a:cubicBezTo>
                  <a:pt x="3712105" y="190759"/>
                  <a:pt x="3699098" y="193929"/>
                  <a:pt x="3690630" y="197564"/>
                </a:cubicBezTo>
                <a:cubicBezTo>
                  <a:pt x="3682162" y="201199"/>
                  <a:pt x="3676541" y="198650"/>
                  <a:pt x="3673766" y="189917"/>
                </a:cubicBezTo>
                <a:cubicBezTo>
                  <a:pt x="3670991" y="181184"/>
                  <a:pt x="3672106" y="174480"/>
                  <a:pt x="3677111" y="169805"/>
                </a:cubicBezTo>
                <a:cubicBezTo>
                  <a:pt x="3682116" y="165130"/>
                  <a:pt x="3686841" y="153450"/>
                  <a:pt x="3691286" y="134764"/>
                </a:cubicBezTo>
                <a:cubicBezTo>
                  <a:pt x="3695732" y="116079"/>
                  <a:pt x="3697954" y="103259"/>
                  <a:pt x="3697954" y="96304"/>
                </a:cubicBezTo>
                <a:cubicBezTo>
                  <a:pt x="3697954" y="88718"/>
                  <a:pt x="3697280" y="81408"/>
                  <a:pt x="3695932" y="74374"/>
                </a:cubicBezTo>
                <a:cubicBezTo>
                  <a:pt x="3694921" y="69099"/>
                  <a:pt x="3696405" y="66610"/>
                  <a:pt x="3700383" y="66909"/>
                </a:cubicBezTo>
                <a:close/>
                <a:moveTo>
                  <a:pt x="3482170" y="64860"/>
                </a:moveTo>
                <a:cubicBezTo>
                  <a:pt x="3489810" y="63986"/>
                  <a:pt x="3496021" y="65964"/>
                  <a:pt x="3500802" y="70793"/>
                </a:cubicBezTo>
                <a:cubicBezTo>
                  <a:pt x="3507176" y="77232"/>
                  <a:pt x="3505093" y="82649"/>
                  <a:pt x="3494553" y="87044"/>
                </a:cubicBezTo>
                <a:cubicBezTo>
                  <a:pt x="3484013" y="91439"/>
                  <a:pt x="3473989" y="94110"/>
                  <a:pt x="3464481" y="95056"/>
                </a:cubicBezTo>
                <a:cubicBezTo>
                  <a:pt x="3474376" y="100334"/>
                  <a:pt x="3477642" y="105385"/>
                  <a:pt x="3474279" y="110210"/>
                </a:cubicBezTo>
                <a:cubicBezTo>
                  <a:pt x="3470917" y="115036"/>
                  <a:pt x="3463600" y="127021"/>
                  <a:pt x="3452328" y="146165"/>
                </a:cubicBezTo>
                <a:cubicBezTo>
                  <a:pt x="3462983" y="144530"/>
                  <a:pt x="3474136" y="141422"/>
                  <a:pt x="3485787" y="136840"/>
                </a:cubicBezTo>
                <a:cubicBezTo>
                  <a:pt x="3497439" y="132259"/>
                  <a:pt x="3507373" y="134313"/>
                  <a:pt x="3515590" y="143003"/>
                </a:cubicBezTo>
                <a:cubicBezTo>
                  <a:pt x="3523807" y="151693"/>
                  <a:pt x="3520573" y="157117"/>
                  <a:pt x="3505889" y="159276"/>
                </a:cubicBezTo>
                <a:cubicBezTo>
                  <a:pt x="3491205" y="161434"/>
                  <a:pt x="3462101" y="165668"/>
                  <a:pt x="3418578" y="171977"/>
                </a:cubicBezTo>
                <a:cubicBezTo>
                  <a:pt x="3429377" y="178359"/>
                  <a:pt x="3433273" y="183310"/>
                  <a:pt x="3430269" y="186830"/>
                </a:cubicBezTo>
                <a:cubicBezTo>
                  <a:pt x="3427265" y="190351"/>
                  <a:pt x="3424271" y="192993"/>
                  <a:pt x="3421289" y="194757"/>
                </a:cubicBezTo>
                <a:cubicBezTo>
                  <a:pt x="3451833" y="191272"/>
                  <a:pt x="3476968" y="187701"/>
                  <a:pt x="3496693" y="184045"/>
                </a:cubicBezTo>
                <a:cubicBezTo>
                  <a:pt x="3516418" y="180388"/>
                  <a:pt x="3531500" y="183016"/>
                  <a:pt x="3541940" y="191928"/>
                </a:cubicBezTo>
                <a:cubicBezTo>
                  <a:pt x="3552380" y="200841"/>
                  <a:pt x="3550645" y="205591"/>
                  <a:pt x="3536735" y="206179"/>
                </a:cubicBezTo>
                <a:cubicBezTo>
                  <a:pt x="3522825" y="206767"/>
                  <a:pt x="3498288" y="207828"/>
                  <a:pt x="3463126" y="209362"/>
                </a:cubicBezTo>
                <a:cubicBezTo>
                  <a:pt x="3470325" y="214568"/>
                  <a:pt x="3472415" y="218626"/>
                  <a:pt x="3469397" y="221537"/>
                </a:cubicBezTo>
                <a:cubicBezTo>
                  <a:pt x="3466378" y="224448"/>
                  <a:pt x="3463807" y="227818"/>
                  <a:pt x="3461685" y="231647"/>
                </a:cubicBezTo>
                <a:cubicBezTo>
                  <a:pt x="3459563" y="235476"/>
                  <a:pt x="3456896" y="239541"/>
                  <a:pt x="3453683" y="243843"/>
                </a:cubicBezTo>
                <a:cubicBezTo>
                  <a:pt x="3469658" y="250253"/>
                  <a:pt x="3484672" y="257456"/>
                  <a:pt x="3498726" y="265450"/>
                </a:cubicBezTo>
                <a:cubicBezTo>
                  <a:pt x="3512779" y="273445"/>
                  <a:pt x="3518960" y="283483"/>
                  <a:pt x="3517268" y="295565"/>
                </a:cubicBezTo>
                <a:cubicBezTo>
                  <a:pt x="3515576" y="307646"/>
                  <a:pt x="3507319" y="308199"/>
                  <a:pt x="3492499" y="297221"/>
                </a:cubicBezTo>
                <a:cubicBezTo>
                  <a:pt x="3477678" y="286244"/>
                  <a:pt x="3459599" y="275535"/>
                  <a:pt x="3438260" y="265095"/>
                </a:cubicBezTo>
                <a:cubicBezTo>
                  <a:pt x="3431320" y="272624"/>
                  <a:pt x="3420869" y="280346"/>
                  <a:pt x="3406909" y="288262"/>
                </a:cubicBezTo>
                <a:cubicBezTo>
                  <a:pt x="3392949" y="296178"/>
                  <a:pt x="3377429" y="300595"/>
                  <a:pt x="3360350" y="301512"/>
                </a:cubicBezTo>
                <a:cubicBezTo>
                  <a:pt x="3343271" y="302430"/>
                  <a:pt x="3340901" y="300014"/>
                  <a:pt x="3353241" y="294263"/>
                </a:cubicBezTo>
                <a:cubicBezTo>
                  <a:pt x="3365581" y="288513"/>
                  <a:pt x="3377655" y="282142"/>
                  <a:pt x="3389464" y="275152"/>
                </a:cubicBezTo>
                <a:cubicBezTo>
                  <a:pt x="3401273" y="268161"/>
                  <a:pt x="3411372" y="260865"/>
                  <a:pt x="3419762" y="253265"/>
                </a:cubicBezTo>
                <a:cubicBezTo>
                  <a:pt x="3398997" y="244790"/>
                  <a:pt x="3386159" y="239602"/>
                  <a:pt x="3381247" y="237702"/>
                </a:cubicBezTo>
                <a:cubicBezTo>
                  <a:pt x="3376336" y="235802"/>
                  <a:pt x="3375267" y="232755"/>
                  <a:pt x="3378042" y="228560"/>
                </a:cubicBezTo>
                <a:cubicBezTo>
                  <a:pt x="3380817" y="224366"/>
                  <a:pt x="3383925" y="220347"/>
                  <a:pt x="3387367" y="216504"/>
                </a:cubicBezTo>
                <a:cubicBezTo>
                  <a:pt x="3375278" y="219214"/>
                  <a:pt x="3365355" y="221469"/>
                  <a:pt x="3357597" y="223269"/>
                </a:cubicBezTo>
                <a:cubicBezTo>
                  <a:pt x="3349839" y="225068"/>
                  <a:pt x="3341840" y="221896"/>
                  <a:pt x="3333602" y="213750"/>
                </a:cubicBezTo>
                <a:cubicBezTo>
                  <a:pt x="3325363" y="205605"/>
                  <a:pt x="3328464" y="201532"/>
                  <a:pt x="3342905" y="201532"/>
                </a:cubicBezTo>
                <a:cubicBezTo>
                  <a:pt x="3354578" y="201532"/>
                  <a:pt x="3372052" y="200285"/>
                  <a:pt x="3395326" y="197790"/>
                </a:cubicBezTo>
                <a:cubicBezTo>
                  <a:pt x="3400818" y="189530"/>
                  <a:pt x="3402259" y="182274"/>
                  <a:pt x="3399649" y="176021"/>
                </a:cubicBezTo>
                <a:cubicBezTo>
                  <a:pt x="3395806" y="176882"/>
                  <a:pt x="3390862" y="177545"/>
                  <a:pt x="3384818" y="178011"/>
                </a:cubicBezTo>
                <a:cubicBezTo>
                  <a:pt x="3378774" y="178477"/>
                  <a:pt x="3371614" y="175982"/>
                  <a:pt x="3363340" y="170525"/>
                </a:cubicBezTo>
                <a:cubicBezTo>
                  <a:pt x="3355066" y="165069"/>
                  <a:pt x="3357787" y="161462"/>
                  <a:pt x="3371503" y="159706"/>
                </a:cubicBezTo>
                <a:cubicBezTo>
                  <a:pt x="3385219" y="157949"/>
                  <a:pt x="3405600" y="154540"/>
                  <a:pt x="3432646" y="149478"/>
                </a:cubicBezTo>
                <a:cubicBezTo>
                  <a:pt x="3433966" y="146265"/>
                  <a:pt x="3436425" y="137503"/>
                  <a:pt x="3440024" y="123192"/>
                </a:cubicBezTo>
                <a:cubicBezTo>
                  <a:pt x="3443624" y="108880"/>
                  <a:pt x="3444534" y="100843"/>
                  <a:pt x="3442756" y="99079"/>
                </a:cubicBezTo>
                <a:cubicBezTo>
                  <a:pt x="3431470" y="101775"/>
                  <a:pt x="3421256" y="103800"/>
                  <a:pt x="3412115" y="105156"/>
                </a:cubicBezTo>
                <a:cubicBezTo>
                  <a:pt x="3402973" y="106511"/>
                  <a:pt x="3396071" y="106941"/>
                  <a:pt x="3391411" y="106446"/>
                </a:cubicBezTo>
                <a:cubicBezTo>
                  <a:pt x="3386750" y="105951"/>
                  <a:pt x="3381989" y="103148"/>
                  <a:pt x="3377128" y="98036"/>
                </a:cubicBezTo>
                <a:cubicBezTo>
                  <a:pt x="3372267" y="92923"/>
                  <a:pt x="3372858" y="90012"/>
                  <a:pt x="3378903" y="89302"/>
                </a:cubicBezTo>
                <a:cubicBezTo>
                  <a:pt x="3384947" y="88593"/>
                  <a:pt x="3393723" y="87130"/>
                  <a:pt x="3405231" y="84914"/>
                </a:cubicBezTo>
                <a:cubicBezTo>
                  <a:pt x="3416739" y="82699"/>
                  <a:pt x="3428875" y="79770"/>
                  <a:pt x="3441637" y="76127"/>
                </a:cubicBezTo>
                <a:lnTo>
                  <a:pt x="3474054" y="66684"/>
                </a:lnTo>
                <a:cubicBezTo>
                  <a:pt x="3476918" y="65759"/>
                  <a:pt x="3479624" y="65151"/>
                  <a:pt x="3482170" y="64860"/>
                </a:cubicBezTo>
                <a:close/>
                <a:moveTo>
                  <a:pt x="594660" y="63996"/>
                </a:moveTo>
                <a:cubicBezTo>
                  <a:pt x="591491" y="63996"/>
                  <a:pt x="574275" y="66527"/>
                  <a:pt x="543014" y="71589"/>
                </a:cubicBezTo>
                <a:cubicBezTo>
                  <a:pt x="541451" y="84022"/>
                  <a:pt x="540247" y="95379"/>
                  <a:pt x="539400" y="105661"/>
                </a:cubicBezTo>
                <a:lnTo>
                  <a:pt x="592143" y="95616"/>
                </a:lnTo>
                <a:cubicBezTo>
                  <a:pt x="593778" y="85047"/>
                  <a:pt x="595044" y="77135"/>
                  <a:pt x="595940" y="71879"/>
                </a:cubicBezTo>
                <a:cubicBezTo>
                  <a:pt x="596836" y="66623"/>
                  <a:pt x="596410" y="63996"/>
                  <a:pt x="594660" y="63996"/>
                </a:cubicBezTo>
                <a:close/>
                <a:moveTo>
                  <a:pt x="6860612" y="61962"/>
                </a:moveTo>
                <a:cubicBezTo>
                  <a:pt x="6863087" y="62201"/>
                  <a:pt x="6866075" y="62753"/>
                  <a:pt x="6869576" y="63619"/>
                </a:cubicBezTo>
                <a:cubicBezTo>
                  <a:pt x="6883579" y="67082"/>
                  <a:pt x="6889710" y="75432"/>
                  <a:pt x="6887967" y="88668"/>
                </a:cubicBezTo>
                <a:cubicBezTo>
                  <a:pt x="6886225" y="101904"/>
                  <a:pt x="6879231" y="103510"/>
                  <a:pt x="6866984" y="93486"/>
                </a:cubicBezTo>
                <a:cubicBezTo>
                  <a:pt x="6859527" y="83247"/>
                  <a:pt x="6854594" y="74844"/>
                  <a:pt x="6852185" y="68276"/>
                </a:cubicBezTo>
                <a:cubicBezTo>
                  <a:pt x="6850378" y="63350"/>
                  <a:pt x="6853187" y="61246"/>
                  <a:pt x="6860612" y="61962"/>
                </a:cubicBezTo>
                <a:close/>
                <a:moveTo>
                  <a:pt x="5627410" y="61084"/>
                </a:moveTo>
                <a:cubicBezTo>
                  <a:pt x="5634956" y="61161"/>
                  <a:pt x="5641609" y="63974"/>
                  <a:pt x="5647368" y="69524"/>
                </a:cubicBezTo>
                <a:cubicBezTo>
                  <a:pt x="5655047" y="76923"/>
                  <a:pt x="5655625" y="81896"/>
                  <a:pt x="5649099" y="84441"/>
                </a:cubicBezTo>
                <a:cubicBezTo>
                  <a:pt x="5642575" y="86986"/>
                  <a:pt x="5629859" y="88485"/>
                  <a:pt x="5610951" y="88937"/>
                </a:cubicBezTo>
                <a:cubicBezTo>
                  <a:pt x="5592044" y="89388"/>
                  <a:pt x="5573828" y="90675"/>
                  <a:pt x="5556304" y="92798"/>
                </a:cubicBezTo>
                <a:cubicBezTo>
                  <a:pt x="5562600" y="100011"/>
                  <a:pt x="5563940" y="104525"/>
                  <a:pt x="5560327" y="106339"/>
                </a:cubicBezTo>
                <a:cubicBezTo>
                  <a:pt x="5556713" y="108153"/>
                  <a:pt x="5550877" y="112881"/>
                  <a:pt x="5542817" y="120525"/>
                </a:cubicBezTo>
                <a:cubicBezTo>
                  <a:pt x="5561488" y="117972"/>
                  <a:pt x="5574025" y="115083"/>
                  <a:pt x="5580428" y="111856"/>
                </a:cubicBezTo>
                <a:cubicBezTo>
                  <a:pt x="5586831" y="108629"/>
                  <a:pt x="5592237" y="108253"/>
                  <a:pt x="5596647" y="110727"/>
                </a:cubicBezTo>
                <a:cubicBezTo>
                  <a:pt x="5601057" y="113200"/>
                  <a:pt x="5606459" y="116244"/>
                  <a:pt x="5612855" y="119858"/>
                </a:cubicBezTo>
                <a:cubicBezTo>
                  <a:pt x="5619251" y="123472"/>
                  <a:pt x="5621498" y="127232"/>
                  <a:pt x="5619599" y="131140"/>
                </a:cubicBezTo>
                <a:cubicBezTo>
                  <a:pt x="5617698" y="135048"/>
                  <a:pt x="5615899" y="139769"/>
                  <a:pt x="5614199" y="145305"/>
                </a:cubicBezTo>
                <a:cubicBezTo>
                  <a:pt x="5612500" y="150840"/>
                  <a:pt x="5612550" y="165980"/>
                  <a:pt x="5614350" y="190724"/>
                </a:cubicBezTo>
                <a:cubicBezTo>
                  <a:pt x="5616149" y="215468"/>
                  <a:pt x="5616085" y="230966"/>
                  <a:pt x="5614156" y="237218"/>
                </a:cubicBezTo>
                <a:cubicBezTo>
                  <a:pt x="5612228" y="243470"/>
                  <a:pt x="5608306" y="249906"/>
                  <a:pt x="5602390" y="256524"/>
                </a:cubicBezTo>
                <a:cubicBezTo>
                  <a:pt x="5596475" y="263142"/>
                  <a:pt x="5592237" y="262296"/>
                  <a:pt x="5589678" y="253985"/>
                </a:cubicBezTo>
                <a:cubicBezTo>
                  <a:pt x="5587118" y="245675"/>
                  <a:pt x="5584906" y="239032"/>
                  <a:pt x="5583042" y="234056"/>
                </a:cubicBezTo>
                <a:cubicBezTo>
                  <a:pt x="5572574" y="234056"/>
                  <a:pt x="5553078" y="235311"/>
                  <a:pt x="5524555" y="237820"/>
                </a:cubicBezTo>
                <a:cubicBezTo>
                  <a:pt x="5520913" y="252404"/>
                  <a:pt x="5515370" y="254634"/>
                  <a:pt x="5507927" y="244510"/>
                </a:cubicBezTo>
                <a:cubicBezTo>
                  <a:pt x="5500485" y="234386"/>
                  <a:pt x="5497664" y="225785"/>
                  <a:pt x="5499463" y="218708"/>
                </a:cubicBezTo>
                <a:cubicBezTo>
                  <a:pt x="5501263" y="211632"/>
                  <a:pt x="5502163" y="197374"/>
                  <a:pt x="5502163" y="175935"/>
                </a:cubicBezTo>
                <a:cubicBezTo>
                  <a:pt x="5502163" y="154339"/>
                  <a:pt x="5500137" y="140067"/>
                  <a:pt x="5496086" y="133119"/>
                </a:cubicBezTo>
                <a:cubicBezTo>
                  <a:pt x="5492035" y="126171"/>
                  <a:pt x="5492580" y="122109"/>
                  <a:pt x="5497721" y="120933"/>
                </a:cubicBezTo>
                <a:cubicBezTo>
                  <a:pt x="5502862" y="119757"/>
                  <a:pt x="5507462" y="119843"/>
                  <a:pt x="5511520" y="121191"/>
                </a:cubicBezTo>
                <a:cubicBezTo>
                  <a:pt x="5515578" y="122539"/>
                  <a:pt x="5520009" y="123342"/>
                  <a:pt x="5524813" y="123601"/>
                </a:cubicBezTo>
                <a:cubicBezTo>
                  <a:pt x="5530420" y="113175"/>
                  <a:pt x="5533668" y="104105"/>
                  <a:pt x="5534557" y="96390"/>
                </a:cubicBezTo>
                <a:cubicBezTo>
                  <a:pt x="5523458" y="98154"/>
                  <a:pt x="5513610" y="100169"/>
                  <a:pt x="5505013" y="102434"/>
                </a:cubicBezTo>
                <a:cubicBezTo>
                  <a:pt x="5496416" y="104700"/>
                  <a:pt x="5487941" y="102524"/>
                  <a:pt x="5479588" y="95906"/>
                </a:cubicBezTo>
                <a:cubicBezTo>
                  <a:pt x="5471234" y="89288"/>
                  <a:pt x="5472558" y="85678"/>
                  <a:pt x="5483556" y="85076"/>
                </a:cubicBezTo>
                <a:cubicBezTo>
                  <a:pt x="5494556" y="84473"/>
                  <a:pt x="5508817" y="82824"/>
                  <a:pt x="5526340" y="80128"/>
                </a:cubicBezTo>
                <a:cubicBezTo>
                  <a:pt x="5543864" y="77432"/>
                  <a:pt x="5561069" y="74306"/>
                  <a:pt x="5577955" y="70750"/>
                </a:cubicBezTo>
                <a:cubicBezTo>
                  <a:pt x="5594840" y="67193"/>
                  <a:pt x="5608711" y="64250"/>
                  <a:pt x="5619566" y="61920"/>
                </a:cubicBezTo>
                <a:cubicBezTo>
                  <a:pt x="5622280" y="61337"/>
                  <a:pt x="5624895" y="61059"/>
                  <a:pt x="5627410" y="61084"/>
                </a:cubicBezTo>
                <a:close/>
                <a:moveTo>
                  <a:pt x="218035" y="57217"/>
                </a:moveTo>
                <a:cubicBezTo>
                  <a:pt x="216131" y="56520"/>
                  <a:pt x="213530" y="56718"/>
                  <a:pt x="210232" y="57811"/>
                </a:cubicBezTo>
                <a:cubicBezTo>
                  <a:pt x="203636" y="59998"/>
                  <a:pt x="192264" y="63917"/>
                  <a:pt x="176117" y="69567"/>
                </a:cubicBezTo>
                <a:lnTo>
                  <a:pt x="176117" y="90819"/>
                </a:lnTo>
                <a:cubicBezTo>
                  <a:pt x="183215" y="89155"/>
                  <a:pt x="189654" y="87166"/>
                  <a:pt x="195433" y="84850"/>
                </a:cubicBezTo>
                <a:cubicBezTo>
                  <a:pt x="201212" y="82534"/>
                  <a:pt x="206410" y="83889"/>
                  <a:pt x="211028" y="88915"/>
                </a:cubicBezTo>
                <a:cubicBezTo>
                  <a:pt x="215645" y="93941"/>
                  <a:pt x="213362" y="98692"/>
                  <a:pt x="204177" y="103166"/>
                </a:cubicBezTo>
                <a:cubicBezTo>
                  <a:pt x="194992" y="107640"/>
                  <a:pt x="185638" y="109877"/>
                  <a:pt x="176117" y="109877"/>
                </a:cubicBezTo>
                <a:lnTo>
                  <a:pt x="176117" y="135367"/>
                </a:lnTo>
                <a:cubicBezTo>
                  <a:pt x="190256" y="131036"/>
                  <a:pt x="202882" y="127680"/>
                  <a:pt x="213996" y="125300"/>
                </a:cubicBezTo>
                <a:cubicBezTo>
                  <a:pt x="220120" y="88073"/>
                  <a:pt x="222672" y="66971"/>
                  <a:pt x="221654" y="61995"/>
                </a:cubicBezTo>
                <a:cubicBezTo>
                  <a:pt x="221145" y="59507"/>
                  <a:pt x="219938" y="57914"/>
                  <a:pt x="218035" y="57217"/>
                </a:cubicBezTo>
                <a:close/>
                <a:moveTo>
                  <a:pt x="5416552" y="50423"/>
                </a:moveTo>
                <a:cubicBezTo>
                  <a:pt x="5427866" y="52287"/>
                  <a:pt x="5437790" y="55234"/>
                  <a:pt x="5446322" y="59263"/>
                </a:cubicBezTo>
                <a:cubicBezTo>
                  <a:pt x="5454855" y="63293"/>
                  <a:pt x="5458565" y="71388"/>
                  <a:pt x="5457454" y="83548"/>
                </a:cubicBezTo>
                <a:cubicBezTo>
                  <a:pt x="5456342" y="95709"/>
                  <a:pt x="5450244" y="98702"/>
                  <a:pt x="5439159" y="92529"/>
                </a:cubicBezTo>
                <a:cubicBezTo>
                  <a:pt x="5428074" y="86356"/>
                  <a:pt x="5419671" y="80408"/>
                  <a:pt x="5413949" y="74686"/>
                </a:cubicBezTo>
                <a:cubicBezTo>
                  <a:pt x="5409532" y="68534"/>
                  <a:pt x="5406033" y="62486"/>
                  <a:pt x="5403452" y="56542"/>
                </a:cubicBezTo>
                <a:cubicBezTo>
                  <a:pt x="5400871" y="50598"/>
                  <a:pt x="5405237" y="48558"/>
                  <a:pt x="5416552" y="50423"/>
                </a:cubicBezTo>
                <a:close/>
                <a:moveTo>
                  <a:pt x="5842031" y="48723"/>
                </a:moveTo>
                <a:cubicBezTo>
                  <a:pt x="5839723" y="48781"/>
                  <a:pt x="5836670" y="49146"/>
                  <a:pt x="5832873" y="49820"/>
                </a:cubicBezTo>
                <a:cubicBezTo>
                  <a:pt x="5825280" y="51168"/>
                  <a:pt x="5816371" y="53233"/>
                  <a:pt x="5806146" y="56015"/>
                </a:cubicBezTo>
                <a:cubicBezTo>
                  <a:pt x="5806993" y="57363"/>
                  <a:pt x="5808189" y="64017"/>
                  <a:pt x="5809739" y="75977"/>
                </a:cubicBezTo>
                <a:cubicBezTo>
                  <a:pt x="5812564" y="76106"/>
                  <a:pt x="5817296" y="74564"/>
                  <a:pt x="5823935" y="71352"/>
                </a:cubicBezTo>
                <a:cubicBezTo>
                  <a:pt x="5830575" y="68140"/>
                  <a:pt x="5836469" y="69402"/>
                  <a:pt x="5841617" y="75138"/>
                </a:cubicBezTo>
                <a:cubicBezTo>
                  <a:pt x="5846765" y="80874"/>
                  <a:pt x="5844474" y="85172"/>
                  <a:pt x="5834745" y="88033"/>
                </a:cubicBezTo>
                <a:cubicBezTo>
                  <a:pt x="5825015" y="90894"/>
                  <a:pt x="5817281" y="92325"/>
                  <a:pt x="5811545" y="92325"/>
                </a:cubicBezTo>
                <a:lnTo>
                  <a:pt x="5813890" y="113770"/>
                </a:lnTo>
                <a:cubicBezTo>
                  <a:pt x="5830998" y="111376"/>
                  <a:pt x="5840036" y="109368"/>
                  <a:pt x="5841004" y="107748"/>
                </a:cubicBezTo>
                <a:cubicBezTo>
                  <a:pt x="5841972" y="106127"/>
                  <a:pt x="5843577" y="96290"/>
                  <a:pt x="5845823" y="78235"/>
                </a:cubicBezTo>
                <a:cubicBezTo>
                  <a:pt x="5848067" y="60181"/>
                  <a:pt x="5848367" y="50595"/>
                  <a:pt x="5846725" y="49476"/>
                </a:cubicBezTo>
                <a:cubicBezTo>
                  <a:pt x="5845905" y="48917"/>
                  <a:pt x="5844340" y="48666"/>
                  <a:pt x="5842031" y="48723"/>
                </a:cubicBezTo>
                <a:close/>
                <a:moveTo>
                  <a:pt x="1991584" y="46314"/>
                </a:moveTo>
                <a:lnTo>
                  <a:pt x="2105932" y="46314"/>
                </a:lnTo>
                <a:lnTo>
                  <a:pt x="2105932" y="77483"/>
                </a:lnTo>
                <a:lnTo>
                  <a:pt x="2018794" y="77483"/>
                </a:lnTo>
                <a:cubicBezTo>
                  <a:pt x="2014650" y="99997"/>
                  <a:pt x="2010405" y="116588"/>
                  <a:pt x="2006060" y="127257"/>
                </a:cubicBezTo>
                <a:cubicBezTo>
                  <a:pt x="2015983" y="121880"/>
                  <a:pt x="2027219" y="119431"/>
                  <a:pt x="2039767" y="119912"/>
                </a:cubicBezTo>
                <a:cubicBezTo>
                  <a:pt x="2052314" y="120392"/>
                  <a:pt x="2064328" y="123264"/>
                  <a:pt x="2075807" y="128526"/>
                </a:cubicBezTo>
                <a:cubicBezTo>
                  <a:pt x="2087286" y="133789"/>
                  <a:pt x="2095593" y="140855"/>
                  <a:pt x="2100727" y="149725"/>
                </a:cubicBezTo>
                <a:cubicBezTo>
                  <a:pt x="2105861" y="158594"/>
                  <a:pt x="2109582" y="167406"/>
                  <a:pt x="2111891" y="176161"/>
                </a:cubicBezTo>
                <a:cubicBezTo>
                  <a:pt x="2114199" y="184916"/>
                  <a:pt x="2115117" y="194431"/>
                  <a:pt x="2114644" y="204705"/>
                </a:cubicBezTo>
                <a:cubicBezTo>
                  <a:pt x="2114171" y="214980"/>
                  <a:pt x="2112059" y="225506"/>
                  <a:pt x="2108309" y="236282"/>
                </a:cubicBezTo>
                <a:cubicBezTo>
                  <a:pt x="2104559" y="247059"/>
                  <a:pt x="2098848" y="256047"/>
                  <a:pt x="2091176" y="263246"/>
                </a:cubicBezTo>
                <a:cubicBezTo>
                  <a:pt x="2083504" y="270444"/>
                  <a:pt x="2074248" y="276152"/>
                  <a:pt x="2063407" y="280368"/>
                </a:cubicBezTo>
                <a:cubicBezTo>
                  <a:pt x="2052565" y="284584"/>
                  <a:pt x="2040018" y="286229"/>
                  <a:pt x="2025763" y="285304"/>
                </a:cubicBezTo>
                <a:cubicBezTo>
                  <a:pt x="2011509" y="284379"/>
                  <a:pt x="1997951" y="279152"/>
                  <a:pt x="1985088" y="269623"/>
                </a:cubicBezTo>
                <a:cubicBezTo>
                  <a:pt x="1972224" y="260094"/>
                  <a:pt x="1963412" y="243155"/>
                  <a:pt x="1958651" y="218805"/>
                </a:cubicBezTo>
                <a:lnTo>
                  <a:pt x="1990207" y="209599"/>
                </a:lnTo>
                <a:cubicBezTo>
                  <a:pt x="1996789" y="235167"/>
                  <a:pt x="2006960" y="248984"/>
                  <a:pt x="2020719" y="251049"/>
                </a:cubicBezTo>
                <a:cubicBezTo>
                  <a:pt x="2034479" y="253114"/>
                  <a:pt x="2045650" y="251673"/>
                  <a:pt x="2054232" y="246726"/>
                </a:cubicBezTo>
                <a:cubicBezTo>
                  <a:pt x="2062815" y="241778"/>
                  <a:pt x="2069053" y="234773"/>
                  <a:pt x="2072946" y="225710"/>
                </a:cubicBezTo>
                <a:cubicBezTo>
                  <a:pt x="2076840" y="216647"/>
                  <a:pt x="2078568" y="206552"/>
                  <a:pt x="2078130" y="195424"/>
                </a:cubicBezTo>
                <a:cubicBezTo>
                  <a:pt x="2077693" y="184296"/>
                  <a:pt x="2074810" y="175043"/>
                  <a:pt x="2069483" y="167665"/>
                </a:cubicBezTo>
                <a:cubicBezTo>
                  <a:pt x="2064156" y="160286"/>
                  <a:pt x="2057384" y="155336"/>
                  <a:pt x="2049167" y="152812"/>
                </a:cubicBezTo>
                <a:cubicBezTo>
                  <a:pt x="2040950" y="150288"/>
                  <a:pt x="2031647" y="150302"/>
                  <a:pt x="2021257" y="152855"/>
                </a:cubicBezTo>
                <a:cubicBezTo>
                  <a:pt x="2010868" y="155407"/>
                  <a:pt x="2001894" y="161781"/>
                  <a:pt x="1994337" y="171977"/>
                </a:cubicBezTo>
                <a:lnTo>
                  <a:pt x="1965406" y="168686"/>
                </a:lnTo>
                <a:cubicBezTo>
                  <a:pt x="1967212" y="160670"/>
                  <a:pt x="1975938" y="119879"/>
                  <a:pt x="1991584" y="46314"/>
                </a:cubicBezTo>
                <a:close/>
                <a:moveTo>
                  <a:pt x="1140007" y="44937"/>
                </a:moveTo>
                <a:lnTo>
                  <a:pt x="1232093" y="139411"/>
                </a:lnTo>
                <a:lnTo>
                  <a:pt x="1325641" y="44937"/>
                </a:lnTo>
                <a:lnTo>
                  <a:pt x="1342871" y="67287"/>
                </a:lnTo>
                <a:lnTo>
                  <a:pt x="1252442" y="160254"/>
                </a:lnTo>
                <a:lnTo>
                  <a:pt x="1342871" y="253222"/>
                </a:lnTo>
                <a:lnTo>
                  <a:pt x="1325469" y="273205"/>
                </a:lnTo>
                <a:lnTo>
                  <a:pt x="1232157" y="178710"/>
                </a:lnTo>
                <a:lnTo>
                  <a:pt x="1143449" y="273205"/>
                </a:lnTo>
                <a:lnTo>
                  <a:pt x="1138351" y="273205"/>
                </a:lnTo>
                <a:lnTo>
                  <a:pt x="1122691" y="253222"/>
                </a:lnTo>
                <a:lnTo>
                  <a:pt x="1214476" y="158899"/>
                </a:lnTo>
                <a:lnTo>
                  <a:pt x="1122691" y="65910"/>
                </a:lnTo>
                <a:close/>
                <a:moveTo>
                  <a:pt x="6947298" y="43073"/>
                </a:moveTo>
                <a:cubicBezTo>
                  <a:pt x="6948171" y="42832"/>
                  <a:pt x="6949059" y="42915"/>
                  <a:pt x="6949960" y="43324"/>
                </a:cubicBezTo>
                <a:cubicBezTo>
                  <a:pt x="6953567" y="44959"/>
                  <a:pt x="6958704" y="48150"/>
                  <a:pt x="6965372" y="52896"/>
                </a:cubicBezTo>
                <a:cubicBezTo>
                  <a:pt x="6973102" y="59263"/>
                  <a:pt x="6973923" y="63974"/>
                  <a:pt x="6967835" y="67028"/>
                </a:cubicBezTo>
                <a:cubicBezTo>
                  <a:pt x="6961748" y="70083"/>
                  <a:pt x="6950695" y="76862"/>
                  <a:pt x="6934677" y="87366"/>
                </a:cubicBezTo>
                <a:cubicBezTo>
                  <a:pt x="6918659" y="97871"/>
                  <a:pt x="6914727" y="97129"/>
                  <a:pt x="6922879" y="85140"/>
                </a:cubicBezTo>
                <a:cubicBezTo>
                  <a:pt x="6931031" y="73152"/>
                  <a:pt x="6936681" y="62777"/>
                  <a:pt x="6939829" y="54015"/>
                </a:cubicBezTo>
                <a:cubicBezTo>
                  <a:pt x="6942189" y="47443"/>
                  <a:pt x="6944679" y="43796"/>
                  <a:pt x="6947298" y="43073"/>
                </a:cubicBezTo>
                <a:close/>
                <a:moveTo>
                  <a:pt x="6678417" y="42840"/>
                </a:moveTo>
                <a:cubicBezTo>
                  <a:pt x="6675801" y="42546"/>
                  <a:pt x="6667479" y="43521"/>
                  <a:pt x="6653455" y="45766"/>
                </a:cubicBezTo>
                <a:cubicBezTo>
                  <a:pt x="6639431" y="48010"/>
                  <a:pt x="6623018" y="51075"/>
                  <a:pt x="6604218" y="54961"/>
                </a:cubicBezTo>
                <a:cubicBezTo>
                  <a:pt x="6606011" y="60281"/>
                  <a:pt x="6607473" y="64583"/>
                  <a:pt x="6608606" y="67867"/>
                </a:cubicBezTo>
                <a:cubicBezTo>
                  <a:pt x="6622086" y="65243"/>
                  <a:pt x="6633009" y="62787"/>
                  <a:pt x="6641377" y="60500"/>
                </a:cubicBezTo>
                <a:cubicBezTo>
                  <a:pt x="6649744" y="58213"/>
                  <a:pt x="6656441" y="59676"/>
                  <a:pt x="6661467" y="64888"/>
                </a:cubicBezTo>
                <a:cubicBezTo>
                  <a:pt x="6666493" y="70101"/>
                  <a:pt x="6661414" y="75077"/>
                  <a:pt x="6646227" y="79816"/>
                </a:cubicBezTo>
                <a:cubicBezTo>
                  <a:pt x="6631041" y="84556"/>
                  <a:pt x="6619283" y="86481"/>
                  <a:pt x="6610951" y="85592"/>
                </a:cubicBezTo>
                <a:cubicBezTo>
                  <a:pt x="6613547" y="93178"/>
                  <a:pt x="6615483" y="98971"/>
                  <a:pt x="6616759" y="102972"/>
                </a:cubicBezTo>
                <a:cubicBezTo>
                  <a:pt x="6638900" y="99488"/>
                  <a:pt x="6658159" y="96519"/>
                  <a:pt x="6674535" y="94067"/>
                </a:cubicBezTo>
                <a:cubicBezTo>
                  <a:pt x="6677031" y="78235"/>
                  <a:pt x="6678955" y="65813"/>
                  <a:pt x="6680311" y="56800"/>
                </a:cubicBezTo>
                <a:cubicBezTo>
                  <a:pt x="6681665" y="47788"/>
                  <a:pt x="6681035" y="43134"/>
                  <a:pt x="6678417" y="42840"/>
                </a:cubicBezTo>
                <a:close/>
                <a:moveTo>
                  <a:pt x="2430132" y="42249"/>
                </a:moveTo>
                <a:lnTo>
                  <a:pt x="2457084" y="42249"/>
                </a:lnTo>
                <a:lnTo>
                  <a:pt x="2457084" y="200177"/>
                </a:lnTo>
                <a:lnTo>
                  <a:pt x="2489479" y="200177"/>
                </a:lnTo>
                <a:lnTo>
                  <a:pt x="2489479" y="230012"/>
                </a:lnTo>
                <a:lnTo>
                  <a:pt x="2457084" y="230012"/>
                </a:lnTo>
                <a:lnTo>
                  <a:pt x="2457084" y="281293"/>
                </a:lnTo>
                <a:lnTo>
                  <a:pt x="2423184" y="281293"/>
                </a:lnTo>
                <a:lnTo>
                  <a:pt x="2423184" y="230012"/>
                </a:lnTo>
                <a:lnTo>
                  <a:pt x="2319246" y="230012"/>
                </a:lnTo>
                <a:lnTo>
                  <a:pt x="2319246" y="202414"/>
                </a:lnTo>
                <a:close/>
                <a:moveTo>
                  <a:pt x="1715757" y="42249"/>
                </a:moveTo>
                <a:lnTo>
                  <a:pt x="1742709" y="42249"/>
                </a:lnTo>
                <a:lnTo>
                  <a:pt x="1742709" y="200177"/>
                </a:lnTo>
                <a:lnTo>
                  <a:pt x="1775104" y="200177"/>
                </a:lnTo>
                <a:lnTo>
                  <a:pt x="1775104" y="230012"/>
                </a:lnTo>
                <a:lnTo>
                  <a:pt x="1742709" y="230012"/>
                </a:lnTo>
                <a:lnTo>
                  <a:pt x="1742709" y="281293"/>
                </a:lnTo>
                <a:lnTo>
                  <a:pt x="1708809" y="281293"/>
                </a:lnTo>
                <a:lnTo>
                  <a:pt x="1708809" y="230012"/>
                </a:lnTo>
                <a:lnTo>
                  <a:pt x="1604871" y="230012"/>
                </a:lnTo>
                <a:lnTo>
                  <a:pt x="1604871" y="202414"/>
                </a:lnTo>
                <a:close/>
                <a:moveTo>
                  <a:pt x="1507786" y="42249"/>
                </a:moveTo>
                <a:lnTo>
                  <a:pt x="1530695" y="42249"/>
                </a:lnTo>
                <a:lnTo>
                  <a:pt x="1530695" y="281293"/>
                </a:lnTo>
                <a:lnTo>
                  <a:pt x="1495439" y="281293"/>
                </a:lnTo>
                <a:lnTo>
                  <a:pt x="1495439" y="95035"/>
                </a:lnTo>
                <a:cubicBezTo>
                  <a:pt x="1488298" y="106091"/>
                  <a:pt x="1473449" y="117341"/>
                  <a:pt x="1450892" y="128785"/>
                </a:cubicBezTo>
                <a:lnTo>
                  <a:pt x="1450892" y="97982"/>
                </a:lnTo>
                <a:cubicBezTo>
                  <a:pt x="1473807" y="82423"/>
                  <a:pt x="1492772" y="63845"/>
                  <a:pt x="1507786" y="42249"/>
                </a:cubicBezTo>
                <a:close/>
                <a:moveTo>
                  <a:pt x="982410" y="42249"/>
                </a:moveTo>
                <a:lnTo>
                  <a:pt x="1020246" y="42249"/>
                </a:lnTo>
                <a:lnTo>
                  <a:pt x="963545" y="129968"/>
                </a:lnTo>
                <a:cubicBezTo>
                  <a:pt x="985572" y="123672"/>
                  <a:pt x="1004250" y="125010"/>
                  <a:pt x="1019580" y="133979"/>
                </a:cubicBezTo>
                <a:cubicBezTo>
                  <a:pt x="1034909" y="142949"/>
                  <a:pt x="1045137" y="152794"/>
                  <a:pt x="1050264" y="163513"/>
                </a:cubicBezTo>
                <a:cubicBezTo>
                  <a:pt x="1055391" y="174232"/>
                  <a:pt x="1058187" y="185855"/>
                  <a:pt x="1058653" y="198381"/>
                </a:cubicBezTo>
                <a:cubicBezTo>
                  <a:pt x="1059120" y="210907"/>
                  <a:pt x="1057230" y="223301"/>
                  <a:pt x="1052985" y="235562"/>
                </a:cubicBezTo>
                <a:cubicBezTo>
                  <a:pt x="1048741" y="247823"/>
                  <a:pt x="1041151" y="258951"/>
                  <a:pt x="1030217" y="268946"/>
                </a:cubicBezTo>
                <a:cubicBezTo>
                  <a:pt x="1019282" y="278941"/>
                  <a:pt x="1004110" y="284397"/>
                  <a:pt x="984701" y="285315"/>
                </a:cubicBezTo>
                <a:cubicBezTo>
                  <a:pt x="965291" y="286233"/>
                  <a:pt x="948682" y="282659"/>
                  <a:pt x="934872" y="274592"/>
                </a:cubicBezTo>
                <a:cubicBezTo>
                  <a:pt x="921062" y="266526"/>
                  <a:pt x="911565" y="255154"/>
                  <a:pt x="906382" y="240477"/>
                </a:cubicBezTo>
                <a:cubicBezTo>
                  <a:pt x="901197" y="225800"/>
                  <a:pt x="899057" y="211750"/>
                  <a:pt x="899961" y="198327"/>
                </a:cubicBezTo>
                <a:cubicBezTo>
                  <a:pt x="900864" y="184905"/>
                  <a:pt x="903338" y="173709"/>
                  <a:pt x="907382" y="164739"/>
                </a:cubicBezTo>
                <a:cubicBezTo>
                  <a:pt x="911426" y="155769"/>
                  <a:pt x="917599" y="144337"/>
                  <a:pt x="925902" y="130441"/>
                </a:cubicBezTo>
                <a:close/>
                <a:moveTo>
                  <a:pt x="810093" y="41579"/>
                </a:moveTo>
                <a:cubicBezTo>
                  <a:pt x="817693" y="42667"/>
                  <a:pt x="824760" y="44887"/>
                  <a:pt x="831291" y="48239"/>
                </a:cubicBezTo>
                <a:cubicBezTo>
                  <a:pt x="844355" y="54943"/>
                  <a:pt x="853450" y="64637"/>
                  <a:pt x="858577" y="77321"/>
                </a:cubicBezTo>
                <a:cubicBezTo>
                  <a:pt x="863703" y="90005"/>
                  <a:pt x="864378" y="103983"/>
                  <a:pt x="860599" y="119256"/>
                </a:cubicBezTo>
                <a:cubicBezTo>
                  <a:pt x="856820" y="134528"/>
                  <a:pt x="846563" y="146703"/>
                  <a:pt x="829828" y="155780"/>
                </a:cubicBezTo>
                <a:cubicBezTo>
                  <a:pt x="841831" y="159910"/>
                  <a:pt x="851353" y="167625"/>
                  <a:pt x="858394" y="178925"/>
                </a:cubicBezTo>
                <a:cubicBezTo>
                  <a:pt x="865435" y="190225"/>
                  <a:pt x="867787" y="205060"/>
                  <a:pt x="865450" y="223430"/>
                </a:cubicBezTo>
                <a:cubicBezTo>
                  <a:pt x="863112" y="241800"/>
                  <a:pt x="854773" y="256714"/>
                  <a:pt x="840433" y="268171"/>
                </a:cubicBezTo>
                <a:cubicBezTo>
                  <a:pt x="826093" y="279629"/>
                  <a:pt x="809888" y="285125"/>
                  <a:pt x="791820" y="284659"/>
                </a:cubicBezTo>
                <a:cubicBezTo>
                  <a:pt x="773751" y="284193"/>
                  <a:pt x="758052" y="278489"/>
                  <a:pt x="744723" y="267548"/>
                </a:cubicBezTo>
                <a:cubicBezTo>
                  <a:pt x="731394" y="256606"/>
                  <a:pt x="722815" y="239778"/>
                  <a:pt x="718986" y="217063"/>
                </a:cubicBezTo>
                <a:lnTo>
                  <a:pt x="750541" y="210954"/>
                </a:lnTo>
                <a:cubicBezTo>
                  <a:pt x="754643" y="224792"/>
                  <a:pt x="760415" y="234999"/>
                  <a:pt x="767857" y="241574"/>
                </a:cubicBezTo>
                <a:cubicBezTo>
                  <a:pt x="775300" y="248149"/>
                  <a:pt x="784352" y="251465"/>
                  <a:pt x="795014" y="251522"/>
                </a:cubicBezTo>
                <a:cubicBezTo>
                  <a:pt x="805676" y="251580"/>
                  <a:pt x="814341" y="247246"/>
                  <a:pt x="821009" y="238519"/>
                </a:cubicBezTo>
                <a:cubicBezTo>
                  <a:pt x="827677" y="229793"/>
                  <a:pt x="830581" y="219795"/>
                  <a:pt x="829721" y="208523"/>
                </a:cubicBezTo>
                <a:cubicBezTo>
                  <a:pt x="828860" y="197252"/>
                  <a:pt x="824540" y="188540"/>
                  <a:pt x="816761" y="182388"/>
                </a:cubicBezTo>
                <a:cubicBezTo>
                  <a:pt x="808981" y="176236"/>
                  <a:pt x="794831" y="171698"/>
                  <a:pt x="774310" y="168772"/>
                </a:cubicBezTo>
                <a:lnTo>
                  <a:pt x="774310" y="145218"/>
                </a:lnTo>
                <a:cubicBezTo>
                  <a:pt x="794415" y="143311"/>
                  <a:pt x="808440" y="138604"/>
                  <a:pt x="816385" y="131097"/>
                </a:cubicBezTo>
                <a:cubicBezTo>
                  <a:pt x="824329" y="123590"/>
                  <a:pt x="827882" y="113874"/>
                  <a:pt x="827043" y="101950"/>
                </a:cubicBezTo>
                <a:cubicBezTo>
                  <a:pt x="826204" y="90027"/>
                  <a:pt x="820991" y="81394"/>
                  <a:pt x="811405" y="76052"/>
                </a:cubicBezTo>
                <a:cubicBezTo>
                  <a:pt x="801818" y="70710"/>
                  <a:pt x="791544" y="70144"/>
                  <a:pt x="780581" y="74353"/>
                </a:cubicBezTo>
                <a:cubicBezTo>
                  <a:pt x="769618" y="78562"/>
                  <a:pt x="760372" y="91306"/>
                  <a:pt x="752843" y="112587"/>
                </a:cubicBezTo>
                <a:lnTo>
                  <a:pt x="721675" y="107748"/>
                </a:lnTo>
                <a:cubicBezTo>
                  <a:pt x="727239" y="88675"/>
                  <a:pt x="734965" y="73489"/>
                  <a:pt x="744852" y="62189"/>
                </a:cubicBezTo>
                <a:cubicBezTo>
                  <a:pt x="754739" y="50889"/>
                  <a:pt x="768352" y="44063"/>
                  <a:pt x="785689" y="41711"/>
                </a:cubicBezTo>
                <a:cubicBezTo>
                  <a:pt x="794358" y="40535"/>
                  <a:pt x="802492" y="40491"/>
                  <a:pt x="810093" y="41579"/>
                </a:cubicBezTo>
                <a:close/>
                <a:moveTo>
                  <a:pt x="2225571" y="40915"/>
                </a:moveTo>
                <a:cubicBezTo>
                  <a:pt x="2242686" y="40915"/>
                  <a:pt x="2257381" y="47762"/>
                  <a:pt x="2269656" y="61457"/>
                </a:cubicBezTo>
                <a:cubicBezTo>
                  <a:pt x="2281931" y="75152"/>
                  <a:pt x="2289894" y="92027"/>
                  <a:pt x="2293543" y="112082"/>
                </a:cubicBezTo>
                <a:cubicBezTo>
                  <a:pt x="2297193" y="132137"/>
                  <a:pt x="2298333" y="155174"/>
                  <a:pt x="2296963" y="181194"/>
                </a:cubicBezTo>
                <a:cubicBezTo>
                  <a:pt x="2295594" y="207215"/>
                  <a:pt x="2290912" y="228686"/>
                  <a:pt x="2282917" y="245607"/>
                </a:cubicBezTo>
                <a:cubicBezTo>
                  <a:pt x="2274923" y="262529"/>
                  <a:pt x="2262751" y="274284"/>
                  <a:pt x="2246403" y="280873"/>
                </a:cubicBezTo>
                <a:cubicBezTo>
                  <a:pt x="2230056" y="287463"/>
                  <a:pt x="2213740" y="286760"/>
                  <a:pt x="2197457" y="278765"/>
                </a:cubicBezTo>
                <a:cubicBezTo>
                  <a:pt x="2181173" y="270771"/>
                  <a:pt x="2169748" y="260202"/>
                  <a:pt x="2163180" y="247059"/>
                </a:cubicBezTo>
                <a:cubicBezTo>
                  <a:pt x="2156612" y="233916"/>
                  <a:pt x="2151944" y="220193"/>
                  <a:pt x="2149177" y="205888"/>
                </a:cubicBezTo>
                <a:cubicBezTo>
                  <a:pt x="2146409" y="191584"/>
                  <a:pt x="2145477" y="172365"/>
                  <a:pt x="2146381" y="148230"/>
                </a:cubicBezTo>
                <a:cubicBezTo>
                  <a:pt x="2147298" y="124095"/>
                  <a:pt x="2150726" y="104948"/>
                  <a:pt x="2156662" y="90787"/>
                </a:cubicBezTo>
                <a:cubicBezTo>
                  <a:pt x="2162599" y="76626"/>
                  <a:pt x="2171289" y="64774"/>
                  <a:pt x="2182733" y="55230"/>
                </a:cubicBezTo>
                <a:cubicBezTo>
                  <a:pt x="2194176" y="45687"/>
                  <a:pt x="2208456" y="40915"/>
                  <a:pt x="2225571" y="40915"/>
                </a:cubicBezTo>
                <a:close/>
                <a:moveTo>
                  <a:pt x="603028" y="37592"/>
                </a:moveTo>
                <a:cubicBezTo>
                  <a:pt x="606165" y="37373"/>
                  <a:pt x="609653" y="37861"/>
                  <a:pt x="613493" y="39054"/>
                </a:cubicBezTo>
                <a:cubicBezTo>
                  <a:pt x="621172" y="41442"/>
                  <a:pt x="628740" y="45109"/>
                  <a:pt x="636197" y="50057"/>
                </a:cubicBezTo>
                <a:cubicBezTo>
                  <a:pt x="643653" y="55004"/>
                  <a:pt x="642972" y="61024"/>
                  <a:pt x="634153" y="68115"/>
                </a:cubicBezTo>
                <a:cubicBezTo>
                  <a:pt x="625334" y="75206"/>
                  <a:pt x="618501" y="83656"/>
                  <a:pt x="613654" y="93465"/>
                </a:cubicBezTo>
                <a:cubicBezTo>
                  <a:pt x="623549" y="106686"/>
                  <a:pt x="622337" y="113846"/>
                  <a:pt x="610018" y="114943"/>
                </a:cubicBezTo>
                <a:cubicBezTo>
                  <a:pt x="597700" y="116040"/>
                  <a:pt x="573551" y="119155"/>
                  <a:pt x="537572" y="124289"/>
                </a:cubicBezTo>
                <a:cubicBezTo>
                  <a:pt x="535191" y="140479"/>
                  <a:pt x="533105" y="152726"/>
                  <a:pt x="531312" y="161029"/>
                </a:cubicBezTo>
                <a:cubicBezTo>
                  <a:pt x="539945" y="161029"/>
                  <a:pt x="553519" y="159415"/>
                  <a:pt x="572031" y="156189"/>
                </a:cubicBezTo>
                <a:cubicBezTo>
                  <a:pt x="574469" y="143770"/>
                  <a:pt x="574340" y="134044"/>
                  <a:pt x="571644" y="127010"/>
                </a:cubicBezTo>
                <a:cubicBezTo>
                  <a:pt x="568948" y="119976"/>
                  <a:pt x="571522" y="117416"/>
                  <a:pt x="579366" y="119331"/>
                </a:cubicBezTo>
                <a:cubicBezTo>
                  <a:pt x="587211" y="121245"/>
                  <a:pt x="594434" y="124131"/>
                  <a:pt x="601038" y="127989"/>
                </a:cubicBezTo>
                <a:cubicBezTo>
                  <a:pt x="607642" y="131846"/>
                  <a:pt x="609277" y="136001"/>
                  <a:pt x="605942" y="140454"/>
                </a:cubicBezTo>
                <a:cubicBezTo>
                  <a:pt x="602608" y="144907"/>
                  <a:pt x="599780" y="149062"/>
                  <a:pt x="597457" y="152919"/>
                </a:cubicBezTo>
                <a:cubicBezTo>
                  <a:pt x="612141" y="150295"/>
                  <a:pt x="626847" y="147387"/>
                  <a:pt x="641574" y="144197"/>
                </a:cubicBezTo>
                <a:cubicBezTo>
                  <a:pt x="656302" y="141006"/>
                  <a:pt x="667928" y="144129"/>
                  <a:pt x="676453" y="153565"/>
                </a:cubicBezTo>
                <a:cubicBezTo>
                  <a:pt x="684978" y="163000"/>
                  <a:pt x="677378" y="167973"/>
                  <a:pt x="653652" y="168482"/>
                </a:cubicBezTo>
                <a:cubicBezTo>
                  <a:pt x="629926" y="168991"/>
                  <a:pt x="609531" y="170866"/>
                  <a:pt x="592467" y="174107"/>
                </a:cubicBezTo>
                <a:cubicBezTo>
                  <a:pt x="589412" y="184030"/>
                  <a:pt x="584321" y="196764"/>
                  <a:pt x="577194" y="212309"/>
                </a:cubicBezTo>
                <a:cubicBezTo>
                  <a:pt x="594618" y="208954"/>
                  <a:pt x="605587" y="205637"/>
                  <a:pt x="610105" y="202361"/>
                </a:cubicBezTo>
                <a:cubicBezTo>
                  <a:pt x="614622" y="199084"/>
                  <a:pt x="621014" y="199127"/>
                  <a:pt x="629281" y="202490"/>
                </a:cubicBezTo>
                <a:cubicBezTo>
                  <a:pt x="637548" y="205852"/>
                  <a:pt x="645331" y="210753"/>
                  <a:pt x="652631" y="217192"/>
                </a:cubicBezTo>
                <a:cubicBezTo>
                  <a:pt x="659930" y="223631"/>
                  <a:pt x="660084" y="229173"/>
                  <a:pt x="653093" y="233819"/>
                </a:cubicBezTo>
                <a:cubicBezTo>
                  <a:pt x="646102" y="238466"/>
                  <a:pt x="640154" y="247364"/>
                  <a:pt x="635250" y="260514"/>
                </a:cubicBezTo>
                <a:cubicBezTo>
                  <a:pt x="647841" y="274366"/>
                  <a:pt x="647626" y="281070"/>
                  <a:pt x="634605" y="280626"/>
                </a:cubicBezTo>
                <a:cubicBezTo>
                  <a:pt x="621584" y="280181"/>
                  <a:pt x="596739" y="281666"/>
                  <a:pt x="560072" y="285079"/>
                </a:cubicBezTo>
                <a:cubicBezTo>
                  <a:pt x="554823" y="298759"/>
                  <a:pt x="550051" y="301717"/>
                  <a:pt x="545757" y="293952"/>
                </a:cubicBezTo>
                <a:cubicBezTo>
                  <a:pt x="541462" y="286186"/>
                  <a:pt x="538192" y="274908"/>
                  <a:pt x="535948" y="260116"/>
                </a:cubicBezTo>
                <a:cubicBezTo>
                  <a:pt x="533704" y="245324"/>
                  <a:pt x="530319" y="232758"/>
                  <a:pt x="525795" y="222419"/>
                </a:cubicBezTo>
                <a:cubicBezTo>
                  <a:pt x="521271" y="212080"/>
                  <a:pt x="521944" y="207387"/>
                  <a:pt x="527817" y="208341"/>
                </a:cubicBezTo>
                <a:cubicBezTo>
                  <a:pt x="533689" y="209294"/>
                  <a:pt x="538568" y="210416"/>
                  <a:pt x="542455" y="211707"/>
                </a:cubicBezTo>
                <a:cubicBezTo>
                  <a:pt x="546341" y="212997"/>
                  <a:pt x="551324" y="213772"/>
                  <a:pt x="557404" y="214030"/>
                </a:cubicBezTo>
                <a:cubicBezTo>
                  <a:pt x="563298" y="192204"/>
                  <a:pt x="566697" y="179535"/>
                  <a:pt x="567600" y="176021"/>
                </a:cubicBezTo>
                <a:cubicBezTo>
                  <a:pt x="555483" y="177799"/>
                  <a:pt x="547158" y="179144"/>
                  <a:pt x="542627" y="180054"/>
                </a:cubicBezTo>
                <a:cubicBezTo>
                  <a:pt x="538095" y="180965"/>
                  <a:pt x="533564" y="179169"/>
                  <a:pt x="529032" y="174666"/>
                </a:cubicBezTo>
                <a:cubicBezTo>
                  <a:pt x="526867" y="192419"/>
                  <a:pt x="521425" y="213227"/>
                  <a:pt x="512706" y="237089"/>
                </a:cubicBezTo>
                <a:cubicBezTo>
                  <a:pt x="503987" y="260951"/>
                  <a:pt x="491160" y="279235"/>
                  <a:pt x="474224" y="291940"/>
                </a:cubicBezTo>
                <a:cubicBezTo>
                  <a:pt x="457289" y="304646"/>
                  <a:pt x="454015" y="303445"/>
                  <a:pt x="464404" y="288337"/>
                </a:cubicBezTo>
                <a:cubicBezTo>
                  <a:pt x="474794" y="273230"/>
                  <a:pt x="483566" y="255398"/>
                  <a:pt x="490722" y="234841"/>
                </a:cubicBezTo>
                <a:cubicBezTo>
                  <a:pt x="497878" y="214285"/>
                  <a:pt x="503263" y="192262"/>
                  <a:pt x="506877" y="168772"/>
                </a:cubicBezTo>
                <a:cubicBezTo>
                  <a:pt x="510490" y="145283"/>
                  <a:pt x="513190" y="124135"/>
                  <a:pt x="514976" y="105328"/>
                </a:cubicBezTo>
                <a:cubicBezTo>
                  <a:pt x="516760" y="86520"/>
                  <a:pt x="515402" y="72657"/>
                  <a:pt x="510899" y="63737"/>
                </a:cubicBezTo>
                <a:cubicBezTo>
                  <a:pt x="506396" y="54818"/>
                  <a:pt x="507321" y="50358"/>
                  <a:pt x="513674" y="50358"/>
                </a:cubicBezTo>
                <a:cubicBezTo>
                  <a:pt x="518593" y="50358"/>
                  <a:pt x="523708" y="50803"/>
                  <a:pt x="529021" y="51692"/>
                </a:cubicBezTo>
                <a:cubicBezTo>
                  <a:pt x="534334" y="52581"/>
                  <a:pt x="540594" y="52821"/>
                  <a:pt x="547800" y="52412"/>
                </a:cubicBezTo>
                <a:cubicBezTo>
                  <a:pt x="555006" y="52004"/>
                  <a:pt x="563402" y="50709"/>
                  <a:pt x="572988" y="48530"/>
                </a:cubicBezTo>
                <a:cubicBezTo>
                  <a:pt x="582575" y="46350"/>
                  <a:pt x="589802" y="43629"/>
                  <a:pt x="594671" y="40366"/>
                </a:cubicBezTo>
                <a:cubicBezTo>
                  <a:pt x="597105" y="38735"/>
                  <a:pt x="599891" y="37810"/>
                  <a:pt x="603028" y="37592"/>
                </a:cubicBezTo>
                <a:close/>
                <a:moveTo>
                  <a:pt x="7006527" y="34906"/>
                </a:moveTo>
                <a:cubicBezTo>
                  <a:pt x="7009907" y="35216"/>
                  <a:pt x="7015097" y="37136"/>
                  <a:pt x="7022095" y="40668"/>
                </a:cubicBezTo>
                <a:cubicBezTo>
                  <a:pt x="7036091" y="47730"/>
                  <a:pt x="7040989" y="54380"/>
                  <a:pt x="7036786" y="60618"/>
                </a:cubicBezTo>
                <a:cubicBezTo>
                  <a:pt x="7032585" y="66856"/>
                  <a:pt x="7028473" y="75557"/>
                  <a:pt x="7024451" y="86721"/>
                </a:cubicBezTo>
                <a:cubicBezTo>
                  <a:pt x="7020428" y="97885"/>
                  <a:pt x="7013147" y="111397"/>
                  <a:pt x="7002607" y="127257"/>
                </a:cubicBezTo>
                <a:cubicBezTo>
                  <a:pt x="7020303" y="123859"/>
                  <a:pt x="7036463" y="118510"/>
                  <a:pt x="7051091" y="111211"/>
                </a:cubicBezTo>
                <a:cubicBezTo>
                  <a:pt x="7065717" y="103912"/>
                  <a:pt x="7077491" y="103678"/>
                  <a:pt x="7086411" y="110512"/>
                </a:cubicBezTo>
                <a:cubicBezTo>
                  <a:pt x="7095331" y="117345"/>
                  <a:pt x="7094366" y="122970"/>
                  <a:pt x="7083517" y="127386"/>
                </a:cubicBezTo>
                <a:cubicBezTo>
                  <a:pt x="7072669" y="131803"/>
                  <a:pt x="7054697" y="135890"/>
                  <a:pt x="7029602" y="139647"/>
                </a:cubicBezTo>
                <a:cubicBezTo>
                  <a:pt x="7043097" y="142214"/>
                  <a:pt x="7048233" y="148438"/>
                  <a:pt x="7045014" y="158318"/>
                </a:cubicBezTo>
                <a:cubicBezTo>
                  <a:pt x="7041795" y="168199"/>
                  <a:pt x="7039056" y="179015"/>
                  <a:pt x="7036797" y="190767"/>
                </a:cubicBezTo>
                <a:cubicBezTo>
                  <a:pt x="7034539" y="202518"/>
                  <a:pt x="7030341" y="215543"/>
                  <a:pt x="7024203" y="229840"/>
                </a:cubicBezTo>
                <a:cubicBezTo>
                  <a:pt x="7031803" y="238831"/>
                  <a:pt x="7040647" y="247496"/>
                  <a:pt x="7050736" y="255835"/>
                </a:cubicBezTo>
                <a:cubicBezTo>
                  <a:pt x="7060825" y="264174"/>
                  <a:pt x="7071307" y="270516"/>
                  <a:pt x="7082184" y="274861"/>
                </a:cubicBezTo>
                <a:cubicBezTo>
                  <a:pt x="7093061" y="279206"/>
                  <a:pt x="7102988" y="283860"/>
                  <a:pt x="7111965" y="288821"/>
                </a:cubicBezTo>
                <a:cubicBezTo>
                  <a:pt x="7120942" y="293783"/>
                  <a:pt x="7116361" y="297146"/>
                  <a:pt x="7098219" y="298910"/>
                </a:cubicBezTo>
                <a:cubicBezTo>
                  <a:pt x="7080079" y="300674"/>
                  <a:pt x="7066385" y="300835"/>
                  <a:pt x="7057135" y="299394"/>
                </a:cubicBezTo>
                <a:cubicBezTo>
                  <a:pt x="7047885" y="297952"/>
                  <a:pt x="7041135" y="293926"/>
                  <a:pt x="7036883" y="287316"/>
                </a:cubicBezTo>
                <a:cubicBezTo>
                  <a:pt x="7032631" y="280705"/>
                  <a:pt x="7023314" y="267003"/>
                  <a:pt x="7008931" y="246209"/>
                </a:cubicBezTo>
                <a:cubicBezTo>
                  <a:pt x="7002779" y="254627"/>
                  <a:pt x="6995526" y="261622"/>
                  <a:pt x="6987173" y="267193"/>
                </a:cubicBezTo>
                <a:cubicBezTo>
                  <a:pt x="6978819" y="272764"/>
                  <a:pt x="6968703" y="276958"/>
                  <a:pt x="6956822" y="279776"/>
                </a:cubicBezTo>
                <a:cubicBezTo>
                  <a:pt x="6953852" y="280481"/>
                  <a:pt x="6951557" y="280854"/>
                  <a:pt x="6949940" y="280895"/>
                </a:cubicBezTo>
                <a:lnTo>
                  <a:pt x="6948223" y="280365"/>
                </a:lnTo>
                <a:lnTo>
                  <a:pt x="6947647" y="290402"/>
                </a:lnTo>
                <a:cubicBezTo>
                  <a:pt x="6945210" y="300534"/>
                  <a:pt x="6940213" y="301814"/>
                  <a:pt x="6932655" y="294242"/>
                </a:cubicBezTo>
                <a:cubicBezTo>
                  <a:pt x="6925097" y="286670"/>
                  <a:pt x="6918221" y="280110"/>
                  <a:pt x="6912027" y="274560"/>
                </a:cubicBezTo>
                <a:cubicBezTo>
                  <a:pt x="6898963" y="285100"/>
                  <a:pt x="6886211" y="292672"/>
                  <a:pt x="6873771" y="297275"/>
                </a:cubicBezTo>
                <a:cubicBezTo>
                  <a:pt x="6861330" y="301878"/>
                  <a:pt x="6848170" y="304642"/>
                  <a:pt x="6834288" y="305567"/>
                </a:cubicBezTo>
                <a:cubicBezTo>
                  <a:pt x="6820407" y="306492"/>
                  <a:pt x="6818815" y="303825"/>
                  <a:pt x="6829513" y="297565"/>
                </a:cubicBezTo>
                <a:cubicBezTo>
                  <a:pt x="6840211" y="291306"/>
                  <a:pt x="6851203" y="285570"/>
                  <a:pt x="6862488" y="280357"/>
                </a:cubicBezTo>
                <a:cubicBezTo>
                  <a:pt x="6873774" y="275144"/>
                  <a:pt x="6883985" y="268530"/>
                  <a:pt x="6893119" y="260514"/>
                </a:cubicBezTo>
                <a:cubicBezTo>
                  <a:pt x="6883583" y="254190"/>
                  <a:pt x="6876473" y="249873"/>
                  <a:pt x="6871791" y="247565"/>
                </a:cubicBezTo>
                <a:cubicBezTo>
                  <a:pt x="6867109" y="245256"/>
                  <a:pt x="6865909" y="241861"/>
                  <a:pt x="6868189" y="237379"/>
                </a:cubicBezTo>
                <a:cubicBezTo>
                  <a:pt x="6870469" y="232898"/>
                  <a:pt x="6872477" y="227739"/>
                  <a:pt x="6874211" y="221903"/>
                </a:cubicBezTo>
                <a:cubicBezTo>
                  <a:pt x="6854422" y="224541"/>
                  <a:pt x="6840878" y="227901"/>
                  <a:pt x="6833579" y="231980"/>
                </a:cubicBezTo>
                <a:cubicBezTo>
                  <a:pt x="6826279" y="236060"/>
                  <a:pt x="6817503" y="233124"/>
                  <a:pt x="6807249" y="223172"/>
                </a:cubicBezTo>
                <a:cubicBezTo>
                  <a:pt x="6796997" y="213220"/>
                  <a:pt x="6798319" y="208703"/>
                  <a:pt x="6811219" y="209620"/>
                </a:cubicBezTo>
                <a:cubicBezTo>
                  <a:pt x="6824117" y="210538"/>
                  <a:pt x="6846613" y="208466"/>
                  <a:pt x="6878707" y="203404"/>
                </a:cubicBezTo>
                <a:cubicBezTo>
                  <a:pt x="6881116" y="193323"/>
                  <a:pt x="6881421" y="184188"/>
                  <a:pt x="6879621" y="176000"/>
                </a:cubicBezTo>
                <a:cubicBezTo>
                  <a:pt x="6877821" y="167811"/>
                  <a:pt x="6883245" y="166772"/>
                  <a:pt x="6895893" y="172881"/>
                </a:cubicBezTo>
                <a:cubicBezTo>
                  <a:pt x="6908541" y="178990"/>
                  <a:pt x="6913833" y="183908"/>
                  <a:pt x="6911769" y="187637"/>
                </a:cubicBezTo>
                <a:cubicBezTo>
                  <a:pt x="6909703" y="191365"/>
                  <a:pt x="6906685" y="195087"/>
                  <a:pt x="6902713" y="198801"/>
                </a:cubicBezTo>
                <a:lnTo>
                  <a:pt x="6922115" y="196607"/>
                </a:lnTo>
                <a:cubicBezTo>
                  <a:pt x="6923477" y="192677"/>
                  <a:pt x="6923933" y="188013"/>
                  <a:pt x="6923481" y="182614"/>
                </a:cubicBezTo>
                <a:cubicBezTo>
                  <a:pt x="6923029" y="177215"/>
                  <a:pt x="6926747" y="176742"/>
                  <a:pt x="6934634" y="181194"/>
                </a:cubicBezTo>
                <a:cubicBezTo>
                  <a:pt x="6942521" y="185647"/>
                  <a:pt x="6947723" y="189480"/>
                  <a:pt x="6950240" y="192692"/>
                </a:cubicBezTo>
                <a:cubicBezTo>
                  <a:pt x="6952757" y="195904"/>
                  <a:pt x="6952799" y="200102"/>
                  <a:pt x="6950369" y="205286"/>
                </a:cubicBezTo>
                <a:cubicBezTo>
                  <a:pt x="6947938" y="210470"/>
                  <a:pt x="6944927" y="217784"/>
                  <a:pt x="6941335" y="227227"/>
                </a:cubicBezTo>
                <a:cubicBezTo>
                  <a:pt x="6937743" y="236670"/>
                  <a:pt x="6932971" y="245994"/>
                  <a:pt x="6927019" y="255201"/>
                </a:cubicBezTo>
                <a:cubicBezTo>
                  <a:pt x="6932627" y="258800"/>
                  <a:pt x="6938075" y="263034"/>
                  <a:pt x="6943367" y="267903"/>
                </a:cubicBezTo>
                <a:lnTo>
                  <a:pt x="6948381" y="277133"/>
                </a:lnTo>
                <a:lnTo>
                  <a:pt x="6953639" y="272312"/>
                </a:lnTo>
                <a:cubicBezTo>
                  <a:pt x="6963397" y="264518"/>
                  <a:pt x="6971800" y="257097"/>
                  <a:pt x="6978849" y="250049"/>
                </a:cubicBezTo>
                <a:cubicBezTo>
                  <a:pt x="6985897" y="243001"/>
                  <a:pt x="6991959" y="235942"/>
                  <a:pt x="6997035" y="228872"/>
                </a:cubicBezTo>
                <a:cubicBezTo>
                  <a:pt x="6990999" y="219164"/>
                  <a:pt x="6985161" y="210628"/>
                  <a:pt x="6979526" y="203264"/>
                </a:cubicBezTo>
                <a:cubicBezTo>
                  <a:pt x="6973890" y="195900"/>
                  <a:pt x="6968878" y="189161"/>
                  <a:pt x="6964490" y="183044"/>
                </a:cubicBezTo>
                <a:cubicBezTo>
                  <a:pt x="6960102" y="176928"/>
                  <a:pt x="6961421" y="173300"/>
                  <a:pt x="6968448" y="172160"/>
                </a:cubicBezTo>
                <a:cubicBezTo>
                  <a:pt x="6975475" y="171020"/>
                  <a:pt x="6980759" y="172673"/>
                  <a:pt x="6984301" y="177118"/>
                </a:cubicBezTo>
                <a:cubicBezTo>
                  <a:pt x="6987843" y="181564"/>
                  <a:pt x="6995508" y="192842"/>
                  <a:pt x="7007295" y="210954"/>
                </a:cubicBezTo>
                <a:cubicBezTo>
                  <a:pt x="7011268" y="201662"/>
                  <a:pt x="7013929" y="190566"/>
                  <a:pt x="7015276" y="177667"/>
                </a:cubicBezTo>
                <a:cubicBezTo>
                  <a:pt x="7016624" y="164768"/>
                  <a:pt x="7016947" y="152969"/>
                  <a:pt x="7016244" y="142272"/>
                </a:cubicBezTo>
                <a:cubicBezTo>
                  <a:pt x="7011612" y="143175"/>
                  <a:pt x="7005353" y="143175"/>
                  <a:pt x="6997465" y="142272"/>
                </a:cubicBezTo>
                <a:cubicBezTo>
                  <a:pt x="6987355" y="154217"/>
                  <a:pt x="6976658" y="163054"/>
                  <a:pt x="6965372" y="168783"/>
                </a:cubicBezTo>
                <a:cubicBezTo>
                  <a:pt x="6954087" y="174512"/>
                  <a:pt x="6954097" y="169575"/>
                  <a:pt x="6965405" y="153973"/>
                </a:cubicBezTo>
                <a:cubicBezTo>
                  <a:pt x="6976711" y="138371"/>
                  <a:pt x="6986162" y="119245"/>
                  <a:pt x="6993755" y="96594"/>
                </a:cubicBezTo>
                <a:cubicBezTo>
                  <a:pt x="7001349" y="73944"/>
                  <a:pt x="7004707" y="60106"/>
                  <a:pt x="7003833" y="55080"/>
                </a:cubicBezTo>
                <a:cubicBezTo>
                  <a:pt x="7002958" y="50053"/>
                  <a:pt x="7002283" y="44629"/>
                  <a:pt x="7001811" y="38807"/>
                </a:cubicBezTo>
                <a:cubicBezTo>
                  <a:pt x="7001574" y="35896"/>
                  <a:pt x="7003146" y="34595"/>
                  <a:pt x="7006527" y="34906"/>
                </a:cubicBezTo>
                <a:close/>
                <a:moveTo>
                  <a:pt x="4554105" y="34705"/>
                </a:moveTo>
                <a:cubicBezTo>
                  <a:pt x="4571024" y="33788"/>
                  <a:pt x="4583202" y="36586"/>
                  <a:pt x="4590639" y="43098"/>
                </a:cubicBezTo>
                <a:cubicBezTo>
                  <a:pt x="4600556" y="51781"/>
                  <a:pt x="4603746" y="58109"/>
                  <a:pt x="4600211" y="62081"/>
                </a:cubicBezTo>
                <a:cubicBezTo>
                  <a:pt x="4596676" y="66053"/>
                  <a:pt x="4586778" y="67588"/>
                  <a:pt x="4570516" y="66684"/>
                </a:cubicBezTo>
                <a:cubicBezTo>
                  <a:pt x="4554255" y="65781"/>
                  <a:pt x="4538964" y="65781"/>
                  <a:pt x="4524646" y="66684"/>
                </a:cubicBezTo>
                <a:cubicBezTo>
                  <a:pt x="4510327" y="67588"/>
                  <a:pt x="4489143" y="69187"/>
                  <a:pt x="4461093" y="71481"/>
                </a:cubicBezTo>
                <a:cubicBezTo>
                  <a:pt x="4469181" y="80200"/>
                  <a:pt x="4472103" y="86291"/>
                  <a:pt x="4469859" y="89754"/>
                </a:cubicBezTo>
                <a:cubicBezTo>
                  <a:pt x="4467615" y="93217"/>
                  <a:pt x="4466493" y="107532"/>
                  <a:pt x="4466493" y="132699"/>
                </a:cubicBezTo>
                <a:cubicBezTo>
                  <a:pt x="4486684" y="132699"/>
                  <a:pt x="4504283" y="135119"/>
                  <a:pt x="4519290" y="139959"/>
                </a:cubicBezTo>
                <a:cubicBezTo>
                  <a:pt x="4534297" y="144799"/>
                  <a:pt x="4542969" y="154493"/>
                  <a:pt x="4545306" y="169041"/>
                </a:cubicBezTo>
                <a:cubicBezTo>
                  <a:pt x="4547644" y="183589"/>
                  <a:pt x="4537297" y="185203"/>
                  <a:pt x="4514267" y="173881"/>
                </a:cubicBezTo>
                <a:cubicBezTo>
                  <a:pt x="4491236" y="162559"/>
                  <a:pt x="4475312" y="153371"/>
                  <a:pt x="4466493" y="146316"/>
                </a:cubicBezTo>
                <a:cubicBezTo>
                  <a:pt x="4467339" y="214102"/>
                  <a:pt x="4466338" y="259621"/>
                  <a:pt x="4463492" y="282874"/>
                </a:cubicBezTo>
                <a:cubicBezTo>
                  <a:pt x="4460645" y="306126"/>
                  <a:pt x="4456218" y="317753"/>
                  <a:pt x="4450209" y="317753"/>
                </a:cubicBezTo>
                <a:cubicBezTo>
                  <a:pt x="4445750" y="317753"/>
                  <a:pt x="4441021" y="312425"/>
                  <a:pt x="4436023" y="301771"/>
                </a:cubicBezTo>
                <a:cubicBezTo>
                  <a:pt x="4431025" y="291116"/>
                  <a:pt x="4429452" y="281945"/>
                  <a:pt x="4431302" y="274259"/>
                </a:cubicBezTo>
                <a:cubicBezTo>
                  <a:pt x="4433152" y="266573"/>
                  <a:pt x="4434951" y="258363"/>
                  <a:pt x="4436701" y="249630"/>
                </a:cubicBezTo>
                <a:cubicBezTo>
                  <a:pt x="4438450" y="240896"/>
                  <a:pt x="4439777" y="211205"/>
                  <a:pt x="4440680" y="160555"/>
                </a:cubicBezTo>
                <a:cubicBezTo>
                  <a:pt x="4441584" y="109906"/>
                  <a:pt x="4438866" y="81318"/>
                  <a:pt x="4432528" y="74794"/>
                </a:cubicBezTo>
                <a:cubicBezTo>
                  <a:pt x="4387901" y="81993"/>
                  <a:pt x="4359927" y="86714"/>
                  <a:pt x="4348605" y="88958"/>
                </a:cubicBezTo>
                <a:cubicBezTo>
                  <a:pt x="4337284" y="91202"/>
                  <a:pt x="4326629" y="87126"/>
                  <a:pt x="4316641" y="76730"/>
                </a:cubicBezTo>
                <a:cubicBezTo>
                  <a:pt x="4306653" y="66333"/>
                  <a:pt x="4307019" y="61590"/>
                  <a:pt x="4317738" y="62501"/>
                </a:cubicBezTo>
                <a:cubicBezTo>
                  <a:pt x="4328457" y="63411"/>
                  <a:pt x="4346956" y="62533"/>
                  <a:pt x="4373235" y="59866"/>
                </a:cubicBezTo>
                <a:cubicBezTo>
                  <a:pt x="4399513" y="57198"/>
                  <a:pt x="4426451" y="53828"/>
                  <a:pt x="4454049" y="49756"/>
                </a:cubicBezTo>
                <a:cubicBezTo>
                  <a:pt x="4481647" y="45683"/>
                  <a:pt x="4508832" y="41385"/>
                  <a:pt x="4535605" y="36860"/>
                </a:cubicBezTo>
                <a:cubicBezTo>
                  <a:pt x="4542298" y="35729"/>
                  <a:pt x="4548465" y="35011"/>
                  <a:pt x="4554105" y="34705"/>
                </a:cubicBezTo>
                <a:close/>
                <a:moveTo>
                  <a:pt x="4876970" y="32182"/>
                </a:moveTo>
                <a:cubicBezTo>
                  <a:pt x="4884125" y="30776"/>
                  <a:pt x="4891547" y="33562"/>
                  <a:pt x="4899233" y="40539"/>
                </a:cubicBezTo>
                <a:cubicBezTo>
                  <a:pt x="4906919" y="47515"/>
                  <a:pt x="4905718" y="52710"/>
                  <a:pt x="4895630" y="56123"/>
                </a:cubicBezTo>
                <a:cubicBezTo>
                  <a:pt x="4885542" y="59536"/>
                  <a:pt x="4859546" y="64060"/>
                  <a:pt x="4817645" y="69696"/>
                </a:cubicBezTo>
                <a:cubicBezTo>
                  <a:pt x="4826635" y="77396"/>
                  <a:pt x="4827299" y="83832"/>
                  <a:pt x="4819634" y="89001"/>
                </a:cubicBezTo>
                <a:cubicBezTo>
                  <a:pt x="4811969" y="94171"/>
                  <a:pt x="4798708" y="107375"/>
                  <a:pt x="4779851" y="128613"/>
                </a:cubicBezTo>
                <a:cubicBezTo>
                  <a:pt x="4808158" y="125056"/>
                  <a:pt x="4832784" y="121718"/>
                  <a:pt x="4853728" y="118599"/>
                </a:cubicBezTo>
                <a:cubicBezTo>
                  <a:pt x="4874672" y="115480"/>
                  <a:pt x="4888736" y="112544"/>
                  <a:pt x="4895920" y="109791"/>
                </a:cubicBezTo>
                <a:cubicBezTo>
                  <a:pt x="4903105" y="107038"/>
                  <a:pt x="4910052" y="107131"/>
                  <a:pt x="4916764" y="110071"/>
                </a:cubicBezTo>
                <a:cubicBezTo>
                  <a:pt x="4923475" y="113010"/>
                  <a:pt x="4931577" y="118711"/>
                  <a:pt x="4941070" y="127171"/>
                </a:cubicBezTo>
                <a:cubicBezTo>
                  <a:pt x="4950564" y="135632"/>
                  <a:pt x="4952768" y="142634"/>
                  <a:pt x="4947685" y="148176"/>
                </a:cubicBezTo>
                <a:cubicBezTo>
                  <a:pt x="4942602" y="153719"/>
                  <a:pt x="4938762" y="162764"/>
                  <a:pt x="4936166" y="175311"/>
                </a:cubicBezTo>
                <a:cubicBezTo>
                  <a:pt x="4933571" y="187859"/>
                  <a:pt x="4931362" y="203673"/>
                  <a:pt x="4929541" y="222752"/>
                </a:cubicBezTo>
                <a:cubicBezTo>
                  <a:pt x="4927720" y="241832"/>
                  <a:pt x="4923988" y="257488"/>
                  <a:pt x="4918345" y="269720"/>
                </a:cubicBezTo>
                <a:cubicBezTo>
                  <a:pt x="4912702" y="281952"/>
                  <a:pt x="4905718" y="290539"/>
                  <a:pt x="4897394" y="295479"/>
                </a:cubicBezTo>
                <a:cubicBezTo>
                  <a:pt x="4889069" y="300419"/>
                  <a:pt x="4883588" y="296540"/>
                  <a:pt x="4880949" y="283842"/>
                </a:cubicBezTo>
                <a:cubicBezTo>
                  <a:pt x="4878311" y="271143"/>
                  <a:pt x="4875995" y="262134"/>
                  <a:pt x="4874002" y="256814"/>
                </a:cubicBezTo>
                <a:cubicBezTo>
                  <a:pt x="4863390" y="256040"/>
                  <a:pt x="4842377" y="257004"/>
                  <a:pt x="4810965" y="259707"/>
                </a:cubicBezTo>
                <a:cubicBezTo>
                  <a:pt x="4779553" y="262410"/>
                  <a:pt x="4753099" y="264586"/>
                  <a:pt x="4731603" y="266236"/>
                </a:cubicBezTo>
                <a:cubicBezTo>
                  <a:pt x="4724419" y="284376"/>
                  <a:pt x="4718267" y="288183"/>
                  <a:pt x="4713147" y="277658"/>
                </a:cubicBezTo>
                <a:cubicBezTo>
                  <a:pt x="4708028" y="267132"/>
                  <a:pt x="4705013" y="252351"/>
                  <a:pt x="4704102" y="233314"/>
                </a:cubicBezTo>
                <a:cubicBezTo>
                  <a:pt x="4703192" y="214277"/>
                  <a:pt x="4701424" y="197736"/>
                  <a:pt x="4698800" y="183690"/>
                </a:cubicBezTo>
                <a:cubicBezTo>
                  <a:pt x="4696176" y="169643"/>
                  <a:pt x="4692354" y="156727"/>
                  <a:pt x="4687335" y="144939"/>
                </a:cubicBezTo>
                <a:cubicBezTo>
                  <a:pt x="4682316" y="133151"/>
                  <a:pt x="4684080" y="127960"/>
                  <a:pt x="4692626" y="129365"/>
                </a:cubicBezTo>
                <a:cubicBezTo>
                  <a:pt x="4701173" y="130771"/>
                  <a:pt x="4707816" y="132122"/>
                  <a:pt x="4712556" y="133420"/>
                </a:cubicBezTo>
                <a:cubicBezTo>
                  <a:pt x="4717295" y="134718"/>
                  <a:pt x="4733345" y="134133"/>
                  <a:pt x="4760707" y="131667"/>
                </a:cubicBezTo>
                <a:cubicBezTo>
                  <a:pt x="4773412" y="112193"/>
                  <a:pt x="4780876" y="98670"/>
                  <a:pt x="4783099" y="91099"/>
                </a:cubicBezTo>
                <a:cubicBezTo>
                  <a:pt x="4785322" y="83527"/>
                  <a:pt x="4786433" y="77640"/>
                  <a:pt x="4786433" y="73439"/>
                </a:cubicBezTo>
                <a:cubicBezTo>
                  <a:pt x="4781815" y="74285"/>
                  <a:pt x="4776420" y="75170"/>
                  <a:pt x="4770246" y="76095"/>
                </a:cubicBezTo>
                <a:cubicBezTo>
                  <a:pt x="4764073" y="77020"/>
                  <a:pt x="4758685" y="77239"/>
                  <a:pt x="4754081" y="76751"/>
                </a:cubicBezTo>
                <a:cubicBezTo>
                  <a:pt x="4749478" y="76264"/>
                  <a:pt x="4743369" y="72417"/>
                  <a:pt x="4735755" y="65211"/>
                </a:cubicBezTo>
                <a:cubicBezTo>
                  <a:pt x="4728140" y="58005"/>
                  <a:pt x="4732908" y="54402"/>
                  <a:pt x="4750059" y="54402"/>
                </a:cubicBezTo>
                <a:cubicBezTo>
                  <a:pt x="4764155" y="54402"/>
                  <a:pt x="4782737" y="52405"/>
                  <a:pt x="4805803" y="48411"/>
                </a:cubicBezTo>
                <a:cubicBezTo>
                  <a:pt x="4828869" y="44418"/>
                  <a:pt x="4844708" y="41066"/>
                  <a:pt x="4853319" y="38355"/>
                </a:cubicBezTo>
                <a:cubicBezTo>
                  <a:pt x="4861930" y="35645"/>
                  <a:pt x="4869814" y="33587"/>
                  <a:pt x="4876970" y="32182"/>
                </a:cubicBezTo>
                <a:close/>
                <a:moveTo>
                  <a:pt x="5248620" y="30868"/>
                </a:moveTo>
                <a:cubicBezTo>
                  <a:pt x="5256957" y="30670"/>
                  <a:pt x="5264892" y="33757"/>
                  <a:pt x="5272426" y="40130"/>
                </a:cubicBezTo>
                <a:cubicBezTo>
                  <a:pt x="5282471" y="48626"/>
                  <a:pt x="5281019" y="54276"/>
                  <a:pt x="5268070" y="57080"/>
                </a:cubicBezTo>
                <a:cubicBezTo>
                  <a:pt x="5255121" y="59883"/>
                  <a:pt x="5231897" y="62769"/>
                  <a:pt x="5198398" y="65738"/>
                </a:cubicBezTo>
                <a:cubicBezTo>
                  <a:pt x="5211003" y="72263"/>
                  <a:pt x="5216381" y="77837"/>
                  <a:pt x="5214531" y="82462"/>
                </a:cubicBezTo>
                <a:cubicBezTo>
                  <a:pt x="5212681" y="87087"/>
                  <a:pt x="5210903" y="96175"/>
                  <a:pt x="5209196" y="109726"/>
                </a:cubicBezTo>
                <a:cubicBezTo>
                  <a:pt x="5227882" y="107174"/>
                  <a:pt x="5239903" y="104510"/>
                  <a:pt x="5245259" y="101735"/>
                </a:cubicBezTo>
                <a:cubicBezTo>
                  <a:pt x="5250615" y="98961"/>
                  <a:pt x="5257297" y="98993"/>
                  <a:pt x="5265306" y="101832"/>
                </a:cubicBezTo>
                <a:cubicBezTo>
                  <a:pt x="5273315" y="104672"/>
                  <a:pt x="5281263" y="108612"/>
                  <a:pt x="5289150" y="113652"/>
                </a:cubicBezTo>
                <a:cubicBezTo>
                  <a:pt x="5297037" y="118693"/>
                  <a:pt x="5299170" y="126196"/>
                  <a:pt x="5295550" y="136163"/>
                </a:cubicBezTo>
                <a:cubicBezTo>
                  <a:pt x="5291929" y="146129"/>
                  <a:pt x="5289893" y="168894"/>
                  <a:pt x="5289441" y="204458"/>
                </a:cubicBezTo>
                <a:cubicBezTo>
                  <a:pt x="5288989" y="240022"/>
                  <a:pt x="5286146" y="263988"/>
                  <a:pt x="5280912" y="276356"/>
                </a:cubicBezTo>
                <a:cubicBezTo>
                  <a:pt x="5275678" y="288725"/>
                  <a:pt x="5267967" y="297590"/>
                  <a:pt x="5257778" y="302954"/>
                </a:cubicBezTo>
                <a:cubicBezTo>
                  <a:pt x="5247589" y="308317"/>
                  <a:pt x="5241695" y="306901"/>
                  <a:pt x="5240096" y="298705"/>
                </a:cubicBezTo>
                <a:cubicBezTo>
                  <a:pt x="5238497" y="290510"/>
                  <a:pt x="5231123" y="281035"/>
                  <a:pt x="5217973" y="270279"/>
                </a:cubicBezTo>
                <a:cubicBezTo>
                  <a:pt x="5204823" y="259524"/>
                  <a:pt x="5204862" y="255724"/>
                  <a:pt x="5218091" y="258879"/>
                </a:cubicBezTo>
                <a:cubicBezTo>
                  <a:pt x="5231320" y="262034"/>
                  <a:pt x="5240809" y="263432"/>
                  <a:pt x="5246560" y="263074"/>
                </a:cubicBezTo>
                <a:cubicBezTo>
                  <a:pt x="5252311" y="262715"/>
                  <a:pt x="5256268" y="253440"/>
                  <a:pt x="5258433" y="235250"/>
                </a:cubicBezTo>
                <a:cubicBezTo>
                  <a:pt x="5260599" y="217059"/>
                  <a:pt x="5261681" y="197740"/>
                  <a:pt x="5261681" y="177290"/>
                </a:cubicBezTo>
                <a:cubicBezTo>
                  <a:pt x="5261681" y="157114"/>
                  <a:pt x="5260696" y="144068"/>
                  <a:pt x="5258724" y="138152"/>
                </a:cubicBezTo>
                <a:cubicBezTo>
                  <a:pt x="5256752" y="132237"/>
                  <a:pt x="5253555" y="128519"/>
                  <a:pt x="5249130" y="126999"/>
                </a:cubicBezTo>
                <a:cubicBezTo>
                  <a:pt x="5244706" y="125479"/>
                  <a:pt x="5231201" y="126375"/>
                  <a:pt x="5208616" y="129688"/>
                </a:cubicBezTo>
                <a:cubicBezTo>
                  <a:pt x="5206264" y="143010"/>
                  <a:pt x="5203762" y="154289"/>
                  <a:pt x="5201108" y="163524"/>
                </a:cubicBezTo>
                <a:cubicBezTo>
                  <a:pt x="5205812" y="164786"/>
                  <a:pt x="5212462" y="167324"/>
                  <a:pt x="5221060" y="171138"/>
                </a:cubicBezTo>
                <a:cubicBezTo>
                  <a:pt x="5229657" y="174953"/>
                  <a:pt x="5236353" y="180287"/>
                  <a:pt x="5241150" y="187142"/>
                </a:cubicBezTo>
                <a:cubicBezTo>
                  <a:pt x="5245947" y="193997"/>
                  <a:pt x="5246832" y="201282"/>
                  <a:pt x="5243806" y="208997"/>
                </a:cubicBezTo>
                <a:cubicBezTo>
                  <a:pt x="5240781" y="216712"/>
                  <a:pt x="5233955" y="216303"/>
                  <a:pt x="5223329" y="207770"/>
                </a:cubicBezTo>
                <a:cubicBezTo>
                  <a:pt x="5212702" y="199238"/>
                  <a:pt x="5203733" y="188655"/>
                  <a:pt x="5196419" y="176021"/>
                </a:cubicBezTo>
                <a:cubicBezTo>
                  <a:pt x="5185435" y="202221"/>
                  <a:pt x="5170170" y="220469"/>
                  <a:pt x="5150624" y="230765"/>
                </a:cubicBezTo>
                <a:cubicBezTo>
                  <a:pt x="5131078" y="241061"/>
                  <a:pt x="5127214" y="239484"/>
                  <a:pt x="5139030" y="226033"/>
                </a:cubicBezTo>
                <a:lnTo>
                  <a:pt x="5155067" y="202390"/>
                </a:lnTo>
                <a:lnTo>
                  <a:pt x="5153630" y="202882"/>
                </a:lnTo>
                <a:cubicBezTo>
                  <a:pt x="5151110" y="202972"/>
                  <a:pt x="5148136" y="201669"/>
                  <a:pt x="5144708" y="198973"/>
                </a:cubicBezTo>
                <a:cubicBezTo>
                  <a:pt x="5137854" y="193581"/>
                  <a:pt x="5133523" y="187730"/>
                  <a:pt x="5131716" y="181420"/>
                </a:cubicBezTo>
                <a:cubicBezTo>
                  <a:pt x="5128045" y="194642"/>
                  <a:pt x="5121549" y="206379"/>
                  <a:pt x="5112228" y="216633"/>
                </a:cubicBezTo>
                <a:cubicBezTo>
                  <a:pt x="5102907" y="226886"/>
                  <a:pt x="5091743" y="234605"/>
                  <a:pt x="5078736" y="239789"/>
                </a:cubicBezTo>
                <a:cubicBezTo>
                  <a:pt x="5065730" y="244973"/>
                  <a:pt x="5064020" y="242398"/>
                  <a:pt x="5073606" y="232066"/>
                </a:cubicBezTo>
                <a:cubicBezTo>
                  <a:pt x="5083193" y="221734"/>
                  <a:pt x="5092195" y="209269"/>
                  <a:pt x="5100612" y="194671"/>
                </a:cubicBezTo>
                <a:cubicBezTo>
                  <a:pt x="5109030" y="180072"/>
                  <a:pt x="5114128" y="162154"/>
                  <a:pt x="5115906" y="140916"/>
                </a:cubicBezTo>
                <a:cubicBezTo>
                  <a:pt x="5099100" y="142723"/>
                  <a:pt x="5082960" y="144401"/>
                  <a:pt x="5067486" y="145950"/>
                </a:cubicBezTo>
                <a:lnTo>
                  <a:pt x="5067486" y="205641"/>
                </a:lnTo>
                <a:cubicBezTo>
                  <a:pt x="5067486" y="218705"/>
                  <a:pt x="5067013" y="232303"/>
                  <a:pt x="5066067" y="246435"/>
                </a:cubicBezTo>
                <a:cubicBezTo>
                  <a:pt x="5065120" y="260568"/>
                  <a:pt x="5062636" y="270588"/>
                  <a:pt x="5058614" y="276496"/>
                </a:cubicBezTo>
                <a:cubicBezTo>
                  <a:pt x="5054591" y="282404"/>
                  <a:pt x="5049637" y="280730"/>
                  <a:pt x="5043750" y="271473"/>
                </a:cubicBezTo>
                <a:cubicBezTo>
                  <a:pt x="5037863" y="262217"/>
                  <a:pt x="5036049" y="252899"/>
                  <a:pt x="5038308" y="243521"/>
                </a:cubicBezTo>
                <a:cubicBezTo>
                  <a:pt x="5040566" y="234142"/>
                  <a:pt x="5042140" y="216020"/>
                  <a:pt x="5043029" y="189153"/>
                </a:cubicBezTo>
                <a:cubicBezTo>
                  <a:pt x="5043919" y="162287"/>
                  <a:pt x="5041664" y="143906"/>
                  <a:pt x="5036264" y="134012"/>
                </a:cubicBezTo>
                <a:cubicBezTo>
                  <a:pt x="5030865" y="124117"/>
                  <a:pt x="5032252" y="120109"/>
                  <a:pt x="5040426" y="121987"/>
                </a:cubicBezTo>
                <a:cubicBezTo>
                  <a:pt x="5048600" y="123866"/>
                  <a:pt x="5054803" y="125440"/>
                  <a:pt x="5059033" y="126709"/>
                </a:cubicBezTo>
                <a:cubicBezTo>
                  <a:pt x="5063263" y="127978"/>
                  <a:pt x="5082702" y="126978"/>
                  <a:pt x="5117347" y="123708"/>
                </a:cubicBezTo>
                <a:cubicBezTo>
                  <a:pt x="5118194" y="99674"/>
                  <a:pt x="5117290" y="84265"/>
                  <a:pt x="5114637" y="77483"/>
                </a:cubicBezTo>
                <a:cubicBezTo>
                  <a:pt x="5100756" y="79261"/>
                  <a:pt x="5090334" y="80379"/>
                  <a:pt x="5083372" y="80838"/>
                </a:cubicBezTo>
                <a:cubicBezTo>
                  <a:pt x="5076410" y="81297"/>
                  <a:pt x="5068394" y="77457"/>
                  <a:pt x="5059323" y="69319"/>
                </a:cubicBezTo>
                <a:cubicBezTo>
                  <a:pt x="5050253" y="61181"/>
                  <a:pt x="5052945" y="57112"/>
                  <a:pt x="5067400" y="57112"/>
                </a:cubicBezTo>
                <a:cubicBezTo>
                  <a:pt x="5079833" y="57112"/>
                  <a:pt x="5099831" y="55334"/>
                  <a:pt x="5127393" y="51778"/>
                </a:cubicBezTo>
                <a:cubicBezTo>
                  <a:pt x="5154955" y="48221"/>
                  <a:pt x="5177770" y="44859"/>
                  <a:pt x="5195838" y="41689"/>
                </a:cubicBezTo>
                <a:cubicBezTo>
                  <a:pt x="5213907" y="38520"/>
                  <a:pt x="5228678" y="35344"/>
                  <a:pt x="5240150" y="32160"/>
                </a:cubicBezTo>
                <a:cubicBezTo>
                  <a:pt x="5243018" y="31364"/>
                  <a:pt x="5245841" y="30934"/>
                  <a:pt x="5248620" y="30868"/>
                </a:cubicBezTo>
                <a:close/>
                <a:moveTo>
                  <a:pt x="5987295" y="28783"/>
                </a:moveTo>
                <a:cubicBezTo>
                  <a:pt x="5996309" y="26948"/>
                  <a:pt x="6003239" y="29181"/>
                  <a:pt x="6008085" y="35484"/>
                </a:cubicBezTo>
                <a:cubicBezTo>
                  <a:pt x="6012933" y="41786"/>
                  <a:pt x="6009949" y="46235"/>
                  <a:pt x="5999137" y="48831"/>
                </a:cubicBezTo>
                <a:cubicBezTo>
                  <a:pt x="5988325" y="51426"/>
                  <a:pt x="5970335" y="54947"/>
                  <a:pt x="5945167" y="59392"/>
                </a:cubicBezTo>
                <a:cubicBezTo>
                  <a:pt x="5954173" y="63106"/>
                  <a:pt x="5956969" y="67444"/>
                  <a:pt x="5953557" y="72406"/>
                </a:cubicBezTo>
                <a:cubicBezTo>
                  <a:pt x="5950144" y="77368"/>
                  <a:pt x="5943747" y="85757"/>
                  <a:pt x="5934369" y="97573"/>
                </a:cubicBezTo>
                <a:cubicBezTo>
                  <a:pt x="5949269" y="94189"/>
                  <a:pt x="5959727" y="90869"/>
                  <a:pt x="5965743" y="87614"/>
                </a:cubicBezTo>
                <a:cubicBezTo>
                  <a:pt x="5971757" y="84359"/>
                  <a:pt x="5979957" y="85517"/>
                  <a:pt x="5990339" y="91088"/>
                </a:cubicBezTo>
                <a:cubicBezTo>
                  <a:pt x="6000721" y="96659"/>
                  <a:pt x="6004959" y="101879"/>
                  <a:pt x="6003051" y="106747"/>
                </a:cubicBezTo>
                <a:cubicBezTo>
                  <a:pt x="6001145" y="111616"/>
                  <a:pt x="5999567" y="115925"/>
                  <a:pt x="5998319" y="119675"/>
                </a:cubicBezTo>
                <a:cubicBezTo>
                  <a:pt x="5997072" y="123425"/>
                  <a:pt x="5996893" y="132226"/>
                  <a:pt x="5997781" y="146079"/>
                </a:cubicBezTo>
                <a:cubicBezTo>
                  <a:pt x="5998671" y="159932"/>
                  <a:pt x="5997997" y="174232"/>
                  <a:pt x="5995759" y="188981"/>
                </a:cubicBezTo>
                <a:cubicBezTo>
                  <a:pt x="5993523" y="203730"/>
                  <a:pt x="5988780" y="207455"/>
                  <a:pt x="5981531" y="200156"/>
                </a:cubicBezTo>
                <a:cubicBezTo>
                  <a:pt x="5974282" y="192857"/>
                  <a:pt x="5971109" y="186952"/>
                  <a:pt x="5972013" y="182442"/>
                </a:cubicBezTo>
                <a:cubicBezTo>
                  <a:pt x="5972915" y="177932"/>
                  <a:pt x="5973590" y="166818"/>
                  <a:pt x="5974035" y="149101"/>
                </a:cubicBezTo>
                <a:cubicBezTo>
                  <a:pt x="5974479" y="131384"/>
                  <a:pt x="5973995" y="119743"/>
                  <a:pt x="5972583" y="114179"/>
                </a:cubicBezTo>
                <a:cubicBezTo>
                  <a:pt x="5971170" y="108615"/>
                  <a:pt x="5966183" y="107095"/>
                  <a:pt x="5957622" y="109619"/>
                </a:cubicBezTo>
                <a:lnTo>
                  <a:pt x="5916839" y="117277"/>
                </a:lnTo>
                <a:cubicBezTo>
                  <a:pt x="5916839" y="130326"/>
                  <a:pt x="5916308" y="148104"/>
                  <a:pt x="5915247" y="170611"/>
                </a:cubicBezTo>
                <a:cubicBezTo>
                  <a:pt x="5914185" y="193118"/>
                  <a:pt x="5909657" y="201239"/>
                  <a:pt x="5901663" y="194972"/>
                </a:cubicBezTo>
                <a:cubicBezTo>
                  <a:pt x="5893668" y="188705"/>
                  <a:pt x="5890126" y="182059"/>
                  <a:pt x="5891037" y="175032"/>
                </a:cubicBezTo>
                <a:cubicBezTo>
                  <a:pt x="5891947" y="168005"/>
                  <a:pt x="5892847" y="157379"/>
                  <a:pt x="5893736" y="143154"/>
                </a:cubicBezTo>
                <a:cubicBezTo>
                  <a:pt x="5894625" y="128928"/>
                  <a:pt x="5893271" y="118452"/>
                  <a:pt x="5889671" y="111727"/>
                </a:cubicBezTo>
                <a:cubicBezTo>
                  <a:pt x="5886071" y="105001"/>
                  <a:pt x="5887900" y="101639"/>
                  <a:pt x="5895156" y="101639"/>
                </a:cubicBezTo>
                <a:cubicBezTo>
                  <a:pt x="5900089" y="101639"/>
                  <a:pt x="5903979" y="101861"/>
                  <a:pt x="5906825" y="102305"/>
                </a:cubicBezTo>
                <a:cubicBezTo>
                  <a:pt x="5909672" y="102750"/>
                  <a:pt x="5913533" y="102434"/>
                  <a:pt x="5918409" y="101359"/>
                </a:cubicBezTo>
                <a:cubicBezTo>
                  <a:pt x="5924446" y="80135"/>
                  <a:pt x="5926963" y="67681"/>
                  <a:pt x="5925959" y="63996"/>
                </a:cubicBezTo>
                <a:cubicBezTo>
                  <a:pt x="5920323" y="65759"/>
                  <a:pt x="5914978" y="66874"/>
                  <a:pt x="5909923" y="67340"/>
                </a:cubicBezTo>
                <a:cubicBezTo>
                  <a:pt x="5904868" y="67806"/>
                  <a:pt x="5898429" y="65326"/>
                  <a:pt x="5890607" y="59898"/>
                </a:cubicBezTo>
                <a:cubicBezTo>
                  <a:pt x="5882784" y="54470"/>
                  <a:pt x="5884803" y="50863"/>
                  <a:pt x="5896661" y="49078"/>
                </a:cubicBezTo>
                <a:cubicBezTo>
                  <a:pt x="5908521" y="47293"/>
                  <a:pt x="5919621" y="45049"/>
                  <a:pt x="5929959" y="42345"/>
                </a:cubicBezTo>
                <a:cubicBezTo>
                  <a:pt x="5940299" y="39642"/>
                  <a:pt x="5950187" y="37165"/>
                  <a:pt x="5959623" y="34914"/>
                </a:cubicBezTo>
                <a:cubicBezTo>
                  <a:pt x="5969059" y="32662"/>
                  <a:pt x="5978283" y="30619"/>
                  <a:pt x="5987295" y="28783"/>
                </a:cubicBezTo>
                <a:close/>
                <a:moveTo>
                  <a:pt x="227696" y="28111"/>
                </a:moveTo>
                <a:cubicBezTo>
                  <a:pt x="233315" y="27035"/>
                  <a:pt x="241540" y="29654"/>
                  <a:pt x="252371" y="35968"/>
                </a:cubicBezTo>
                <a:cubicBezTo>
                  <a:pt x="268116" y="44758"/>
                  <a:pt x="272522" y="52029"/>
                  <a:pt x="265589" y="57779"/>
                </a:cubicBezTo>
                <a:cubicBezTo>
                  <a:pt x="258655" y="63529"/>
                  <a:pt x="252765" y="74987"/>
                  <a:pt x="247918" y="92153"/>
                </a:cubicBezTo>
                <a:cubicBezTo>
                  <a:pt x="243071" y="109318"/>
                  <a:pt x="238468" y="123762"/>
                  <a:pt x="234108" y="135485"/>
                </a:cubicBezTo>
                <a:cubicBezTo>
                  <a:pt x="229749" y="147208"/>
                  <a:pt x="223848" y="149922"/>
                  <a:pt x="216405" y="143627"/>
                </a:cubicBezTo>
                <a:cubicBezTo>
                  <a:pt x="204188" y="147226"/>
                  <a:pt x="190758" y="150324"/>
                  <a:pt x="176117" y="152919"/>
                </a:cubicBezTo>
                <a:cubicBezTo>
                  <a:pt x="196236" y="169927"/>
                  <a:pt x="209515" y="181169"/>
                  <a:pt x="215954" y="186647"/>
                </a:cubicBezTo>
                <a:cubicBezTo>
                  <a:pt x="221905" y="179721"/>
                  <a:pt x="227074" y="172805"/>
                  <a:pt x="231463" y="165901"/>
                </a:cubicBezTo>
                <a:cubicBezTo>
                  <a:pt x="235851" y="158996"/>
                  <a:pt x="237145" y="151507"/>
                  <a:pt x="235346" y="143433"/>
                </a:cubicBezTo>
                <a:cubicBezTo>
                  <a:pt x="233546" y="135360"/>
                  <a:pt x="237493" y="132739"/>
                  <a:pt x="247186" y="135571"/>
                </a:cubicBezTo>
                <a:cubicBezTo>
                  <a:pt x="256881" y="138403"/>
                  <a:pt x="265456" y="142171"/>
                  <a:pt x="272913" y="146875"/>
                </a:cubicBezTo>
                <a:cubicBezTo>
                  <a:pt x="280370" y="151578"/>
                  <a:pt x="280628" y="155716"/>
                  <a:pt x="273687" y="159286"/>
                </a:cubicBezTo>
                <a:cubicBezTo>
                  <a:pt x="266747" y="162857"/>
                  <a:pt x="251317" y="175276"/>
                  <a:pt x="227397" y="196542"/>
                </a:cubicBezTo>
                <a:cubicBezTo>
                  <a:pt x="240920" y="206724"/>
                  <a:pt x="253600" y="214887"/>
                  <a:pt x="265438" y="221032"/>
                </a:cubicBezTo>
                <a:cubicBezTo>
                  <a:pt x="277276" y="227176"/>
                  <a:pt x="291892" y="233092"/>
                  <a:pt x="309287" y="238778"/>
                </a:cubicBezTo>
                <a:cubicBezTo>
                  <a:pt x="326682" y="244463"/>
                  <a:pt x="329156" y="248920"/>
                  <a:pt x="316708" y="252146"/>
                </a:cubicBezTo>
                <a:cubicBezTo>
                  <a:pt x="304261" y="255373"/>
                  <a:pt x="292581" y="257216"/>
                  <a:pt x="281668" y="257674"/>
                </a:cubicBezTo>
                <a:cubicBezTo>
                  <a:pt x="270755" y="258133"/>
                  <a:pt x="261218" y="255731"/>
                  <a:pt x="253059" y="250468"/>
                </a:cubicBezTo>
                <a:cubicBezTo>
                  <a:pt x="244899" y="245206"/>
                  <a:pt x="232596" y="233680"/>
                  <a:pt x="216147" y="215891"/>
                </a:cubicBezTo>
                <a:cubicBezTo>
                  <a:pt x="199699" y="198102"/>
                  <a:pt x="186356" y="182109"/>
                  <a:pt x="176117" y="167912"/>
                </a:cubicBezTo>
                <a:lnTo>
                  <a:pt x="176117" y="251522"/>
                </a:lnTo>
                <a:cubicBezTo>
                  <a:pt x="176117" y="260471"/>
                  <a:pt x="179515" y="263023"/>
                  <a:pt x="186313" y="259180"/>
                </a:cubicBezTo>
                <a:cubicBezTo>
                  <a:pt x="193110" y="255337"/>
                  <a:pt x="202556" y="250386"/>
                  <a:pt x="214652" y="244327"/>
                </a:cubicBezTo>
                <a:cubicBezTo>
                  <a:pt x="226748" y="238269"/>
                  <a:pt x="228308" y="240710"/>
                  <a:pt x="219331" y="251652"/>
                </a:cubicBezTo>
                <a:cubicBezTo>
                  <a:pt x="210354" y="262593"/>
                  <a:pt x="200728" y="272975"/>
                  <a:pt x="190454" y="282798"/>
                </a:cubicBezTo>
                <a:cubicBezTo>
                  <a:pt x="180179" y="292622"/>
                  <a:pt x="172453" y="300903"/>
                  <a:pt x="167276" y="307643"/>
                </a:cubicBezTo>
                <a:cubicBezTo>
                  <a:pt x="162099" y="314383"/>
                  <a:pt x="156402" y="312630"/>
                  <a:pt x="150186" y="302384"/>
                </a:cubicBezTo>
                <a:cubicBezTo>
                  <a:pt x="143970" y="292138"/>
                  <a:pt x="142661" y="283494"/>
                  <a:pt x="146260" y="276453"/>
                </a:cubicBezTo>
                <a:cubicBezTo>
                  <a:pt x="149860" y="269412"/>
                  <a:pt x="151881" y="256972"/>
                  <a:pt x="152326" y="239133"/>
                </a:cubicBezTo>
                <a:cubicBezTo>
                  <a:pt x="152771" y="221293"/>
                  <a:pt x="153219" y="191000"/>
                  <a:pt x="153670" y="148251"/>
                </a:cubicBezTo>
                <a:cubicBezTo>
                  <a:pt x="154123" y="105503"/>
                  <a:pt x="151201" y="78497"/>
                  <a:pt x="144905" y="67233"/>
                </a:cubicBezTo>
                <a:cubicBezTo>
                  <a:pt x="138610" y="55969"/>
                  <a:pt x="138896" y="50795"/>
                  <a:pt x="145765" y="51713"/>
                </a:cubicBezTo>
                <a:cubicBezTo>
                  <a:pt x="152634" y="52631"/>
                  <a:pt x="158794" y="53079"/>
                  <a:pt x="164243" y="53058"/>
                </a:cubicBezTo>
                <a:cubicBezTo>
                  <a:pt x="169692" y="53036"/>
                  <a:pt x="179544" y="50437"/>
                  <a:pt x="193798" y="45260"/>
                </a:cubicBezTo>
                <a:cubicBezTo>
                  <a:pt x="208052" y="40083"/>
                  <a:pt x="217768" y="35136"/>
                  <a:pt x="222945" y="30418"/>
                </a:cubicBezTo>
                <a:cubicBezTo>
                  <a:pt x="224239" y="29238"/>
                  <a:pt x="225822" y="28469"/>
                  <a:pt x="227696" y="28111"/>
                </a:cubicBezTo>
                <a:close/>
                <a:moveTo>
                  <a:pt x="5506896" y="27982"/>
                </a:moveTo>
                <a:cubicBezTo>
                  <a:pt x="5508677" y="27000"/>
                  <a:pt x="5511592" y="27120"/>
                  <a:pt x="5515639" y="28342"/>
                </a:cubicBezTo>
                <a:cubicBezTo>
                  <a:pt x="5523734" y="30787"/>
                  <a:pt x="5530736" y="34788"/>
                  <a:pt x="5536644" y="40345"/>
                </a:cubicBezTo>
                <a:cubicBezTo>
                  <a:pt x="5542552" y="45902"/>
                  <a:pt x="5543431" y="53481"/>
                  <a:pt x="5539279" y="63081"/>
                </a:cubicBezTo>
                <a:cubicBezTo>
                  <a:pt x="5535128" y="72682"/>
                  <a:pt x="5530291" y="74521"/>
                  <a:pt x="5524770" y="68599"/>
                </a:cubicBezTo>
                <a:cubicBezTo>
                  <a:pt x="5519249" y="62676"/>
                  <a:pt x="5514560" y="57284"/>
                  <a:pt x="5510702" y="52423"/>
                </a:cubicBezTo>
                <a:cubicBezTo>
                  <a:pt x="5507834" y="46673"/>
                  <a:pt x="5505917" y="40610"/>
                  <a:pt x="5504949" y="34236"/>
                </a:cubicBezTo>
                <a:cubicBezTo>
                  <a:pt x="5504465" y="31049"/>
                  <a:pt x="5505114" y="28964"/>
                  <a:pt x="5506896" y="27982"/>
                </a:cubicBezTo>
                <a:close/>
                <a:moveTo>
                  <a:pt x="3831375" y="27170"/>
                </a:moveTo>
                <a:cubicBezTo>
                  <a:pt x="3834879" y="27216"/>
                  <a:pt x="3838187" y="28095"/>
                  <a:pt x="3841299" y="29805"/>
                </a:cubicBezTo>
                <a:cubicBezTo>
                  <a:pt x="3847523" y="33225"/>
                  <a:pt x="3855360" y="39800"/>
                  <a:pt x="3864810" y="49530"/>
                </a:cubicBezTo>
                <a:cubicBezTo>
                  <a:pt x="3874260" y="59260"/>
                  <a:pt x="3872923" y="65204"/>
                  <a:pt x="3860798" y="67362"/>
                </a:cubicBezTo>
                <a:cubicBezTo>
                  <a:pt x="3848674" y="69520"/>
                  <a:pt x="3836051" y="74672"/>
                  <a:pt x="3822929" y="82817"/>
                </a:cubicBezTo>
                <a:cubicBezTo>
                  <a:pt x="3809808" y="90962"/>
                  <a:pt x="3805276" y="90209"/>
                  <a:pt x="3809335" y="80558"/>
                </a:cubicBezTo>
                <a:cubicBezTo>
                  <a:pt x="3813393" y="70908"/>
                  <a:pt x="3816541" y="64035"/>
                  <a:pt x="3818778" y="59941"/>
                </a:cubicBezTo>
                <a:cubicBezTo>
                  <a:pt x="3821015" y="55847"/>
                  <a:pt x="3821226" y="53699"/>
                  <a:pt x="3819412" y="53499"/>
                </a:cubicBezTo>
                <a:cubicBezTo>
                  <a:pt x="3817599" y="53298"/>
                  <a:pt x="3801928" y="54997"/>
                  <a:pt x="3772402" y="58596"/>
                </a:cubicBezTo>
                <a:cubicBezTo>
                  <a:pt x="3742875" y="62196"/>
                  <a:pt x="3719343" y="64895"/>
                  <a:pt x="3701805" y="66695"/>
                </a:cubicBezTo>
                <a:cubicBezTo>
                  <a:pt x="3684267" y="68495"/>
                  <a:pt x="3672278" y="69395"/>
                  <a:pt x="3665840" y="69395"/>
                </a:cubicBezTo>
                <a:cubicBezTo>
                  <a:pt x="3659989" y="85255"/>
                  <a:pt x="3652277" y="97093"/>
                  <a:pt x="3642705" y="104908"/>
                </a:cubicBezTo>
                <a:cubicBezTo>
                  <a:pt x="3633133" y="112724"/>
                  <a:pt x="3626902" y="111838"/>
                  <a:pt x="3624013" y="102252"/>
                </a:cubicBezTo>
                <a:cubicBezTo>
                  <a:pt x="3621123" y="92665"/>
                  <a:pt x="3622647" y="84391"/>
                  <a:pt x="3628584" y="77429"/>
                </a:cubicBezTo>
                <a:cubicBezTo>
                  <a:pt x="3634520" y="70467"/>
                  <a:pt x="3639321" y="63555"/>
                  <a:pt x="3642985" y="56693"/>
                </a:cubicBezTo>
                <a:cubicBezTo>
                  <a:pt x="3646649" y="49831"/>
                  <a:pt x="3650528" y="43905"/>
                  <a:pt x="3654622" y="38915"/>
                </a:cubicBezTo>
                <a:cubicBezTo>
                  <a:pt x="3658716" y="33924"/>
                  <a:pt x="3662670" y="38635"/>
                  <a:pt x="3666485" y="53047"/>
                </a:cubicBezTo>
                <a:cubicBezTo>
                  <a:pt x="3669525" y="53047"/>
                  <a:pt x="3680083" y="52165"/>
                  <a:pt x="3698159" y="50401"/>
                </a:cubicBezTo>
                <a:cubicBezTo>
                  <a:pt x="3716235" y="48637"/>
                  <a:pt x="3731934" y="46837"/>
                  <a:pt x="3745256" y="45002"/>
                </a:cubicBezTo>
                <a:cubicBezTo>
                  <a:pt x="3758577" y="43166"/>
                  <a:pt x="3772463" y="40936"/>
                  <a:pt x="3786910" y="38312"/>
                </a:cubicBezTo>
                <a:cubicBezTo>
                  <a:pt x="3801358" y="35688"/>
                  <a:pt x="3812479" y="32759"/>
                  <a:pt x="3820273" y="29525"/>
                </a:cubicBezTo>
                <a:cubicBezTo>
                  <a:pt x="3824170" y="27908"/>
                  <a:pt x="3827870" y="27123"/>
                  <a:pt x="3831375" y="27170"/>
                </a:cubicBezTo>
                <a:close/>
                <a:moveTo>
                  <a:pt x="5849764" y="26288"/>
                </a:moveTo>
                <a:cubicBezTo>
                  <a:pt x="5852331" y="25944"/>
                  <a:pt x="5854831" y="26137"/>
                  <a:pt x="5857266" y="26869"/>
                </a:cubicBezTo>
                <a:cubicBezTo>
                  <a:pt x="5862134" y="28331"/>
                  <a:pt x="5868555" y="31225"/>
                  <a:pt x="5876528" y="35548"/>
                </a:cubicBezTo>
                <a:cubicBezTo>
                  <a:pt x="5884501" y="39872"/>
                  <a:pt x="5886831" y="44027"/>
                  <a:pt x="5883519" y="48013"/>
                </a:cubicBezTo>
                <a:cubicBezTo>
                  <a:pt x="5880207" y="52000"/>
                  <a:pt x="5877507" y="57740"/>
                  <a:pt x="5875421" y="65232"/>
                </a:cubicBezTo>
                <a:cubicBezTo>
                  <a:pt x="5873334" y="72725"/>
                  <a:pt x="5870673" y="83409"/>
                  <a:pt x="5867440" y="97283"/>
                </a:cubicBezTo>
                <a:cubicBezTo>
                  <a:pt x="5864206" y="111157"/>
                  <a:pt x="5860248" y="120998"/>
                  <a:pt x="5855567" y="126806"/>
                </a:cubicBezTo>
                <a:cubicBezTo>
                  <a:pt x="5850884" y="132613"/>
                  <a:pt x="5846149" y="131473"/>
                  <a:pt x="5841359" y="123386"/>
                </a:cubicBezTo>
                <a:lnTo>
                  <a:pt x="5813718" y="129473"/>
                </a:lnTo>
                <a:cubicBezTo>
                  <a:pt x="5812743" y="135309"/>
                  <a:pt x="5809746" y="138228"/>
                  <a:pt x="5804727" y="138228"/>
                </a:cubicBezTo>
                <a:cubicBezTo>
                  <a:pt x="5800553" y="138228"/>
                  <a:pt x="5797471" y="132269"/>
                  <a:pt x="5795477" y="120353"/>
                </a:cubicBezTo>
                <a:cubicBezTo>
                  <a:pt x="5793484" y="108436"/>
                  <a:pt x="5790727" y="95436"/>
                  <a:pt x="5787207" y="81354"/>
                </a:cubicBezTo>
                <a:cubicBezTo>
                  <a:pt x="5783686" y="67272"/>
                  <a:pt x="5780313" y="57234"/>
                  <a:pt x="5777086" y="51240"/>
                </a:cubicBezTo>
                <a:cubicBezTo>
                  <a:pt x="5773859" y="45246"/>
                  <a:pt x="5776319" y="42249"/>
                  <a:pt x="5784464" y="42249"/>
                </a:cubicBezTo>
                <a:lnTo>
                  <a:pt x="5797973" y="42249"/>
                </a:lnTo>
                <a:cubicBezTo>
                  <a:pt x="5801099" y="42249"/>
                  <a:pt x="5807845" y="40739"/>
                  <a:pt x="5818213" y="37721"/>
                </a:cubicBezTo>
                <a:cubicBezTo>
                  <a:pt x="5828581" y="34702"/>
                  <a:pt x="5836465" y="31773"/>
                  <a:pt x="5841865" y="28934"/>
                </a:cubicBezTo>
                <a:cubicBezTo>
                  <a:pt x="5844564" y="27514"/>
                  <a:pt x="5847197" y="26632"/>
                  <a:pt x="5849764" y="26288"/>
                </a:cubicBezTo>
                <a:close/>
                <a:moveTo>
                  <a:pt x="6528717" y="21004"/>
                </a:moveTo>
                <a:cubicBezTo>
                  <a:pt x="6532474" y="21566"/>
                  <a:pt x="6537959" y="24503"/>
                  <a:pt x="6545172" y="29816"/>
                </a:cubicBezTo>
                <a:cubicBezTo>
                  <a:pt x="6555741" y="41919"/>
                  <a:pt x="6557785" y="49645"/>
                  <a:pt x="6551303" y="52993"/>
                </a:cubicBezTo>
                <a:cubicBezTo>
                  <a:pt x="6544821" y="56341"/>
                  <a:pt x="6537783" y="61583"/>
                  <a:pt x="6530190" y="68717"/>
                </a:cubicBezTo>
                <a:cubicBezTo>
                  <a:pt x="6522597" y="75851"/>
                  <a:pt x="6514043" y="83269"/>
                  <a:pt x="6504528" y="90969"/>
                </a:cubicBezTo>
                <a:cubicBezTo>
                  <a:pt x="6495013" y="98670"/>
                  <a:pt x="6484925" y="104421"/>
                  <a:pt x="6474263" y="108221"/>
                </a:cubicBezTo>
                <a:cubicBezTo>
                  <a:pt x="6463601" y="112021"/>
                  <a:pt x="6463110" y="108945"/>
                  <a:pt x="6472790" y="98993"/>
                </a:cubicBezTo>
                <a:cubicBezTo>
                  <a:pt x="6482469" y="89041"/>
                  <a:pt x="6493045" y="76558"/>
                  <a:pt x="6504517" y="61543"/>
                </a:cubicBezTo>
                <a:cubicBezTo>
                  <a:pt x="6515990" y="46529"/>
                  <a:pt x="6522027" y="34831"/>
                  <a:pt x="6522629" y="26449"/>
                </a:cubicBezTo>
                <a:cubicBezTo>
                  <a:pt x="6522931" y="22258"/>
                  <a:pt x="6524959" y="20443"/>
                  <a:pt x="6528717" y="21004"/>
                </a:cubicBezTo>
                <a:close/>
                <a:moveTo>
                  <a:pt x="6684577" y="20235"/>
                </a:moveTo>
                <a:cubicBezTo>
                  <a:pt x="6687842" y="20370"/>
                  <a:pt x="6691492" y="21269"/>
                  <a:pt x="6695529" y="22932"/>
                </a:cubicBezTo>
                <a:cubicBezTo>
                  <a:pt x="6703603" y="26259"/>
                  <a:pt x="6711099" y="30314"/>
                  <a:pt x="6718018" y="35096"/>
                </a:cubicBezTo>
                <a:cubicBezTo>
                  <a:pt x="6724937" y="39879"/>
                  <a:pt x="6725812" y="45368"/>
                  <a:pt x="6720642" y="51563"/>
                </a:cubicBezTo>
                <a:cubicBezTo>
                  <a:pt x="6715473" y="57758"/>
                  <a:pt x="6710673" y="66401"/>
                  <a:pt x="6706241" y="77493"/>
                </a:cubicBezTo>
                <a:cubicBezTo>
                  <a:pt x="6701810" y="88585"/>
                  <a:pt x="6697053" y="98555"/>
                  <a:pt x="6691969" y="107403"/>
                </a:cubicBezTo>
                <a:cubicBezTo>
                  <a:pt x="6686885" y="116251"/>
                  <a:pt x="6681218" y="117528"/>
                  <a:pt x="6674965" y="111232"/>
                </a:cubicBezTo>
                <a:cubicBezTo>
                  <a:pt x="6667982" y="112093"/>
                  <a:pt x="6648945" y="115118"/>
                  <a:pt x="6617855" y="120310"/>
                </a:cubicBezTo>
                <a:cubicBezTo>
                  <a:pt x="6612306" y="129559"/>
                  <a:pt x="6606964" y="129061"/>
                  <a:pt x="6601830" y="118815"/>
                </a:cubicBezTo>
                <a:cubicBezTo>
                  <a:pt x="6596697" y="108569"/>
                  <a:pt x="6591147" y="95652"/>
                  <a:pt x="6585181" y="80064"/>
                </a:cubicBezTo>
                <a:cubicBezTo>
                  <a:pt x="6579216" y="64476"/>
                  <a:pt x="6573896" y="53154"/>
                  <a:pt x="6569221" y="46099"/>
                </a:cubicBezTo>
                <a:cubicBezTo>
                  <a:pt x="6564546" y="39044"/>
                  <a:pt x="6565837" y="35516"/>
                  <a:pt x="6573093" y="35516"/>
                </a:cubicBezTo>
                <a:cubicBezTo>
                  <a:pt x="6577710" y="35516"/>
                  <a:pt x="6586673" y="35953"/>
                  <a:pt x="6599981" y="36828"/>
                </a:cubicBezTo>
                <a:cubicBezTo>
                  <a:pt x="6629135" y="33300"/>
                  <a:pt x="6647837" y="30665"/>
                  <a:pt x="6656089" y="28923"/>
                </a:cubicBezTo>
                <a:cubicBezTo>
                  <a:pt x="6664343" y="27181"/>
                  <a:pt x="6670961" y="24915"/>
                  <a:pt x="6675943" y="22126"/>
                </a:cubicBezTo>
                <a:cubicBezTo>
                  <a:pt x="6678435" y="20731"/>
                  <a:pt x="6681314" y="20101"/>
                  <a:pt x="6684577" y="20235"/>
                </a:cubicBezTo>
                <a:close/>
                <a:moveTo>
                  <a:pt x="3409259" y="18020"/>
                </a:moveTo>
                <a:cubicBezTo>
                  <a:pt x="3411417" y="17570"/>
                  <a:pt x="3414387" y="17580"/>
                  <a:pt x="3418170" y="18050"/>
                </a:cubicBezTo>
                <a:cubicBezTo>
                  <a:pt x="3433299" y="19928"/>
                  <a:pt x="3444204" y="23743"/>
                  <a:pt x="3450887" y="29493"/>
                </a:cubicBezTo>
                <a:cubicBezTo>
                  <a:pt x="3458143" y="34785"/>
                  <a:pt x="3460929" y="42306"/>
                  <a:pt x="3459244" y="52057"/>
                </a:cubicBezTo>
                <a:cubicBezTo>
                  <a:pt x="3457559" y="61809"/>
                  <a:pt x="3451937" y="64526"/>
                  <a:pt x="3442380" y="60210"/>
                </a:cubicBezTo>
                <a:cubicBezTo>
                  <a:pt x="3432822" y="55893"/>
                  <a:pt x="3422615" y="47318"/>
                  <a:pt x="3411760" y="34483"/>
                </a:cubicBezTo>
                <a:cubicBezTo>
                  <a:pt x="3403618" y="24858"/>
                  <a:pt x="3402785" y="19370"/>
                  <a:pt x="3409259" y="18020"/>
                </a:cubicBezTo>
                <a:close/>
                <a:moveTo>
                  <a:pt x="6288294" y="16348"/>
                </a:moveTo>
                <a:cubicBezTo>
                  <a:pt x="6290183" y="16290"/>
                  <a:pt x="6292517" y="16675"/>
                  <a:pt x="6295297" y="17501"/>
                </a:cubicBezTo>
                <a:cubicBezTo>
                  <a:pt x="6306418" y="20806"/>
                  <a:pt x="6314768" y="24653"/>
                  <a:pt x="6320347" y="29041"/>
                </a:cubicBezTo>
                <a:cubicBezTo>
                  <a:pt x="6325925" y="33429"/>
                  <a:pt x="6326581" y="38248"/>
                  <a:pt x="6322314" y="43496"/>
                </a:cubicBezTo>
                <a:cubicBezTo>
                  <a:pt x="6318048" y="48745"/>
                  <a:pt x="6313007" y="57177"/>
                  <a:pt x="6307193" y="68792"/>
                </a:cubicBezTo>
                <a:cubicBezTo>
                  <a:pt x="6301377" y="80408"/>
                  <a:pt x="6292806" y="92253"/>
                  <a:pt x="6281477" y="104327"/>
                </a:cubicBezTo>
                <a:cubicBezTo>
                  <a:pt x="6309827" y="103539"/>
                  <a:pt x="6327355" y="100642"/>
                  <a:pt x="6334059" y="95637"/>
                </a:cubicBezTo>
                <a:cubicBezTo>
                  <a:pt x="6340763" y="90632"/>
                  <a:pt x="6348533" y="90059"/>
                  <a:pt x="6357365" y="93916"/>
                </a:cubicBezTo>
                <a:cubicBezTo>
                  <a:pt x="6366199" y="97774"/>
                  <a:pt x="6373308" y="102596"/>
                  <a:pt x="6378693" y="108382"/>
                </a:cubicBezTo>
                <a:cubicBezTo>
                  <a:pt x="6384078" y="114168"/>
                  <a:pt x="6384483" y="119553"/>
                  <a:pt x="6379909" y="124536"/>
                </a:cubicBezTo>
                <a:cubicBezTo>
                  <a:pt x="6375334" y="129520"/>
                  <a:pt x="6372161" y="141336"/>
                  <a:pt x="6370389" y="159985"/>
                </a:cubicBezTo>
                <a:cubicBezTo>
                  <a:pt x="6368619" y="178635"/>
                  <a:pt x="6367059" y="197392"/>
                  <a:pt x="6365711" y="216256"/>
                </a:cubicBezTo>
                <a:cubicBezTo>
                  <a:pt x="6364364" y="235121"/>
                  <a:pt x="6360385" y="251393"/>
                  <a:pt x="6353773" y="265074"/>
                </a:cubicBezTo>
                <a:cubicBezTo>
                  <a:pt x="6347163" y="278755"/>
                  <a:pt x="6336905" y="289155"/>
                  <a:pt x="6323003" y="296275"/>
                </a:cubicBezTo>
                <a:cubicBezTo>
                  <a:pt x="6309100" y="303395"/>
                  <a:pt x="6301621" y="301606"/>
                  <a:pt x="6300567" y="290908"/>
                </a:cubicBezTo>
                <a:cubicBezTo>
                  <a:pt x="6299513" y="280210"/>
                  <a:pt x="6293791" y="268035"/>
                  <a:pt x="6283402" y="254383"/>
                </a:cubicBezTo>
                <a:cubicBezTo>
                  <a:pt x="6273013" y="240731"/>
                  <a:pt x="6274418" y="237103"/>
                  <a:pt x="6287618" y="243499"/>
                </a:cubicBezTo>
                <a:cubicBezTo>
                  <a:pt x="6300819" y="249895"/>
                  <a:pt x="6310036" y="253494"/>
                  <a:pt x="6315270" y="254297"/>
                </a:cubicBezTo>
                <a:cubicBezTo>
                  <a:pt x="6320505" y="255100"/>
                  <a:pt x="6325376" y="250293"/>
                  <a:pt x="6329886" y="239875"/>
                </a:cubicBezTo>
                <a:cubicBezTo>
                  <a:pt x="6334396" y="229456"/>
                  <a:pt x="6337551" y="213679"/>
                  <a:pt x="6339351" y="192541"/>
                </a:cubicBezTo>
                <a:cubicBezTo>
                  <a:pt x="6341150" y="171404"/>
                  <a:pt x="6342050" y="153722"/>
                  <a:pt x="6342050" y="139497"/>
                </a:cubicBezTo>
                <a:cubicBezTo>
                  <a:pt x="6342050" y="126662"/>
                  <a:pt x="6340813" y="119417"/>
                  <a:pt x="6338339" y="117761"/>
                </a:cubicBezTo>
                <a:cubicBezTo>
                  <a:pt x="6335865" y="116104"/>
                  <a:pt x="6329718" y="116509"/>
                  <a:pt x="6319895" y="118976"/>
                </a:cubicBezTo>
                <a:lnTo>
                  <a:pt x="6291759" y="126031"/>
                </a:lnTo>
                <a:cubicBezTo>
                  <a:pt x="6284933" y="126963"/>
                  <a:pt x="6278867" y="124726"/>
                  <a:pt x="6273561" y="119320"/>
                </a:cubicBezTo>
                <a:cubicBezTo>
                  <a:pt x="6259837" y="134908"/>
                  <a:pt x="6245551" y="146903"/>
                  <a:pt x="6230701" y="155307"/>
                </a:cubicBezTo>
                <a:cubicBezTo>
                  <a:pt x="6226989" y="157408"/>
                  <a:pt x="6224195" y="158686"/>
                  <a:pt x="6222317" y="159142"/>
                </a:cubicBezTo>
                <a:lnTo>
                  <a:pt x="6220655" y="158509"/>
                </a:lnTo>
                <a:lnTo>
                  <a:pt x="6220337" y="164072"/>
                </a:lnTo>
                <a:cubicBezTo>
                  <a:pt x="6220131" y="171404"/>
                  <a:pt x="6220252" y="180467"/>
                  <a:pt x="6220699" y="191261"/>
                </a:cubicBezTo>
                <a:cubicBezTo>
                  <a:pt x="6221596" y="212851"/>
                  <a:pt x="6220886" y="229198"/>
                  <a:pt x="6218570" y="240305"/>
                </a:cubicBezTo>
                <a:cubicBezTo>
                  <a:pt x="6216255" y="251411"/>
                  <a:pt x="6213143" y="260345"/>
                  <a:pt x="6209235" y="267107"/>
                </a:cubicBezTo>
                <a:cubicBezTo>
                  <a:pt x="6205327" y="273868"/>
                  <a:pt x="6201143" y="273968"/>
                  <a:pt x="6196683" y="267408"/>
                </a:cubicBezTo>
                <a:cubicBezTo>
                  <a:pt x="6192224" y="260847"/>
                  <a:pt x="6188811" y="255398"/>
                  <a:pt x="6186445" y="251060"/>
                </a:cubicBezTo>
                <a:cubicBezTo>
                  <a:pt x="6184079" y="246722"/>
                  <a:pt x="6181766" y="244377"/>
                  <a:pt x="6179507" y="244026"/>
                </a:cubicBezTo>
                <a:cubicBezTo>
                  <a:pt x="6177249" y="243675"/>
                  <a:pt x="6166025" y="245148"/>
                  <a:pt x="6145833" y="248446"/>
                </a:cubicBezTo>
                <a:cubicBezTo>
                  <a:pt x="6141130" y="268551"/>
                  <a:pt x="6135763" y="274051"/>
                  <a:pt x="6129733" y="264945"/>
                </a:cubicBezTo>
                <a:cubicBezTo>
                  <a:pt x="6123703" y="255839"/>
                  <a:pt x="6120687" y="243714"/>
                  <a:pt x="6120687" y="228571"/>
                </a:cubicBezTo>
                <a:cubicBezTo>
                  <a:pt x="6120687" y="214302"/>
                  <a:pt x="6120247" y="196574"/>
                  <a:pt x="6119365" y="175387"/>
                </a:cubicBezTo>
                <a:cubicBezTo>
                  <a:pt x="6118483" y="154199"/>
                  <a:pt x="6115335" y="138862"/>
                  <a:pt x="6109921" y="129376"/>
                </a:cubicBezTo>
                <a:cubicBezTo>
                  <a:pt x="6104509" y="119890"/>
                  <a:pt x="6105429" y="115147"/>
                  <a:pt x="6112685" y="115147"/>
                </a:cubicBezTo>
                <a:cubicBezTo>
                  <a:pt x="6117475" y="115147"/>
                  <a:pt x="6123075" y="115584"/>
                  <a:pt x="6129485" y="116459"/>
                </a:cubicBezTo>
                <a:cubicBezTo>
                  <a:pt x="6136369" y="107812"/>
                  <a:pt x="6144047" y="94440"/>
                  <a:pt x="6152523" y="76342"/>
                </a:cubicBezTo>
                <a:cubicBezTo>
                  <a:pt x="6160998" y="58245"/>
                  <a:pt x="6163661" y="43987"/>
                  <a:pt x="6160513" y="33569"/>
                </a:cubicBezTo>
                <a:cubicBezTo>
                  <a:pt x="6157366" y="23151"/>
                  <a:pt x="6165293" y="22065"/>
                  <a:pt x="6184293" y="30310"/>
                </a:cubicBezTo>
                <a:cubicBezTo>
                  <a:pt x="6200499" y="38140"/>
                  <a:pt x="6205506" y="45034"/>
                  <a:pt x="6199318" y="50993"/>
                </a:cubicBezTo>
                <a:cubicBezTo>
                  <a:pt x="6193131" y="56951"/>
                  <a:pt x="6186466" y="65286"/>
                  <a:pt x="6179325" y="75998"/>
                </a:cubicBezTo>
                <a:cubicBezTo>
                  <a:pt x="6172183" y="86710"/>
                  <a:pt x="6161242" y="100197"/>
                  <a:pt x="6146500" y="116459"/>
                </a:cubicBezTo>
                <a:cubicBezTo>
                  <a:pt x="6163851" y="113964"/>
                  <a:pt x="6175912" y="109741"/>
                  <a:pt x="6182680" y="103790"/>
                </a:cubicBezTo>
                <a:cubicBezTo>
                  <a:pt x="6189449" y="97838"/>
                  <a:pt x="6196777" y="96784"/>
                  <a:pt x="6204664" y="100628"/>
                </a:cubicBezTo>
                <a:cubicBezTo>
                  <a:pt x="6212551" y="104471"/>
                  <a:pt x="6219452" y="108472"/>
                  <a:pt x="6225367" y="112630"/>
                </a:cubicBezTo>
                <a:cubicBezTo>
                  <a:pt x="6231283" y="116789"/>
                  <a:pt x="6232620" y="121668"/>
                  <a:pt x="6229379" y="127268"/>
                </a:cubicBezTo>
                <a:cubicBezTo>
                  <a:pt x="6226139" y="132868"/>
                  <a:pt x="6223657" y="139536"/>
                  <a:pt x="6221937" y="147273"/>
                </a:cubicBezTo>
                <a:cubicBezTo>
                  <a:pt x="6221507" y="149207"/>
                  <a:pt x="6221157" y="151574"/>
                  <a:pt x="6220891" y="154374"/>
                </a:cubicBezTo>
                <a:lnTo>
                  <a:pt x="6220870" y="154746"/>
                </a:lnTo>
                <a:lnTo>
                  <a:pt x="6222059" y="152012"/>
                </a:lnTo>
                <a:cubicBezTo>
                  <a:pt x="6223851" y="149179"/>
                  <a:pt x="6226559" y="145523"/>
                  <a:pt x="6230185" y="141046"/>
                </a:cubicBezTo>
                <a:cubicBezTo>
                  <a:pt x="6244691" y="123135"/>
                  <a:pt x="6257963" y="102660"/>
                  <a:pt x="6270001" y="79623"/>
                </a:cubicBezTo>
                <a:cubicBezTo>
                  <a:pt x="6282040" y="56585"/>
                  <a:pt x="6286485" y="39646"/>
                  <a:pt x="6283337" y="28805"/>
                </a:cubicBezTo>
                <a:cubicBezTo>
                  <a:pt x="6280977" y="20674"/>
                  <a:pt x="6282629" y="16522"/>
                  <a:pt x="6288294" y="16348"/>
                </a:cubicBezTo>
                <a:close/>
                <a:moveTo>
                  <a:pt x="436103" y="13230"/>
                </a:moveTo>
                <a:cubicBezTo>
                  <a:pt x="437927" y="13089"/>
                  <a:pt x="440281" y="13373"/>
                  <a:pt x="443163" y="14081"/>
                </a:cubicBezTo>
                <a:cubicBezTo>
                  <a:pt x="454693" y="16913"/>
                  <a:pt x="463494" y="20484"/>
                  <a:pt x="469567" y="24793"/>
                </a:cubicBezTo>
                <a:cubicBezTo>
                  <a:pt x="475640" y="29102"/>
                  <a:pt x="476425" y="34677"/>
                  <a:pt x="471922" y="41517"/>
                </a:cubicBezTo>
                <a:cubicBezTo>
                  <a:pt x="468545" y="46647"/>
                  <a:pt x="466434" y="58953"/>
                  <a:pt x="465590" y="78433"/>
                </a:cubicBezTo>
                <a:lnTo>
                  <a:pt x="465185" y="99426"/>
                </a:lnTo>
                <a:lnTo>
                  <a:pt x="480024" y="94231"/>
                </a:lnTo>
                <a:cubicBezTo>
                  <a:pt x="485023" y="93344"/>
                  <a:pt x="489239" y="93594"/>
                  <a:pt x="492669" y="94981"/>
                </a:cubicBezTo>
                <a:cubicBezTo>
                  <a:pt x="499531" y="97756"/>
                  <a:pt x="501815" y="101524"/>
                  <a:pt x="499520" y="106285"/>
                </a:cubicBezTo>
                <a:cubicBezTo>
                  <a:pt x="497226" y="111046"/>
                  <a:pt x="485718" y="116022"/>
                  <a:pt x="464996" y="121213"/>
                </a:cubicBezTo>
                <a:lnTo>
                  <a:pt x="463813" y="158318"/>
                </a:lnTo>
                <a:cubicBezTo>
                  <a:pt x="485409" y="148409"/>
                  <a:pt x="493960" y="147140"/>
                  <a:pt x="489464" y="154511"/>
                </a:cubicBezTo>
                <a:cubicBezTo>
                  <a:pt x="484968" y="161882"/>
                  <a:pt x="476418" y="169346"/>
                  <a:pt x="463813" y="176903"/>
                </a:cubicBezTo>
                <a:cubicBezTo>
                  <a:pt x="463813" y="214475"/>
                  <a:pt x="464035" y="240348"/>
                  <a:pt x="464480" y="254523"/>
                </a:cubicBezTo>
                <a:cubicBezTo>
                  <a:pt x="464924" y="268698"/>
                  <a:pt x="460640" y="281203"/>
                  <a:pt x="451627" y="292037"/>
                </a:cubicBezTo>
                <a:cubicBezTo>
                  <a:pt x="442615" y="302871"/>
                  <a:pt x="436384" y="304169"/>
                  <a:pt x="432935" y="295931"/>
                </a:cubicBezTo>
                <a:cubicBezTo>
                  <a:pt x="429486" y="287692"/>
                  <a:pt x="422947" y="278217"/>
                  <a:pt x="413318" y="267505"/>
                </a:cubicBezTo>
                <a:cubicBezTo>
                  <a:pt x="403688" y="256792"/>
                  <a:pt x="404929" y="253014"/>
                  <a:pt x="417039" y="256169"/>
                </a:cubicBezTo>
                <a:cubicBezTo>
                  <a:pt x="429149" y="259324"/>
                  <a:pt x="435900" y="260331"/>
                  <a:pt x="437291" y="259191"/>
                </a:cubicBezTo>
                <a:cubicBezTo>
                  <a:pt x="438682" y="258051"/>
                  <a:pt x="439600" y="251089"/>
                  <a:pt x="440044" y="238304"/>
                </a:cubicBezTo>
                <a:cubicBezTo>
                  <a:pt x="440488" y="225520"/>
                  <a:pt x="440711" y="208810"/>
                  <a:pt x="440711" y="188175"/>
                </a:cubicBezTo>
                <a:cubicBezTo>
                  <a:pt x="414769" y="206387"/>
                  <a:pt x="399379" y="218361"/>
                  <a:pt x="394539" y="224097"/>
                </a:cubicBezTo>
                <a:cubicBezTo>
                  <a:pt x="389700" y="229833"/>
                  <a:pt x="381787" y="227241"/>
                  <a:pt x="370803" y="216321"/>
                </a:cubicBezTo>
                <a:cubicBezTo>
                  <a:pt x="359818" y="205401"/>
                  <a:pt x="359283" y="199105"/>
                  <a:pt x="369200" y="197435"/>
                </a:cubicBezTo>
                <a:cubicBezTo>
                  <a:pt x="379116" y="195764"/>
                  <a:pt x="389732" y="192538"/>
                  <a:pt x="401046" y="187755"/>
                </a:cubicBezTo>
                <a:cubicBezTo>
                  <a:pt x="412360" y="182973"/>
                  <a:pt x="425582" y="175957"/>
                  <a:pt x="440711" y="166707"/>
                </a:cubicBezTo>
                <a:lnTo>
                  <a:pt x="440711" y="127429"/>
                </a:lnTo>
                <a:cubicBezTo>
                  <a:pt x="431605" y="130943"/>
                  <a:pt x="422725" y="133847"/>
                  <a:pt x="414070" y="136141"/>
                </a:cubicBezTo>
                <a:cubicBezTo>
                  <a:pt x="405416" y="138436"/>
                  <a:pt x="396894" y="136736"/>
                  <a:pt x="388505" y="131043"/>
                </a:cubicBezTo>
                <a:cubicBezTo>
                  <a:pt x="380116" y="125350"/>
                  <a:pt x="381773" y="121087"/>
                  <a:pt x="393475" y="118255"/>
                </a:cubicBezTo>
                <a:cubicBezTo>
                  <a:pt x="405176" y="115423"/>
                  <a:pt x="420936" y="111117"/>
                  <a:pt x="440754" y="105338"/>
                </a:cubicBezTo>
                <a:cubicBezTo>
                  <a:pt x="441629" y="63164"/>
                  <a:pt x="439367" y="36703"/>
                  <a:pt x="433968" y="25955"/>
                </a:cubicBezTo>
                <a:cubicBezTo>
                  <a:pt x="429918" y="17894"/>
                  <a:pt x="430630" y="13652"/>
                  <a:pt x="436103" y="13230"/>
                </a:cubicBezTo>
                <a:close/>
                <a:moveTo>
                  <a:pt x="6892129" y="13113"/>
                </a:moveTo>
                <a:cubicBezTo>
                  <a:pt x="6895973" y="11829"/>
                  <a:pt x="6902974" y="13758"/>
                  <a:pt x="6913135" y="18899"/>
                </a:cubicBezTo>
                <a:cubicBezTo>
                  <a:pt x="6923295" y="24040"/>
                  <a:pt x="6926797" y="29644"/>
                  <a:pt x="6923642" y="35709"/>
                </a:cubicBezTo>
                <a:cubicBezTo>
                  <a:pt x="6920487" y="41775"/>
                  <a:pt x="6918909" y="63745"/>
                  <a:pt x="6918909" y="101617"/>
                </a:cubicBezTo>
                <a:lnTo>
                  <a:pt x="6940937" y="97681"/>
                </a:lnTo>
                <a:cubicBezTo>
                  <a:pt x="6951491" y="94913"/>
                  <a:pt x="6959009" y="96114"/>
                  <a:pt x="6963490" y="101284"/>
                </a:cubicBezTo>
                <a:cubicBezTo>
                  <a:pt x="6967971" y="106453"/>
                  <a:pt x="6965609" y="110745"/>
                  <a:pt x="6956402" y="114158"/>
                </a:cubicBezTo>
                <a:cubicBezTo>
                  <a:pt x="6947196" y="117571"/>
                  <a:pt x="6934254" y="120474"/>
                  <a:pt x="6917576" y="122869"/>
                </a:cubicBezTo>
                <a:lnTo>
                  <a:pt x="6917576" y="127774"/>
                </a:lnTo>
                <a:cubicBezTo>
                  <a:pt x="6931357" y="129394"/>
                  <a:pt x="6942223" y="132986"/>
                  <a:pt x="6950175" y="138550"/>
                </a:cubicBezTo>
                <a:cubicBezTo>
                  <a:pt x="6958127" y="144114"/>
                  <a:pt x="6960589" y="151299"/>
                  <a:pt x="6957564" y="160104"/>
                </a:cubicBezTo>
                <a:cubicBezTo>
                  <a:pt x="6954539" y="168909"/>
                  <a:pt x="6948013" y="168450"/>
                  <a:pt x="6937989" y="158727"/>
                </a:cubicBezTo>
                <a:cubicBezTo>
                  <a:pt x="6927965" y="149004"/>
                  <a:pt x="6921161" y="142171"/>
                  <a:pt x="6917576" y="138228"/>
                </a:cubicBezTo>
                <a:cubicBezTo>
                  <a:pt x="6917576" y="146545"/>
                  <a:pt x="6916267" y="155149"/>
                  <a:pt x="6913651" y="164040"/>
                </a:cubicBezTo>
                <a:cubicBezTo>
                  <a:pt x="6911033" y="172931"/>
                  <a:pt x="6906731" y="173426"/>
                  <a:pt x="6900745" y="165524"/>
                </a:cubicBezTo>
                <a:cubicBezTo>
                  <a:pt x="6894757" y="157623"/>
                  <a:pt x="6892438" y="150847"/>
                  <a:pt x="6893785" y="145197"/>
                </a:cubicBezTo>
                <a:cubicBezTo>
                  <a:pt x="6895134" y="139547"/>
                  <a:pt x="6895772" y="134521"/>
                  <a:pt x="6895700" y="130118"/>
                </a:cubicBezTo>
                <a:cubicBezTo>
                  <a:pt x="6877803" y="157479"/>
                  <a:pt x="6858724" y="175570"/>
                  <a:pt x="6838461" y="184389"/>
                </a:cubicBezTo>
                <a:cubicBezTo>
                  <a:pt x="6818199" y="193208"/>
                  <a:pt x="6813369" y="192620"/>
                  <a:pt x="6823974" y="182625"/>
                </a:cubicBezTo>
                <a:cubicBezTo>
                  <a:pt x="6834579" y="172630"/>
                  <a:pt x="6845434" y="161857"/>
                  <a:pt x="6856541" y="150306"/>
                </a:cubicBezTo>
                <a:cubicBezTo>
                  <a:pt x="6867647" y="138755"/>
                  <a:pt x="6875337" y="130226"/>
                  <a:pt x="6879611" y="124719"/>
                </a:cubicBezTo>
                <a:cubicBezTo>
                  <a:pt x="6870662" y="129107"/>
                  <a:pt x="6863320" y="131782"/>
                  <a:pt x="6857584" y="132743"/>
                </a:cubicBezTo>
                <a:cubicBezTo>
                  <a:pt x="6851848" y="133703"/>
                  <a:pt x="6844861" y="130330"/>
                  <a:pt x="6836623" y="122622"/>
                </a:cubicBezTo>
                <a:cubicBezTo>
                  <a:pt x="6828384" y="114914"/>
                  <a:pt x="6829825" y="111519"/>
                  <a:pt x="6840946" y="112437"/>
                </a:cubicBezTo>
                <a:cubicBezTo>
                  <a:pt x="6852067" y="113355"/>
                  <a:pt x="6870354" y="111354"/>
                  <a:pt x="6895807" y="106435"/>
                </a:cubicBezTo>
                <a:lnTo>
                  <a:pt x="6895807" y="59866"/>
                </a:lnTo>
                <a:cubicBezTo>
                  <a:pt x="6895807" y="41797"/>
                  <a:pt x="6894234" y="29808"/>
                  <a:pt x="6891087" y="23900"/>
                </a:cubicBezTo>
                <a:cubicBezTo>
                  <a:pt x="6887939" y="17992"/>
                  <a:pt x="6888287" y="14396"/>
                  <a:pt x="6892129" y="13113"/>
                </a:cubicBezTo>
                <a:close/>
                <a:moveTo>
                  <a:pt x="4077214" y="9209"/>
                </a:moveTo>
                <a:cubicBezTo>
                  <a:pt x="4079373" y="9069"/>
                  <a:pt x="4082135" y="9356"/>
                  <a:pt x="4085502" y="10069"/>
                </a:cubicBezTo>
                <a:cubicBezTo>
                  <a:pt x="4098967" y="12923"/>
                  <a:pt x="4108443" y="17175"/>
                  <a:pt x="4113928" y="22825"/>
                </a:cubicBezTo>
                <a:cubicBezTo>
                  <a:pt x="4119413" y="28475"/>
                  <a:pt x="4121008" y="34010"/>
                  <a:pt x="4118714" y="39431"/>
                </a:cubicBezTo>
                <a:cubicBezTo>
                  <a:pt x="4116419" y="44851"/>
                  <a:pt x="4114609" y="55094"/>
                  <a:pt x="4113282" y="70158"/>
                </a:cubicBezTo>
                <a:cubicBezTo>
                  <a:pt x="4111956" y="85223"/>
                  <a:pt x="4110862" y="107411"/>
                  <a:pt x="4110002" y="136722"/>
                </a:cubicBezTo>
                <a:cubicBezTo>
                  <a:pt x="4141966" y="132262"/>
                  <a:pt x="4163613" y="129279"/>
                  <a:pt x="4174942" y="127774"/>
                </a:cubicBezTo>
                <a:cubicBezTo>
                  <a:pt x="4177437" y="112544"/>
                  <a:pt x="4176885" y="99652"/>
                  <a:pt x="4173285" y="89098"/>
                </a:cubicBezTo>
                <a:cubicBezTo>
                  <a:pt x="4169686" y="78544"/>
                  <a:pt x="4173508" y="74944"/>
                  <a:pt x="4184750" y="78300"/>
                </a:cubicBezTo>
                <a:cubicBezTo>
                  <a:pt x="4195993" y="81656"/>
                  <a:pt x="4204343" y="85986"/>
                  <a:pt x="4209799" y="91292"/>
                </a:cubicBezTo>
                <a:cubicBezTo>
                  <a:pt x="4215256" y="96598"/>
                  <a:pt x="4216145" y="101535"/>
                  <a:pt x="4212466" y="106102"/>
                </a:cubicBezTo>
                <a:cubicBezTo>
                  <a:pt x="4208788" y="110669"/>
                  <a:pt x="4206071" y="118442"/>
                  <a:pt x="4204314" y="129419"/>
                </a:cubicBezTo>
                <a:cubicBezTo>
                  <a:pt x="4202557" y="140397"/>
                  <a:pt x="4199184" y="152034"/>
                  <a:pt x="4194193" y="164330"/>
                </a:cubicBezTo>
                <a:cubicBezTo>
                  <a:pt x="4189203" y="176627"/>
                  <a:pt x="4183571" y="179086"/>
                  <a:pt x="4177297" y="171708"/>
                </a:cubicBezTo>
                <a:cubicBezTo>
                  <a:pt x="4171023" y="164330"/>
                  <a:pt x="4169686" y="156318"/>
                  <a:pt x="4173285" y="147671"/>
                </a:cubicBezTo>
                <a:cubicBezTo>
                  <a:pt x="4144132" y="151256"/>
                  <a:pt x="4122994" y="154590"/>
                  <a:pt x="4109873" y="157673"/>
                </a:cubicBezTo>
                <a:cubicBezTo>
                  <a:pt x="4109027" y="196980"/>
                  <a:pt x="4108174" y="225990"/>
                  <a:pt x="4107313" y="244704"/>
                </a:cubicBezTo>
                <a:cubicBezTo>
                  <a:pt x="4137069" y="241205"/>
                  <a:pt x="4159576" y="238645"/>
                  <a:pt x="4174834" y="237025"/>
                </a:cubicBezTo>
                <a:cubicBezTo>
                  <a:pt x="4176498" y="219314"/>
                  <a:pt x="4175529" y="205817"/>
                  <a:pt x="4171930" y="196531"/>
                </a:cubicBezTo>
                <a:cubicBezTo>
                  <a:pt x="4168331" y="187246"/>
                  <a:pt x="4172633" y="184747"/>
                  <a:pt x="4184836" y="189035"/>
                </a:cubicBezTo>
                <a:cubicBezTo>
                  <a:pt x="4197040" y="193323"/>
                  <a:pt x="4204941" y="197359"/>
                  <a:pt x="4208541" y="201145"/>
                </a:cubicBezTo>
                <a:cubicBezTo>
                  <a:pt x="4212140" y="204931"/>
                  <a:pt x="4212789" y="209308"/>
                  <a:pt x="4210487" y="214277"/>
                </a:cubicBezTo>
                <a:cubicBezTo>
                  <a:pt x="4208186" y="219246"/>
                  <a:pt x="4206146" y="229284"/>
                  <a:pt x="4204368" y="244392"/>
                </a:cubicBezTo>
                <a:cubicBezTo>
                  <a:pt x="4202589" y="259499"/>
                  <a:pt x="4200991" y="270376"/>
                  <a:pt x="4199571" y="277023"/>
                </a:cubicBezTo>
                <a:cubicBezTo>
                  <a:pt x="4198151" y="283670"/>
                  <a:pt x="4195168" y="289642"/>
                  <a:pt x="4190623" y="294941"/>
                </a:cubicBezTo>
                <a:cubicBezTo>
                  <a:pt x="4186077" y="300240"/>
                  <a:pt x="4181603" y="299677"/>
                  <a:pt x="4177200" y="293252"/>
                </a:cubicBezTo>
                <a:cubicBezTo>
                  <a:pt x="4172798" y="286828"/>
                  <a:pt x="4170826" y="280848"/>
                  <a:pt x="4171285" y="275313"/>
                </a:cubicBezTo>
                <a:cubicBezTo>
                  <a:pt x="4171744" y="269778"/>
                  <a:pt x="4172862" y="263224"/>
                  <a:pt x="4174641" y="255652"/>
                </a:cubicBezTo>
                <a:cubicBezTo>
                  <a:pt x="4134760" y="261948"/>
                  <a:pt x="4104033" y="267107"/>
                  <a:pt x="4082458" y="271129"/>
                </a:cubicBezTo>
                <a:cubicBezTo>
                  <a:pt x="4060883" y="275152"/>
                  <a:pt x="4044654" y="278905"/>
                  <a:pt x="4033769" y="282390"/>
                </a:cubicBezTo>
                <a:cubicBezTo>
                  <a:pt x="4022885" y="285874"/>
                  <a:pt x="4013675" y="289940"/>
                  <a:pt x="4006139" y="294586"/>
                </a:cubicBezTo>
                <a:cubicBezTo>
                  <a:pt x="3998604" y="299232"/>
                  <a:pt x="3992634" y="296777"/>
                  <a:pt x="3988232" y="287219"/>
                </a:cubicBezTo>
                <a:cubicBezTo>
                  <a:pt x="3983829" y="277661"/>
                  <a:pt x="3983700" y="270717"/>
                  <a:pt x="3987845" y="266386"/>
                </a:cubicBezTo>
                <a:cubicBezTo>
                  <a:pt x="3991989" y="262055"/>
                  <a:pt x="3996037" y="254745"/>
                  <a:pt x="3999987" y="244456"/>
                </a:cubicBezTo>
                <a:cubicBezTo>
                  <a:pt x="4003938" y="234167"/>
                  <a:pt x="4003440" y="223086"/>
                  <a:pt x="3998492" y="211212"/>
                </a:cubicBezTo>
                <a:cubicBezTo>
                  <a:pt x="3993545" y="199338"/>
                  <a:pt x="3996230" y="194606"/>
                  <a:pt x="4006548" y="197015"/>
                </a:cubicBezTo>
                <a:cubicBezTo>
                  <a:pt x="4016866" y="199424"/>
                  <a:pt x="4024316" y="203013"/>
                  <a:pt x="4028897" y="207781"/>
                </a:cubicBezTo>
                <a:cubicBezTo>
                  <a:pt x="4033479" y="212549"/>
                  <a:pt x="4034601" y="217457"/>
                  <a:pt x="4032264" y="222505"/>
                </a:cubicBezTo>
                <a:cubicBezTo>
                  <a:pt x="4029926" y="227553"/>
                  <a:pt x="4027901" y="234153"/>
                  <a:pt x="4026187" y="242305"/>
                </a:cubicBezTo>
                <a:cubicBezTo>
                  <a:pt x="4024473" y="250458"/>
                  <a:pt x="4023617" y="255782"/>
                  <a:pt x="4023617" y="258277"/>
                </a:cubicBezTo>
                <a:cubicBezTo>
                  <a:pt x="4023617" y="257316"/>
                  <a:pt x="4029496" y="255961"/>
                  <a:pt x="4041255" y="254211"/>
                </a:cubicBezTo>
                <a:cubicBezTo>
                  <a:pt x="4053014" y="252462"/>
                  <a:pt x="4066881" y="250784"/>
                  <a:pt x="4082856" y="249178"/>
                </a:cubicBezTo>
                <a:lnTo>
                  <a:pt x="4082856" y="161179"/>
                </a:lnTo>
                <a:cubicBezTo>
                  <a:pt x="4045399" y="169095"/>
                  <a:pt x="4022501" y="176021"/>
                  <a:pt x="4014163" y="181958"/>
                </a:cubicBezTo>
                <a:cubicBezTo>
                  <a:pt x="4005824" y="187895"/>
                  <a:pt x="3999439" y="186128"/>
                  <a:pt x="3995008" y="176656"/>
                </a:cubicBezTo>
                <a:cubicBezTo>
                  <a:pt x="3990577" y="167184"/>
                  <a:pt x="3990612" y="159426"/>
                  <a:pt x="3995115" y="153382"/>
                </a:cubicBezTo>
                <a:cubicBezTo>
                  <a:pt x="3999618" y="147337"/>
                  <a:pt x="4001870" y="138658"/>
                  <a:pt x="4001870" y="127343"/>
                </a:cubicBezTo>
                <a:cubicBezTo>
                  <a:pt x="4001870" y="116258"/>
                  <a:pt x="4000518" y="106726"/>
                  <a:pt x="3997815" y="98745"/>
                </a:cubicBezTo>
                <a:cubicBezTo>
                  <a:pt x="3995112" y="90765"/>
                  <a:pt x="3997944" y="87736"/>
                  <a:pt x="4006311" y="89657"/>
                </a:cubicBezTo>
                <a:cubicBezTo>
                  <a:pt x="4014679" y="91579"/>
                  <a:pt x="4021906" y="94651"/>
                  <a:pt x="4027994" y="98875"/>
                </a:cubicBezTo>
                <a:cubicBezTo>
                  <a:pt x="4034081" y="103098"/>
                  <a:pt x="4035748" y="108214"/>
                  <a:pt x="4032995" y="114222"/>
                </a:cubicBezTo>
                <a:cubicBezTo>
                  <a:pt x="4030242" y="120231"/>
                  <a:pt x="4028431" y="126487"/>
                  <a:pt x="4027564" y="132990"/>
                </a:cubicBezTo>
                <a:cubicBezTo>
                  <a:pt x="4026696" y="139493"/>
                  <a:pt x="4026047" y="143763"/>
                  <a:pt x="4025617" y="145799"/>
                </a:cubicBezTo>
                <a:cubicBezTo>
                  <a:pt x="4025187" y="147836"/>
                  <a:pt x="4026112" y="148882"/>
                  <a:pt x="4028392" y="148940"/>
                </a:cubicBezTo>
                <a:cubicBezTo>
                  <a:pt x="4030672" y="148997"/>
                  <a:pt x="4048827" y="146466"/>
                  <a:pt x="4082856" y="141347"/>
                </a:cubicBezTo>
                <a:lnTo>
                  <a:pt x="4082856" y="65265"/>
                </a:lnTo>
                <a:cubicBezTo>
                  <a:pt x="4082856" y="47210"/>
                  <a:pt x="4079931" y="32784"/>
                  <a:pt x="4074080" y="21986"/>
                </a:cubicBezTo>
                <a:cubicBezTo>
                  <a:pt x="4069692" y="13887"/>
                  <a:pt x="4070736" y="9628"/>
                  <a:pt x="4077214" y="9209"/>
                </a:cubicBezTo>
                <a:close/>
                <a:moveTo>
                  <a:pt x="3298269" y="7774"/>
                </a:moveTo>
                <a:cubicBezTo>
                  <a:pt x="3299986" y="7693"/>
                  <a:pt x="3302177" y="8010"/>
                  <a:pt x="3304843" y="8725"/>
                </a:cubicBezTo>
                <a:cubicBezTo>
                  <a:pt x="3315504" y="11586"/>
                  <a:pt x="3324080" y="15407"/>
                  <a:pt x="3330569" y="20190"/>
                </a:cubicBezTo>
                <a:cubicBezTo>
                  <a:pt x="3337058" y="24972"/>
                  <a:pt x="3338255" y="30128"/>
                  <a:pt x="3334161" y="35656"/>
                </a:cubicBezTo>
                <a:cubicBezTo>
                  <a:pt x="3330067" y="41184"/>
                  <a:pt x="3327160" y="60475"/>
                  <a:pt x="3325439" y="93529"/>
                </a:cubicBezTo>
                <a:cubicBezTo>
                  <a:pt x="3328751" y="92812"/>
                  <a:pt x="3333283" y="91733"/>
                  <a:pt x="3339033" y="90292"/>
                </a:cubicBezTo>
                <a:cubicBezTo>
                  <a:pt x="3344784" y="88851"/>
                  <a:pt x="3350254" y="89647"/>
                  <a:pt x="3355446" y="92680"/>
                </a:cubicBezTo>
                <a:cubicBezTo>
                  <a:pt x="3360637" y="95712"/>
                  <a:pt x="3360192" y="100631"/>
                  <a:pt x="3354112" y="107436"/>
                </a:cubicBezTo>
                <a:cubicBezTo>
                  <a:pt x="3348032" y="114240"/>
                  <a:pt x="3338474" y="119270"/>
                  <a:pt x="3325439" y="122525"/>
                </a:cubicBezTo>
                <a:lnTo>
                  <a:pt x="3325439" y="154253"/>
                </a:lnTo>
                <a:cubicBezTo>
                  <a:pt x="3345243" y="141662"/>
                  <a:pt x="3353646" y="138977"/>
                  <a:pt x="3350649" y="146197"/>
                </a:cubicBezTo>
                <a:cubicBezTo>
                  <a:pt x="3347652" y="153418"/>
                  <a:pt x="3339248" y="162642"/>
                  <a:pt x="3325439" y="173870"/>
                </a:cubicBezTo>
                <a:cubicBezTo>
                  <a:pt x="3326299" y="202163"/>
                  <a:pt x="3327188" y="225692"/>
                  <a:pt x="3328106" y="244456"/>
                </a:cubicBezTo>
                <a:cubicBezTo>
                  <a:pt x="3329024" y="263221"/>
                  <a:pt x="3326382" y="278776"/>
                  <a:pt x="3320180" y="291123"/>
                </a:cubicBezTo>
                <a:cubicBezTo>
                  <a:pt x="3313977" y="303470"/>
                  <a:pt x="3307782" y="304890"/>
                  <a:pt x="3301595" y="295382"/>
                </a:cubicBezTo>
                <a:cubicBezTo>
                  <a:pt x="3295407" y="285874"/>
                  <a:pt x="3287459" y="275499"/>
                  <a:pt x="3277750" y="264257"/>
                </a:cubicBezTo>
                <a:cubicBezTo>
                  <a:pt x="3268042" y="253014"/>
                  <a:pt x="3268289" y="248973"/>
                  <a:pt x="3278493" y="252136"/>
                </a:cubicBezTo>
                <a:cubicBezTo>
                  <a:pt x="3288696" y="255298"/>
                  <a:pt x="3295769" y="256879"/>
                  <a:pt x="3299712" y="256879"/>
                </a:cubicBezTo>
                <a:cubicBezTo>
                  <a:pt x="3301505" y="256879"/>
                  <a:pt x="3302616" y="249013"/>
                  <a:pt x="3303047" y="233282"/>
                </a:cubicBezTo>
                <a:cubicBezTo>
                  <a:pt x="3303477" y="217551"/>
                  <a:pt x="3303692" y="202515"/>
                  <a:pt x="3303692" y="188175"/>
                </a:cubicBezTo>
                <a:cubicBezTo>
                  <a:pt x="3278711" y="209886"/>
                  <a:pt x="3263869" y="223860"/>
                  <a:pt x="3259165" y="230098"/>
                </a:cubicBezTo>
                <a:cubicBezTo>
                  <a:pt x="3254462" y="236336"/>
                  <a:pt x="3245858" y="234770"/>
                  <a:pt x="3233353" y="225398"/>
                </a:cubicBezTo>
                <a:cubicBezTo>
                  <a:pt x="3220848" y="216027"/>
                  <a:pt x="3219275" y="210198"/>
                  <a:pt x="3228632" y="207910"/>
                </a:cubicBezTo>
                <a:cubicBezTo>
                  <a:pt x="3237989" y="205623"/>
                  <a:pt x="3246758" y="202547"/>
                  <a:pt x="3254939" y="198682"/>
                </a:cubicBezTo>
                <a:cubicBezTo>
                  <a:pt x="3263120" y="194818"/>
                  <a:pt x="3279371" y="183758"/>
                  <a:pt x="3303692" y="165503"/>
                </a:cubicBezTo>
                <a:lnTo>
                  <a:pt x="3303692" y="127429"/>
                </a:lnTo>
                <a:cubicBezTo>
                  <a:pt x="3296852" y="129208"/>
                  <a:pt x="3290051" y="130326"/>
                  <a:pt x="3283289" y="130785"/>
                </a:cubicBezTo>
                <a:cubicBezTo>
                  <a:pt x="3276528" y="131244"/>
                  <a:pt x="3269014" y="128881"/>
                  <a:pt x="3260747" y="123697"/>
                </a:cubicBezTo>
                <a:cubicBezTo>
                  <a:pt x="3252479" y="118513"/>
                  <a:pt x="3253125" y="114688"/>
                  <a:pt x="3262682" y="112222"/>
                </a:cubicBezTo>
                <a:cubicBezTo>
                  <a:pt x="3272240" y="109755"/>
                  <a:pt x="3285910" y="106098"/>
                  <a:pt x="3303692" y="101251"/>
                </a:cubicBezTo>
                <a:cubicBezTo>
                  <a:pt x="3303692" y="85434"/>
                  <a:pt x="3303473" y="70284"/>
                  <a:pt x="3303036" y="55800"/>
                </a:cubicBezTo>
                <a:cubicBezTo>
                  <a:pt x="3302598" y="41317"/>
                  <a:pt x="3300125" y="29134"/>
                  <a:pt x="3295615" y="19254"/>
                </a:cubicBezTo>
                <a:cubicBezTo>
                  <a:pt x="3292232" y="11844"/>
                  <a:pt x="3293117" y="8017"/>
                  <a:pt x="3298269" y="7774"/>
                </a:cubicBezTo>
                <a:close/>
                <a:moveTo>
                  <a:pt x="5587141" y="7566"/>
                </a:moveTo>
                <a:cubicBezTo>
                  <a:pt x="5588782" y="7629"/>
                  <a:pt x="5590771" y="8019"/>
                  <a:pt x="5593108" y="8736"/>
                </a:cubicBezTo>
                <a:cubicBezTo>
                  <a:pt x="5602458" y="11604"/>
                  <a:pt x="5610539" y="15461"/>
                  <a:pt x="5617350" y="20308"/>
                </a:cubicBezTo>
                <a:cubicBezTo>
                  <a:pt x="5624349" y="25499"/>
                  <a:pt x="5624783" y="30178"/>
                  <a:pt x="5618652" y="34344"/>
                </a:cubicBezTo>
                <a:cubicBezTo>
                  <a:pt x="5612522" y="38509"/>
                  <a:pt x="5604269" y="44202"/>
                  <a:pt x="5593894" y="51423"/>
                </a:cubicBezTo>
                <a:cubicBezTo>
                  <a:pt x="5583518" y="58643"/>
                  <a:pt x="5573509" y="63892"/>
                  <a:pt x="5563865" y="67168"/>
                </a:cubicBezTo>
                <a:cubicBezTo>
                  <a:pt x="5554221" y="70445"/>
                  <a:pt x="5552633" y="68032"/>
                  <a:pt x="5559101" y="59930"/>
                </a:cubicBezTo>
                <a:cubicBezTo>
                  <a:pt x="5565568" y="51828"/>
                  <a:pt x="5571415" y="44353"/>
                  <a:pt x="5576642" y="37506"/>
                </a:cubicBezTo>
                <a:cubicBezTo>
                  <a:pt x="5581869" y="30658"/>
                  <a:pt x="5583583" y="23434"/>
                  <a:pt x="5581783" y="15834"/>
                </a:cubicBezTo>
                <a:cubicBezTo>
                  <a:pt x="5580434" y="10134"/>
                  <a:pt x="5582219" y="7378"/>
                  <a:pt x="5587141" y="7566"/>
                </a:cubicBezTo>
                <a:close/>
                <a:moveTo>
                  <a:pt x="69704" y="4548"/>
                </a:moveTo>
                <a:cubicBezTo>
                  <a:pt x="71401" y="4448"/>
                  <a:pt x="73623" y="4693"/>
                  <a:pt x="76373" y="5283"/>
                </a:cubicBezTo>
                <a:cubicBezTo>
                  <a:pt x="87372" y="7642"/>
                  <a:pt x="96621" y="10908"/>
                  <a:pt x="104122" y="15081"/>
                </a:cubicBezTo>
                <a:cubicBezTo>
                  <a:pt x="111621" y="19254"/>
                  <a:pt x="113120" y="25679"/>
                  <a:pt x="108617" y="34354"/>
                </a:cubicBezTo>
                <a:cubicBezTo>
                  <a:pt x="104114" y="43030"/>
                  <a:pt x="101863" y="63651"/>
                  <a:pt x="101863" y="96218"/>
                </a:cubicBezTo>
                <a:cubicBezTo>
                  <a:pt x="109091" y="93622"/>
                  <a:pt x="116845" y="91626"/>
                  <a:pt x="125126" y="90227"/>
                </a:cubicBezTo>
                <a:cubicBezTo>
                  <a:pt x="133408" y="88829"/>
                  <a:pt x="138126" y="90909"/>
                  <a:pt x="139280" y="96465"/>
                </a:cubicBezTo>
                <a:cubicBezTo>
                  <a:pt x="140435" y="102022"/>
                  <a:pt x="138155" y="106937"/>
                  <a:pt x="132440" y="111211"/>
                </a:cubicBezTo>
                <a:cubicBezTo>
                  <a:pt x="126726" y="115484"/>
                  <a:pt x="116533" y="120059"/>
                  <a:pt x="101863" y="124934"/>
                </a:cubicBezTo>
                <a:lnTo>
                  <a:pt x="101863" y="158942"/>
                </a:lnTo>
                <a:cubicBezTo>
                  <a:pt x="118254" y="161523"/>
                  <a:pt x="127977" y="165635"/>
                  <a:pt x="131031" y="171278"/>
                </a:cubicBezTo>
                <a:cubicBezTo>
                  <a:pt x="134085" y="176921"/>
                  <a:pt x="134975" y="182948"/>
                  <a:pt x="133698" y="189358"/>
                </a:cubicBezTo>
                <a:cubicBezTo>
                  <a:pt x="132422" y="195768"/>
                  <a:pt x="128378" y="197492"/>
                  <a:pt x="121566" y="194531"/>
                </a:cubicBezTo>
                <a:cubicBezTo>
                  <a:pt x="114755" y="191570"/>
                  <a:pt x="108065" y="184948"/>
                  <a:pt x="101498" y="174666"/>
                </a:cubicBezTo>
                <a:cubicBezTo>
                  <a:pt x="100852" y="198457"/>
                  <a:pt x="100530" y="220928"/>
                  <a:pt x="100530" y="242079"/>
                </a:cubicBezTo>
                <a:cubicBezTo>
                  <a:pt x="100530" y="260980"/>
                  <a:pt x="99343" y="278317"/>
                  <a:pt x="96970" y="294091"/>
                </a:cubicBezTo>
                <a:cubicBezTo>
                  <a:pt x="94596" y="309866"/>
                  <a:pt x="88943" y="310636"/>
                  <a:pt x="80009" y="296404"/>
                </a:cubicBezTo>
                <a:cubicBezTo>
                  <a:pt x="71074" y="282171"/>
                  <a:pt x="67963" y="269469"/>
                  <a:pt x="70673" y="258298"/>
                </a:cubicBezTo>
                <a:cubicBezTo>
                  <a:pt x="73383" y="247127"/>
                  <a:pt x="75409" y="234623"/>
                  <a:pt x="76750" y="220784"/>
                </a:cubicBezTo>
                <a:cubicBezTo>
                  <a:pt x="78090" y="206946"/>
                  <a:pt x="78761" y="186626"/>
                  <a:pt x="78761" y="159824"/>
                </a:cubicBezTo>
                <a:cubicBezTo>
                  <a:pt x="68364" y="189494"/>
                  <a:pt x="50468" y="212883"/>
                  <a:pt x="25071" y="229991"/>
                </a:cubicBezTo>
                <a:cubicBezTo>
                  <a:pt x="-325" y="247099"/>
                  <a:pt x="-6427" y="247342"/>
                  <a:pt x="6766" y="230722"/>
                </a:cubicBezTo>
                <a:cubicBezTo>
                  <a:pt x="19959" y="214102"/>
                  <a:pt x="32611" y="196818"/>
                  <a:pt x="44721" y="178871"/>
                </a:cubicBezTo>
                <a:cubicBezTo>
                  <a:pt x="56831" y="160925"/>
                  <a:pt x="66378" y="145125"/>
                  <a:pt x="73362" y="131473"/>
                </a:cubicBezTo>
                <a:cubicBezTo>
                  <a:pt x="68759" y="134083"/>
                  <a:pt x="59839" y="136536"/>
                  <a:pt x="46603" y="138830"/>
                </a:cubicBezTo>
                <a:cubicBezTo>
                  <a:pt x="33367" y="141124"/>
                  <a:pt x="22594" y="139289"/>
                  <a:pt x="14284" y="133323"/>
                </a:cubicBezTo>
                <a:cubicBezTo>
                  <a:pt x="5973" y="127358"/>
                  <a:pt x="6798" y="123755"/>
                  <a:pt x="16758" y="122514"/>
                </a:cubicBezTo>
                <a:cubicBezTo>
                  <a:pt x="26717" y="121274"/>
                  <a:pt x="47385" y="115140"/>
                  <a:pt x="78761" y="104112"/>
                </a:cubicBezTo>
                <a:cubicBezTo>
                  <a:pt x="78761" y="89987"/>
                  <a:pt x="78542" y="73729"/>
                  <a:pt x="78105" y="55338"/>
                </a:cubicBezTo>
                <a:cubicBezTo>
                  <a:pt x="77668" y="36946"/>
                  <a:pt x="74520" y="23416"/>
                  <a:pt x="68662" y="14748"/>
                </a:cubicBezTo>
                <a:cubicBezTo>
                  <a:pt x="64268" y="8246"/>
                  <a:pt x="64616" y="4846"/>
                  <a:pt x="69704" y="4548"/>
                </a:cubicBezTo>
                <a:close/>
                <a:moveTo>
                  <a:pt x="3008923" y="64"/>
                </a:moveTo>
                <a:cubicBezTo>
                  <a:pt x="3010128" y="-101"/>
                  <a:pt x="3011647" y="54"/>
                  <a:pt x="3013479" y="529"/>
                </a:cubicBezTo>
                <a:cubicBezTo>
                  <a:pt x="3020806" y="2429"/>
                  <a:pt x="3029156" y="5764"/>
                  <a:pt x="3038528" y="10532"/>
                </a:cubicBezTo>
                <a:cubicBezTo>
                  <a:pt x="3047899" y="15300"/>
                  <a:pt x="3050476" y="20136"/>
                  <a:pt x="3046260" y="25040"/>
                </a:cubicBezTo>
                <a:cubicBezTo>
                  <a:pt x="3042044" y="29945"/>
                  <a:pt x="3036954" y="40621"/>
                  <a:pt x="3030988" y="57069"/>
                </a:cubicBezTo>
                <a:cubicBezTo>
                  <a:pt x="3057331" y="53556"/>
                  <a:pt x="3075020" y="50430"/>
                  <a:pt x="3084054" y="47691"/>
                </a:cubicBezTo>
                <a:cubicBezTo>
                  <a:pt x="3093088" y="44952"/>
                  <a:pt x="3103600" y="47529"/>
                  <a:pt x="3115588" y="55424"/>
                </a:cubicBezTo>
                <a:cubicBezTo>
                  <a:pt x="3127577" y="63318"/>
                  <a:pt x="3125365" y="67835"/>
                  <a:pt x="3108952" y="68975"/>
                </a:cubicBezTo>
                <a:cubicBezTo>
                  <a:pt x="3092540" y="70115"/>
                  <a:pt x="3064845" y="73288"/>
                  <a:pt x="3025869" y="78493"/>
                </a:cubicBezTo>
                <a:cubicBezTo>
                  <a:pt x="3019186" y="97666"/>
                  <a:pt x="3015042" y="108522"/>
                  <a:pt x="3013436" y="111060"/>
                </a:cubicBezTo>
                <a:cubicBezTo>
                  <a:pt x="3028292" y="108579"/>
                  <a:pt x="3039431" y="105259"/>
                  <a:pt x="3046852" y="101101"/>
                </a:cubicBezTo>
                <a:cubicBezTo>
                  <a:pt x="3054273" y="96942"/>
                  <a:pt x="3065182" y="99319"/>
                  <a:pt x="3079580" y="108231"/>
                </a:cubicBezTo>
                <a:cubicBezTo>
                  <a:pt x="3093978" y="117144"/>
                  <a:pt x="3099567" y="123966"/>
                  <a:pt x="3096347" y="128699"/>
                </a:cubicBezTo>
                <a:cubicBezTo>
                  <a:pt x="3093128" y="133431"/>
                  <a:pt x="3090410" y="143544"/>
                  <a:pt x="3088195" y="159039"/>
                </a:cubicBezTo>
                <a:cubicBezTo>
                  <a:pt x="3085979" y="174533"/>
                  <a:pt x="3083559" y="208487"/>
                  <a:pt x="3080935" y="260901"/>
                </a:cubicBezTo>
                <a:cubicBezTo>
                  <a:pt x="3102259" y="260944"/>
                  <a:pt x="3118987" y="260277"/>
                  <a:pt x="3131119" y="258901"/>
                </a:cubicBezTo>
                <a:cubicBezTo>
                  <a:pt x="3143250" y="257524"/>
                  <a:pt x="3154339" y="259356"/>
                  <a:pt x="3164384" y="264396"/>
                </a:cubicBezTo>
                <a:cubicBezTo>
                  <a:pt x="3174430" y="269437"/>
                  <a:pt x="3178574" y="275091"/>
                  <a:pt x="3176817" y="281357"/>
                </a:cubicBezTo>
                <a:cubicBezTo>
                  <a:pt x="3175061" y="287624"/>
                  <a:pt x="3166596" y="289628"/>
                  <a:pt x="3151424" y="287369"/>
                </a:cubicBezTo>
                <a:cubicBezTo>
                  <a:pt x="3136253" y="285111"/>
                  <a:pt x="3121167" y="283759"/>
                  <a:pt x="3106167" y="283315"/>
                </a:cubicBezTo>
                <a:cubicBezTo>
                  <a:pt x="3091167" y="282870"/>
                  <a:pt x="3069549" y="283774"/>
                  <a:pt x="3041313" y="286025"/>
                </a:cubicBezTo>
                <a:cubicBezTo>
                  <a:pt x="3013077" y="288276"/>
                  <a:pt x="2987347" y="290739"/>
                  <a:pt x="2964123" y="293414"/>
                </a:cubicBezTo>
                <a:cubicBezTo>
                  <a:pt x="2940899" y="296088"/>
                  <a:pt x="2923609" y="298788"/>
                  <a:pt x="2912251" y="301512"/>
                </a:cubicBezTo>
                <a:cubicBezTo>
                  <a:pt x="2900894" y="304237"/>
                  <a:pt x="2890146" y="301624"/>
                  <a:pt x="2880007" y="293672"/>
                </a:cubicBezTo>
                <a:cubicBezTo>
                  <a:pt x="2869869" y="285720"/>
                  <a:pt x="2869851" y="281436"/>
                  <a:pt x="2879953" y="280820"/>
                </a:cubicBezTo>
                <a:cubicBezTo>
                  <a:pt x="2890056" y="280203"/>
                  <a:pt x="2916051" y="277335"/>
                  <a:pt x="2957939" y="272215"/>
                </a:cubicBezTo>
                <a:cubicBezTo>
                  <a:pt x="2957939" y="205634"/>
                  <a:pt x="2957287" y="166001"/>
                  <a:pt x="2955982" y="153317"/>
                </a:cubicBezTo>
                <a:cubicBezTo>
                  <a:pt x="2954677" y="140633"/>
                  <a:pt x="2952203" y="130871"/>
                  <a:pt x="2948561" y="124031"/>
                </a:cubicBezTo>
                <a:cubicBezTo>
                  <a:pt x="2944918" y="117191"/>
                  <a:pt x="2946198" y="114240"/>
                  <a:pt x="2952400" y="115179"/>
                </a:cubicBezTo>
                <a:cubicBezTo>
                  <a:pt x="2958602" y="116119"/>
                  <a:pt x="2963152" y="116793"/>
                  <a:pt x="2966049" y="117201"/>
                </a:cubicBezTo>
                <a:cubicBezTo>
                  <a:pt x="2968945" y="117610"/>
                  <a:pt x="2977227" y="117097"/>
                  <a:pt x="2990893" y="115663"/>
                </a:cubicBezTo>
                <a:cubicBezTo>
                  <a:pt x="2995023" y="100922"/>
                  <a:pt x="2997984" y="89543"/>
                  <a:pt x="2999777" y="81526"/>
                </a:cubicBezTo>
                <a:cubicBezTo>
                  <a:pt x="2977005" y="85097"/>
                  <a:pt x="2962008" y="88015"/>
                  <a:pt x="2954788" y="90281"/>
                </a:cubicBezTo>
                <a:cubicBezTo>
                  <a:pt x="2947568" y="92547"/>
                  <a:pt x="2938189" y="89155"/>
                  <a:pt x="2926652" y="80107"/>
                </a:cubicBezTo>
                <a:cubicBezTo>
                  <a:pt x="2915116" y="71058"/>
                  <a:pt x="2916249" y="66989"/>
                  <a:pt x="2930051" y="67900"/>
                </a:cubicBezTo>
                <a:cubicBezTo>
                  <a:pt x="2943853" y="68810"/>
                  <a:pt x="2968257" y="66713"/>
                  <a:pt x="3003261" y="61608"/>
                </a:cubicBezTo>
                <a:cubicBezTo>
                  <a:pt x="3005441" y="55829"/>
                  <a:pt x="3007205" y="47899"/>
                  <a:pt x="3008553" y="37817"/>
                </a:cubicBezTo>
                <a:cubicBezTo>
                  <a:pt x="3009901" y="27736"/>
                  <a:pt x="3009227" y="18526"/>
                  <a:pt x="3006531" y="10187"/>
                </a:cubicBezTo>
                <a:cubicBezTo>
                  <a:pt x="3004509" y="3933"/>
                  <a:pt x="3005306" y="559"/>
                  <a:pt x="3008923" y="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495141" y="3622980"/>
            <a:ext cx="3146400" cy="748905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504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36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825882" y="3622980"/>
            <a:ext cx="3144476" cy="748905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504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14 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48"/>
          <p:cNvSpPr txBox="1">
            <a:spLocks noChangeArrowheads="1"/>
          </p:cNvSpPr>
          <p:nvPr/>
        </p:nvSpPr>
        <p:spPr bwMode="auto">
          <a:xfrm>
            <a:off x="5190149" y="3730793"/>
            <a:ext cx="746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47"/>
          <p:cNvSpPr txBox="1">
            <a:spLocks noChangeArrowheads="1"/>
          </p:cNvSpPr>
          <p:nvPr/>
        </p:nvSpPr>
        <p:spPr bwMode="auto">
          <a:xfrm>
            <a:off x="8817153" y="3727720"/>
            <a:ext cx="733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3238" y="2226908"/>
            <a:ext cx="6739479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32×12=               3485÷17=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518356" y="1645749"/>
            <a:ext cx="793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计算下面各题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并利用乘、除法间的关系进行验算。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225409" y="3044832"/>
            <a:ext cx="688307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1689197" y="3386349"/>
            <a:ext cx="1149674" cy="57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 1 2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1739076" y="3863930"/>
            <a:ext cx="1188000" cy="6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211145" y="3782194"/>
            <a:ext cx="688307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1845649" y="4162290"/>
            <a:ext cx="691215" cy="57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3 2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1754237" y="4700634"/>
            <a:ext cx="1188000" cy="6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863908" y="4628191"/>
            <a:ext cx="1142824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21" name="矩形 20"/>
          <p:cNvSpPr/>
          <p:nvPr/>
        </p:nvSpPr>
        <p:spPr>
          <a:xfrm>
            <a:off x="2927827" y="3200696"/>
            <a:ext cx="906337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验算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4352727" y="4321164"/>
            <a:ext cx="1082675" cy="6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4741583" y="2978774"/>
            <a:ext cx="421188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5110279" y="2978774"/>
            <a:ext cx="368991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4420670" y="3810624"/>
            <a:ext cx="356870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5140415" y="4972835"/>
            <a:ext cx="409824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4402901" y="5045978"/>
            <a:ext cx="1117600" cy="6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748733" y="3810624"/>
            <a:ext cx="414020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750273" y="4238804"/>
            <a:ext cx="338682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4761500" y="4552133"/>
            <a:ext cx="788741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6 4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707717" y="3377385"/>
            <a:ext cx="1734464" cy="595630"/>
            <a:chOff x="10643" y="2479"/>
            <a:chExt cx="2732" cy="938"/>
          </a:xfrm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10643" y="2479"/>
              <a:ext cx="1036" cy="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r>
                <a:rPr kumimoji="0" lang="en-US" altLang="zh-CN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33" name="组合 50"/>
            <p:cNvGrpSpPr/>
            <p:nvPr/>
          </p:nvGrpSpPr>
          <p:grpSpPr>
            <a:xfrm>
              <a:off x="11658" y="2488"/>
              <a:ext cx="1717" cy="908"/>
              <a:chOff x="-494862" y="3129218"/>
              <a:chExt cx="1091454" cy="577148"/>
            </a:xfrm>
          </p:grpSpPr>
          <p:sp>
            <p:nvSpPr>
              <p:cNvPr id="35" name="未知"/>
              <p:cNvSpPr/>
              <p:nvPr/>
            </p:nvSpPr>
            <p:spPr bwMode="auto">
              <a:xfrm rot="841981">
                <a:off x="-494862" y="3129218"/>
                <a:ext cx="69882" cy="577148"/>
              </a:xfrm>
              <a:custGeom>
                <a:avLst/>
                <a:gdLst>
                  <a:gd name="T0" fmla="*/ 0 w 46"/>
                  <a:gd name="T1" fmla="*/ 0 h 317"/>
                  <a:gd name="T2" fmla="*/ 2147483647 w 46"/>
                  <a:gd name="T3" fmla="*/ 2147483647 h 317"/>
                  <a:gd name="T4" fmla="*/ 0 w 46"/>
                  <a:gd name="T5" fmla="*/ 2147483647 h 3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17">
                    <a:moveTo>
                      <a:pt x="0" y="0"/>
                    </a:moveTo>
                    <a:cubicBezTo>
                      <a:pt x="23" y="64"/>
                      <a:pt x="46" y="128"/>
                      <a:pt x="46" y="181"/>
                    </a:cubicBezTo>
                    <a:cubicBezTo>
                      <a:pt x="46" y="234"/>
                      <a:pt x="23" y="275"/>
                      <a:pt x="0" y="317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>
                <a:off x="-454813" y="3209216"/>
                <a:ext cx="10514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11723" y="2509"/>
              <a:ext cx="1554" cy="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3 8 4</a:t>
              </a:r>
            </a:p>
          </p:txBody>
        </p:sp>
      </p:grp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5107816" y="4230783"/>
            <a:ext cx="413912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46" name="矩形 45"/>
          <p:cNvSpPr/>
          <p:nvPr/>
        </p:nvSpPr>
        <p:spPr>
          <a:xfrm>
            <a:off x="3933837" y="2230352"/>
            <a:ext cx="906337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 flipV="1">
            <a:off x="6552216" y="4312376"/>
            <a:ext cx="1404000" cy="6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6957117" y="2969986"/>
            <a:ext cx="421188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7325813" y="2969986"/>
            <a:ext cx="368991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6604120" y="3801836"/>
            <a:ext cx="356870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7670286" y="4962289"/>
            <a:ext cx="374208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70" name="Line 10"/>
          <p:cNvSpPr>
            <a:spLocks noChangeShapeType="1"/>
          </p:cNvSpPr>
          <p:nvPr/>
        </p:nvSpPr>
        <p:spPr bwMode="auto">
          <a:xfrm>
            <a:off x="6562288" y="5037190"/>
            <a:ext cx="1404000" cy="6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6948225" y="3801836"/>
            <a:ext cx="414020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sp>
        <p:nvSpPr>
          <p:cNvPr id="72" name="Rectangle 32"/>
          <p:cNvSpPr>
            <a:spLocks noChangeArrowheads="1"/>
          </p:cNvSpPr>
          <p:nvPr/>
        </p:nvSpPr>
        <p:spPr bwMode="auto">
          <a:xfrm>
            <a:off x="7305095" y="4212498"/>
            <a:ext cx="338682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</a:p>
        </p:txBody>
      </p:sp>
      <p:sp>
        <p:nvSpPr>
          <p:cNvPr id="73" name="Rectangle 32"/>
          <p:cNvSpPr>
            <a:spLocks noChangeArrowheads="1"/>
          </p:cNvSpPr>
          <p:nvPr/>
        </p:nvSpPr>
        <p:spPr bwMode="auto">
          <a:xfrm>
            <a:off x="7308454" y="4566942"/>
            <a:ext cx="788741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8 5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5907206" y="3368597"/>
            <a:ext cx="2150938" cy="582295"/>
            <a:chOff x="10643" y="2479"/>
            <a:chExt cx="3388" cy="917"/>
          </a:xfrm>
        </p:grpSpPr>
        <p:sp>
          <p:nvSpPr>
            <p:cNvPr id="75" name="Rectangle 5"/>
            <p:cNvSpPr>
              <a:spLocks noChangeArrowheads="1"/>
            </p:cNvSpPr>
            <p:nvPr/>
          </p:nvSpPr>
          <p:spPr bwMode="auto">
            <a:xfrm>
              <a:off x="10643" y="2479"/>
              <a:ext cx="1036" cy="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en-US" altLang="zh-CN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</a:p>
          </p:txBody>
        </p:sp>
        <p:grpSp>
          <p:nvGrpSpPr>
            <p:cNvPr id="76" name="组合 50"/>
            <p:cNvGrpSpPr/>
            <p:nvPr/>
          </p:nvGrpSpPr>
          <p:grpSpPr>
            <a:xfrm>
              <a:off x="11658" y="2488"/>
              <a:ext cx="2218" cy="908"/>
              <a:chOff x="-494862" y="3129218"/>
              <a:chExt cx="1410134" cy="577148"/>
            </a:xfrm>
          </p:grpSpPr>
          <p:sp>
            <p:nvSpPr>
              <p:cNvPr id="78" name="未知"/>
              <p:cNvSpPr/>
              <p:nvPr/>
            </p:nvSpPr>
            <p:spPr bwMode="auto">
              <a:xfrm rot="841981">
                <a:off x="-494862" y="3129218"/>
                <a:ext cx="69882" cy="577148"/>
              </a:xfrm>
              <a:custGeom>
                <a:avLst/>
                <a:gdLst>
                  <a:gd name="T0" fmla="*/ 0 w 46"/>
                  <a:gd name="T1" fmla="*/ 0 h 317"/>
                  <a:gd name="T2" fmla="*/ 2147483647 w 46"/>
                  <a:gd name="T3" fmla="*/ 2147483647 h 317"/>
                  <a:gd name="T4" fmla="*/ 0 w 46"/>
                  <a:gd name="T5" fmla="*/ 2147483647 h 3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" h="317">
                    <a:moveTo>
                      <a:pt x="0" y="0"/>
                    </a:moveTo>
                    <a:cubicBezTo>
                      <a:pt x="23" y="64"/>
                      <a:pt x="46" y="128"/>
                      <a:pt x="46" y="181"/>
                    </a:cubicBezTo>
                    <a:cubicBezTo>
                      <a:pt x="46" y="234"/>
                      <a:pt x="23" y="275"/>
                      <a:pt x="0" y="317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-454822" y="3209216"/>
                <a:ext cx="137009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11709" y="2488"/>
              <a:ext cx="2322" cy="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3 4 8 5</a:t>
              </a:r>
            </a:p>
          </p:txBody>
        </p:sp>
      </p:grp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7659007" y="4220631"/>
            <a:ext cx="413912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7671278" y="2965572"/>
            <a:ext cx="368991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</a:p>
        </p:txBody>
      </p:sp>
      <p:sp>
        <p:nvSpPr>
          <p:cNvPr id="82" name="矩形 81"/>
          <p:cNvSpPr/>
          <p:nvPr/>
        </p:nvSpPr>
        <p:spPr>
          <a:xfrm>
            <a:off x="8038536" y="3193972"/>
            <a:ext cx="906337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验算</a:t>
            </a:r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9288445" y="3044832"/>
            <a:ext cx="1143566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0 5</a:t>
            </a:r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>
            <a:off x="8924424" y="3387050"/>
            <a:ext cx="1252266" cy="5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  1 7</a:t>
            </a:r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 flipV="1">
            <a:off x="8962648" y="3879972"/>
            <a:ext cx="1368000" cy="6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8927618" y="3822253"/>
            <a:ext cx="1480889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1 4 3 5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8930939" y="4208427"/>
            <a:ext cx="989373" cy="57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2 0 5</a:t>
            </a:r>
          </a:p>
        </p:txBody>
      </p:sp>
      <p:sp>
        <p:nvSpPr>
          <p:cNvPr id="88" name="Line 10"/>
          <p:cNvSpPr>
            <a:spLocks noChangeShapeType="1"/>
          </p:cNvSpPr>
          <p:nvPr/>
        </p:nvSpPr>
        <p:spPr bwMode="auto">
          <a:xfrm flipV="1">
            <a:off x="8953746" y="4732718"/>
            <a:ext cx="1404000" cy="63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8930939" y="4684041"/>
            <a:ext cx="1557221" cy="57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8 5</a:t>
            </a:r>
          </a:p>
        </p:txBody>
      </p:sp>
      <p:sp>
        <p:nvSpPr>
          <p:cNvPr id="90" name="矩形 89"/>
          <p:cNvSpPr/>
          <p:nvPr/>
        </p:nvSpPr>
        <p:spPr>
          <a:xfrm>
            <a:off x="7349470" y="2205197"/>
            <a:ext cx="906337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205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83179" y="2478640"/>
            <a:ext cx="0" cy="30960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8" y="1447182"/>
            <a:ext cx="1091893" cy="109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ldLvl="0"/>
      <p:bldP spid="15" grpId="0" bldLvl="0"/>
      <p:bldP spid="17" grpId="0" bldLvl="0"/>
      <p:bldP spid="18" grpId="0" bldLvl="0"/>
      <p:bldP spid="20" grpId="0" bldLvl="0"/>
      <p:bldP spid="21" grpId="0"/>
      <p:bldP spid="23" grpId="0" bldLvl="0"/>
      <p:bldP spid="24" grpId="0" bldLvl="0"/>
      <p:bldP spid="25" grpId="0" bldLvl="0"/>
      <p:bldP spid="26" grpId="0" bldLvl="0"/>
      <p:bldP spid="28" grpId="0" bldLvl="0"/>
      <p:bldP spid="29" grpId="0" bldLvl="0"/>
      <p:bldP spid="30" grpId="0" bldLvl="0"/>
      <p:bldP spid="37" grpId="0" bldLvl="0"/>
      <p:bldP spid="46" grpId="0"/>
      <p:bldP spid="66" grpId="0" bldLvl="0"/>
      <p:bldP spid="67" grpId="0" bldLvl="0"/>
      <p:bldP spid="68" grpId="0" bldLvl="0"/>
      <p:bldP spid="69" grpId="0" bldLvl="0"/>
      <p:bldP spid="71" grpId="0" bldLvl="0"/>
      <p:bldP spid="72" grpId="0" bldLvl="0"/>
      <p:bldP spid="73" grpId="0" bldLvl="0"/>
      <p:bldP spid="80" grpId="0" bldLvl="0"/>
      <p:bldP spid="81" grpId="0" bldLvl="0"/>
      <p:bldP spid="82" grpId="0"/>
      <p:bldP spid="83" grpId="0" bldLvl="0"/>
      <p:bldP spid="84" grpId="0" bldLvl="0"/>
      <p:bldP spid="86" grpId="0" bldLvl="0"/>
      <p:bldP spid="87" grpId="0" bldLvl="0"/>
      <p:bldP spid="89" grpId="0" bldLvl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432815" y="2770037"/>
            <a:ext cx="2272481" cy="13179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0×8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0÷36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742181" y="2802177"/>
            <a:ext cx="2272481" cy="1317925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14054" y="2922839"/>
            <a:ext cx="792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960802" y="3562963"/>
            <a:ext cx="792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94730" y="2888209"/>
            <a:ext cx="1214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40114" y="3508900"/>
            <a:ext cx="963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312713"/>
            <a:ext cx="1026902" cy="310843"/>
          </a:xfrm>
          <a:custGeom>
            <a:avLst/>
            <a:gdLst/>
            <a:ahLst/>
            <a:cxnLst/>
            <a:rect l="l" t="t" r="r" b="b"/>
            <a:pathLst>
              <a:path w="1026902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3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4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8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4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7" y="166696"/>
                </a:cubicBezTo>
                <a:cubicBezTo>
                  <a:pt x="363871" y="152829"/>
                  <a:pt x="362975" y="146581"/>
                  <a:pt x="373787" y="147950"/>
                </a:cubicBezTo>
                <a:cubicBezTo>
                  <a:pt x="384600" y="149320"/>
                  <a:pt x="403124" y="148889"/>
                  <a:pt x="429360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2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5" y="172364"/>
                </a:cubicBezTo>
                <a:cubicBezTo>
                  <a:pt x="891993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50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8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7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8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20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5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6" y="21014"/>
                  <a:pt x="788191" y="24065"/>
                  <a:pt x="795304" y="28288"/>
                </a:cubicBezTo>
                <a:cubicBezTo>
                  <a:pt x="802417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7" y="120847"/>
                  <a:pt x="834040" y="125350"/>
                  <a:pt x="825386" y="128182"/>
                </a:cubicBezTo>
                <a:cubicBezTo>
                  <a:pt x="816732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4" y="166868"/>
                  <a:pt x="843347" y="173709"/>
                </a:cubicBezTo>
                <a:cubicBezTo>
                  <a:pt x="841261" y="180549"/>
                  <a:pt x="826390" y="192129"/>
                  <a:pt x="798735" y="208448"/>
                </a:cubicBezTo>
                <a:cubicBezTo>
                  <a:pt x="771080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8" y="196230"/>
                </a:cubicBezTo>
                <a:lnTo>
                  <a:pt x="770718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8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8" y="119718"/>
                </a:cubicBezTo>
                <a:cubicBezTo>
                  <a:pt x="770718" y="109465"/>
                  <a:pt x="770277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1" y="21014"/>
                  <a:pt x="73816" y="24065"/>
                  <a:pt x="80929" y="28288"/>
                </a:cubicBezTo>
                <a:cubicBezTo>
                  <a:pt x="88042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2" y="120847"/>
                  <a:pt x="119665" y="125350"/>
                  <a:pt x="111011" y="128182"/>
                </a:cubicBezTo>
                <a:cubicBezTo>
                  <a:pt x="102357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9" y="166868"/>
                  <a:pt x="128972" y="173709"/>
                </a:cubicBezTo>
                <a:cubicBezTo>
                  <a:pt x="126886" y="180549"/>
                  <a:pt x="112015" y="192129"/>
                  <a:pt x="84360" y="208448"/>
                </a:cubicBezTo>
                <a:cubicBezTo>
                  <a:pt x="56705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3" y="196230"/>
                </a:cubicBezTo>
                <a:lnTo>
                  <a:pt x="56343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100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3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3" y="119718"/>
                </a:cubicBezTo>
                <a:cubicBezTo>
                  <a:pt x="56343" y="109465"/>
                  <a:pt x="55902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60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3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1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6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4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4" y="3770"/>
                  <a:pt x="211701" y="8015"/>
                </a:cubicBezTo>
                <a:cubicBezTo>
                  <a:pt x="220728" y="12259"/>
                  <a:pt x="223575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6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900" y="156278"/>
                  <a:pt x="249032" y="177538"/>
                  <a:pt x="248172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5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6" y="225925"/>
                  <a:pt x="244422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8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6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1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6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7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3" y="20717"/>
                  <a:pt x="184799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7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8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9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4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/>
        </p:nvSpPr>
        <p:spPr>
          <a:xfrm>
            <a:off x="812800" y="1272626"/>
            <a:ext cx="7799167" cy="1609489"/>
          </a:xfrm>
          <a:custGeom>
            <a:avLst/>
            <a:gdLst/>
            <a:ahLst/>
            <a:cxnLst/>
            <a:rect l="l" t="t" r="r" b="b"/>
            <a:pathLst>
              <a:path w="7799167" h="1609489">
                <a:moveTo>
                  <a:pt x="5579121" y="1513996"/>
                </a:moveTo>
                <a:cubicBezTo>
                  <a:pt x="5582263" y="1512962"/>
                  <a:pt x="5589413" y="1514793"/>
                  <a:pt x="5600569" y="1519490"/>
                </a:cubicBezTo>
                <a:cubicBezTo>
                  <a:pt x="5619154" y="1526918"/>
                  <a:pt x="5631071" y="1534945"/>
                  <a:pt x="5636319" y="1543570"/>
                </a:cubicBezTo>
                <a:cubicBezTo>
                  <a:pt x="5641568" y="1552196"/>
                  <a:pt x="5643296" y="1561965"/>
                  <a:pt x="5641503" y="1572878"/>
                </a:cubicBezTo>
                <a:cubicBezTo>
                  <a:pt x="5639711" y="1583791"/>
                  <a:pt x="5631734" y="1582038"/>
                  <a:pt x="5617573" y="1567619"/>
                </a:cubicBezTo>
                <a:cubicBezTo>
                  <a:pt x="5603412" y="1553200"/>
                  <a:pt x="5591460" y="1539225"/>
                  <a:pt x="5581716" y="1525695"/>
                </a:cubicBezTo>
                <a:cubicBezTo>
                  <a:pt x="5576844" y="1518930"/>
                  <a:pt x="5575979" y="1515031"/>
                  <a:pt x="5579121" y="1513996"/>
                </a:cubicBezTo>
                <a:close/>
                <a:moveTo>
                  <a:pt x="6137118" y="1513531"/>
                </a:moveTo>
                <a:cubicBezTo>
                  <a:pt x="6143916" y="1513531"/>
                  <a:pt x="6149455" y="1515671"/>
                  <a:pt x="6153735" y="1519952"/>
                </a:cubicBezTo>
                <a:cubicBezTo>
                  <a:pt x="6158016" y="1524233"/>
                  <a:pt x="6160156" y="1529305"/>
                  <a:pt x="6160156" y="1535171"/>
                </a:cubicBezTo>
                <a:cubicBezTo>
                  <a:pt x="6160156" y="1541738"/>
                  <a:pt x="6157958" y="1547220"/>
                  <a:pt x="6153563" y="1551615"/>
                </a:cubicBezTo>
                <a:cubicBezTo>
                  <a:pt x="6149168" y="1556010"/>
                  <a:pt x="6143687" y="1558208"/>
                  <a:pt x="6137118" y="1558208"/>
                </a:cubicBezTo>
                <a:cubicBezTo>
                  <a:pt x="6130522" y="1558208"/>
                  <a:pt x="6125037" y="1556021"/>
                  <a:pt x="6120663" y="1551647"/>
                </a:cubicBezTo>
                <a:cubicBezTo>
                  <a:pt x="6116289" y="1547274"/>
                  <a:pt x="6114102" y="1541781"/>
                  <a:pt x="6114102" y="1535171"/>
                </a:cubicBezTo>
                <a:cubicBezTo>
                  <a:pt x="6114102" y="1529262"/>
                  <a:pt x="6116232" y="1524179"/>
                  <a:pt x="6120491" y="1519920"/>
                </a:cubicBezTo>
                <a:cubicBezTo>
                  <a:pt x="6124750" y="1515661"/>
                  <a:pt x="6130293" y="1513531"/>
                  <a:pt x="6137118" y="1513531"/>
                </a:cubicBezTo>
                <a:close/>
                <a:moveTo>
                  <a:pt x="1810537" y="1510928"/>
                </a:moveTo>
                <a:cubicBezTo>
                  <a:pt x="1822669" y="1509050"/>
                  <a:pt x="1831764" y="1512115"/>
                  <a:pt x="1837823" y="1520124"/>
                </a:cubicBezTo>
                <a:cubicBezTo>
                  <a:pt x="1843882" y="1528133"/>
                  <a:pt x="1846000" y="1536834"/>
                  <a:pt x="1844179" y="1546227"/>
                </a:cubicBezTo>
                <a:cubicBezTo>
                  <a:pt x="1842258" y="1560667"/>
                  <a:pt x="1837256" y="1573355"/>
                  <a:pt x="1829176" y="1584289"/>
                </a:cubicBezTo>
                <a:cubicBezTo>
                  <a:pt x="1821095" y="1595224"/>
                  <a:pt x="1808988" y="1603624"/>
                  <a:pt x="1792856" y="1609489"/>
                </a:cubicBezTo>
                <a:lnTo>
                  <a:pt x="1784660" y="1598368"/>
                </a:lnTo>
                <a:cubicBezTo>
                  <a:pt x="1794167" y="1592072"/>
                  <a:pt x="1801044" y="1586168"/>
                  <a:pt x="1805288" y="1580654"/>
                </a:cubicBezTo>
                <a:cubicBezTo>
                  <a:pt x="1809533" y="1575140"/>
                  <a:pt x="1811656" y="1569687"/>
                  <a:pt x="1811656" y="1564296"/>
                </a:cubicBezTo>
                <a:cubicBezTo>
                  <a:pt x="1811111" y="1562116"/>
                  <a:pt x="1807375" y="1559413"/>
                  <a:pt x="1800449" y="1556186"/>
                </a:cubicBezTo>
                <a:cubicBezTo>
                  <a:pt x="1793523" y="1552960"/>
                  <a:pt x="1790059" y="1545954"/>
                  <a:pt x="1790059" y="1535171"/>
                </a:cubicBezTo>
                <a:cubicBezTo>
                  <a:pt x="1790059" y="1531313"/>
                  <a:pt x="1791067" y="1527115"/>
                  <a:pt x="1793082" y="1522576"/>
                </a:cubicBezTo>
                <a:cubicBezTo>
                  <a:pt x="1795096" y="1518038"/>
                  <a:pt x="1800915" y="1514155"/>
                  <a:pt x="1810537" y="1510928"/>
                </a:cubicBezTo>
                <a:close/>
                <a:moveTo>
                  <a:pt x="5516986" y="1510678"/>
                </a:moveTo>
                <a:cubicBezTo>
                  <a:pt x="5518714" y="1510924"/>
                  <a:pt x="5520748" y="1511523"/>
                  <a:pt x="5523089" y="1512477"/>
                </a:cubicBezTo>
                <a:cubicBezTo>
                  <a:pt x="5529040" y="1515460"/>
                  <a:pt x="5534289" y="1518715"/>
                  <a:pt x="5538835" y="1522243"/>
                </a:cubicBezTo>
                <a:cubicBezTo>
                  <a:pt x="5543381" y="1525771"/>
                  <a:pt x="5543642" y="1529316"/>
                  <a:pt x="5539620" y="1532880"/>
                </a:cubicBezTo>
                <a:cubicBezTo>
                  <a:pt x="5535597" y="1536443"/>
                  <a:pt x="5532037" y="1540222"/>
                  <a:pt x="5528940" y="1544216"/>
                </a:cubicBezTo>
                <a:cubicBezTo>
                  <a:pt x="5525842" y="1548209"/>
                  <a:pt x="5519440" y="1554827"/>
                  <a:pt x="5509731" y="1564070"/>
                </a:cubicBezTo>
                <a:cubicBezTo>
                  <a:pt x="5500023" y="1573312"/>
                  <a:pt x="5487583" y="1580270"/>
                  <a:pt x="5472411" y="1584945"/>
                </a:cubicBezTo>
                <a:cubicBezTo>
                  <a:pt x="5457239" y="1589620"/>
                  <a:pt x="5455414" y="1586957"/>
                  <a:pt x="5466937" y="1576954"/>
                </a:cubicBezTo>
                <a:cubicBezTo>
                  <a:pt x="5478459" y="1566952"/>
                  <a:pt x="5488583" y="1556509"/>
                  <a:pt x="5497309" y="1545625"/>
                </a:cubicBezTo>
                <a:cubicBezTo>
                  <a:pt x="5506035" y="1534740"/>
                  <a:pt x="5510172" y="1525541"/>
                  <a:pt x="5509721" y="1518027"/>
                </a:cubicBezTo>
                <a:cubicBezTo>
                  <a:pt x="5509382" y="1512391"/>
                  <a:pt x="5511804" y="1509942"/>
                  <a:pt x="5516986" y="1510678"/>
                </a:cubicBezTo>
                <a:close/>
                <a:moveTo>
                  <a:pt x="2996150" y="1479831"/>
                </a:moveTo>
                <a:cubicBezTo>
                  <a:pt x="2998473" y="1479701"/>
                  <a:pt x="3001544" y="1480222"/>
                  <a:pt x="3005362" y="1481395"/>
                </a:cubicBezTo>
                <a:cubicBezTo>
                  <a:pt x="3020634" y="1486084"/>
                  <a:pt x="3031683" y="1491626"/>
                  <a:pt x="3038509" y="1498022"/>
                </a:cubicBezTo>
                <a:cubicBezTo>
                  <a:pt x="3045335" y="1504418"/>
                  <a:pt x="3047597" y="1512674"/>
                  <a:pt x="3045296" y="1522791"/>
                </a:cubicBezTo>
                <a:cubicBezTo>
                  <a:pt x="3042994" y="1532908"/>
                  <a:pt x="3036394" y="1534152"/>
                  <a:pt x="3025496" y="1526523"/>
                </a:cubicBezTo>
                <a:cubicBezTo>
                  <a:pt x="3014597" y="1518894"/>
                  <a:pt x="3004573" y="1509580"/>
                  <a:pt x="2995424" y="1498582"/>
                </a:cubicBezTo>
                <a:cubicBezTo>
                  <a:pt x="2988939" y="1486471"/>
                  <a:pt x="2989181" y="1480221"/>
                  <a:pt x="2996150" y="1479831"/>
                </a:cubicBezTo>
                <a:close/>
                <a:moveTo>
                  <a:pt x="3742732" y="1474511"/>
                </a:moveTo>
                <a:lnTo>
                  <a:pt x="3706142" y="1478383"/>
                </a:lnTo>
                <a:cubicBezTo>
                  <a:pt x="3703446" y="1483101"/>
                  <a:pt x="3701249" y="1486736"/>
                  <a:pt x="3699550" y="1489289"/>
                </a:cubicBezTo>
                <a:cubicBezTo>
                  <a:pt x="3697850" y="1491842"/>
                  <a:pt x="3698306" y="1493390"/>
                  <a:pt x="3700915" y="1493935"/>
                </a:cubicBezTo>
                <a:cubicBezTo>
                  <a:pt x="3703525" y="1494480"/>
                  <a:pt x="3712803" y="1496954"/>
                  <a:pt x="3728750" y="1501356"/>
                </a:cubicBezTo>
                <a:cubicBezTo>
                  <a:pt x="3732794" y="1496337"/>
                  <a:pt x="3737455" y="1487389"/>
                  <a:pt x="3742732" y="1474511"/>
                </a:cubicBezTo>
                <a:close/>
                <a:moveTo>
                  <a:pt x="2391363" y="1448817"/>
                </a:moveTo>
                <a:cubicBezTo>
                  <a:pt x="2380636" y="1449685"/>
                  <a:pt x="2371828" y="1453363"/>
                  <a:pt x="2364937" y="1459852"/>
                </a:cubicBezTo>
                <a:cubicBezTo>
                  <a:pt x="2358047" y="1466341"/>
                  <a:pt x="2354387" y="1474612"/>
                  <a:pt x="2353956" y="1484664"/>
                </a:cubicBezTo>
                <a:cubicBezTo>
                  <a:pt x="2353540" y="1494702"/>
                  <a:pt x="2355207" y="1503468"/>
                  <a:pt x="2358958" y="1510961"/>
                </a:cubicBezTo>
                <a:cubicBezTo>
                  <a:pt x="2362707" y="1518453"/>
                  <a:pt x="2369437" y="1522999"/>
                  <a:pt x="2379145" y="1524598"/>
                </a:cubicBezTo>
                <a:cubicBezTo>
                  <a:pt x="2388853" y="1526197"/>
                  <a:pt x="2399013" y="1525982"/>
                  <a:pt x="2409625" y="1523953"/>
                </a:cubicBezTo>
                <a:cubicBezTo>
                  <a:pt x="2420237" y="1521924"/>
                  <a:pt x="2427661" y="1516281"/>
                  <a:pt x="2431899" y="1507024"/>
                </a:cubicBezTo>
                <a:cubicBezTo>
                  <a:pt x="2436137" y="1497768"/>
                  <a:pt x="2437624" y="1488626"/>
                  <a:pt x="2436362" y="1479599"/>
                </a:cubicBezTo>
                <a:cubicBezTo>
                  <a:pt x="2435100" y="1470571"/>
                  <a:pt x="2429967" y="1462968"/>
                  <a:pt x="2420961" y="1456787"/>
                </a:cubicBezTo>
                <a:cubicBezTo>
                  <a:pt x="2411955" y="1450606"/>
                  <a:pt x="2402089" y="1447950"/>
                  <a:pt x="2391363" y="1448817"/>
                </a:cubicBezTo>
                <a:close/>
                <a:moveTo>
                  <a:pt x="3473416" y="1444666"/>
                </a:moveTo>
                <a:cubicBezTo>
                  <a:pt x="3477581" y="1445089"/>
                  <a:pt x="3483830" y="1448663"/>
                  <a:pt x="3492162" y="1455389"/>
                </a:cubicBezTo>
                <a:cubicBezTo>
                  <a:pt x="3504394" y="1468524"/>
                  <a:pt x="3507581" y="1476232"/>
                  <a:pt x="3501723" y="1478512"/>
                </a:cubicBezTo>
                <a:cubicBezTo>
                  <a:pt x="3495865" y="1480793"/>
                  <a:pt x="3488509" y="1489687"/>
                  <a:pt x="3479654" y="1505196"/>
                </a:cubicBezTo>
                <a:cubicBezTo>
                  <a:pt x="3470799" y="1520705"/>
                  <a:pt x="3458380" y="1535762"/>
                  <a:pt x="3442398" y="1550368"/>
                </a:cubicBezTo>
                <a:cubicBezTo>
                  <a:pt x="3426416" y="1564973"/>
                  <a:pt x="3413083" y="1575065"/>
                  <a:pt x="3402399" y="1580643"/>
                </a:cubicBezTo>
                <a:cubicBezTo>
                  <a:pt x="3391716" y="1586222"/>
                  <a:pt x="3379817" y="1590624"/>
                  <a:pt x="3366703" y="1593851"/>
                </a:cubicBezTo>
                <a:cubicBezTo>
                  <a:pt x="3353589" y="1597077"/>
                  <a:pt x="3354191" y="1593646"/>
                  <a:pt x="3368510" y="1583558"/>
                </a:cubicBezTo>
                <a:cubicBezTo>
                  <a:pt x="3382828" y="1573470"/>
                  <a:pt x="3398635" y="1559560"/>
                  <a:pt x="3415929" y="1541828"/>
                </a:cubicBezTo>
                <a:cubicBezTo>
                  <a:pt x="3433224" y="1524096"/>
                  <a:pt x="3446087" y="1507017"/>
                  <a:pt x="3454519" y="1490590"/>
                </a:cubicBezTo>
                <a:cubicBezTo>
                  <a:pt x="3462951" y="1474164"/>
                  <a:pt x="3467167" y="1461584"/>
                  <a:pt x="3467167" y="1452851"/>
                </a:cubicBezTo>
                <a:cubicBezTo>
                  <a:pt x="3467167" y="1446971"/>
                  <a:pt x="3469250" y="1444243"/>
                  <a:pt x="3473416" y="1444666"/>
                </a:cubicBezTo>
                <a:close/>
                <a:moveTo>
                  <a:pt x="3003687" y="1444478"/>
                </a:moveTo>
                <a:cubicBezTo>
                  <a:pt x="3006887" y="1443664"/>
                  <a:pt x="3012661" y="1444591"/>
                  <a:pt x="3021011" y="1447258"/>
                </a:cubicBezTo>
                <a:cubicBezTo>
                  <a:pt x="3037710" y="1452592"/>
                  <a:pt x="3046059" y="1461204"/>
                  <a:pt x="3046059" y="1473092"/>
                </a:cubicBezTo>
                <a:cubicBezTo>
                  <a:pt x="3046059" y="1485740"/>
                  <a:pt x="3038380" y="1487712"/>
                  <a:pt x="3023022" y="1479007"/>
                </a:cubicBezTo>
                <a:cubicBezTo>
                  <a:pt x="3012783" y="1469686"/>
                  <a:pt x="3005713" y="1460731"/>
                  <a:pt x="3001813" y="1452141"/>
                </a:cubicBezTo>
                <a:cubicBezTo>
                  <a:pt x="2999863" y="1447846"/>
                  <a:pt x="3000487" y="1445291"/>
                  <a:pt x="3003687" y="1444478"/>
                </a:cubicBezTo>
                <a:close/>
                <a:moveTo>
                  <a:pt x="2108700" y="1434029"/>
                </a:moveTo>
                <a:cubicBezTo>
                  <a:pt x="2096640" y="1435793"/>
                  <a:pt x="2079037" y="1437506"/>
                  <a:pt x="2055893" y="1439170"/>
                </a:cubicBezTo>
                <a:cubicBezTo>
                  <a:pt x="2055218" y="1448764"/>
                  <a:pt x="2054882" y="1456020"/>
                  <a:pt x="2054882" y="1460938"/>
                </a:cubicBezTo>
                <a:cubicBezTo>
                  <a:pt x="2054882" y="1462688"/>
                  <a:pt x="2057731" y="1463150"/>
                  <a:pt x="2063431" y="1462326"/>
                </a:cubicBezTo>
                <a:cubicBezTo>
                  <a:pt x="2069132" y="1461501"/>
                  <a:pt x="2084221" y="1459404"/>
                  <a:pt x="2108700" y="1456034"/>
                </a:cubicBezTo>
                <a:close/>
                <a:moveTo>
                  <a:pt x="877574" y="1430973"/>
                </a:moveTo>
                <a:cubicBezTo>
                  <a:pt x="879893" y="1431284"/>
                  <a:pt x="882698" y="1431919"/>
                  <a:pt x="885989" y="1432878"/>
                </a:cubicBezTo>
                <a:cubicBezTo>
                  <a:pt x="899153" y="1436714"/>
                  <a:pt x="908629" y="1442526"/>
                  <a:pt x="914415" y="1450312"/>
                </a:cubicBezTo>
                <a:cubicBezTo>
                  <a:pt x="920201" y="1458099"/>
                  <a:pt x="921628" y="1467678"/>
                  <a:pt x="918696" y="1479050"/>
                </a:cubicBezTo>
                <a:cubicBezTo>
                  <a:pt x="915763" y="1490422"/>
                  <a:pt x="906517" y="1487740"/>
                  <a:pt x="890957" y="1471005"/>
                </a:cubicBezTo>
                <a:cubicBezTo>
                  <a:pt x="879271" y="1454815"/>
                  <a:pt x="872230" y="1443454"/>
                  <a:pt x="869835" y="1436922"/>
                </a:cubicBezTo>
                <a:cubicBezTo>
                  <a:pt x="868039" y="1432023"/>
                  <a:pt x="870619" y="1430040"/>
                  <a:pt x="877574" y="1430973"/>
                </a:cubicBezTo>
                <a:close/>
                <a:moveTo>
                  <a:pt x="801443" y="1403646"/>
                </a:moveTo>
                <a:cubicBezTo>
                  <a:pt x="796516" y="1404083"/>
                  <a:pt x="783979" y="1406309"/>
                  <a:pt x="763832" y="1410325"/>
                </a:cubicBezTo>
                <a:lnTo>
                  <a:pt x="765015" y="1448721"/>
                </a:lnTo>
                <a:cubicBezTo>
                  <a:pt x="772945" y="1447975"/>
                  <a:pt x="779545" y="1446211"/>
                  <a:pt x="784815" y="1443429"/>
                </a:cubicBezTo>
                <a:cubicBezTo>
                  <a:pt x="790086" y="1440647"/>
                  <a:pt x="795779" y="1442264"/>
                  <a:pt x="801895" y="1448280"/>
                </a:cubicBezTo>
                <a:cubicBezTo>
                  <a:pt x="808011" y="1454295"/>
                  <a:pt x="806254" y="1459271"/>
                  <a:pt x="796624" y="1463208"/>
                </a:cubicBezTo>
                <a:cubicBezTo>
                  <a:pt x="786995" y="1467144"/>
                  <a:pt x="776515" y="1469112"/>
                  <a:pt x="765187" y="1469112"/>
                </a:cubicBezTo>
                <a:lnTo>
                  <a:pt x="766349" y="1504045"/>
                </a:lnTo>
                <a:cubicBezTo>
                  <a:pt x="770880" y="1504174"/>
                  <a:pt x="777634" y="1502407"/>
                  <a:pt x="786611" y="1498743"/>
                </a:cubicBezTo>
                <a:cubicBezTo>
                  <a:pt x="795588" y="1495079"/>
                  <a:pt x="801607" y="1495272"/>
                  <a:pt x="804669" y="1499324"/>
                </a:cubicBezTo>
                <a:cubicBezTo>
                  <a:pt x="807731" y="1503375"/>
                  <a:pt x="809986" y="1503117"/>
                  <a:pt x="811435" y="1498549"/>
                </a:cubicBezTo>
                <a:cubicBezTo>
                  <a:pt x="812883" y="1493982"/>
                  <a:pt x="813833" y="1478466"/>
                  <a:pt x="814284" y="1452001"/>
                </a:cubicBezTo>
                <a:cubicBezTo>
                  <a:pt x="814736" y="1425536"/>
                  <a:pt x="813940" y="1410751"/>
                  <a:pt x="811896" y="1407647"/>
                </a:cubicBezTo>
                <a:cubicBezTo>
                  <a:pt x="809854" y="1404542"/>
                  <a:pt x="806369" y="1403208"/>
                  <a:pt x="801443" y="1403646"/>
                </a:cubicBezTo>
                <a:close/>
                <a:moveTo>
                  <a:pt x="2634862" y="1394149"/>
                </a:moveTo>
                <a:cubicBezTo>
                  <a:pt x="2645337" y="1395569"/>
                  <a:pt x="2653902" y="1398186"/>
                  <a:pt x="2660556" y="1402000"/>
                </a:cubicBezTo>
                <a:cubicBezTo>
                  <a:pt x="2669060" y="1405499"/>
                  <a:pt x="2671730" y="1410325"/>
                  <a:pt x="2668568" y="1416477"/>
                </a:cubicBezTo>
                <a:cubicBezTo>
                  <a:pt x="2665406" y="1422629"/>
                  <a:pt x="2664274" y="1447638"/>
                  <a:pt x="2665170" y="1491505"/>
                </a:cubicBezTo>
                <a:cubicBezTo>
                  <a:pt x="2666066" y="1535371"/>
                  <a:pt x="2664521" y="1565102"/>
                  <a:pt x="2660534" y="1580697"/>
                </a:cubicBezTo>
                <a:cubicBezTo>
                  <a:pt x="2656548" y="1596292"/>
                  <a:pt x="2650679" y="1597898"/>
                  <a:pt x="2642928" y="1585515"/>
                </a:cubicBezTo>
                <a:cubicBezTo>
                  <a:pt x="2635177" y="1573133"/>
                  <a:pt x="2631976" y="1563410"/>
                  <a:pt x="2633324" y="1556347"/>
                </a:cubicBezTo>
                <a:cubicBezTo>
                  <a:pt x="2634672" y="1549285"/>
                  <a:pt x="2636246" y="1535009"/>
                  <a:pt x="2638045" y="1513520"/>
                </a:cubicBezTo>
                <a:cubicBezTo>
                  <a:pt x="2639845" y="1492032"/>
                  <a:pt x="2639640" y="1470306"/>
                  <a:pt x="2637432" y="1448344"/>
                </a:cubicBezTo>
                <a:cubicBezTo>
                  <a:pt x="2635224" y="1426382"/>
                  <a:pt x="2631624" y="1411504"/>
                  <a:pt x="2626634" y="1403710"/>
                </a:cubicBezTo>
                <a:cubicBezTo>
                  <a:pt x="2621644" y="1395916"/>
                  <a:pt x="2624386" y="1392729"/>
                  <a:pt x="2634862" y="1394149"/>
                </a:cubicBezTo>
                <a:close/>
                <a:moveTo>
                  <a:pt x="3690225" y="1389481"/>
                </a:moveTo>
                <a:lnTo>
                  <a:pt x="3667295" y="1394084"/>
                </a:lnTo>
                <a:cubicBezTo>
                  <a:pt x="3668973" y="1396809"/>
                  <a:pt x="3670736" y="1401635"/>
                  <a:pt x="3672586" y="1408561"/>
                </a:cubicBezTo>
                <a:cubicBezTo>
                  <a:pt x="3674436" y="1415487"/>
                  <a:pt x="3675677" y="1421223"/>
                  <a:pt x="3676308" y="1425769"/>
                </a:cubicBezTo>
                <a:lnTo>
                  <a:pt x="3691429" y="1424909"/>
                </a:lnTo>
                <a:close/>
                <a:moveTo>
                  <a:pt x="4843223" y="1387828"/>
                </a:moveTo>
                <a:cubicBezTo>
                  <a:pt x="4845126" y="1388048"/>
                  <a:pt x="4847440" y="1388628"/>
                  <a:pt x="4850164" y="1389567"/>
                </a:cubicBezTo>
                <a:cubicBezTo>
                  <a:pt x="4858353" y="1392636"/>
                  <a:pt x="4865125" y="1397340"/>
                  <a:pt x="4870481" y="1403678"/>
                </a:cubicBezTo>
                <a:cubicBezTo>
                  <a:pt x="4875837" y="1410016"/>
                  <a:pt x="4875895" y="1415519"/>
                  <a:pt x="4870653" y="1420187"/>
                </a:cubicBezTo>
                <a:cubicBezTo>
                  <a:pt x="4865412" y="1424855"/>
                  <a:pt x="4857406" y="1437281"/>
                  <a:pt x="4846637" y="1457465"/>
                </a:cubicBezTo>
                <a:cubicBezTo>
                  <a:pt x="4835868" y="1477648"/>
                  <a:pt x="4822735" y="1496176"/>
                  <a:pt x="4807241" y="1513047"/>
                </a:cubicBezTo>
                <a:cubicBezTo>
                  <a:pt x="4791746" y="1529918"/>
                  <a:pt x="4773222" y="1545001"/>
                  <a:pt x="4751669" y="1558294"/>
                </a:cubicBezTo>
                <a:cubicBezTo>
                  <a:pt x="4730116" y="1571588"/>
                  <a:pt x="4706924" y="1580970"/>
                  <a:pt x="4682094" y="1586440"/>
                </a:cubicBezTo>
                <a:cubicBezTo>
                  <a:pt x="4657264" y="1591911"/>
                  <a:pt x="4655658" y="1589115"/>
                  <a:pt x="4677275" y="1578051"/>
                </a:cubicBezTo>
                <a:cubicBezTo>
                  <a:pt x="4698893" y="1566988"/>
                  <a:pt x="4719955" y="1553436"/>
                  <a:pt x="4740462" y="1537397"/>
                </a:cubicBezTo>
                <a:cubicBezTo>
                  <a:pt x="4760969" y="1521357"/>
                  <a:pt x="4778550" y="1505124"/>
                  <a:pt x="4793205" y="1488698"/>
                </a:cubicBezTo>
                <a:cubicBezTo>
                  <a:pt x="4807861" y="1472271"/>
                  <a:pt x="4819419" y="1454575"/>
                  <a:pt x="4827880" y="1435610"/>
                </a:cubicBezTo>
                <a:cubicBezTo>
                  <a:pt x="4836341" y="1416645"/>
                  <a:pt x="4839445" y="1403291"/>
                  <a:pt x="4837194" y="1395547"/>
                </a:cubicBezTo>
                <a:cubicBezTo>
                  <a:pt x="4835505" y="1389739"/>
                  <a:pt x="4837515" y="1387166"/>
                  <a:pt x="4843223" y="1387828"/>
                </a:cubicBezTo>
                <a:close/>
                <a:moveTo>
                  <a:pt x="2153484" y="1386782"/>
                </a:moveTo>
                <a:cubicBezTo>
                  <a:pt x="2145540" y="1387678"/>
                  <a:pt x="2134268" y="1388606"/>
                  <a:pt x="2119670" y="1389567"/>
                </a:cubicBezTo>
                <a:cubicBezTo>
                  <a:pt x="2125937" y="1389926"/>
                  <a:pt x="2130425" y="1391238"/>
                  <a:pt x="2133136" y="1393504"/>
                </a:cubicBezTo>
                <a:cubicBezTo>
                  <a:pt x="2135846" y="1395769"/>
                  <a:pt x="2136735" y="1398731"/>
                  <a:pt x="2135803" y="1402387"/>
                </a:cubicBezTo>
                <a:cubicBezTo>
                  <a:pt x="2134871" y="1406044"/>
                  <a:pt x="2133989" y="1409787"/>
                  <a:pt x="2133157" y="1413616"/>
                </a:cubicBezTo>
                <a:cubicBezTo>
                  <a:pt x="2138721" y="1413702"/>
                  <a:pt x="2148623" y="1412555"/>
                  <a:pt x="2162863" y="1410174"/>
                </a:cubicBezTo>
                <a:cubicBezTo>
                  <a:pt x="2163651" y="1400681"/>
                  <a:pt x="2164272" y="1394185"/>
                  <a:pt x="2164723" y="1390686"/>
                </a:cubicBezTo>
                <a:cubicBezTo>
                  <a:pt x="2165175" y="1387187"/>
                  <a:pt x="2161429" y="1385885"/>
                  <a:pt x="2153484" y="1386782"/>
                </a:cubicBezTo>
                <a:close/>
                <a:moveTo>
                  <a:pt x="3734622" y="1381393"/>
                </a:moveTo>
                <a:lnTo>
                  <a:pt x="3711520" y="1386233"/>
                </a:lnTo>
                <a:cubicBezTo>
                  <a:pt x="3710832" y="1394479"/>
                  <a:pt x="3710488" y="1405858"/>
                  <a:pt x="3710488" y="1420370"/>
                </a:cubicBezTo>
                <a:lnTo>
                  <a:pt x="3725695" y="1417057"/>
                </a:lnTo>
                <a:cubicBezTo>
                  <a:pt x="3731646" y="1396623"/>
                  <a:pt x="3734622" y="1384735"/>
                  <a:pt x="3734622" y="1381393"/>
                </a:cubicBezTo>
                <a:close/>
                <a:moveTo>
                  <a:pt x="5577897" y="1380038"/>
                </a:moveTo>
                <a:cubicBezTo>
                  <a:pt x="5568075" y="1381831"/>
                  <a:pt x="5553153" y="1384756"/>
                  <a:pt x="5533134" y="1388814"/>
                </a:cubicBezTo>
                <a:cubicBezTo>
                  <a:pt x="5532489" y="1395368"/>
                  <a:pt x="5532166" y="1401384"/>
                  <a:pt x="5532166" y="1406862"/>
                </a:cubicBezTo>
                <a:cubicBezTo>
                  <a:pt x="5536670" y="1406976"/>
                  <a:pt x="5542180" y="1405657"/>
                  <a:pt x="5548697" y="1402904"/>
                </a:cubicBezTo>
                <a:cubicBezTo>
                  <a:pt x="5555215" y="1400150"/>
                  <a:pt x="5561510" y="1401584"/>
                  <a:pt x="5567583" y="1407206"/>
                </a:cubicBezTo>
                <a:cubicBezTo>
                  <a:pt x="5573656" y="1412827"/>
                  <a:pt x="5571595" y="1417351"/>
                  <a:pt x="5561399" y="1420779"/>
                </a:cubicBezTo>
                <a:cubicBezTo>
                  <a:pt x="5551203" y="1424206"/>
                  <a:pt x="5541459" y="1425475"/>
                  <a:pt x="5532166" y="1424586"/>
                </a:cubicBezTo>
                <a:lnTo>
                  <a:pt x="5532166" y="1441966"/>
                </a:lnTo>
                <a:cubicBezTo>
                  <a:pt x="5537616" y="1442067"/>
                  <a:pt x="5543449" y="1441192"/>
                  <a:pt x="5549665" y="1439342"/>
                </a:cubicBezTo>
                <a:cubicBezTo>
                  <a:pt x="5555882" y="1437492"/>
                  <a:pt x="5561041" y="1438840"/>
                  <a:pt x="5565142" y="1443386"/>
                </a:cubicBezTo>
                <a:cubicBezTo>
                  <a:pt x="5569243" y="1447932"/>
                  <a:pt x="5567325" y="1452234"/>
                  <a:pt x="5559388" y="1456292"/>
                </a:cubicBezTo>
                <a:cubicBezTo>
                  <a:pt x="5551451" y="1460350"/>
                  <a:pt x="5542291" y="1461476"/>
                  <a:pt x="5531908" y="1459669"/>
                </a:cubicBezTo>
                <a:lnTo>
                  <a:pt x="5530811" y="1482449"/>
                </a:lnTo>
                <a:cubicBezTo>
                  <a:pt x="5543861" y="1481603"/>
                  <a:pt x="5559105" y="1479989"/>
                  <a:pt x="5576542" y="1477609"/>
                </a:cubicBezTo>
                <a:cubicBezTo>
                  <a:pt x="5576542" y="1448470"/>
                  <a:pt x="5576994" y="1415946"/>
                  <a:pt x="5577897" y="1380038"/>
                </a:cubicBezTo>
                <a:close/>
                <a:moveTo>
                  <a:pt x="1648117" y="1380038"/>
                </a:moveTo>
                <a:lnTo>
                  <a:pt x="1623983" y="1383630"/>
                </a:lnTo>
                <a:lnTo>
                  <a:pt x="1623983" y="1404173"/>
                </a:lnTo>
                <a:lnTo>
                  <a:pt x="1644331" y="1400839"/>
                </a:lnTo>
                <a:cubicBezTo>
                  <a:pt x="1645952" y="1390256"/>
                  <a:pt x="1647214" y="1383322"/>
                  <a:pt x="1648117" y="1380038"/>
                </a:cubicBezTo>
                <a:close/>
                <a:moveTo>
                  <a:pt x="3782676" y="1375317"/>
                </a:moveTo>
                <a:cubicBezTo>
                  <a:pt x="3775234" y="1375768"/>
                  <a:pt x="3767475" y="1376726"/>
                  <a:pt x="3759402" y="1378188"/>
                </a:cubicBezTo>
                <a:lnTo>
                  <a:pt x="3745592" y="1413616"/>
                </a:lnTo>
                <a:lnTo>
                  <a:pt x="3783149" y="1411207"/>
                </a:lnTo>
                <a:cubicBezTo>
                  <a:pt x="3788641" y="1402603"/>
                  <a:pt x="3792051" y="1395088"/>
                  <a:pt x="3793378" y="1388664"/>
                </a:cubicBezTo>
                <a:cubicBezTo>
                  <a:pt x="3794704" y="1382239"/>
                  <a:pt x="3795113" y="1378296"/>
                  <a:pt x="3794604" y="1376833"/>
                </a:cubicBezTo>
                <a:cubicBezTo>
                  <a:pt x="3794094" y="1375370"/>
                  <a:pt x="3790119" y="1374865"/>
                  <a:pt x="3782676" y="1375317"/>
                </a:cubicBezTo>
                <a:close/>
                <a:moveTo>
                  <a:pt x="3466737" y="1374058"/>
                </a:moveTo>
                <a:cubicBezTo>
                  <a:pt x="3472430" y="1375578"/>
                  <a:pt x="3479026" y="1380562"/>
                  <a:pt x="3486526" y="1389008"/>
                </a:cubicBezTo>
                <a:cubicBezTo>
                  <a:pt x="3494413" y="1398214"/>
                  <a:pt x="3495399" y="1404732"/>
                  <a:pt x="3489484" y="1408561"/>
                </a:cubicBezTo>
                <a:cubicBezTo>
                  <a:pt x="3483569" y="1412390"/>
                  <a:pt x="3477058" y="1418746"/>
                  <a:pt x="3469953" y="1427630"/>
                </a:cubicBezTo>
                <a:cubicBezTo>
                  <a:pt x="3462847" y="1436514"/>
                  <a:pt x="3454888" y="1444899"/>
                  <a:pt x="3446076" y="1452786"/>
                </a:cubicBezTo>
                <a:cubicBezTo>
                  <a:pt x="3437264" y="1460673"/>
                  <a:pt x="3427100" y="1466266"/>
                  <a:pt x="3415585" y="1469564"/>
                </a:cubicBezTo>
                <a:cubicBezTo>
                  <a:pt x="3404070" y="1472862"/>
                  <a:pt x="3402690" y="1469779"/>
                  <a:pt x="3411444" y="1460315"/>
                </a:cubicBezTo>
                <a:cubicBezTo>
                  <a:pt x="3420199" y="1450850"/>
                  <a:pt x="3428768" y="1440378"/>
                  <a:pt x="3437149" y="1428899"/>
                </a:cubicBezTo>
                <a:cubicBezTo>
                  <a:pt x="3445531" y="1417419"/>
                  <a:pt x="3450604" y="1408801"/>
                  <a:pt x="3452368" y="1403043"/>
                </a:cubicBezTo>
                <a:cubicBezTo>
                  <a:pt x="3454132" y="1397286"/>
                  <a:pt x="3455544" y="1390636"/>
                  <a:pt x="3456605" y="1383093"/>
                </a:cubicBezTo>
                <a:cubicBezTo>
                  <a:pt x="3457667" y="1375550"/>
                  <a:pt x="3461044" y="1372538"/>
                  <a:pt x="3466737" y="1374058"/>
                </a:cubicBezTo>
                <a:close/>
                <a:moveTo>
                  <a:pt x="2995811" y="1373284"/>
                </a:moveTo>
                <a:lnTo>
                  <a:pt x="2988025" y="1383458"/>
                </a:lnTo>
                <a:cubicBezTo>
                  <a:pt x="2992915" y="1383946"/>
                  <a:pt x="2997321" y="1385660"/>
                  <a:pt x="3001243" y="1388599"/>
                </a:cubicBezTo>
                <a:cubicBezTo>
                  <a:pt x="3005165" y="1391539"/>
                  <a:pt x="3009356" y="1394479"/>
                  <a:pt x="3013816" y="1397419"/>
                </a:cubicBezTo>
                <a:cubicBezTo>
                  <a:pt x="3019078" y="1390693"/>
                  <a:pt x="3022592" y="1385215"/>
                  <a:pt x="3024356" y="1380985"/>
                </a:cubicBezTo>
                <a:cubicBezTo>
                  <a:pt x="3026119" y="1376754"/>
                  <a:pt x="3025675" y="1374639"/>
                  <a:pt x="3023022" y="1374639"/>
                </a:cubicBezTo>
                <a:cubicBezTo>
                  <a:pt x="3019021" y="1374639"/>
                  <a:pt x="3014525" y="1375313"/>
                  <a:pt x="3009535" y="1376661"/>
                </a:cubicBezTo>
                <a:cubicBezTo>
                  <a:pt x="3004545" y="1378009"/>
                  <a:pt x="2999970" y="1376883"/>
                  <a:pt x="2995811" y="1373284"/>
                </a:cubicBezTo>
                <a:close/>
                <a:moveTo>
                  <a:pt x="1508288" y="1361767"/>
                </a:moveTo>
                <a:cubicBezTo>
                  <a:pt x="1509836" y="1361979"/>
                  <a:pt x="1511679" y="1362509"/>
                  <a:pt x="1513817" y="1363357"/>
                </a:cubicBezTo>
                <a:cubicBezTo>
                  <a:pt x="1522371" y="1366748"/>
                  <a:pt x="1529599" y="1371154"/>
                  <a:pt x="1535499" y="1376575"/>
                </a:cubicBezTo>
                <a:cubicBezTo>
                  <a:pt x="1541401" y="1381996"/>
                  <a:pt x="1541469" y="1387101"/>
                  <a:pt x="1535704" y="1391890"/>
                </a:cubicBezTo>
                <a:cubicBezTo>
                  <a:pt x="1529939" y="1396680"/>
                  <a:pt x="1518868" y="1411242"/>
                  <a:pt x="1502492" y="1435578"/>
                </a:cubicBezTo>
                <a:cubicBezTo>
                  <a:pt x="1508802" y="1443322"/>
                  <a:pt x="1511057" y="1450922"/>
                  <a:pt x="1509257" y="1458379"/>
                </a:cubicBezTo>
                <a:cubicBezTo>
                  <a:pt x="1507457" y="1465836"/>
                  <a:pt x="1506558" y="1480635"/>
                  <a:pt x="1506558" y="1502776"/>
                </a:cubicBezTo>
                <a:cubicBezTo>
                  <a:pt x="1506558" y="1524573"/>
                  <a:pt x="1505841" y="1538806"/>
                  <a:pt x="1504406" y="1545474"/>
                </a:cubicBezTo>
                <a:cubicBezTo>
                  <a:pt x="1502973" y="1552142"/>
                  <a:pt x="1500248" y="1558857"/>
                  <a:pt x="1496233" y="1565618"/>
                </a:cubicBezTo>
                <a:cubicBezTo>
                  <a:pt x="1492217" y="1572380"/>
                  <a:pt x="1487281" y="1570214"/>
                  <a:pt x="1481423" y="1559122"/>
                </a:cubicBezTo>
                <a:cubicBezTo>
                  <a:pt x="1475565" y="1548030"/>
                  <a:pt x="1474661" y="1534927"/>
                  <a:pt x="1478713" y="1519812"/>
                </a:cubicBezTo>
                <a:cubicBezTo>
                  <a:pt x="1482763" y="1504698"/>
                  <a:pt x="1484789" y="1481051"/>
                  <a:pt x="1484789" y="1448871"/>
                </a:cubicBezTo>
                <a:cubicBezTo>
                  <a:pt x="1475927" y="1464359"/>
                  <a:pt x="1467358" y="1475318"/>
                  <a:pt x="1459084" y="1481750"/>
                </a:cubicBezTo>
                <a:cubicBezTo>
                  <a:pt x="1450810" y="1488181"/>
                  <a:pt x="1439979" y="1494434"/>
                  <a:pt x="1426593" y="1500507"/>
                </a:cubicBezTo>
                <a:cubicBezTo>
                  <a:pt x="1413207" y="1506580"/>
                  <a:pt x="1414680" y="1501532"/>
                  <a:pt x="1431013" y="1485363"/>
                </a:cubicBezTo>
                <a:cubicBezTo>
                  <a:pt x="1447347" y="1469195"/>
                  <a:pt x="1462214" y="1451728"/>
                  <a:pt x="1475615" y="1432964"/>
                </a:cubicBezTo>
                <a:cubicBezTo>
                  <a:pt x="1489016" y="1414200"/>
                  <a:pt x="1497046" y="1400451"/>
                  <a:pt x="1499706" y="1391718"/>
                </a:cubicBezTo>
                <a:cubicBezTo>
                  <a:pt x="1502367" y="1382985"/>
                  <a:pt x="1503245" y="1375227"/>
                  <a:pt x="1502342" y="1368444"/>
                </a:cubicBezTo>
                <a:cubicBezTo>
                  <a:pt x="1501664" y="1363357"/>
                  <a:pt x="1503646" y="1361131"/>
                  <a:pt x="1508288" y="1361767"/>
                </a:cubicBezTo>
                <a:close/>
                <a:moveTo>
                  <a:pt x="2175274" y="1360397"/>
                </a:moveTo>
                <a:cubicBezTo>
                  <a:pt x="2177870" y="1360416"/>
                  <a:pt x="2180745" y="1361145"/>
                  <a:pt x="2183900" y="1362583"/>
                </a:cubicBezTo>
                <a:cubicBezTo>
                  <a:pt x="2190210" y="1365458"/>
                  <a:pt x="2196602" y="1369190"/>
                  <a:pt x="2203076" y="1373779"/>
                </a:cubicBezTo>
                <a:cubicBezTo>
                  <a:pt x="2209551" y="1378368"/>
                  <a:pt x="2209895" y="1382634"/>
                  <a:pt x="2204109" y="1386577"/>
                </a:cubicBezTo>
                <a:cubicBezTo>
                  <a:pt x="2198323" y="1390521"/>
                  <a:pt x="2191773" y="1398609"/>
                  <a:pt x="2184459" y="1410841"/>
                </a:cubicBezTo>
                <a:cubicBezTo>
                  <a:pt x="2193450" y="1421539"/>
                  <a:pt x="2192206" y="1427171"/>
                  <a:pt x="2180727" y="1427737"/>
                </a:cubicBezTo>
                <a:cubicBezTo>
                  <a:pt x="2169248" y="1428304"/>
                  <a:pt x="2153391" y="1429806"/>
                  <a:pt x="2133157" y="1432244"/>
                </a:cubicBezTo>
                <a:lnTo>
                  <a:pt x="2133157" y="1451409"/>
                </a:lnTo>
                <a:cubicBezTo>
                  <a:pt x="2173625" y="1446132"/>
                  <a:pt x="2196992" y="1442113"/>
                  <a:pt x="2203259" y="1439353"/>
                </a:cubicBezTo>
                <a:cubicBezTo>
                  <a:pt x="2209526" y="1436592"/>
                  <a:pt x="2216205" y="1436653"/>
                  <a:pt x="2223296" y="1439536"/>
                </a:cubicBezTo>
                <a:cubicBezTo>
                  <a:pt x="2230387" y="1442418"/>
                  <a:pt x="2237159" y="1446279"/>
                  <a:pt x="2243613" y="1451119"/>
                </a:cubicBezTo>
                <a:cubicBezTo>
                  <a:pt x="2250066" y="1455959"/>
                  <a:pt x="2250944" y="1460992"/>
                  <a:pt x="2246248" y="1466219"/>
                </a:cubicBezTo>
                <a:cubicBezTo>
                  <a:pt x="2241551" y="1471446"/>
                  <a:pt x="2238593" y="1475892"/>
                  <a:pt x="2237375" y="1479556"/>
                </a:cubicBezTo>
                <a:cubicBezTo>
                  <a:pt x="2236156" y="1483220"/>
                  <a:pt x="2233689" y="1491777"/>
                  <a:pt x="2229975" y="1505228"/>
                </a:cubicBezTo>
                <a:cubicBezTo>
                  <a:pt x="2226261" y="1518679"/>
                  <a:pt x="2219177" y="1529298"/>
                  <a:pt x="2208723" y="1537085"/>
                </a:cubicBezTo>
                <a:cubicBezTo>
                  <a:pt x="2198269" y="1544872"/>
                  <a:pt x="2191439" y="1544216"/>
                  <a:pt x="2188234" y="1535117"/>
                </a:cubicBezTo>
                <a:cubicBezTo>
                  <a:pt x="2185029" y="1526018"/>
                  <a:pt x="2178397" y="1516765"/>
                  <a:pt x="2168337" y="1507358"/>
                </a:cubicBezTo>
                <a:cubicBezTo>
                  <a:pt x="2158277" y="1497950"/>
                  <a:pt x="2158553" y="1494828"/>
                  <a:pt x="2169165" y="1497990"/>
                </a:cubicBezTo>
                <a:cubicBezTo>
                  <a:pt x="2179777" y="1501152"/>
                  <a:pt x="2187994" y="1502733"/>
                  <a:pt x="2193816" y="1502733"/>
                </a:cubicBezTo>
                <a:cubicBezTo>
                  <a:pt x="2198893" y="1502733"/>
                  <a:pt x="2202847" y="1499087"/>
                  <a:pt x="2205679" y="1491795"/>
                </a:cubicBezTo>
                <a:cubicBezTo>
                  <a:pt x="2208511" y="1484503"/>
                  <a:pt x="2209927" y="1476921"/>
                  <a:pt x="2209927" y="1469048"/>
                </a:cubicBezTo>
                <a:cubicBezTo>
                  <a:pt x="2209927" y="1463699"/>
                  <a:pt x="2205572" y="1461247"/>
                  <a:pt x="2196860" y="1461691"/>
                </a:cubicBezTo>
                <a:cubicBezTo>
                  <a:pt x="2188148" y="1462136"/>
                  <a:pt x="2166914" y="1464882"/>
                  <a:pt x="2133157" y="1469930"/>
                </a:cubicBezTo>
                <a:cubicBezTo>
                  <a:pt x="2133157" y="1491842"/>
                  <a:pt x="2132917" y="1513269"/>
                  <a:pt x="2132436" y="1534213"/>
                </a:cubicBezTo>
                <a:cubicBezTo>
                  <a:pt x="2131956" y="1555157"/>
                  <a:pt x="2129984" y="1572039"/>
                  <a:pt x="2126521" y="1584859"/>
                </a:cubicBezTo>
                <a:cubicBezTo>
                  <a:pt x="2123058" y="1597680"/>
                  <a:pt x="2117422" y="1598798"/>
                  <a:pt x="2109614" y="1588215"/>
                </a:cubicBezTo>
                <a:cubicBezTo>
                  <a:pt x="2101806" y="1577632"/>
                  <a:pt x="2099701" y="1566780"/>
                  <a:pt x="2103301" y="1555659"/>
                </a:cubicBezTo>
                <a:cubicBezTo>
                  <a:pt x="2106900" y="1544538"/>
                  <a:pt x="2108700" y="1521992"/>
                  <a:pt x="2108700" y="1488020"/>
                </a:cubicBezTo>
                <a:cubicBezTo>
                  <a:pt x="2096195" y="1508068"/>
                  <a:pt x="2080783" y="1524272"/>
                  <a:pt x="2062463" y="1536633"/>
                </a:cubicBezTo>
                <a:cubicBezTo>
                  <a:pt x="2044144" y="1548994"/>
                  <a:pt x="2025674" y="1557480"/>
                  <a:pt x="2007053" y="1562091"/>
                </a:cubicBezTo>
                <a:cubicBezTo>
                  <a:pt x="1988433" y="1566701"/>
                  <a:pt x="1987400" y="1563740"/>
                  <a:pt x="2003956" y="1553207"/>
                </a:cubicBezTo>
                <a:cubicBezTo>
                  <a:pt x="2020511" y="1542674"/>
                  <a:pt x="2037042" y="1530496"/>
                  <a:pt x="2053548" y="1516672"/>
                </a:cubicBezTo>
                <a:cubicBezTo>
                  <a:pt x="2070053" y="1502848"/>
                  <a:pt x="2084386" y="1488794"/>
                  <a:pt x="2096547" y="1474511"/>
                </a:cubicBezTo>
                <a:cubicBezTo>
                  <a:pt x="2066274" y="1479803"/>
                  <a:pt x="2047155" y="1485403"/>
                  <a:pt x="2039190" y="1491311"/>
                </a:cubicBezTo>
                <a:cubicBezTo>
                  <a:pt x="2031223" y="1497219"/>
                  <a:pt x="2025746" y="1496301"/>
                  <a:pt x="2022756" y="1488558"/>
                </a:cubicBezTo>
                <a:cubicBezTo>
                  <a:pt x="2019766" y="1480814"/>
                  <a:pt x="2020103" y="1474805"/>
                  <a:pt x="2023767" y="1470532"/>
                </a:cubicBezTo>
                <a:cubicBezTo>
                  <a:pt x="2027431" y="1466259"/>
                  <a:pt x="2029679" y="1462864"/>
                  <a:pt x="2030510" y="1460347"/>
                </a:cubicBezTo>
                <a:cubicBezTo>
                  <a:pt x="2031342" y="1457830"/>
                  <a:pt x="2031984" y="1453213"/>
                  <a:pt x="2032435" y="1446494"/>
                </a:cubicBezTo>
                <a:cubicBezTo>
                  <a:pt x="2032887" y="1439776"/>
                  <a:pt x="2031539" y="1433298"/>
                  <a:pt x="2028392" y="1427060"/>
                </a:cubicBezTo>
                <a:cubicBezTo>
                  <a:pt x="2025244" y="1420822"/>
                  <a:pt x="2026846" y="1417703"/>
                  <a:pt x="2033199" y="1417703"/>
                </a:cubicBezTo>
                <a:cubicBezTo>
                  <a:pt x="2037386" y="1417703"/>
                  <a:pt x="2044413" y="1419502"/>
                  <a:pt x="2054280" y="1423102"/>
                </a:cubicBezTo>
                <a:cubicBezTo>
                  <a:pt x="2072032" y="1422241"/>
                  <a:pt x="2090172" y="1420205"/>
                  <a:pt x="2108700" y="1416993"/>
                </a:cubicBezTo>
                <a:cubicBezTo>
                  <a:pt x="2108700" y="1408202"/>
                  <a:pt x="2107395" y="1400380"/>
                  <a:pt x="2104785" y="1393525"/>
                </a:cubicBezTo>
                <a:cubicBezTo>
                  <a:pt x="2087648" y="1396235"/>
                  <a:pt x="2076667" y="1398039"/>
                  <a:pt x="2071842" y="1398935"/>
                </a:cubicBezTo>
                <a:cubicBezTo>
                  <a:pt x="2067016" y="1399831"/>
                  <a:pt x="2060707" y="1396658"/>
                  <a:pt x="2052913" y="1389417"/>
                </a:cubicBezTo>
                <a:cubicBezTo>
                  <a:pt x="2045119" y="1382175"/>
                  <a:pt x="2047095" y="1378554"/>
                  <a:pt x="2058839" y="1378554"/>
                </a:cubicBezTo>
                <a:cubicBezTo>
                  <a:pt x="2067816" y="1378554"/>
                  <a:pt x="2080916" y="1377668"/>
                  <a:pt x="2098138" y="1375897"/>
                </a:cubicBezTo>
                <a:cubicBezTo>
                  <a:pt x="2115361" y="1374126"/>
                  <a:pt x="2130346" y="1372144"/>
                  <a:pt x="2143095" y="1369950"/>
                </a:cubicBezTo>
                <a:cubicBezTo>
                  <a:pt x="2155843" y="1367756"/>
                  <a:pt x="2164254" y="1365261"/>
                  <a:pt x="2168326" y="1362464"/>
                </a:cubicBezTo>
                <a:cubicBezTo>
                  <a:pt x="2170363" y="1361066"/>
                  <a:pt x="2172679" y="1360377"/>
                  <a:pt x="2175274" y="1360397"/>
                </a:cubicBezTo>
                <a:close/>
                <a:moveTo>
                  <a:pt x="4707635" y="1359195"/>
                </a:moveTo>
                <a:cubicBezTo>
                  <a:pt x="4709558" y="1358969"/>
                  <a:pt x="4711939" y="1360399"/>
                  <a:pt x="4714779" y="1363486"/>
                </a:cubicBezTo>
                <a:cubicBezTo>
                  <a:pt x="4720457" y="1369659"/>
                  <a:pt x="4723297" y="1378748"/>
                  <a:pt x="4723297" y="1390750"/>
                </a:cubicBezTo>
                <a:cubicBezTo>
                  <a:pt x="4723297" y="1402165"/>
                  <a:pt x="4718765" y="1415831"/>
                  <a:pt x="4709702" y="1431749"/>
                </a:cubicBezTo>
                <a:cubicBezTo>
                  <a:pt x="4700639" y="1447667"/>
                  <a:pt x="4693189" y="1450484"/>
                  <a:pt x="4687353" y="1440203"/>
                </a:cubicBezTo>
                <a:cubicBezTo>
                  <a:pt x="4681516" y="1429921"/>
                  <a:pt x="4680405" y="1421499"/>
                  <a:pt x="4684019" y="1414939"/>
                </a:cubicBezTo>
                <a:cubicBezTo>
                  <a:pt x="4687633" y="1408378"/>
                  <a:pt x="4691289" y="1400014"/>
                  <a:pt x="4694989" y="1389847"/>
                </a:cubicBezTo>
                <a:cubicBezTo>
                  <a:pt x="4698474" y="1380253"/>
                  <a:pt x="4701223" y="1371918"/>
                  <a:pt x="4703238" y="1364841"/>
                </a:cubicBezTo>
                <a:cubicBezTo>
                  <a:pt x="4704246" y="1361303"/>
                  <a:pt x="4705711" y="1359421"/>
                  <a:pt x="4707635" y="1359195"/>
                </a:cubicBezTo>
                <a:close/>
                <a:moveTo>
                  <a:pt x="1254250" y="1358449"/>
                </a:moveTo>
                <a:cubicBezTo>
                  <a:pt x="1255802" y="1358306"/>
                  <a:pt x="1257782" y="1358530"/>
                  <a:pt x="1260190" y="1359119"/>
                </a:cubicBezTo>
                <a:cubicBezTo>
                  <a:pt x="1269819" y="1361478"/>
                  <a:pt x="1277720" y="1364311"/>
                  <a:pt x="1283893" y="1367616"/>
                </a:cubicBezTo>
                <a:cubicBezTo>
                  <a:pt x="1290067" y="1370921"/>
                  <a:pt x="1291551" y="1375184"/>
                  <a:pt x="1288346" y="1380404"/>
                </a:cubicBezTo>
                <a:cubicBezTo>
                  <a:pt x="1285141" y="1385624"/>
                  <a:pt x="1282861" y="1394733"/>
                  <a:pt x="1281506" y="1407733"/>
                </a:cubicBezTo>
                <a:cubicBezTo>
                  <a:pt x="1280151" y="1420732"/>
                  <a:pt x="1278183" y="1433907"/>
                  <a:pt x="1275601" y="1447258"/>
                </a:cubicBezTo>
                <a:cubicBezTo>
                  <a:pt x="1294502" y="1453768"/>
                  <a:pt x="1302134" y="1460809"/>
                  <a:pt x="1298499" y="1468381"/>
                </a:cubicBezTo>
                <a:cubicBezTo>
                  <a:pt x="1294864" y="1475953"/>
                  <a:pt x="1292831" y="1484955"/>
                  <a:pt x="1292401" y="1495387"/>
                </a:cubicBezTo>
                <a:cubicBezTo>
                  <a:pt x="1291971" y="1505820"/>
                  <a:pt x="1291960" y="1515600"/>
                  <a:pt x="1292369" y="1524727"/>
                </a:cubicBezTo>
                <a:cubicBezTo>
                  <a:pt x="1292777" y="1533855"/>
                  <a:pt x="1296459" y="1538999"/>
                  <a:pt x="1303414" y="1540161"/>
                </a:cubicBezTo>
                <a:cubicBezTo>
                  <a:pt x="1310369" y="1541323"/>
                  <a:pt x="1319783" y="1541688"/>
                  <a:pt x="1331657" y="1541258"/>
                </a:cubicBezTo>
                <a:cubicBezTo>
                  <a:pt x="1343531" y="1540828"/>
                  <a:pt x="1352013" y="1539050"/>
                  <a:pt x="1357104" y="1535923"/>
                </a:cubicBezTo>
                <a:cubicBezTo>
                  <a:pt x="1362195" y="1532797"/>
                  <a:pt x="1365604" y="1527592"/>
                  <a:pt x="1367332" y="1520307"/>
                </a:cubicBezTo>
                <a:cubicBezTo>
                  <a:pt x="1369060" y="1513022"/>
                  <a:pt x="1371867" y="1503091"/>
                  <a:pt x="1375754" y="1490515"/>
                </a:cubicBezTo>
                <a:cubicBezTo>
                  <a:pt x="1379640" y="1477939"/>
                  <a:pt x="1382353" y="1481484"/>
                  <a:pt x="1383895" y="1501152"/>
                </a:cubicBezTo>
                <a:cubicBezTo>
                  <a:pt x="1385436" y="1520820"/>
                  <a:pt x="1388021" y="1534213"/>
                  <a:pt x="1391649" y="1541333"/>
                </a:cubicBezTo>
                <a:cubicBezTo>
                  <a:pt x="1395278" y="1548453"/>
                  <a:pt x="1391840" y="1554616"/>
                  <a:pt x="1381335" y="1559821"/>
                </a:cubicBezTo>
                <a:cubicBezTo>
                  <a:pt x="1370831" y="1565027"/>
                  <a:pt x="1354379" y="1567859"/>
                  <a:pt x="1331980" y="1568318"/>
                </a:cubicBezTo>
                <a:cubicBezTo>
                  <a:pt x="1309581" y="1568777"/>
                  <a:pt x="1293896" y="1565525"/>
                  <a:pt x="1284926" y="1558563"/>
                </a:cubicBezTo>
                <a:cubicBezTo>
                  <a:pt x="1275956" y="1551601"/>
                  <a:pt x="1271235" y="1543283"/>
                  <a:pt x="1270762" y="1533611"/>
                </a:cubicBezTo>
                <a:cubicBezTo>
                  <a:pt x="1270289" y="1523939"/>
                  <a:pt x="1270500" y="1509903"/>
                  <a:pt x="1271397" y="1491505"/>
                </a:cubicBezTo>
                <a:cubicBezTo>
                  <a:pt x="1272292" y="1473106"/>
                  <a:pt x="1272253" y="1463398"/>
                  <a:pt x="1271278" y="1462380"/>
                </a:cubicBezTo>
                <a:cubicBezTo>
                  <a:pt x="1263878" y="1483646"/>
                  <a:pt x="1252739" y="1501256"/>
                  <a:pt x="1237862" y="1515209"/>
                </a:cubicBezTo>
                <a:cubicBezTo>
                  <a:pt x="1222984" y="1529162"/>
                  <a:pt x="1206406" y="1538917"/>
                  <a:pt x="1188130" y="1544474"/>
                </a:cubicBezTo>
                <a:cubicBezTo>
                  <a:pt x="1169853" y="1550031"/>
                  <a:pt x="1168265" y="1547134"/>
                  <a:pt x="1183365" y="1535784"/>
                </a:cubicBezTo>
                <a:cubicBezTo>
                  <a:pt x="1198465" y="1524433"/>
                  <a:pt x="1212429" y="1511459"/>
                  <a:pt x="1225257" y="1496861"/>
                </a:cubicBezTo>
                <a:cubicBezTo>
                  <a:pt x="1238083" y="1482262"/>
                  <a:pt x="1246505" y="1466714"/>
                  <a:pt x="1250520" y="1450216"/>
                </a:cubicBezTo>
                <a:cubicBezTo>
                  <a:pt x="1254536" y="1433717"/>
                  <a:pt x="1256769" y="1418502"/>
                  <a:pt x="1257221" y="1404571"/>
                </a:cubicBezTo>
                <a:cubicBezTo>
                  <a:pt x="1257673" y="1390639"/>
                  <a:pt x="1255873" y="1378991"/>
                  <a:pt x="1251822" y="1369627"/>
                </a:cubicBezTo>
                <a:cubicBezTo>
                  <a:pt x="1248783" y="1362604"/>
                  <a:pt x="1249593" y="1358878"/>
                  <a:pt x="1254250" y="1358449"/>
                </a:cubicBezTo>
                <a:close/>
                <a:moveTo>
                  <a:pt x="599273" y="1352160"/>
                </a:moveTo>
                <a:cubicBezTo>
                  <a:pt x="606220" y="1351549"/>
                  <a:pt x="613184" y="1353661"/>
                  <a:pt x="620164" y="1358496"/>
                </a:cubicBezTo>
                <a:cubicBezTo>
                  <a:pt x="629471" y="1364942"/>
                  <a:pt x="626409" y="1370574"/>
                  <a:pt x="610980" y="1375392"/>
                </a:cubicBezTo>
                <a:cubicBezTo>
                  <a:pt x="595550" y="1380210"/>
                  <a:pt x="582112" y="1383602"/>
                  <a:pt x="570669" y="1385566"/>
                </a:cubicBezTo>
                <a:cubicBezTo>
                  <a:pt x="575172" y="1389768"/>
                  <a:pt x="576961" y="1393615"/>
                  <a:pt x="576036" y="1397107"/>
                </a:cubicBezTo>
                <a:cubicBezTo>
                  <a:pt x="575111" y="1400598"/>
                  <a:pt x="574226" y="1403850"/>
                  <a:pt x="573380" y="1406862"/>
                </a:cubicBezTo>
                <a:cubicBezTo>
                  <a:pt x="577496" y="1406173"/>
                  <a:pt x="583536" y="1404879"/>
                  <a:pt x="591502" y="1402979"/>
                </a:cubicBezTo>
                <a:cubicBezTo>
                  <a:pt x="599468" y="1401079"/>
                  <a:pt x="605638" y="1403276"/>
                  <a:pt x="610012" y="1409572"/>
                </a:cubicBezTo>
                <a:cubicBezTo>
                  <a:pt x="614385" y="1415867"/>
                  <a:pt x="612005" y="1420166"/>
                  <a:pt x="602870" y="1422467"/>
                </a:cubicBezTo>
                <a:cubicBezTo>
                  <a:pt x="593736" y="1424769"/>
                  <a:pt x="583905" y="1427404"/>
                  <a:pt x="573380" y="1430372"/>
                </a:cubicBezTo>
                <a:lnTo>
                  <a:pt x="573380" y="1456809"/>
                </a:lnTo>
                <a:cubicBezTo>
                  <a:pt x="588838" y="1453295"/>
                  <a:pt x="604774" y="1450391"/>
                  <a:pt x="621186" y="1448097"/>
                </a:cubicBezTo>
                <a:cubicBezTo>
                  <a:pt x="637598" y="1445802"/>
                  <a:pt x="648866" y="1446398"/>
                  <a:pt x="654990" y="1449882"/>
                </a:cubicBezTo>
                <a:cubicBezTo>
                  <a:pt x="661113" y="1453367"/>
                  <a:pt x="665914" y="1458121"/>
                  <a:pt x="669390" y="1464144"/>
                </a:cubicBezTo>
                <a:cubicBezTo>
                  <a:pt x="672868" y="1470166"/>
                  <a:pt x="665616" y="1472952"/>
                  <a:pt x="647633" y="1472500"/>
                </a:cubicBezTo>
                <a:cubicBezTo>
                  <a:pt x="629651" y="1472049"/>
                  <a:pt x="615870" y="1472256"/>
                  <a:pt x="606291" y="1473124"/>
                </a:cubicBezTo>
                <a:cubicBezTo>
                  <a:pt x="596711" y="1473992"/>
                  <a:pt x="585691" y="1475207"/>
                  <a:pt x="573229" y="1476770"/>
                </a:cubicBezTo>
                <a:cubicBezTo>
                  <a:pt x="572383" y="1516736"/>
                  <a:pt x="571731" y="1543362"/>
                  <a:pt x="571272" y="1556649"/>
                </a:cubicBezTo>
                <a:cubicBezTo>
                  <a:pt x="570812" y="1569935"/>
                  <a:pt x="568856" y="1581615"/>
                  <a:pt x="565399" y="1591689"/>
                </a:cubicBezTo>
                <a:cubicBezTo>
                  <a:pt x="561944" y="1601763"/>
                  <a:pt x="557882" y="1604799"/>
                  <a:pt x="553214" y="1600799"/>
                </a:cubicBezTo>
                <a:cubicBezTo>
                  <a:pt x="548546" y="1596798"/>
                  <a:pt x="546212" y="1586623"/>
                  <a:pt x="546212" y="1570275"/>
                </a:cubicBezTo>
                <a:lnTo>
                  <a:pt x="546212" y="1479911"/>
                </a:lnTo>
                <a:cubicBezTo>
                  <a:pt x="517776" y="1486220"/>
                  <a:pt x="499743" y="1489823"/>
                  <a:pt x="492113" y="1490720"/>
                </a:cubicBezTo>
                <a:cubicBezTo>
                  <a:pt x="484485" y="1491616"/>
                  <a:pt x="476074" y="1488744"/>
                  <a:pt x="466882" y="1482105"/>
                </a:cubicBezTo>
                <a:cubicBezTo>
                  <a:pt x="457690" y="1475465"/>
                  <a:pt x="460425" y="1471855"/>
                  <a:pt x="475088" y="1471274"/>
                </a:cubicBezTo>
                <a:cubicBezTo>
                  <a:pt x="489751" y="1470693"/>
                  <a:pt x="513459" y="1467463"/>
                  <a:pt x="546212" y="1461584"/>
                </a:cubicBezTo>
                <a:lnTo>
                  <a:pt x="546212" y="1435384"/>
                </a:lnTo>
                <a:cubicBezTo>
                  <a:pt x="538382" y="1437177"/>
                  <a:pt x="530771" y="1437833"/>
                  <a:pt x="523379" y="1437352"/>
                </a:cubicBezTo>
                <a:cubicBezTo>
                  <a:pt x="515986" y="1436872"/>
                  <a:pt x="509845" y="1434058"/>
                  <a:pt x="504955" y="1428910"/>
                </a:cubicBezTo>
                <a:cubicBezTo>
                  <a:pt x="500065" y="1423761"/>
                  <a:pt x="500857" y="1420843"/>
                  <a:pt x="507333" y="1420155"/>
                </a:cubicBezTo>
                <a:cubicBezTo>
                  <a:pt x="513806" y="1419467"/>
                  <a:pt x="526766" y="1417100"/>
                  <a:pt x="546212" y="1413057"/>
                </a:cubicBezTo>
                <a:cubicBezTo>
                  <a:pt x="546212" y="1400050"/>
                  <a:pt x="545187" y="1392192"/>
                  <a:pt x="543136" y="1389481"/>
                </a:cubicBezTo>
                <a:cubicBezTo>
                  <a:pt x="535995" y="1390342"/>
                  <a:pt x="529438" y="1391231"/>
                  <a:pt x="523465" y="1392148"/>
                </a:cubicBezTo>
                <a:cubicBezTo>
                  <a:pt x="517493" y="1393066"/>
                  <a:pt x="510792" y="1390843"/>
                  <a:pt x="503364" y="1385480"/>
                </a:cubicBezTo>
                <a:cubicBezTo>
                  <a:pt x="495935" y="1380117"/>
                  <a:pt x="498362" y="1376285"/>
                  <a:pt x="510645" y="1373983"/>
                </a:cubicBezTo>
                <a:cubicBezTo>
                  <a:pt x="522927" y="1371681"/>
                  <a:pt x="537300" y="1368530"/>
                  <a:pt x="553762" y="1364529"/>
                </a:cubicBezTo>
                <a:cubicBezTo>
                  <a:pt x="570225" y="1360528"/>
                  <a:pt x="583081" y="1356911"/>
                  <a:pt x="592330" y="1353677"/>
                </a:cubicBezTo>
                <a:cubicBezTo>
                  <a:pt x="594642" y="1352869"/>
                  <a:pt x="596956" y="1352363"/>
                  <a:pt x="599273" y="1352160"/>
                </a:cubicBezTo>
                <a:close/>
                <a:moveTo>
                  <a:pt x="2390804" y="1347590"/>
                </a:moveTo>
                <a:cubicBezTo>
                  <a:pt x="2378844" y="1348457"/>
                  <a:pt x="2370516" y="1351824"/>
                  <a:pt x="2365819" y="1357689"/>
                </a:cubicBezTo>
                <a:cubicBezTo>
                  <a:pt x="2361123" y="1363554"/>
                  <a:pt x="2358775" y="1370674"/>
                  <a:pt x="2358775" y="1379049"/>
                </a:cubicBezTo>
                <a:cubicBezTo>
                  <a:pt x="2358775" y="1387409"/>
                  <a:pt x="2361636" y="1395264"/>
                  <a:pt x="2367357" y="1402613"/>
                </a:cubicBezTo>
                <a:cubicBezTo>
                  <a:pt x="2373079" y="1409963"/>
                  <a:pt x="2381888" y="1413637"/>
                  <a:pt x="2393783" y="1413637"/>
                </a:cubicBezTo>
                <a:cubicBezTo>
                  <a:pt x="2405678" y="1413637"/>
                  <a:pt x="2414716" y="1409941"/>
                  <a:pt x="2420896" y="1402549"/>
                </a:cubicBezTo>
                <a:cubicBezTo>
                  <a:pt x="2427077" y="1395156"/>
                  <a:pt x="2429956" y="1386319"/>
                  <a:pt x="2429533" y="1376037"/>
                </a:cubicBezTo>
                <a:cubicBezTo>
                  <a:pt x="2429110" y="1365755"/>
                  <a:pt x="2425539" y="1358227"/>
                  <a:pt x="2418821" y="1353451"/>
                </a:cubicBezTo>
                <a:cubicBezTo>
                  <a:pt x="2412102" y="1348676"/>
                  <a:pt x="2402763" y="1346722"/>
                  <a:pt x="2390804" y="1347590"/>
                </a:cubicBezTo>
                <a:close/>
                <a:moveTo>
                  <a:pt x="3324661" y="1344933"/>
                </a:moveTo>
                <a:cubicBezTo>
                  <a:pt x="3307353" y="1348533"/>
                  <a:pt x="3295966" y="1350383"/>
                  <a:pt x="3290503" y="1350483"/>
                </a:cubicBezTo>
                <a:cubicBezTo>
                  <a:pt x="3303094" y="1355058"/>
                  <a:pt x="3308926" y="1359876"/>
                  <a:pt x="3308001" y="1364938"/>
                </a:cubicBezTo>
                <a:cubicBezTo>
                  <a:pt x="3307076" y="1370000"/>
                  <a:pt x="3305739" y="1383989"/>
                  <a:pt x="3303990" y="1406905"/>
                </a:cubicBezTo>
                <a:cubicBezTo>
                  <a:pt x="3306256" y="1406905"/>
                  <a:pt x="3316100" y="1404918"/>
                  <a:pt x="3333523" y="1400946"/>
                </a:cubicBezTo>
                <a:cubicBezTo>
                  <a:pt x="3333523" y="1382792"/>
                  <a:pt x="3332878" y="1370498"/>
                  <a:pt x="3331587" y="1364067"/>
                </a:cubicBezTo>
                <a:cubicBezTo>
                  <a:pt x="3330297" y="1357635"/>
                  <a:pt x="3327988" y="1351257"/>
                  <a:pt x="3324661" y="1344933"/>
                </a:cubicBezTo>
                <a:close/>
                <a:moveTo>
                  <a:pt x="4878214" y="1343481"/>
                </a:moveTo>
                <a:cubicBezTo>
                  <a:pt x="4882244" y="1342542"/>
                  <a:pt x="4890848" y="1344396"/>
                  <a:pt x="4904026" y="1349042"/>
                </a:cubicBezTo>
                <a:cubicBezTo>
                  <a:pt x="4919313" y="1352111"/>
                  <a:pt x="4927207" y="1360292"/>
                  <a:pt x="4927709" y="1373585"/>
                </a:cubicBezTo>
                <a:cubicBezTo>
                  <a:pt x="4928211" y="1386878"/>
                  <a:pt x="4922493" y="1390973"/>
                  <a:pt x="4910555" y="1385867"/>
                </a:cubicBezTo>
                <a:cubicBezTo>
                  <a:pt x="4898617" y="1380762"/>
                  <a:pt x="4885316" y="1372997"/>
                  <a:pt x="4870653" y="1362572"/>
                </a:cubicBezTo>
                <a:cubicBezTo>
                  <a:pt x="4855990" y="1352146"/>
                  <a:pt x="4852578" y="1346593"/>
                  <a:pt x="4860414" y="1345912"/>
                </a:cubicBezTo>
                <a:cubicBezTo>
                  <a:pt x="4868251" y="1345231"/>
                  <a:pt x="4874184" y="1344421"/>
                  <a:pt x="4878214" y="1343481"/>
                </a:cubicBezTo>
                <a:close/>
                <a:moveTo>
                  <a:pt x="1653333" y="1342793"/>
                </a:moveTo>
                <a:cubicBezTo>
                  <a:pt x="1652308" y="1342427"/>
                  <a:pt x="1642524" y="1343851"/>
                  <a:pt x="1623983" y="1347063"/>
                </a:cubicBezTo>
                <a:lnTo>
                  <a:pt x="1623983" y="1363669"/>
                </a:lnTo>
                <a:lnTo>
                  <a:pt x="1651042" y="1360184"/>
                </a:lnTo>
                <a:cubicBezTo>
                  <a:pt x="1651802" y="1354147"/>
                  <a:pt x="1652630" y="1349831"/>
                  <a:pt x="1653527" y="1347235"/>
                </a:cubicBezTo>
                <a:cubicBezTo>
                  <a:pt x="1654423" y="1344639"/>
                  <a:pt x="1654359" y="1343159"/>
                  <a:pt x="1653333" y="1342793"/>
                </a:cubicBezTo>
                <a:close/>
                <a:moveTo>
                  <a:pt x="238295" y="1340929"/>
                </a:moveTo>
                <a:cubicBezTo>
                  <a:pt x="247554" y="1340148"/>
                  <a:pt x="255617" y="1342841"/>
                  <a:pt x="262484" y="1349010"/>
                </a:cubicBezTo>
                <a:cubicBezTo>
                  <a:pt x="271640" y="1357234"/>
                  <a:pt x="270117" y="1362210"/>
                  <a:pt x="257913" y="1363938"/>
                </a:cubicBezTo>
                <a:cubicBezTo>
                  <a:pt x="245710" y="1365666"/>
                  <a:pt x="228415" y="1368229"/>
                  <a:pt x="206031" y="1371628"/>
                </a:cubicBezTo>
                <a:cubicBezTo>
                  <a:pt x="218621" y="1377708"/>
                  <a:pt x="223708" y="1383419"/>
                  <a:pt x="221292" y="1388761"/>
                </a:cubicBezTo>
                <a:cubicBezTo>
                  <a:pt x="218875" y="1394102"/>
                  <a:pt x="211989" y="1411694"/>
                  <a:pt x="200632" y="1441536"/>
                </a:cubicBezTo>
                <a:cubicBezTo>
                  <a:pt x="222629" y="1459777"/>
                  <a:pt x="237128" y="1473443"/>
                  <a:pt x="244126" y="1482535"/>
                </a:cubicBezTo>
                <a:cubicBezTo>
                  <a:pt x="251124" y="1491626"/>
                  <a:pt x="252017" y="1500439"/>
                  <a:pt x="246803" y="1508971"/>
                </a:cubicBezTo>
                <a:cubicBezTo>
                  <a:pt x="241591" y="1517503"/>
                  <a:pt x="233420" y="1515704"/>
                  <a:pt x="222292" y="1503572"/>
                </a:cubicBezTo>
                <a:cubicBezTo>
                  <a:pt x="211164" y="1491440"/>
                  <a:pt x="199556" y="1479057"/>
                  <a:pt x="187467" y="1466424"/>
                </a:cubicBezTo>
                <a:cubicBezTo>
                  <a:pt x="173715" y="1484707"/>
                  <a:pt x="160299" y="1497585"/>
                  <a:pt x="147222" y="1505056"/>
                </a:cubicBezTo>
                <a:cubicBezTo>
                  <a:pt x="140682" y="1508792"/>
                  <a:pt x="134427" y="1511766"/>
                  <a:pt x="128456" y="1513980"/>
                </a:cubicBezTo>
                <a:lnTo>
                  <a:pt x="114406" y="1517569"/>
                </a:lnTo>
                <a:lnTo>
                  <a:pt x="121602" y="1519124"/>
                </a:lnTo>
                <a:cubicBezTo>
                  <a:pt x="139815" y="1523569"/>
                  <a:pt x="164283" y="1527793"/>
                  <a:pt x="195007" y="1531793"/>
                </a:cubicBezTo>
                <a:cubicBezTo>
                  <a:pt x="225731" y="1535794"/>
                  <a:pt x="255720" y="1535995"/>
                  <a:pt x="284973" y="1532396"/>
                </a:cubicBezTo>
                <a:cubicBezTo>
                  <a:pt x="314228" y="1528796"/>
                  <a:pt x="324369" y="1530585"/>
                  <a:pt x="315400" y="1537763"/>
                </a:cubicBezTo>
                <a:cubicBezTo>
                  <a:pt x="306430" y="1544940"/>
                  <a:pt x="293047" y="1552841"/>
                  <a:pt x="275251" y="1561467"/>
                </a:cubicBezTo>
                <a:cubicBezTo>
                  <a:pt x="257455" y="1570093"/>
                  <a:pt x="243555" y="1573946"/>
                  <a:pt x="233554" y="1573029"/>
                </a:cubicBezTo>
                <a:cubicBezTo>
                  <a:pt x="223551" y="1572111"/>
                  <a:pt x="206658" y="1567612"/>
                  <a:pt x="182874" y="1559531"/>
                </a:cubicBezTo>
                <a:cubicBezTo>
                  <a:pt x="159092" y="1551450"/>
                  <a:pt x="138618" y="1544864"/>
                  <a:pt x="121452" y="1539774"/>
                </a:cubicBezTo>
                <a:cubicBezTo>
                  <a:pt x="104287" y="1534683"/>
                  <a:pt x="90111" y="1530632"/>
                  <a:pt x="78926" y="1527620"/>
                </a:cubicBezTo>
                <a:cubicBezTo>
                  <a:pt x="67740" y="1524609"/>
                  <a:pt x="58079" y="1525512"/>
                  <a:pt x="49941" y="1530331"/>
                </a:cubicBezTo>
                <a:cubicBezTo>
                  <a:pt x="41803" y="1535149"/>
                  <a:pt x="34855" y="1538748"/>
                  <a:pt x="29098" y="1541129"/>
                </a:cubicBezTo>
                <a:cubicBezTo>
                  <a:pt x="23340" y="1543509"/>
                  <a:pt x="16266" y="1541032"/>
                  <a:pt x="7878" y="1533697"/>
                </a:cubicBezTo>
                <a:cubicBezTo>
                  <a:pt x="-511" y="1526362"/>
                  <a:pt x="-425" y="1522092"/>
                  <a:pt x="8136" y="1520888"/>
                </a:cubicBezTo>
                <a:cubicBezTo>
                  <a:pt x="16697" y="1519683"/>
                  <a:pt x="25193" y="1517525"/>
                  <a:pt x="33625" y="1514413"/>
                </a:cubicBezTo>
                <a:cubicBezTo>
                  <a:pt x="42058" y="1511301"/>
                  <a:pt x="49980" y="1509014"/>
                  <a:pt x="57395" y="1507551"/>
                </a:cubicBezTo>
                <a:cubicBezTo>
                  <a:pt x="56533" y="1496194"/>
                  <a:pt x="53619" y="1485471"/>
                  <a:pt x="48651" y="1475383"/>
                </a:cubicBezTo>
                <a:cubicBezTo>
                  <a:pt x="43682" y="1465294"/>
                  <a:pt x="41875" y="1456938"/>
                  <a:pt x="43229" y="1450312"/>
                </a:cubicBezTo>
                <a:cubicBezTo>
                  <a:pt x="44585" y="1443687"/>
                  <a:pt x="46159" y="1438417"/>
                  <a:pt x="47951" y="1434502"/>
                </a:cubicBezTo>
                <a:cubicBezTo>
                  <a:pt x="49744" y="1430587"/>
                  <a:pt x="47051" y="1430430"/>
                  <a:pt x="39874" y="1434029"/>
                </a:cubicBezTo>
                <a:cubicBezTo>
                  <a:pt x="32697" y="1437628"/>
                  <a:pt x="25050" y="1437356"/>
                  <a:pt x="16933" y="1433212"/>
                </a:cubicBezTo>
                <a:cubicBezTo>
                  <a:pt x="8817" y="1429067"/>
                  <a:pt x="8046" y="1425945"/>
                  <a:pt x="14621" y="1423844"/>
                </a:cubicBezTo>
                <a:cubicBezTo>
                  <a:pt x="21196" y="1421743"/>
                  <a:pt x="27674" y="1418993"/>
                  <a:pt x="34056" y="1415595"/>
                </a:cubicBezTo>
                <a:cubicBezTo>
                  <a:pt x="40437" y="1412196"/>
                  <a:pt x="46019" y="1408091"/>
                  <a:pt x="50801" y="1403280"/>
                </a:cubicBezTo>
                <a:cubicBezTo>
                  <a:pt x="55584" y="1398469"/>
                  <a:pt x="63754" y="1399724"/>
                  <a:pt x="75312" y="1407044"/>
                </a:cubicBezTo>
                <a:cubicBezTo>
                  <a:pt x="86870" y="1414365"/>
                  <a:pt x="88975" y="1421083"/>
                  <a:pt x="81626" y="1427200"/>
                </a:cubicBezTo>
                <a:cubicBezTo>
                  <a:pt x="74277" y="1433316"/>
                  <a:pt x="69777" y="1440647"/>
                  <a:pt x="68128" y="1449194"/>
                </a:cubicBezTo>
                <a:cubicBezTo>
                  <a:pt x="66479" y="1457741"/>
                  <a:pt x="68580" y="1467026"/>
                  <a:pt x="74430" y="1477050"/>
                </a:cubicBezTo>
                <a:cubicBezTo>
                  <a:pt x="80281" y="1487074"/>
                  <a:pt x="80504" y="1497750"/>
                  <a:pt x="75097" y="1509079"/>
                </a:cubicBezTo>
                <a:lnTo>
                  <a:pt x="104898" y="1515516"/>
                </a:lnTo>
                <a:lnTo>
                  <a:pt x="111191" y="1509369"/>
                </a:lnTo>
                <a:cubicBezTo>
                  <a:pt x="121860" y="1502005"/>
                  <a:pt x="132282" y="1493014"/>
                  <a:pt x="142457" y="1482395"/>
                </a:cubicBezTo>
                <a:cubicBezTo>
                  <a:pt x="152632" y="1471776"/>
                  <a:pt x="161168" y="1460938"/>
                  <a:pt x="168065" y="1449882"/>
                </a:cubicBezTo>
                <a:cubicBezTo>
                  <a:pt x="151014" y="1435069"/>
                  <a:pt x="137979" y="1422847"/>
                  <a:pt x="128959" y="1413218"/>
                </a:cubicBezTo>
                <a:cubicBezTo>
                  <a:pt x="119939" y="1403588"/>
                  <a:pt x="123044" y="1401577"/>
                  <a:pt x="138273" y="1407184"/>
                </a:cubicBezTo>
                <a:cubicBezTo>
                  <a:pt x="153502" y="1412791"/>
                  <a:pt x="167699" y="1419882"/>
                  <a:pt x="180863" y="1428458"/>
                </a:cubicBezTo>
                <a:cubicBezTo>
                  <a:pt x="188536" y="1410317"/>
                  <a:pt x="191984" y="1392378"/>
                  <a:pt x="191210" y="1374639"/>
                </a:cubicBezTo>
                <a:cubicBezTo>
                  <a:pt x="170961" y="1378210"/>
                  <a:pt x="155202" y="1381576"/>
                  <a:pt x="143930" y="1384738"/>
                </a:cubicBezTo>
                <a:cubicBezTo>
                  <a:pt x="132659" y="1387900"/>
                  <a:pt x="121717" y="1385409"/>
                  <a:pt x="111105" y="1377263"/>
                </a:cubicBezTo>
                <a:cubicBezTo>
                  <a:pt x="100493" y="1369118"/>
                  <a:pt x="100616" y="1365045"/>
                  <a:pt x="111472" y="1365045"/>
                </a:cubicBezTo>
                <a:cubicBezTo>
                  <a:pt x="120162" y="1365045"/>
                  <a:pt x="132304" y="1363712"/>
                  <a:pt x="147899" y="1361045"/>
                </a:cubicBezTo>
                <a:cubicBezTo>
                  <a:pt x="163494" y="1358377"/>
                  <a:pt x="177497" y="1355714"/>
                  <a:pt x="189908" y="1353053"/>
                </a:cubicBezTo>
                <a:cubicBezTo>
                  <a:pt x="202320" y="1350393"/>
                  <a:pt x="215230" y="1346998"/>
                  <a:pt x="228638" y="1342868"/>
                </a:cubicBezTo>
                <a:cubicBezTo>
                  <a:pt x="231989" y="1341836"/>
                  <a:pt x="235209" y="1341189"/>
                  <a:pt x="238295" y="1340929"/>
                </a:cubicBezTo>
                <a:close/>
                <a:moveTo>
                  <a:pt x="3737806" y="1332802"/>
                </a:moveTo>
                <a:cubicBezTo>
                  <a:pt x="3727194" y="1335483"/>
                  <a:pt x="3715836" y="1337283"/>
                  <a:pt x="3703733" y="1338201"/>
                </a:cubicBezTo>
                <a:cubicBezTo>
                  <a:pt x="3711835" y="1340194"/>
                  <a:pt x="3715213" y="1343890"/>
                  <a:pt x="3713865" y="1349289"/>
                </a:cubicBezTo>
                <a:cubicBezTo>
                  <a:pt x="3712517" y="1354688"/>
                  <a:pt x="3711843" y="1361281"/>
                  <a:pt x="3711843" y="1369068"/>
                </a:cubicBezTo>
                <a:lnTo>
                  <a:pt x="3737548" y="1365583"/>
                </a:lnTo>
                <a:cubicBezTo>
                  <a:pt x="3738293" y="1358843"/>
                  <a:pt x="3738666" y="1351939"/>
                  <a:pt x="3738666" y="1344869"/>
                </a:cubicBezTo>
                <a:cubicBezTo>
                  <a:pt x="3738666" y="1338401"/>
                  <a:pt x="3738379" y="1334379"/>
                  <a:pt x="3737806" y="1332802"/>
                </a:cubicBezTo>
                <a:close/>
                <a:moveTo>
                  <a:pt x="2174812" y="1331350"/>
                </a:moveTo>
                <a:cubicBezTo>
                  <a:pt x="2183796" y="1332289"/>
                  <a:pt x="2192149" y="1334325"/>
                  <a:pt x="2199871" y="1337459"/>
                </a:cubicBezTo>
                <a:cubicBezTo>
                  <a:pt x="2207594" y="1340592"/>
                  <a:pt x="2210591" y="1346898"/>
                  <a:pt x="2208863" y="1356377"/>
                </a:cubicBezTo>
                <a:cubicBezTo>
                  <a:pt x="2207135" y="1365856"/>
                  <a:pt x="2199775" y="1367526"/>
                  <a:pt x="2186782" y="1361389"/>
                </a:cubicBezTo>
                <a:cubicBezTo>
                  <a:pt x="2178709" y="1356026"/>
                  <a:pt x="2172449" y="1349443"/>
                  <a:pt x="2168004" y="1341642"/>
                </a:cubicBezTo>
                <a:cubicBezTo>
                  <a:pt x="2163558" y="1333841"/>
                  <a:pt x="2165828" y="1330410"/>
                  <a:pt x="2174812" y="1331350"/>
                </a:cubicBezTo>
                <a:close/>
                <a:moveTo>
                  <a:pt x="2981793" y="1327797"/>
                </a:moveTo>
                <a:lnTo>
                  <a:pt x="2938078" y="1332414"/>
                </a:lnTo>
                <a:cubicBezTo>
                  <a:pt x="2938078" y="1365089"/>
                  <a:pt x="2937515" y="1398766"/>
                  <a:pt x="2936389" y="1433448"/>
                </a:cubicBezTo>
                <a:lnTo>
                  <a:pt x="2934423" y="1474997"/>
                </a:lnTo>
                <a:lnTo>
                  <a:pt x="2938519" y="1471500"/>
                </a:lnTo>
                <a:cubicBezTo>
                  <a:pt x="2949726" y="1463183"/>
                  <a:pt x="2961287" y="1453510"/>
                  <a:pt x="2973204" y="1442483"/>
                </a:cubicBezTo>
                <a:cubicBezTo>
                  <a:pt x="2985121" y="1431455"/>
                  <a:pt x="2995403" y="1421295"/>
                  <a:pt x="3004050" y="1412003"/>
                </a:cubicBezTo>
                <a:cubicBezTo>
                  <a:pt x="2992563" y="1403685"/>
                  <a:pt x="2984683" y="1397978"/>
                  <a:pt x="2980410" y="1394880"/>
                </a:cubicBezTo>
                <a:cubicBezTo>
                  <a:pt x="2970831" y="1404302"/>
                  <a:pt x="2961578" y="1410708"/>
                  <a:pt x="2952651" y="1414100"/>
                </a:cubicBezTo>
                <a:cubicBezTo>
                  <a:pt x="2943724" y="1417491"/>
                  <a:pt x="2943362" y="1414268"/>
                  <a:pt x="2951565" y="1404431"/>
                </a:cubicBezTo>
                <a:cubicBezTo>
                  <a:pt x="2959767" y="1394593"/>
                  <a:pt x="2967192" y="1382408"/>
                  <a:pt x="2973839" y="1367874"/>
                </a:cubicBezTo>
                <a:cubicBezTo>
                  <a:pt x="2980485" y="1353340"/>
                  <a:pt x="2983135" y="1341359"/>
                  <a:pt x="2981787" y="1331930"/>
                </a:cubicBezTo>
                <a:close/>
                <a:moveTo>
                  <a:pt x="4446868" y="1320648"/>
                </a:moveTo>
                <a:cubicBezTo>
                  <a:pt x="4442974" y="1324477"/>
                  <a:pt x="4438180" y="1328767"/>
                  <a:pt x="4432485" y="1333519"/>
                </a:cubicBezTo>
                <a:lnTo>
                  <a:pt x="4415904" y="1346626"/>
                </a:lnTo>
                <a:lnTo>
                  <a:pt x="4425949" y="1346299"/>
                </a:lnTo>
                <a:cubicBezTo>
                  <a:pt x="4436683" y="1348214"/>
                  <a:pt x="4444584" y="1351734"/>
                  <a:pt x="4449653" y="1356861"/>
                </a:cubicBezTo>
                <a:cubicBezTo>
                  <a:pt x="4454722" y="1361987"/>
                  <a:pt x="4456805" y="1366056"/>
                  <a:pt x="4455902" y="1369068"/>
                </a:cubicBezTo>
                <a:cubicBezTo>
                  <a:pt x="4458125" y="1365383"/>
                  <a:pt x="4463642" y="1358689"/>
                  <a:pt x="4472454" y="1348988"/>
                </a:cubicBezTo>
                <a:cubicBezTo>
                  <a:pt x="4481266" y="1339287"/>
                  <a:pt x="4486533" y="1332586"/>
                  <a:pt x="4488254" y="1328887"/>
                </a:cubicBezTo>
                <a:cubicBezTo>
                  <a:pt x="4489974" y="1325187"/>
                  <a:pt x="4488612" y="1323337"/>
                  <a:pt x="4484167" y="1323337"/>
                </a:cubicBezTo>
                <a:cubicBezTo>
                  <a:pt x="4478258" y="1323337"/>
                  <a:pt x="4471927" y="1323789"/>
                  <a:pt x="4465173" y="1324692"/>
                </a:cubicBezTo>
                <a:cubicBezTo>
                  <a:pt x="4458419" y="1325596"/>
                  <a:pt x="4452317" y="1324248"/>
                  <a:pt x="4446868" y="1320648"/>
                </a:cubicBezTo>
                <a:close/>
                <a:moveTo>
                  <a:pt x="3069430" y="1318626"/>
                </a:moveTo>
                <a:cubicBezTo>
                  <a:pt x="3062644" y="1319300"/>
                  <a:pt x="3048305" y="1320786"/>
                  <a:pt x="3026412" y="1323084"/>
                </a:cubicBezTo>
                <a:lnTo>
                  <a:pt x="2999056" y="1325974"/>
                </a:lnTo>
                <a:lnTo>
                  <a:pt x="3014386" y="1335415"/>
                </a:lnTo>
                <a:cubicBezTo>
                  <a:pt x="3018408" y="1340355"/>
                  <a:pt x="3018670" y="1344751"/>
                  <a:pt x="3015171" y="1348601"/>
                </a:cubicBezTo>
                <a:cubicBezTo>
                  <a:pt x="3011672" y="1352451"/>
                  <a:pt x="3007570" y="1356405"/>
                  <a:pt x="3002867" y="1360464"/>
                </a:cubicBezTo>
                <a:cubicBezTo>
                  <a:pt x="3007054" y="1359905"/>
                  <a:pt x="3012184" y="1359033"/>
                  <a:pt x="3018257" y="1357850"/>
                </a:cubicBezTo>
                <a:cubicBezTo>
                  <a:pt x="3024331" y="1356667"/>
                  <a:pt x="3029188" y="1354642"/>
                  <a:pt x="3032831" y="1351774"/>
                </a:cubicBezTo>
                <a:cubicBezTo>
                  <a:pt x="3036473" y="1348906"/>
                  <a:pt x="3041546" y="1348691"/>
                  <a:pt x="3048049" y="1351128"/>
                </a:cubicBezTo>
                <a:cubicBezTo>
                  <a:pt x="3054553" y="1353566"/>
                  <a:pt x="3060346" y="1357101"/>
                  <a:pt x="3065430" y="1361733"/>
                </a:cubicBezTo>
                <a:cubicBezTo>
                  <a:pt x="3070513" y="1366365"/>
                  <a:pt x="3070391" y="1370610"/>
                  <a:pt x="3065064" y="1374467"/>
                </a:cubicBezTo>
                <a:cubicBezTo>
                  <a:pt x="3059737" y="1378324"/>
                  <a:pt x="3054914" y="1383702"/>
                  <a:pt x="3050598" y="1390600"/>
                </a:cubicBezTo>
                <a:cubicBezTo>
                  <a:pt x="3046282" y="1397497"/>
                  <a:pt x="3040718" y="1404739"/>
                  <a:pt x="3033906" y="1412325"/>
                </a:cubicBezTo>
                <a:cubicBezTo>
                  <a:pt x="3048132" y="1422636"/>
                  <a:pt x="3060138" y="1430010"/>
                  <a:pt x="3069925" y="1434449"/>
                </a:cubicBezTo>
                <a:cubicBezTo>
                  <a:pt x="3079712" y="1438887"/>
                  <a:pt x="3090554" y="1443519"/>
                  <a:pt x="3102449" y="1448344"/>
                </a:cubicBezTo>
                <a:cubicBezTo>
                  <a:pt x="3114344" y="1453170"/>
                  <a:pt x="3114316" y="1457160"/>
                  <a:pt x="3102363" y="1460315"/>
                </a:cubicBezTo>
                <a:cubicBezTo>
                  <a:pt x="3090410" y="1463469"/>
                  <a:pt x="3079031" y="1465276"/>
                  <a:pt x="3068226" y="1465735"/>
                </a:cubicBezTo>
                <a:cubicBezTo>
                  <a:pt x="3057420" y="1466194"/>
                  <a:pt x="3049372" y="1462839"/>
                  <a:pt x="3044081" y="1455668"/>
                </a:cubicBezTo>
                <a:cubicBezTo>
                  <a:pt x="3038789" y="1448498"/>
                  <a:pt x="3030529" y="1439485"/>
                  <a:pt x="3019301" y="1428630"/>
                </a:cubicBezTo>
                <a:cubicBezTo>
                  <a:pt x="3011887" y="1437908"/>
                  <a:pt x="3001074" y="1447591"/>
                  <a:pt x="2986863" y="1457680"/>
                </a:cubicBezTo>
                <a:cubicBezTo>
                  <a:pt x="2972652" y="1467768"/>
                  <a:pt x="2958240" y="1474673"/>
                  <a:pt x="2943627" y="1478394"/>
                </a:cubicBezTo>
                <a:cubicBezTo>
                  <a:pt x="2939974" y="1479324"/>
                  <a:pt x="2937128" y="1479878"/>
                  <a:pt x="2935088" y="1480056"/>
                </a:cubicBezTo>
                <a:lnTo>
                  <a:pt x="2934191" y="1479912"/>
                </a:lnTo>
                <a:lnTo>
                  <a:pt x="2931323" y="1540505"/>
                </a:lnTo>
                <a:cubicBezTo>
                  <a:pt x="2984067" y="1537852"/>
                  <a:pt x="3019172" y="1535629"/>
                  <a:pt x="3036638" y="1533837"/>
                </a:cubicBezTo>
                <a:cubicBezTo>
                  <a:pt x="3054104" y="1532044"/>
                  <a:pt x="3067491" y="1530682"/>
                  <a:pt x="3076798" y="1529750"/>
                </a:cubicBezTo>
                <a:cubicBezTo>
                  <a:pt x="3086104" y="1528818"/>
                  <a:pt x="3092988" y="1530600"/>
                  <a:pt x="3097448" y="1535095"/>
                </a:cubicBezTo>
                <a:cubicBezTo>
                  <a:pt x="3101908" y="1539591"/>
                  <a:pt x="3105005" y="1538225"/>
                  <a:pt x="3106740" y="1530998"/>
                </a:cubicBezTo>
                <a:cubicBezTo>
                  <a:pt x="3108475" y="1523770"/>
                  <a:pt x="3109117" y="1505135"/>
                  <a:pt x="3108665" y="1475092"/>
                </a:cubicBezTo>
                <a:cubicBezTo>
                  <a:pt x="3108214" y="1445049"/>
                  <a:pt x="3107543" y="1414942"/>
                  <a:pt x="3106654" y="1384770"/>
                </a:cubicBezTo>
                <a:cubicBezTo>
                  <a:pt x="3105765" y="1354599"/>
                  <a:pt x="3102732" y="1335695"/>
                  <a:pt x="3097555" y="1328059"/>
                </a:cubicBezTo>
                <a:cubicBezTo>
                  <a:pt x="3092378" y="1320422"/>
                  <a:pt x="3083003" y="1317278"/>
                  <a:pt x="3069430" y="1318626"/>
                </a:cubicBezTo>
                <a:close/>
                <a:moveTo>
                  <a:pt x="34962" y="1317535"/>
                </a:moveTo>
                <a:cubicBezTo>
                  <a:pt x="37505" y="1316853"/>
                  <a:pt x="41570" y="1316991"/>
                  <a:pt x="47156" y="1317949"/>
                </a:cubicBezTo>
                <a:cubicBezTo>
                  <a:pt x="58326" y="1319863"/>
                  <a:pt x="67576" y="1324538"/>
                  <a:pt x="74904" y="1331973"/>
                </a:cubicBezTo>
                <a:cubicBezTo>
                  <a:pt x="82232" y="1339409"/>
                  <a:pt x="84480" y="1347479"/>
                  <a:pt x="81647" y="1356183"/>
                </a:cubicBezTo>
                <a:cubicBezTo>
                  <a:pt x="78815" y="1364888"/>
                  <a:pt x="73147" y="1367042"/>
                  <a:pt x="64643" y="1362647"/>
                </a:cubicBezTo>
                <a:cubicBezTo>
                  <a:pt x="56139" y="1358252"/>
                  <a:pt x="48618" y="1351845"/>
                  <a:pt x="42080" y="1343428"/>
                </a:cubicBezTo>
                <a:cubicBezTo>
                  <a:pt x="36286" y="1333805"/>
                  <a:pt x="32890" y="1326675"/>
                  <a:pt x="31894" y="1322036"/>
                </a:cubicBezTo>
                <a:cubicBezTo>
                  <a:pt x="31396" y="1319716"/>
                  <a:pt x="32418" y="1318216"/>
                  <a:pt x="34962" y="1317535"/>
                </a:cubicBezTo>
                <a:close/>
                <a:moveTo>
                  <a:pt x="6139829" y="1316454"/>
                </a:moveTo>
                <a:cubicBezTo>
                  <a:pt x="6160966" y="1316454"/>
                  <a:pt x="6177511" y="1322190"/>
                  <a:pt x="6189464" y="1333662"/>
                </a:cubicBezTo>
                <a:cubicBezTo>
                  <a:pt x="6201417" y="1345134"/>
                  <a:pt x="6207393" y="1359668"/>
                  <a:pt x="6207393" y="1377263"/>
                </a:cubicBezTo>
                <a:cubicBezTo>
                  <a:pt x="6207393" y="1389653"/>
                  <a:pt x="6204550" y="1401061"/>
                  <a:pt x="6198864" y="1411486"/>
                </a:cubicBezTo>
                <a:cubicBezTo>
                  <a:pt x="6193178" y="1421912"/>
                  <a:pt x="6185589" y="1430924"/>
                  <a:pt x="6176095" y="1438525"/>
                </a:cubicBezTo>
                <a:cubicBezTo>
                  <a:pt x="6167606" y="1445351"/>
                  <a:pt x="6161701" y="1452076"/>
                  <a:pt x="6158382" y="1458701"/>
                </a:cubicBezTo>
                <a:cubicBezTo>
                  <a:pt x="6155062" y="1465327"/>
                  <a:pt x="6153402" y="1469672"/>
                  <a:pt x="6153402" y="1471737"/>
                </a:cubicBezTo>
                <a:lnTo>
                  <a:pt x="6153402" y="1485310"/>
                </a:lnTo>
                <a:lnTo>
                  <a:pt x="6120835" y="1485310"/>
                </a:lnTo>
                <a:lnTo>
                  <a:pt x="6120835" y="1467693"/>
                </a:lnTo>
                <a:cubicBezTo>
                  <a:pt x="6120835" y="1459332"/>
                  <a:pt x="6122936" y="1451180"/>
                  <a:pt x="6127138" y="1443235"/>
                </a:cubicBezTo>
                <a:cubicBezTo>
                  <a:pt x="6131340" y="1435291"/>
                  <a:pt x="6138473" y="1426744"/>
                  <a:pt x="6148540" y="1417595"/>
                </a:cubicBezTo>
                <a:cubicBezTo>
                  <a:pt x="6155481" y="1411529"/>
                  <a:pt x="6160249" y="1405259"/>
                  <a:pt x="6162845" y="1398784"/>
                </a:cubicBezTo>
                <a:cubicBezTo>
                  <a:pt x="6165440" y="1392310"/>
                  <a:pt x="6166738" y="1386032"/>
                  <a:pt x="6166738" y="1379952"/>
                </a:cubicBezTo>
                <a:cubicBezTo>
                  <a:pt x="6166738" y="1369398"/>
                  <a:pt x="6164408" y="1361600"/>
                  <a:pt x="6159747" y="1356560"/>
                </a:cubicBezTo>
                <a:cubicBezTo>
                  <a:pt x="6155087" y="1351519"/>
                  <a:pt x="6148447" y="1348999"/>
                  <a:pt x="6139829" y="1348999"/>
                </a:cubicBezTo>
                <a:cubicBezTo>
                  <a:pt x="6131138" y="1348999"/>
                  <a:pt x="6123803" y="1352387"/>
                  <a:pt x="6117824" y="1359162"/>
                </a:cubicBezTo>
                <a:cubicBezTo>
                  <a:pt x="6111844" y="1365938"/>
                  <a:pt x="6108854" y="1378748"/>
                  <a:pt x="6108854" y="1397591"/>
                </a:cubicBezTo>
                <a:lnTo>
                  <a:pt x="6069554" y="1397591"/>
                </a:lnTo>
                <a:cubicBezTo>
                  <a:pt x="6070472" y="1369097"/>
                  <a:pt x="6077567" y="1348450"/>
                  <a:pt x="6090839" y="1335652"/>
                </a:cubicBezTo>
                <a:cubicBezTo>
                  <a:pt x="6104111" y="1322853"/>
                  <a:pt x="6120441" y="1316454"/>
                  <a:pt x="6139829" y="1316454"/>
                </a:cubicBezTo>
                <a:close/>
                <a:moveTo>
                  <a:pt x="2393718" y="1316454"/>
                </a:moveTo>
                <a:cubicBezTo>
                  <a:pt x="2403190" y="1316454"/>
                  <a:pt x="2411780" y="1317418"/>
                  <a:pt x="2419488" y="1319347"/>
                </a:cubicBezTo>
                <a:cubicBezTo>
                  <a:pt x="2427195" y="1321276"/>
                  <a:pt x="2435366" y="1325359"/>
                  <a:pt x="2443999" y="1331597"/>
                </a:cubicBezTo>
                <a:cubicBezTo>
                  <a:pt x="2452631" y="1337835"/>
                  <a:pt x="2458808" y="1346583"/>
                  <a:pt x="2462530" y="1357840"/>
                </a:cubicBezTo>
                <a:cubicBezTo>
                  <a:pt x="2466251" y="1369097"/>
                  <a:pt x="2465968" y="1382386"/>
                  <a:pt x="2461680" y="1397709"/>
                </a:cubicBezTo>
                <a:cubicBezTo>
                  <a:pt x="2457392" y="1413031"/>
                  <a:pt x="2446938" y="1423733"/>
                  <a:pt x="2430318" y="1429813"/>
                </a:cubicBezTo>
                <a:cubicBezTo>
                  <a:pt x="2444902" y="1432997"/>
                  <a:pt x="2455521" y="1439579"/>
                  <a:pt x="2462175" y="1449560"/>
                </a:cubicBezTo>
                <a:cubicBezTo>
                  <a:pt x="2468828" y="1459540"/>
                  <a:pt x="2472156" y="1471518"/>
                  <a:pt x="2472156" y="1485493"/>
                </a:cubicBezTo>
                <a:cubicBezTo>
                  <a:pt x="2472156" y="1499467"/>
                  <a:pt x="2470015" y="1510746"/>
                  <a:pt x="2465735" y="1519328"/>
                </a:cubicBezTo>
                <a:cubicBezTo>
                  <a:pt x="2461454" y="1527911"/>
                  <a:pt x="2456654" y="1535095"/>
                  <a:pt x="2451334" y="1540882"/>
                </a:cubicBezTo>
                <a:cubicBezTo>
                  <a:pt x="2446013" y="1546668"/>
                  <a:pt x="2438840" y="1551228"/>
                  <a:pt x="2429813" y="1554562"/>
                </a:cubicBezTo>
                <a:cubicBezTo>
                  <a:pt x="2420785" y="1557896"/>
                  <a:pt x="2409471" y="1559563"/>
                  <a:pt x="2395869" y="1559563"/>
                </a:cubicBezTo>
                <a:cubicBezTo>
                  <a:pt x="2382267" y="1559563"/>
                  <a:pt x="2370487" y="1557900"/>
                  <a:pt x="2360528" y="1554573"/>
                </a:cubicBezTo>
                <a:cubicBezTo>
                  <a:pt x="2350569" y="1551246"/>
                  <a:pt x="2342208" y="1546205"/>
                  <a:pt x="2335447" y="1539451"/>
                </a:cubicBezTo>
                <a:cubicBezTo>
                  <a:pt x="2328685" y="1532697"/>
                  <a:pt x="2324107" y="1524770"/>
                  <a:pt x="2321712" y="1515671"/>
                </a:cubicBezTo>
                <a:cubicBezTo>
                  <a:pt x="2319318" y="1506573"/>
                  <a:pt x="2318120" y="1496466"/>
                  <a:pt x="2318120" y="1485353"/>
                </a:cubicBezTo>
                <a:cubicBezTo>
                  <a:pt x="2318120" y="1474225"/>
                  <a:pt x="2320931" y="1463272"/>
                  <a:pt x="2326552" y="1452496"/>
                </a:cubicBezTo>
                <a:cubicBezTo>
                  <a:pt x="2332173" y="1441719"/>
                  <a:pt x="2341064" y="1433871"/>
                  <a:pt x="2353225" y="1428953"/>
                </a:cubicBezTo>
                <a:cubicBezTo>
                  <a:pt x="2343058" y="1424378"/>
                  <a:pt x="2336024" y="1417943"/>
                  <a:pt x="2332123" y="1409647"/>
                </a:cubicBezTo>
                <a:cubicBezTo>
                  <a:pt x="2328223" y="1401351"/>
                  <a:pt x="2326039" y="1392034"/>
                  <a:pt x="2325574" y="1381694"/>
                </a:cubicBezTo>
                <a:cubicBezTo>
                  <a:pt x="2325107" y="1371355"/>
                  <a:pt x="2326502" y="1362450"/>
                  <a:pt x="2329757" y="1354979"/>
                </a:cubicBezTo>
                <a:cubicBezTo>
                  <a:pt x="2333012" y="1347507"/>
                  <a:pt x="2337974" y="1340438"/>
                  <a:pt x="2344642" y="1333770"/>
                </a:cubicBezTo>
                <a:cubicBezTo>
                  <a:pt x="2351311" y="1327101"/>
                  <a:pt x="2358789" y="1322548"/>
                  <a:pt x="2367078" y="1320110"/>
                </a:cubicBezTo>
                <a:cubicBezTo>
                  <a:pt x="2375366" y="1317673"/>
                  <a:pt x="2384246" y="1316454"/>
                  <a:pt x="2393718" y="1316454"/>
                </a:cubicBezTo>
                <a:close/>
                <a:moveTo>
                  <a:pt x="3368323" y="1309057"/>
                </a:moveTo>
                <a:cubicBezTo>
                  <a:pt x="3374779" y="1308661"/>
                  <a:pt x="3380932" y="1311291"/>
                  <a:pt x="3386783" y="1316948"/>
                </a:cubicBezTo>
                <a:cubicBezTo>
                  <a:pt x="3394584" y="1324491"/>
                  <a:pt x="3392573" y="1329908"/>
                  <a:pt x="3380749" y="1333199"/>
                </a:cubicBezTo>
                <a:cubicBezTo>
                  <a:pt x="3368926" y="1336491"/>
                  <a:pt x="3355493" y="1338853"/>
                  <a:pt x="3340450" y="1340287"/>
                </a:cubicBezTo>
                <a:cubicBezTo>
                  <a:pt x="3355736" y="1344331"/>
                  <a:pt x="3362258" y="1349827"/>
                  <a:pt x="3360013" y="1356775"/>
                </a:cubicBezTo>
                <a:cubicBezTo>
                  <a:pt x="3357769" y="1363723"/>
                  <a:pt x="3356647" y="1376374"/>
                  <a:pt x="3356647" y="1394730"/>
                </a:cubicBezTo>
                <a:cubicBezTo>
                  <a:pt x="3361609" y="1394041"/>
                  <a:pt x="3367284" y="1392744"/>
                  <a:pt x="3373672" y="1390836"/>
                </a:cubicBezTo>
                <a:cubicBezTo>
                  <a:pt x="3380061" y="1388929"/>
                  <a:pt x="3386919" y="1391360"/>
                  <a:pt x="3394247" y="1398128"/>
                </a:cubicBezTo>
                <a:cubicBezTo>
                  <a:pt x="3401575" y="1404897"/>
                  <a:pt x="3398678" y="1409665"/>
                  <a:pt x="3385557" y="1412433"/>
                </a:cubicBezTo>
                <a:lnTo>
                  <a:pt x="3356647" y="1417251"/>
                </a:lnTo>
                <a:cubicBezTo>
                  <a:pt x="3356647" y="1447767"/>
                  <a:pt x="3357091" y="1469263"/>
                  <a:pt x="3357981" y="1481739"/>
                </a:cubicBezTo>
                <a:cubicBezTo>
                  <a:pt x="3358870" y="1494215"/>
                  <a:pt x="3358400" y="1506411"/>
                  <a:pt x="3356572" y="1518328"/>
                </a:cubicBezTo>
                <a:cubicBezTo>
                  <a:pt x="3354743" y="1530245"/>
                  <a:pt x="3351796" y="1540096"/>
                  <a:pt x="3347731" y="1547883"/>
                </a:cubicBezTo>
                <a:cubicBezTo>
                  <a:pt x="3343665" y="1555670"/>
                  <a:pt x="3338707" y="1553074"/>
                  <a:pt x="3332857" y="1540096"/>
                </a:cubicBezTo>
                <a:cubicBezTo>
                  <a:pt x="3327006" y="1527118"/>
                  <a:pt x="3325210" y="1516693"/>
                  <a:pt x="3327468" y="1508820"/>
                </a:cubicBezTo>
                <a:cubicBezTo>
                  <a:pt x="3329727" y="1500948"/>
                  <a:pt x="3331301" y="1490271"/>
                  <a:pt x="3332190" y="1476792"/>
                </a:cubicBezTo>
                <a:cubicBezTo>
                  <a:pt x="3333079" y="1463312"/>
                  <a:pt x="3333523" y="1444555"/>
                  <a:pt x="3333523" y="1420521"/>
                </a:cubicBezTo>
                <a:cubicBezTo>
                  <a:pt x="3316415" y="1424909"/>
                  <a:pt x="3306471" y="1427662"/>
                  <a:pt x="3303689" y="1428781"/>
                </a:cubicBezTo>
                <a:cubicBezTo>
                  <a:pt x="3300175" y="1465649"/>
                  <a:pt x="3292826" y="1492010"/>
                  <a:pt x="3281640" y="1507863"/>
                </a:cubicBezTo>
                <a:cubicBezTo>
                  <a:pt x="3270455" y="1523716"/>
                  <a:pt x="3258087" y="1534719"/>
                  <a:pt x="3244535" y="1540871"/>
                </a:cubicBezTo>
                <a:cubicBezTo>
                  <a:pt x="3230984" y="1547023"/>
                  <a:pt x="3225642" y="1547396"/>
                  <a:pt x="3228510" y="1541989"/>
                </a:cubicBezTo>
                <a:cubicBezTo>
                  <a:pt x="3231378" y="1536583"/>
                  <a:pt x="3237480" y="1528549"/>
                  <a:pt x="3246815" y="1517887"/>
                </a:cubicBezTo>
                <a:cubicBezTo>
                  <a:pt x="3256151" y="1507225"/>
                  <a:pt x="3263263" y="1493896"/>
                  <a:pt x="3268154" y="1477899"/>
                </a:cubicBezTo>
                <a:cubicBezTo>
                  <a:pt x="3273044" y="1461903"/>
                  <a:pt x="3276836" y="1447279"/>
                  <a:pt x="3279532" y="1434029"/>
                </a:cubicBezTo>
                <a:cubicBezTo>
                  <a:pt x="3262195" y="1438489"/>
                  <a:pt x="3251476" y="1441178"/>
                  <a:pt x="3247375" y="1442095"/>
                </a:cubicBezTo>
                <a:cubicBezTo>
                  <a:pt x="3243273" y="1443013"/>
                  <a:pt x="3236135" y="1439762"/>
                  <a:pt x="3225961" y="1432341"/>
                </a:cubicBezTo>
                <a:cubicBezTo>
                  <a:pt x="3215787" y="1424919"/>
                  <a:pt x="3217536" y="1420639"/>
                  <a:pt x="3231210" y="1419499"/>
                </a:cubicBezTo>
                <a:cubicBezTo>
                  <a:pt x="3244883" y="1418359"/>
                  <a:pt x="3261493" y="1415752"/>
                  <a:pt x="3281038" y="1411680"/>
                </a:cubicBezTo>
                <a:cubicBezTo>
                  <a:pt x="3281841" y="1401341"/>
                  <a:pt x="3282020" y="1391134"/>
                  <a:pt x="3281576" y="1381060"/>
                </a:cubicBezTo>
                <a:cubicBezTo>
                  <a:pt x="3281131" y="1370986"/>
                  <a:pt x="3279375" y="1361353"/>
                  <a:pt x="3276306" y="1352161"/>
                </a:cubicBezTo>
                <a:cubicBezTo>
                  <a:pt x="3255971" y="1342323"/>
                  <a:pt x="3253932" y="1335960"/>
                  <a:pt x="3270186" y="1333070"/>
                </a:cubicBezTo>
                <a:cubicBezTo>
                  <a:pt x="3286441" y="1330181"/>
                  <a:pt x="3303549" y="1326495"/>
                  <a:pt x="3321510" y="1322014"/>
                </a:cubicBezTo>
                <a:cubicBezTo>
                  <a:pt x="3339471" y="1317533"/>
                  <a:pt x="3352890" y="1313683"/>
                  <a:pt x="3361766" y="1310463"/>
                </a:cubicBezTo>
                <a:cubicBezTo>
                  <a:pt x="3363985" y="1309658"/>
                  <a:pt x="3366171" y="1309190"/>
                  <a:pt x="3368323" y="1309057"/>
                </a:cubicBezTo>
                <a:close/>
                <a:moveTo>
                  <a:pt x="506278" y="1307527"/>
                </a:moveTo>
                <a:cubicBezTo>
                  <a:pt x="509771" y="1308208"/>
                  <a:pt x="514779" y="1309972"/>
                  <a:pt x="521304" y="1312818"/>
                </a:cubicBezTo>
                <a:cubicBezTo>
                  <a:pt x="533033" y="1316733"/>
                  <a:pt x="540372" y="1322258"/>
                  <a:pt x="543319" y="1329392"/>
                </a:cubicBezTo>
                <a:cubicBezTo>
                  <a:pt x="546266" y="1336526"/>
                  <a:pt x="545570" y="1343152"/>
                  <a:pt x="541232" y="1349268"/>
                </a:cubicBezTo>
                <a:cubicBezTo>
                  <a:pt x="536895" y="1355384"/>
                  <a:pt x="531130" y="1355000"/>
                  <a:pt x="523938" y="1348117"/>
                </a:cubicBezTo>
                <a:cubicBezTo>
                  <a:pt x="516747" y="1341234"/>
                  <a:pt x="510788" y="1333691"/>
                  <a:pt x="506063" y="1325488"/>
                </a:cubicBezTo>
                <a:cubicBezTo>
                  <a:pt x="501338" y="1317285"/>
                  <a:pt x="499434" y="1311700"/>
                  <a:pt x="500352" y="1308731"/>
                </a:cubicBezTo>
                <a:cubicBezTo>
                  <a:pt x="500811" y="1307247"/>
                  <a:pt x="502786" y="1306846"/>
                  <a:pt x="506278" y="1307527"/>
                </a:cubicBezTo>
                <a:close/>
                <a:moveTo>
                  <a:pt x="1298543" y="1306263"/>
                </a:moveTo>
                <a:cubicBezTo>
                  <a:pt x="1302167" y="1306188"/>
                  <a:pt x="1305895" y="1307219"/>
                  <a:pt x="1309727" y="1309355"/>
                </a:cubicBezTo>
                <a:cubicBezTo>
                  <a:pt x="1317392" y="1313629"/>
                  <a:pt x="1323745" y="1317913"/>
                  <a:pt x="1328785" y="1322208"/>
                </a:cubicBezTo>
                <a:cubicBezTo>
                  <a:pt x="1333826" y="1326503"/>
                  <a:pt x="1335184" y="1330504"/>
                  <a:pt x="1332862" y="1334210"/>
                </a:cubicBezTo>
                <a:cubicBezTo>
                  <a:pt x="1330538" y="1337917"/>
                  <a:pt x="1328950" y="1342987"/>
                  <a:pt x="1328097" y="1349418"/>
                </a:cubicBezTo>
                <a:cubicBezTo>
                  <a:pt x="1327244" y="1355850"/>
                  <a:pt x="1326595" y="1368605"/>
                  <a:pt x="1326150" y="1387685"/>
                </a:cubicBezTo>
                <a:cubicBezTo>
                  <a:pt x="1325706" y="1406765"/>
                  <a:pt x="1325717" y="1421868"/>
                  <a:pt x="1326183" y="1432997"/>
                </a:cubicBezTo>
                <a:cubicBezTo>
                  <a:pt x="1326649" y="1444125"/>
                  <a:pt x="1324115" y="1455177"/>
                  <a:pt x="1318579" y="1466155"/>
                </a:cubicBezTo>
                <a:cubicBezTo>
                  <a:pt x="1313044" y="1477132"/>
                  <a:pt x="1307845" y="1476849"/>
                  <a:pt x="1302984" y="1465305"/>
                </a:cubicBezTo>
                <a:cubicBezTo>
                  <a:pt x="1298123" y="1453761"/>
                  <a:pt x="1296365" y="1444282"/>
                  <a:pt x="1297713" y="1436868"/>
                </a:cubicBezTo>
                <a:cubicBezTo>
                  <a:pt x="1299062" y="1429455"/>
                  <a:pt x="1299735" y="1411830"/>
                  <a:pt x="1299735" y="1383996"/>
                </a:cubicBezTo>
                <a:cubicBezTo>
                  <a:pt x="1299735" y="1355932"/>
                  <a:pt x="1298865" y="1340158"/>
                  <a:pt x="1297122" y="1336673"/>
                </a:cubicBezTo>
                <a:cubicBezTo>
                  <a:pt x="1295380" y="1333189"/>
                  <a:pt x="1293133" y="1331446"/>
                  <a:pt x="1290379" y="1331446"/>
                </a:cubicBezTo>
                <a:cubicBezTo>
                  <a:pt x="1287210" y="1331446"/>
                  <a:pt x="1270589" y="1333949"/>
                  <a:pt x="1240518" y="1338953"/>
                </a:cubicBezTo>
                <a:cubicBezTo>
                  <a:pt x="1241364" y="1373571"/>
                  <a:pt x="1241562" y="1399584"/>
                  <a:pt x="1241109" y="1416993"/>
                </a:cubicBezTo>
                <a:cubicBezTo>
                  <a:pt x="1240658" y="1434402"/>
                  <a:pt x="1238123" y="1447441"/>
                  <a:pt x="1233506" y="1456109"/>
                </a:cubicBezTo>
                <a:cubicBezTo>
                  <a:pt x="1228888" y="1464778"/>
                  <a:pt x="1224374" y="1463993"/>
                  <a:pt x="1219965" y="1453754"/>
                </a:cubicBezTo>
                <a:cubicBezTo>
                  <a:pt x="1215555" y="1443515"/>
                  <a:pt x="1214028" y="1435338"/>
                  <a:pt x="1215383" y="1429222"/>
                </a:cubicBezTo>
                <a:cubicBezTo>
                  <a:pt x="1216738" y="1423105"/>
                  <a:pt x="1217864" y="1415387"/>
                  <a:pt x="1218760" y="1406066"/>
                </a:cubicBezTo>
                <a:cubicBezTo>
                  <a:pt x="1219657" y="1396744"/>
                  <a:pt x="1219660" y="1383745"/>
                  <a:pt x="1218771" y="1367067"/>
                </a:cubicBezTo>
                <a:cubicBezTo>
                  <a:pt x="1217882" y="1350390"/>
                  <a:pt x="1215856" y="1338462"/>
                  <a:pt x="1212694" y="1331285"/>
                </a:cubicBezTo>
                <a:cubicBezTo>
                  <a:pt x="1209532" y="1324108"/>
                  <a:pt x="1210676" y="1320519"/>
                  <a:pt x="1216125" y="1320519"/>
                </a:cubicBezTo>
                <a:cubicBezTo>
                  <a:pt x="1219624" y="1320519"/>
                  <a:pt x="1226307" y="1320964"/>
                  <a:pt x="1236173" y="1321853"/>
                </a:cubicBezTo>
                <a:cubicBezTo>
                  <a:pt x="1263878" y="1318397"/>
                  <a:pt x="1281147" y="1314382"/>
                  <a:pt x="1287981" y="1309807"/>
                </a:cubicBezTo>
                <a:cubicBezTo>
                  <a:pt x="1291397" y="1307520"/>
                  <a:pt x="1294918" y="1306338"/>
                  <a:pt x="1298543" y="1306263"/>
                </a:cubicBezTo>
                <a:close/>
                <a:moveTo>
                  <a:pt x="3774803" y="1302321"/>
                </a:moveTo>
                <a:cubicBezTo>
                  <a:pt x="3783250" y="1300930"/>
                  <a:pt x="3790839" y="1303576"/>
                  <a:pt x="3797572" y="1310259"/>
                </a:cubicBezTo>
                <a:cubicBezTo>
                  <a:pt x="3804305" y="1316941"/>
                  <a:pt x="3801924" y="1321688"/>
                  <a:pt x="3790431" y="1324499"/>
                </a:cubicBezTo>
                <a:cubicBezTo>
                  <a:pt x="3778937" y="1327309"/>
                  <a:pt x="3767138" y="1329188"/>
                  <a:pt x="3755035" y="1330134"/>
                </a:cubicBezTo>
                <a:cubicBezTo>
                  <a:pt x="3765834" y="1333863"/>
                  <a:pt x="3770745" y="1338366"/>
                  <a:pt x="3769770" y="1343643"/>
                </a:cubicBezTo>
                <a:cubicBezTo>
                  <a:pt x="3768795" y="1348920"/>
                  <a:pt x="3766579" y="1354699"/>
                  <a:pt x="3763123" y="1360980"/>
                </a:cubicBezTo>
                <a:cubicBezTo>
                  <a:pt x="3781335" y="1359259"/>
                  <a:pt x="3793220" y="1357478"/>
                  <a:pt x="3798777" y="1355635"/>
                </a:cubicBezTo>
                <a:cubicBezTo>
                  <a:pt x="3804333" y="1353792"/>
                  <a:pt x="3811859" y="1356029"/>
                  <a:pt x="3821352" y="1362346"/>
                </a:cubicBezTo>
                <a:cubicBezTo>
                  <a:pt x="3830845" y="1368663"/>
                  <a:pt x="3836112" y="1373721"/>
                  <a:pt x="3837151" y="1377521"/>
                </a:cubicBezTo>
                <a:cubicBezTo>
                  <a:pt x="3838191" y="1381322"/>
                  <a:pt x="3836255" y="1384760"/>
                  <a:pt x="3831343" y="1387836"/>
                </a:cubicBezTo>
                <a:cubicBezTo>
                  <a:pt x="3826432" y="1390912"/>
                  <a:pt x="3821484" y="1395963"/>
                  <a:pt x="3816501" y="1402990"/>
                </a:cubicBezTo>
                <a:cubicBezTo>
                  <a:pt x="3811518" y="1410016"/>
                  <a:pt x="3804921" y="1418072"/>
                  <a:pt x="3796712" y="1427157"/>
                </a:cubicBezTo>
                <a:cubicBezTo>
                  <a:pt x="3788502" y="1436241"/>
                  <a:pt x="3783701" y="1436732"/>
                  <a:pt x="3782310" y="1428630"/>
                </a:cubicBezTo>
                <a:cubicBezTo>
                  <a:pt x="3761675" y="1431326"/>
                  <a:pt x="3740437" y="1433663"/>
                  <a:pt x="3718597" y="1435642"/>
                </a:cubicBezTo>
                <a:cubicBezTo>
                  <a:pt x="3723989" y="1436847"/>
                  <a:pt x="3725925" y="1439224"/>
                  <a:pt x="3724405" y="1442773"/>
                </a:cubicBezTo>
                <a:cubicBezTo>
                  <a:pt x="3722885" y="1446322"/>
                  <a:pt x="3719149" y="1451904"/>
                  <a:pt x="3713198" y="1459519"/>
                </a:cubicBezTo>
                <a:lnTo>
                  <a:pt x="3742732" y="1458508"/>
                </a:lnTo>
                <a:cubicBezTo>
                  <a:pt x="3742732" y="1454220"/>
                  <a:pt x="3743696" y="1451065"/>
                  <a:pt x="3745625" y="1449043"/>
                </a:cubicBezTo>
                <a:cubicBezTo>
                  <a:pt x="3747553" y="1447021"/>
                  <a:pt x="3754598" y="1448713"/>
                  <a:pt x="3766759" y="1454120"/>
                </a:cubicBezTo>
                <a:cubicBezTo>
                  <a:pt x="3799942" y="1451467"/>
                  <a:pt x="3822567" y="1449226"/>
                  <a:pt x="3834634" y="1447398"/>
                </a:cubicBezTo>
                <a:cubicBezTo>
                  <a:pt x="3846702" y="1445569"/>
                  <a:pt x="3858321" y="1446813"/>
                  <a:pt x="3869492" y="1451130"/>
                </a:cubicBezTo>
                <a:cubicBezTo>
                  <a:pt x="3880663" y="1455446"/>
                  <a:pt x="3888449" y="1461774"/>
                  <a:pt x="3892852" y="1470113"/>
                </a:cubicBezTo>
                <a:cubicBezTo>
                  <a:pt x="3897255" y="1478451"/>
                  <a:pt x="3888758" y="1481047"/>
                  <a:pt x="3867362" y="1477899"/>
                </a:cubicBezTo>
                <a:cubicBezTo>
                  <a:pt x="3845966" y="1474752"/>
                  <a:pt x="3828292" y="1473178"/>
                  <a:pt x="3814339" y="1473178"/>
                </a:cubicBezTo>
                <a:lnTo>
                  <a:pt x="3771405" y="1473178"/>
                </a:lnTo>
                <a:cubicBezTo>
                  <a:pt x="3766529" y="1487790"/>
                  <a:pt x="3760169" y="1500532"/>
                  <a:pt x="3752325" y="1511402"/>
                </a:cubicBezTo>
                <a:cubicBezTo>
                  <a:pt x="3794973" y="1529671"/>
                  <a:pt x="3819584" y="1544703"/>
                  <a:pt x="3826159" y="1556498"/>
                </a:cubicBezTo>
                <a:cubicBezTo>
                  <a:pt x="3832734" y="1568293"/>
                  <a:pt x="3835086" y="1578051"/>
                  <a:pt x="3833215" y="1585774"/>
                </a:cubicBezTo>
                <a:cubicBezTo>
                  <a:pt x="3831343" y="1593496"/>
                  <a:pt x="3823811" y="1592402"/>
                  <a:pt x="3810618" y="1582493"/>
                </a:cubicBezTo>
                <a:cubicBezTo>
                  <a:pt x="3797425" y="1572584"/>
                  <a:pt x="3786996" y="1564647"/>
                  <a:pt x="3779331" y="1558681"/>
                </a:cubicBezTo>
                <a:cubicBezTo>
                  <a:pt x="3771666" y="1552716"/>
                  <a:pt x="3758312" y="1542212"/>
                  <a:pt x="3739268" y="1527169"/>
                </a:cubicBezTo>
                <a:cubicBezTo>
                  <a:pt x="3730765" y="1537408"/>
                  <a:pt x="3721149" y="1545327"/>
                  <a:pt x="3710423" y="1550927"/>
                </a:cubicBezTo>
                <a:cubicBezTo>
                  <a:pt x="3699697" y="1556527"/>
                  <a:pt x="3688655" y="1560915"/>
                  <a:pt x="3677297" y="1564091"/>
                </a:cubicBezTo>
                <a:cubicBezTo>
                  <a:pt x="3665940" y="1567267"/>
                  <a:pt x="3655135" y="1569781"/>
                  <a:pt x="3644881" y="1571631"/>
                </a:cubicBezTo>
                <a:cubicBezTo>
                  <a:pt x="3634628" y="1573480"/>
                  <a:pt x="3623851" y="1573620"/>
                  <a:pt x="3612551" y="1572050"/>
                </a:cubicBezTo>
                <a:cubicBezTo>
                  <a:pt x="3601251" y="1570480"/>
                  <a:pt x="3604997" y="1566902"/>
                  <a:pt x="3623790" y="1561316"/>
                </a:cubicBezTo>
                <a:cubicBezTo>
                  <a:pt x="3642583" y="1555731"/>
                  <a:pt x="3660322" y="1549206"/>
                  <a:pt x="3677007" y="1541742"/>
                </a:cubicBezTo>
                <a:cubicBezTo>
                  <a:pt x="3693692" y="1534278"/>
                  <a:pt x="3707498" y="1526000"/>
                  <a:pt x="3718425" y="1516908"/>
                </a:cubicBezTo>
                <a:cubicBezTo>
                  <a:pt x="3697990" y="1510197"/>
                  <a:pt x="3684557" y="1506236"/>
                  <a:pt x="3678125" y="1505024"/>
                </a:cubicBezTo>
                <a:cubicBezTo>
                  <a:pt x="3671694" y="1503812"/>
                  <a:pt x="3669657" y="1500940"/>
                  <a:pt x="3672016" y="1496409"/>
                </a:cubicBezTo>
                <a:cubicBezTo>
                  <a:pt x="3674376" y="1491877"/>
                  <a:pt x="3678151" y="1486378"/>
                  <a:pt x="3683342" y="1479911"/>
                </a:cubicBezTo>
                <a:cubicBezTo>
                  <a:pt x="3646774" y="1486220"/>
                  <a:pt x="3624009" y="1490497"/>
                  <a:pt x="3615046" y="1492741"/>
                </a:cubicBezTo>
                <a:cubicBezTo>
                  <a:pt x="3606084" y="1494986"/>
                  <a:pt x="3596777" y="1492204"/>
                  <a:pt x="3587126" y="1484395"/>
                </a:cubicBezTo>
                <a:cubicBezTo>
                  <a:pt x="3577475" y="1476587"/>
                  <a:pt x="3575428" y="1472307"/>
                  <a:pt x="3580985" y="1471554"/>
                </a:cubicBezTo>
                <a:cubicBezTo>
                  <a:pt x="3586542" y="1470801"/>
                  <a:pt x="3592790" y="1470191"/>
                  <a:pt x="3599731" y="1469725"/>
                </a:cubicBezTo>
                <a:cubicBezTo>
                  <a:pt x="3606672" y="1469259"/>
                  <a:pt x="3617871" y="1468367"/>
                  <a:pt x="3633330" y="1467047"/>
                </a:cubicBezTo>
                <a:cubicBezTo>
                  <a:pt x="3648789" y="1465728"/>
                  <a:pt x="3667524" y="1463799"/>
                  <a:pt x="3689537" y="1461261"/>
                </a:cubicBezTo>
                <a:cubicBezTo>
                  <a:pt x="3691702" y="1455783"/>
                  <a:pt x="3693685" y="1450775"/>
                  <a:pt x="3695484" y="1446236"/>
                </a:cubicBezTo>
                <a:cubicBezTo>
                  <a:pt x="3697284" y="1441698"/>
                  <a:pt x="3699238" y="1439428"/>
                  <a:pt x="3701346" y="1439428"/>
                </a:cubicBezTo>
                <a:lnTo>
                  <a:pt x="3675899" y="1441837"/>
                </a:lnTo>
                <a:cubicBezTo>
                  <a:pt x="3671554" y="1452822"/>
                  <a:pt x="3665044" y="1448545"/>
                  <a:pt x="3656368" y="1429006"/>
                </a:cubicBezTo>
                <a:cubicBezTo>
                  <a:pt x="3647692" y="1409468"/>
                  <a:pt x="3641020" y="1395493"/>
                  <a:pt x="3636352" y="1387083"/>
                </a:cubicBezTo>
                <a:cubicBezTo>
                  <a:pt x="3631685" y="1378672"/>
                  <a:pt x="3634061" y="1374919"/>
                  <a:pt x="3643483" y="1375822"/>
                </a:cubicBezTo>
                <a:cubicBezTo>
                  <a:pt x="3652904" y="1376726"/>
                  <a:pt x="3660415" y="1376969"/>
                  <a:pt x="3666015" y="1376554"/>
                </a:cubicBezTo>
                <a:cubicBezTo>
                  <a:pt x="3671615" y="1376138"/>
                  <a:pt x="3679635" y="1374826"/>
                  <a:pt x="3690074" y="1372617"/>
                </a:cubicBezTo>
                <a:cubicBezTo>
                  <a:pt x="3688396" y="1352311"/>
                  <a:pt x="3686819" y="1341735"/>
                  <a:pt x="3685342" y="1340889"/>
                </a:cubicBezTo>
                <a:cubicBezTo>
                  <a:pt x="3677842" y="1341793"/>
                  <a:pt x="3670909" y="1339248"/>
                  <a:pt x="3664542" y="1333253"/>
                </a:cubicBezTo>
                <a:cubicBezTo>
                  <a:pt x="3658174" y="1327259"/>
                  <a:pt x="3661376" y="1323427"/>
                  <a:pt x="3674146" y="1321756"/>
                </a:cubicBezTo>
                <a:cubicBezTo>
                  <a:pt x="3686916" y="1320085"/>
                  <a:pt x="3698700" y="1318124"/>
                  <a:pt x="3709498" y="1315873"/>
                </a:cubicBezTo>
                <a:cubicBezTo>
                  <a:pt x="3720296" y="1313621"/>
                  <a:pt x="3731769" y="1311148"/>
                  <a:pt x="3743915" y="1308452"/>
                </a:cubicBezTo>
                <a:cubicBezTo>
                  <a:pt x="3756061" y="1305756"/>
                  <a:pt x="3766357" y="1303712"/>
                  <a:pt x="3774803" y="1302321"/>
                </a:cubicBezTo>
                <a:close/>
                <a:moveTo>
                  <a:pt x="4158940" y="1301700"/>
                </a:moveTo>
                <a:cubicBezTo>
                  <a:pt x="4162780" y="1302193"/>
                  <a:pt x="4167173" y="1303626"/>
                  <a:pt x="4172121" y="1306000"/>
                </a:cubicBezTo>
                <a:cubicBezTo>
                  <a:pt x="4182015" y="1310746"/>
                  <a:pt x="4190358" y="1315909"/>
                  <a:pt x="4197148" y="1321487"/>
                </a:cubicBezTo>
                <a:cubicBezTo>
                  <a:pt x="4203938" y="1327065"/>
                  <a:pt x="4205505" y="1332834"/>
                  <a:pt x="4201848" y="1338792"/>
                </a:cubicBezTo>
                <a:cubicBezTo>
                  <a:pt x="4198191" y="1344751"/>
                  <a:pt x="4195943" y="1351526"/>
                  <a:pt x="4195104" y="1359119"/>
                </a:cubicBezTo>
                <a:cubicBezTo>
                  <a:pt x="4194265" y="1366713"/>
                  <a:pt x="4193846" y="1383559"/>
                  <a:pt x="4193846" y="1409658"/>
                </a:cubicBezTo>
                <a:cubicBezTo>
                  <a:pt x="4193846" y="1436431"/>
                  <a:pt x="4194502" y="1461695"/>
                  <a:pt x="4195814" y="1485449"/>
                </a:cubicBezTo>
                <a:cubicBezTo>
                  <a:pt x="4197126" y="1509204"/>
                  <a:pt x="4198474" y="1526283"/>
                  <a:pt x="4199858" y="1536687"/>
                </a:cubicBezTo>
                <a:cubicBezTo>
                  <a:pt x="4201242" y="1547091"/>
                  <a:pt x="4197026" y="1559803"/>
                  <a:pt x="4187210" y="1574825"/>
                </a:cubicBezTo>
                <a:cubicBezTo>
                  <a:pt x="4177394" y="1589846"/>
                  <a:pt x="4170059" y="1591065"/>
                  <a:pt x="4165205" y="1578482"/>
                </a:cubicBezTo>
                <a:cubicBezTo>
                  <a:pt x="4160351" y="1565898"/>
                  <a:pt x="4151062" y="1554623"/>
                  <a:pt x="4137338" y="1544657"/>
                </a:cubicBezTo>
                <a:cubicBezTo>
                  <a:pt x="4123615" y="1534690"/>
                  <a:pt x="4124697" y="1531507"/>
                  <a:pt x="4140586" y="1535106"/>
                </a:cubicBezTo>
                <a:cubicBezTo>
                  <a:pt x="4156475" y="1538705"/>
                  <a:pt x="4165022" y="1535963"/>
                  <a:pt x="4166227" y="1526878"/>
                </a:cubicBezTo>
                <a:cubicBezTo>
                  <a:pt x="4167431" y="1517794"/>
                  <a:pt x="4168034" y="1506160"/>
                  <a:pt x="4168034" y="1491978"/>
                </a:cubicBezTo>
                <a:cubicBezTo>
                  <a:pt x="4168034" y="1476820"/>
                  <a:pt x="4167367" y="1448108"/>
                  <a:pt x="4166033" y="1405840"/>
                </a:cubicBezTo>
                <a:cubicBezTo>
                  <a:pt x="4164699" y="1363572"/>
                  <a:pt x="4161706" y="1339706"/>
                  <a:pt x="4157053" y="1334243"/>
                </a:cubicBezTo>
                <a:cubicBezTo>
                  <a:pt x="4152399" y="1328779"/>
                  <a:pt x="4145559" y="1326270"/>
                  <a:pt x="4136532" y="1326714"/>
                </a:cubicBezTo>
                <a:cubicBezTo>
                  <a:pt x="4127504" y="1327159"/>
                  <a:pt x="4112415" y="1328621"/>
                  <a:pt x="4091263" y="1331102"/>
                </a:cubicBezTo>
                <a:cubicBezTo>
                  <a:pt x="4103854" y="1335247"/>
                  <a:pt x="4108575" y="1340549"/>
                  <a:pt x="4105428" y="1347009"/>
                </a:cubicBezTo>
                <a:cubicBezTo>
                  <a:pt x="4102280" y="1353469"/>
                  <a:pt x="4100706" y="1364422"/>
                  <a:pt x="4100706" y="1379866"/>
                </a:cubicBezTo>
                <a:cubicBezTo>
                  <a:pt x="4107604" y="1378991"/>
                  <a:pt x="4112974" y="1378554"/>
                  <a:pt x="4116818" y="1378554"/>
                </a:cubicBezTo>
                <a:cubicBezTo>
                  <a:pt x="4122582" y="1378554"/>
                  <a:pt x="4127863" y="1381196"/>
                  <a:pt x="4132660" y="1386481"/>
                </a:cubicBezTo>
                <a:cubicBezTo>
                  <a:pt x="4137457" y="1391765"/>
                  <a:pt x="4134209" y="1396027"/>
                  <a:pt x="4122916" y="1399268"/>
                </a:cubicBezTo>
                <a:cubicBezTo>
                  <a:pt x="4111623" y="1402509"/>
                  <a:pt x="4104162" y="1404739"/>
                  <a:pt x="4100534" y="1405958"/>
                </a:cubicBezTo>
                <a:lnTo>
                  <a:pt x="4099351" y="1437922"/>
                </a:lnTo>
                <a:cubicBezTo>
                  <a:pt x="4110278" y="1435312"/>
                  <a:pt x="4119223" y="1433534"/>
                  <a:pt x="4126185" y="1432588"/>
                </a:cubicBezTo>
                <a:cubicBezTo>
                  <a:pt x="4133147" y="1431641"/>
                  <a:pt x="4138514" y="1434258"/>
                  <a:pt x="4142286" y="1440439"/>
                </a:cubicBezTo>
                <a:cubicBezTo>
                  <a:pt x="4146057" y="1446620"/>
                  <a:pt x="4143390" y="1451348"/>
                  <a:pt x="4134284" y="1454625"/>
                </a:cubicBezTo>
                <a:cubicBezTo>
                  <a:pt x="4125178" y="1457902"/>
                  <a:pt x="4113534" y="1461512"/>
                  <a:pt x="4099351" y="1465456"/>
                </a:cubicBezTo>
                <a:cubicBezTo>
                  <a:pt x="4099351" y="1485905"/>
                  <a:pt x="4097928" y="1507064"/>
                  <a:pt x="4095081" y="1528933"/>
                </a:cubicBezTo>
                <a:cubicBezTo>
                  <a:pt x="4092235" y="1550801"/>
                  <a:pt x="4088216" y="1562048"/>
                  <a:pt x="4083025" y="1562672"/>
                </a:cubicBezTo>
                <a:cubicBezTo>
                  <a:pt x="4077833" y="1563295"/>
                  <a:pt x="4074732" y="1557097"/>
                  <a:pt x="4073721" y="1544076"/>
                </a:cubicBezTo>
                <a:cubicBezTo>
                  <a:pt x="4072710" y="1531055"/>
                  <a:pt x="4072657" y="1506067"/>
                  <a:pt x="4073560" y="1469112"/>
                </a:cubicBezTo>
                <a:cubicBezTo>
                  <a:pt x="4065946" y="1470919"/>
                  <a:pt x="4058768" y="1471823"/>
                  <a:pt x="4052028" y="1471823"/>
                </a:cubicBezTo>
                <a:cubicBezTo>
                  <a:pt x="4046034" y="1471823"/>
                  <a:pt x="4039126" y="1469715"/>
                  <a:pt x="4031303" y="1465499"/>
                </a:cubicBezTo>
                <a:cubicBezTo>
                  <a:pt x="4023480" y="1461283"/>
                  <a:pt x="4023448" y="1458131"/>
                  <a:pt x="4031206" y="1456045"/>
                </a:cubicBezTo>
                <a:cubicBezTo>
                  <a:pt x="4038965" y="1453958"/>
                  <a:pt x="4053527" y="1450040"/>
                  <a:pt x="4074894" y="1444289"/>
                </a:cubicBezTo>
                <a:lnTo>
                  <a:pt x="4074894" y="1409722"/>
                </a:lnTo>
                <a:cubicBezTo>
                  <a:pt x="4064812" y="1412433"/>
                  <a:pt x="4055094" y="1411479"/>
                  <a:pt x="4045737" y="1406862"/>
                </a:cubicBezTo>
                <a:cubicBezTo>
                  <a:pt x="4036380" y="1402244"/>
                  <a:pt x="4035390" y="1398860"/>
                  <a:pt x="4042768" y="1396709"/>
                </a:cubicBezTo>
                <a:cubicBezTo>
                  <a:pt x="4050146" y="1394558"/>
                  <a:pt x="4060855" y="1391919"/>
                  <a:pt x="4074894" y="1388793"/>
                </a:cubicBezTo>
                <a:cubicBezTo>
                  <a:pt x="4074894" y="1368932"/>
                  <a:pt x="4073739" y="1351164"/>
                  <a:pt x="4071431" y="1335490"/>
                </a:cubicBezTo>
                <a:cubicBezTo>
                  <a:pt x="4056101" y="1337297"/>
                  <a:pt x="4042427" y="1338946"/>
                  <a:pt x="4030410" y="1340438"/>
                </a:cubicBezTo>
                <a:cubicBezTo>
                  <a:pt x="4029536" y="1402215"/>
                  <a:pt x="4027965" y="1442633"/>
                  <a:pt x="4025700" y="1461691"/>
                </a:cubicBezTo>
                <a:cubicBezTo>
                  <a:pt x="4023434" y="1480749"/>
                  <a:pt x="4019300" y="1500442"/>
                  <a:pt x="4013299" y="1520769"/>
                </a:cubicBezTo>
                <a:cubicBezTo>
                  <a:pt x="4007298" y="1541097"/>
                  <a:pt x="3994918" y="1557143"/>
                  <a:pt x="3976161" y="1568910"/>
                </a:cubicBezTo>
                <a:cubicBezTo>
                  <a:pt x="3957404" y="1580676"/>
                  <a:pt x="3954117" y="1578324"/>
                  <a:pt x="3966299" y="1561854"/>
                </a:cubicBezTo>
                <a:cubicBezTo>
                  <a:pt x="3978481" y="1545384"/>
                  <a:pt x="3987705" y="1522598"/>
                  <a:pt x="3993972" y="1493494"/>
                </a:cubicBezTo>
                <a:cubicBezTo>
                  <a:pt x="4000238" y="1464391"/>
                  <a:pt x="4003372" y="1440045"/>
                  <a:pt x="4003372" y="1420456"/>
                </a:cubicBezTo>
                <a:lnTo>
                  <a:pt x="4003372" y="1365110"/>
                </a:lnTo>
                <a:cubicBezTo>
                  <a:pt x="4003372" y="1349020"/>
                  <a:pt x="4000895" y="1336885"/>
                  <a:pt x="3995940" y="1328704"/>
                </a:cubicBezTo>
                <a:cubicBezTo>
                  <a:pt x="3990986" y="1320523"/>
                  <a:pt x="3994639" y="1317784"/>
                  <a:pt x="4006900" y="1320487"/>
                </a:cubicBezTo>
                <a:cubicBezTo>
                  <a:pt x="4019161" y="1323190"/>
                  <a:pt x="4034128" y="1323427"/>
                  <a:pt x="4051802" y="1321197"/>
                </a:cubicBezTo>
                <a:cubicBezTo>
                  <a:pt x="4069477" y="1318967"/>
                  <a:pt x="4088743" y="1316077"/>
                  <a:pt x="4109601" y="1312528"/>
                </a:cubicBezTo>
                <a:cubicBezTo>
                  <a:pt x="4130459" y="1308979"/>
                  <a:pt x="4143619" y="1305817"/>
                  <a:pt x="4149083" y="1303042"/>
                </a:cubicBezTo>
                <a:cubicBezTo>
                  <a:pt x="4151815" y="1301655"/>
                  <a:pt x="4155100" y="1301207"/>
                  <a:pt x="4158940" y="1301700"/>
                </a:cubicBezTo>
                <a:close/>
                <a:moveTo>
                  <a:pt x="1134552" y="1301281"/>
                </a:moveTo>
                <a:cubicBezTo>
                  <a:pt x="1136125" y="1301094"/>
                  <a:pt x="1138166" y="1301237"/>
                  <a:pt x="1140678" y="1301708"/>
                </a:cubicBezTo>
                <a:cubicBezTo>
                  <a:pt x="1150723" y="1303594"/>
                  <a:pt x="1159077" y="1306437"/>
                  <a:pt x="1165737" y="1310237"/>
                </a:cubicBezTo>
                <a:cubicBezTo>
                  <a:pt x="1172398" y="1314037"/>
                  <a:pt x="1174377" y="1318268"/>
                  <a:pt x="1171675" y="1322928"/>
                </a:cubicBezTo>
                <a:cubicBezTo>
                  <a:pt x="1168971" y="1327589"/>
                  <a:pt x="1167619" y="1342969"/>
                  <a:pt x="1167619" y="1369068"/>
                </a:cubicBezTo>
                <a:cubicBezTo>
                  <a:pt x="1169455" y="1368279"/>
                  <a:pt x="1174635" y="1366508"/>
                  <a:pt x="1183161" y="1363755"/>
                </a:cubicBezTo>
                <a:cubicBezTo>
                  <a:pt x="1191686" y="1361002"/>
                  <a:pt x="1198426" y="1362683"/>
                  <a:pt x="1203381" y="1368799"/>
                </a:cubicBezTo>
                <a:cubicBezTo>
                  <a:pt x="1208335" y="1374915"/>
                  <a:pt x="1205517" y="1379891"/>
                  <a:pt x="1194927" y="1383727"/>
                </a:cubicBezTo>
                <a:cubicBezTo>
                  <a:pt x="1184337" y="1387563"/>
                  <a:pt x="1174711" y="1390564"/>
                  <a:pt x="1166049" y="1392729"/>
                </a:cubicBezTo>
                <a:lnTo>
                  <a:pt x="1164931" y="1414971"/>
                </a:lnTo>
                <a:lnTo>
                  <a:pt x="1189410" y="1408346"/>
                </a:lnTo>
                <a:cubicBezTo>
                  <a:pt x="1198085" y="1405564"/>
                  <a:pt x="1205173" y="1407087"/>
                  <a:pt x="1210673" y="1412917"/>
                </a:cubicBezTo>
                <a:cubicBezTo>
                  <a:pt x="1216172" y="1418746"/>
                  <a:pt x="1213978" y="1422790"/>
                  <a:pt x="1204090" y="1425049"/>
                </a:cubicBezTo>
                <a:cubicBezTo>
                  <a:pt x="1194203" y="1427307"/>
                  <a:pt x="1180605" y="1430494"/>
                  <a:pt x="1163296" y="1434610"/>
                </a:cubicBezTo>
                <a:cubicBezTo>
                  <a:pt x="1162507" y="1445523"/>
                  <a:pt x="1160801" y="1456134"/>
                  <a:pt x="1158177" y="1466445"/>
                </a:cubicBezTo>
                <a:cubicBezTo>
                  <a:pt x="1173521" y="1473156"/>
                  <a:pt x="1183881" y="1479247"/>
                  <a:pt x="1189259" y="1484718"/>
                </a:cubicBezTo>
                <a:cubicBezTo>
                  <a:pt x="1194636" y="1490189"/>
                  <a:pt x="1195830" y="1497506"/>
                  <a:pt x="1192840" y="1506669"/>
                </a:cubicBezTo>
                <a:cubicBezTo>
                  <a:pt x="1189850" y="1515833"/>
                  <a:pt x="1184337" y="1516779"/>
                  <a:pt x="1176299" y="1509509"/>
                </a:cubicBezTo>
                <a:cubicBezTo>
                  <a:pt x="1168261" y="1502238"/>
                  <a:pt x="1160865" y="1491928"/>
                  <a:pt x="1154112" y="1478577"/>
                </a:cubicBezTo>
                <a:cubicBezTo>
                  <a:pt x="1152089" y="1488629"/>
                  <a:pt x="1146431" y="1500862"/>
                  <a:pt x="1137139" y="1515274"/>
                </a:cubicBezTo>
                <a:cubicBezTo>
                  <a:pt x="1127847" y="1529685"/>
                  <a:pt x="1114156" y="1541792"/>
                  <a:pt x="1096065" y="1551594"/>
                </a:cubicBezTo>
                <a:cubicBezTo>
                  <a:pt x="1077975" y="1561395"/>
                  <a:pt x="1075960" y="1558448"/>
                  <a:pt x="1090021" y="1542753"/>
                </a:cubicBezTo>
                <a:cubicBezTo>
                  <a:pt x="1104082" y="1527058"/>
                  <a:pt x="1115332" y="1510771"/>
                  <a:pt x="1123771" y="1493892"/>
                </a:cubicBezTo>
                <a:cubicBezTo>
                  <a:pt x="1132210" y="1477014"/>
                  <a:pt x="1137326" y="1459311"/>
                  <a:pt x="1139119" y="1440783"/>
                </a:cubicBezTo>
                <a:cubicBezTo>
                  <a:pt x="1120045" y="1447007"/>
                  <a:pt x="1107305" y="1451262"/>
                  <a:pt x="1100894" y="1453550"/>
                </a:cubicBezTo>
                <a:cubicBezTo>
                  <a:pt x="1094484" y="1455837"/>
                  <a:pt x="1086429" y="1452761"/>
                  <a:pt x="1076727" y="1444322"/>
                </a:cubicBezTo>
                <a:cubicBezTo>
                  <a:pt x="1067027" y="1435882"/>
                  <a:pt x="1067876" y="1431373"/>
                  <a:pt x="1079277" y="1430792"/>
                </a:cubicBezTo>
                <a:cubicBezTo>
                  <a:pt x="1090677" y="1430211"/>
                  <a:pt x="1111105" y="1426558"/>
                  <a:pt x="1140559" y="1419832"/>
                </a:cubicBezTo>
                <a:lnTo>
                  <a:pt x="1141807" y="1396235"/>
                </a:lnTo>
                <a:cubicBezTo>
                  <a:pt x="1133318" y="1398028"/>
                  <a:pt x="1125348" y="1396411"/>
                  <a:pt x="1117899" y="1391385"/>
                </a:cubicBezTo>
                <a:cubicBezTo>
                  <a:pt x="1110448" y="1386359"/>
                  <a:pt x="1109445" y="1383433"/>
                  <a:pt x="1114887" y="1382609"/>
                </a:cubicBezTo>
                <a:cubicBezTo>
                  <a:pt x="1120329" y="1381784"/>
                  <a:pt x="1129338" y="1379414"/>
                  <a:pt x="1141915" y="1375500"/>
                </a:cubicBezTo>
                <a:cubicBezTo>
                  <a:pt x="1142746" y="1362335"/>
                  <a:pt x="1142728" y="1350594"/>
                  <a:pt x="1141861" y="1340276"/>
                </a:cubicBezTo>
                <a:cubicBezTo>
                  <a:pt x="1140993" y="1329959"/>
                  <a:pt x="1138068" y="1320480"/>
                  <a:pt x="1133085" y="1311840"/>
                </a:cubicBezTo>
                <a:cubicBezTo>
                  <a:pt x="1129347" y="1305360"/>
                  <a:pt x="1129837" y="1301840"/>
                  <a:pt x="1134552" y="1301281"/>
                </a:cubicBezTo>
                <a:close/>
                <a:moveTo>
                  <a:pt x="1507883" y="1296565"/>
                </a:moveTo>
                <a:cubicBezTo>
                  <a:pt x="1509604" y="1296911"/>
                  <a:pt x="1511668" y="1297632"/>
                  <a:pt x="1514076" y="1298729"/>
                </a:cubicBezTo>
                <a:cubicBezTo>
                  <a:pt x="1523705" y="1303117"/>
                  <a:pt x="1530771" y="1308015"/>
                  <a:pt x="1535274" y="1313421"/>
                </a:cubicBezTo>
                <a:cubicBezTo>
                  <a:pt x="1540422" y="1321193"/>
                  <a:pt x="1540254" y="1326470"/>
                  <a:pt x="1534768" y="1329252"/>
                </a:cubicBezTo>
                <a:cubicBezTo>
                  <a:pt x="1529283" y="1332034"/>
                  <a:pt x="1520715" y="1340595"/>
                  <a:pt x="1509064" y="1354936"/>
                </a:cubicBezTo>
                <a:cubicBezTo>
                  <a:pt x="1497412" y="1369276"/>
                  <a:pt x="1482806" y="1380870"/>
                  <a:pt x="1465247" y="1389718"/>
                </a:cubicBezTo>
                <a:cubicBezTo>
                  <a:pt x="1447687" y="1398566"/>
                  <a:pt x="1445508" y="1395794"/>
                  <a:pt x="1458708" y="1381404"/>
                </a:cubicBezTo>
                <a:cubicBezTo>
                  <a:pt x="1471908" y="1367014"/>
                  <a:pt x="1482706" y="1352354"/>
                  <a:pt x="1491102" y="1337426"/>
                </a:cubicBezTo>
                <a:cubicBezTo>
                  <a:pt x="1499499" y="1322498"/>
                  <a:pt x="1503019" y="1311220"/>
                  <a:pt x="1501664" y="1303591"/>
                </a:cubicBezTo>
                <a:cubicBezTo>
                  <a:pt x="1500648" y="1297869"/>
                  <a:pt x="1502721" y="1295527"/>
                  <a:pt x="1507883" y="1296565"/>
                </a:cubicBezTo>
                <a:close/>
                <a:moveTo>
                  <a:pt x="5920329" y="1295683"/>
                </a:moveTo>
                <a:cubicBezTo>
                  <a:pt x="5924228" y="1295961"/>
                  <a:pt x="5928339" y="1297417"/>
                  <a:pt x="5932663" y="1300052"/>
                </a:cubicBezTo>
                <a:cubicBezTo>
                  <a:pt x="5941310" y="1305322"/>
                  <a:pt x="5948746" y="1311800"/>
                  <a:pt x="5954969" y="1319487"/>
                </a:cubicBezTo>
                <a:cubicBezTo>
                  <a:pt x="5961193" y="1327173"/>
                  <a:pt x="5960787" y="1332153"/>
                  <a:pt x="5953753" y="1334426"/>
                </a:cubicBezTo>
                <a:cubicBezTo>
                  <a:pt x="5946719" y="1336699"/>
                  <a:pt x="5924589" y="1352720"/>
                  <a:pt x="5887362" y="1382490"/>
                </a:cubicBezTo>
                <a:cubicBezTo>
                  <a:pt x="5891765" y="1388484"/>
                  <a:pt x="5894697" y="1394809"/>
                  <a:pt x="5896160" y="1401462"/>
                </a:cubicBezTo>
                <a:cubicBezTo>
                  <a:pt x="5911160" y="1400645"/>
                  <a:pt x="5926518" y="1398888"/>
                  <a:pt x="5942235" y="1396192"/>
                </a:cubicBezTo>
                <a:cubicBezTo>
                  <a:pt x="5957952" y="1393496"/>
                  <a:pt x="5970342" y="1391453"/>
                  <a:pt x="5979405" y="1390062"/>
                </a:cubicBezTo>
                <a:cubicBezTo>
                  <a:pt x="5988468" y="1388671"/>
                  <a:pt x="5996054" y="1388958"/>
                  <a:pt x="6002163" y="1390922"/>
                </a:cubicBezTo>
                <a:cubicBezTo>
                  <a:pt x="6008272" y="1392887"/>
                  <a:pt x="6014287" y="1397383"/>
                  <a:pt x="6020210" y="1404409"/>
                </a:cubicBezTo>
                <a:cubicBezTo>
                  <a:pt x="6026133" y="1411436"/>
                  <a:pt x="6026477" y="1415656"/>
                  <a:pt x="6021242" y="1417068"/>
                </a:cubicBezTo>
                <a:cubicBezTo>
                  <a:pt x="6016008" y="1418481"/>
                  <a:pt x="6007798" y="1419187"/>
                  <a:pt x="5996613" y="1419187"/>
                </a:cubicBezTo>
                <a:cubicBezTo>
                  <a:pt x="5985858" y="1419187"/>
                  <a:pt x="5972052" y="1419406"/>
                  <a:pt x="5955195" y="1419843"/>
                </a:cubicBezTo>
                <a:cubicBezTo>
                  <a:pt x="5938338" y="1420280"/>
                  <a:pt x="5920223" y="1422076"/>
                  <a:pt x="5900849" y="1425231"/>
                </a:cubicBezTo>
                <a:cubicBezTo>
                  <a:pt x="5902613" y="1432760"/>
                  <a:pt x="5903943" y="1443737"/>
                  <a:pt x="5904839" y="1458164"/>
                </a:cubicBezTo>
                <a:cubicBezTo>
                  <a:pt x="5905735" y="1472590"/>
                  <a:pt x="5906413" y="1488009"/>
                  <a:pt x="5906872" y="1504422"/>
                </a:cubicBezTo>
                <a:cubicBezTo>
                  <a:pt x="5907331" y="1520834"/>
                  <a:pt x="5905692" y="1534884"/>
                  <a:pt x="5901957" y="1546571"/>
                </a:cubicBezTo>
                <a:cubicBezTo>
                  <a:pt x="5898221" y="1558258"/>
                  <a:pt x="5891435" y="1570093"/>
                  <a:pt x="5881597" y="1582074"/>
                </a:cubicBezTo>
                <a:cubicBezTo>
                  <a:pt x="5871760" y="1594055"/>
                  <a:pt x="5864332" y="1596905"/>
                  <a:pt x="5859313" y="1590624"/>
                </a:cubicBezTo>
                <a:cubicBezTo>
                  <a:pt x="5854294" y="1584343"/>
                  <a:pt x="5847819" y="1577901"/>
                  <a:pt x="5839889" y="1571297"/>
                </a:cubicBezTo>
                <a:cubicBezTo>
                  <a:pt x="5831959" y="1564693"/>
                  <a:pt x="5824588" y="1558133"/>
                  <a:pt x="5817776" y="1551615"/>
                </a:cubicBezTo>
                <a:cubicBezTo>
                  <a:pt x="5810965" y="1545098"/>
                  <a:pt x="5811173" y="1542545"/>
                  <a:pt x="5818400" y="1543958"/>
                </a:cubicBezTo>
                <a:cubicBezTo>
                  <a:pt x="5825627" y="1545370"/>
                  <a:pt x="5834357" y="1546496"/>
                  <a:pt x="5844589" y="1547335"/>
                </a:cubicBezTo>
                <a:cubicBezTo>
                  <a:pt x="5854820" y="1548174"/>
                  <a:pt x="5861582" y="1547320"/>
                  <a:pt x="5864873" y="1544775"/>
                </a:cubicBezTo>
                <a:cubicBezTo>
                  <a:pt x="5868164" y="1542229"/>
                  <a:pt x="5870907" y="1535909"/>
                  <a:pt x="5873101" y="1525814"/>
                </a:cubicBezTo>
                <a:cubicBezTo>
                  <a:pt x="5875295" y="1515718"/>
                  <a:pt x="5876173" y="1502292"/>
                  <a:pt x="5875735" y="1485536"/>
                </a:cubicBezTo>
                <a:cubicBezTo>
                  <a:pt x="5875298" y="1468779"/>
                  <a:pt x="5873474" y="1449810"/>
                  <a:pt x="5870261" y="1428630"/>
                </a:cubicBezTo>
                <a:cubicBezTo>
                  <a:pt x="5844435" y="1431297"/>
                  <a:pt x="5822279" y="1434208"/>
                  <a:pt x="5803794" y="1437363"/>
                </a:cubicBezTo>
                <a:cubicBezTo>
                  <a:pt x="5785310" y="1440518"/>
                  <a:pt x="5772131" y="1443225"/>
                  <a:pt x="5764259" y="1445483"/>
                </a:cubicBezTo>
                <a:cubicBezTo>
                  <a:pt x="5756386" y="1447742"/>
                  <a:pt x="5750080" y="1448373"/>
                  <a:pt x="5745340" y="1447376"/>
                </a:cubicBezTo>
                <a:cubicBezTo>
                  <a:pt x="5740601" y="1446379"/>
                  <a:pt x="5734940" y="1442554"/>
                  <a:pt x="5728358" y="1435900"/>
                </a:cubicBezTo>
                <a:cubicBezTo>
                  <a:pt x="5721776" y="1429247"/>
                  <a:pt x="5720170" y="1425461"/>
                  <a:pt x="5723540" y="1424543"/>
                </a:cubicBezTo>
                <a:cubicBezTo>
                  <a:pt x="5726910" y="1423625"/>
                  <a:pt x="5734270" y="1422711"/>
                  <a:pt x="5745620" y="1421800"/>
                </a:cubicBezTo>
                <a:cubicBezTo>
                  <a:pt x="5756970" y="1420890"/>
                  <a:pt x="5772870" y="1419323"/>
                  <a:pt x="5793319" y="1417100"/>
                </a:cubicBezTo>
                <a:cubicBezTo>
                  <a:pt x="5813768" y="1414878"/>
                  <a:pt x="5838312" y="1411701"/>
                  <a:pt x="5866949" y="1407571"/>
                </a:cubicBezTo>
                <a:cubicBezTo>
                  <a:pt x="5863722" y="1398121"/>
                  <a:pt x="5857069" y="1389119"/>
                  <a:pt x="5846987" y="1380565"/>
                </a:cubicBezTo>
                <a:cubicBezTo>
                  <a:pt x="5836906" y="1372011"/>
                  <a:pt x="5846428" y="1369534"/>
                  <a:pt x="5875553" y="1373133"/>
                </a:cubicBezTo>
                <a:cubicBezTo>
                  <a:pt x="5896017" y="1346575"/>
                  <a:pt x="5907123" y="1330962"/>
                  <a:pt x="5908872" y="1326295"/>
                </a:cubicBezTo>
                <a:cubicBezTo>
                  <a:pt x="5910622" y="1321627"/>
                  <a:pt x="5900720" y="1322190"/>
                  <a:pt x="5879167" y="1327983"/>
                </a:cubicBezTo>
                <a:cubicBezTo>
                  <a:pt x="5857613" y="1333777"/>
                  <a:pt x="5842022" y="1339402"/>
                  <a:pt x="5832392" y="1344858"/>
                </a:cubicBezTo>
                <a:cubicBezTo>
                  <a:pt x="5822763" y="1350315"/>
                  <a:pt x="5811718" y="1346941"/>
                  <a:pt x="5799256" y="1334737"/>
                </a:cubicBezTo>
                <a:cubicBezTo>
                  <a:pt x="5786794" y="1322534"/>
                  <a:pt x="5788816" y="1317106"/>
                  <a:pt x="5805322" y="1318454"/>
                </a:cubicBezTo>
                <a:cubicBezTo>
                  <a:pt x="5821828" y="1319802"/>
                  <a:pt x="5841542" y="1317834"/>
                  <a:pt x="5864464" y="1312550"/>
                </a:cubicBezTo>
                <a:cubicBezTo>
                  <a:pt x="5887387" y="1307265"/>
                  <a:pt x="5902322" y="1302544"/>
                  <a:pt x="5909270" y="1298385"/>
                </a:cubicBezTo>
                <a:cubicBezTo>
                  <a:pt x="5912744" y="1296306"/>
                  <a:pt x="5916431" y="1295405"/>
                  <a:pt x="5920329" y="1295683"/>
                </a:cubicBezTo>
                <a:close/>
                <a:moveTo>
                  <a:pt x="162752" y="1294857"/>
                </a:moveTo>
                <a:cubicBezTo>
                  <a:pt x="172646" y="1294857"/>
                  <a:pt x="182781" y="1297851"/>
                  <a:pt x="193157" y="1303838"/>
                </a:cubicBezTo>
                <a:cubicBezTo>
                  <a:pt x="203531" y="1309825"/>
                  <a:pt x="207336" y="1319071"/>
                  <a:pt x="204568" y="1331575"/>
                </a:cubicBezTo>
                <a:cubicBezTo>
                  <a:pt x="201800" y="1344080"/>
                  <a:pt x="192695" y="1344012"/>
                  <a:pt x="177250" y="1331371"/>
                </a:cubicBezTo>
                <a:cubicBezTo>
                  <a:pt x="161805" y="1318730"/>
                  <a:pt x="152592" y="1309484"/>
                  <a:pt x="149609" y="1303634"/>
                </a:cubicBezTo>
                <a:cubicBezTo>
                  <a:pt x="146626" y="1297783"/>
                  <a:pt x="151007" y="1294857"/>
                  <a:pt x="162752" y="1294857"/>
                </a:cubicBezTo>
                <a:close/>
                <a:moveTo>
                  <a:pt x="5181207" y="1292183"/>
                </a:moveTo>
                <a:cubicBezTo>
                  <a:pt x="5182957" y="1292121"/>
                  <a:pt x="5185203" y="1292385"/>
                  <a:pt x="5187948" y="1292975"/>
                </a:cubicBezTo>
                <a:cubicBezTo>
                  <a:pt x="5198925" y="1295334"/>
                  <a:pt x="5207949" y="1298428"/>
                  <a:pt x="5215018" y="1302257"/>
                </a:cubicBezTo>
                <a:cubicBezTo>
                  <a:pt x="5222088" y="1306086"/>
                  <a:pt x="5223737" y="1310445"/>
                  <a:pt x="5219966" y="1315335"/>
                </a:cubicBezTo>
                <a:cubicBezTo>
                  <a:pt x="5216194" y="1320225"/>
                  <a:pt x="5211409" y="1330704"/>
                  <a:pt x="5205608" y="1346772"/>
                </a:cubicBezTo>
                <a:cubicBezTo>
                  <a:pt x="5199807" y="1362841"/>
                  <a:pt x="5193429" y="1376123"/>
                  <a:pt x="5186474" y="1386620"/>
                </a:cubicBezTo>
                <a:cubicBezTo>
                  <a:pt x="5201875" y="1385817"/>
                  <a:pt x="5214657" y="1383863"/>
                  <a:pt x="5224816" y="1380759"/>
                </a:cubicBezTo>
                <a:cubicBezTo>
                  <a:pt x="5234976" y="1377654"/>
                  <a:pt x="5245187" y="1373807"/>
                  <a:pt x="5255447" y="1369219"/>
                </a:cubicBezTo>
                <a:cubicBezTo>
                  <a:pt x="5265708" y="1364630"/>
                  <a:pt x="5274774" y="1366021"/>
                  <a:pt x="5282647" y="1373392"/>
                </a:cubicBezTo>
                <a:cubicBezTo>
                  <a:pt x="5290519" y="1380762"/>
                  <a:pt x="5287634" y="1387076"/>
                  <a:pt x="5273989" y="1392331"/>
                </a:cubicBezTo>
                <a:cubicBezTo>
                  <a:pt x="5260345" y="1397587"/>
                  <a:pt x="5243771" y="1401584"/>
                  <a:pt x="5224268" y="1404323"/>
                </a:cubicBezTo>
                <a:cubicBezTo>
                  <a:pt x="5232370" y="1408525"/>
                  <a:pt x="5235496" y="1412694"/>
                  <a:pt x="5233646" y="1416832"/>
                </a:cubicBezTo>
                <a:cubicBezTo>
                  <a:pt x="5231796" y="1420969"/>
                  <a:pt x="5230212" y="1427655"/>
                  <a:pt x="5228892" y="1436890"/>
                </a:cubicBezTo>
                <a:cubicBezTo>
                  <a:pt x="5227573" y="1446125"/>
                  <a:pt x="5224232" y="1460307"/>
                  <a:pt x="5218869" y="1479437"/>
                </a:cubicBezTo>
                <a:cubicBezTo>
                  <a:pt x="5232506" y="1493792"/>
                  <a:pt x="5247230" y="1505361"/>
                  <a:pt x="5263040" y="1514144"/>
                </a:cubicBezTo>
                <a:cubicBezTo>
                  <a:pt x="5278850" y="1522928"/>
                  <a:pt x="5295015" y="1529796"/>
                  <a:pt x="5311535" y="1534751"/>
                </a:cubicBezTo>
                <a:cubicBezTo>
                  <a:pt x="5328055" y="1539706"/>
                  <a:pt x="5330586" y="1543273"/>
                  <a:pt x="5319128" y="1545453"/>
                </a:cubicBezTo>
                <a:cubicBezTo>
                  <a:pt x="5307671" y="1547632"/>
                  <a:pt x="5293886" y="1549403"/>
                  <a:pt x="5277775" y="1550766"/>
                </a:cubicBezTo>
                <a:cubicBezTo>
                  <a:pt x="5261664" y="1552128"/>
                  <a:pt x="5249188" y="1548417"/>
                  <a:pt x="5240347" y="1539634"/>
                </a:cubicBezTo>
                <a:cubicBezTo>
                  <a:pt x="5231506" y="1530850"/>
                  <a:pt x="5219944" y="1517697"/>
                  <a:pt x="5205661" y="1500173"/>
                </a:cubicBezTo>
                <a:cubicBezTo>
                  <a:pt x="5198248" y="1512233"/>
                  <a:pt x="5187266" y="1521547"/>
                  <a:pt x="5172718" y="1528115"/>
                </a:cubicBezTo>
                <a:cubicBezTo>
                  <a:pt x="5158170" y="1534683"/>
                  <a:pt x="5143382" y="1537967"/>
                  <a:pt x="5128353" y="1537967"/>
                </a:cubicBezTo>
                <a:cubicBezTo>
                  <a:pt x="5111202" y="1537967"/>
                  <a:pt x="5110159" y="1534633"/>
                  <a:pt x="5125224" y="1527965"/>
                </a:cubicBezTo>
                <a:cubicBezTo>
                  <a:pt x="5140288" y="1521296"/>
                  <a:pt x="5153216" y="1514510"/>
                  <a:pt x="5164007" y="1507605"/>
                </a:cubicBezTo>
                <a:cubicBezTo>
                  <a:pt x="5174798" y="1500700"/>
                  <a:pt x="5183585" y="1492078"/>
                  <a:pt x="5190367" y="1481739"/>
                </a:cubicBezTo>
                <a:cubicBezTo>
                  <a:pt x="5186123" y="1476404"/>
                  <a:pt x="5180760" y="1469636"/>
                  <a:pt x="5174278" y="1461433"/>
                </a:cubicBezTo>
                <a:cubicBezTo>
                  <a:pt x="5167796" y="1453231"/>
                  <a:pt x="5161659" y="1446247"/>
                  <a:pt x="5155865" y="1440482"/>
                </a:cubicBezTo>
                <a:cubicBezTo>
                  <a:pt x="5150072" y="1434717"/>
                  <a:pt x="5151832" y="1431272"/>
                  <a:pt x="5161146" y="1430146"/>
                </a:cubicBezTo>
                <a:cubicBezTo>
                  <a:pt x="5170460" y="1429021"/>
                  <a:pt x="5177401" y="1431455"/>
                  <a:pt x="5181968" y="1437449"/>
                </a:cubicBezTo>
                <a:cubicBezTo>
                  <a:pt x="5186535" y="1443443"/>
                  <a:pt x="5191795" y="1451696"/>
                  <a:pt x="5197745" y="1462208"/>
                </a:cubicBezTo>
                <a:cubicBezTo>
                  <a:pt x="5202722" y="1439005"/>
                  <a:pt x="5203260" y="1420542"/>
                  <a:pt x="5199359" y="1406819"/>
                </a:cubicBezTo>
                <a:cubicBezTo>
                  <a:pt x="5188345" y="1406030"/>
                  <a:pt x="5180559" y="1404754"/>
                  <a:pt x="5175999" y="1402990"/>
                </a:cubicBezTo>
                <a:cubicBezTo>
                  <a:pt x="5167710" y="1415896"/>
                  <a:pt x="5158360" y="1424522"/>
                  <a:pt x="5147949" y="1428867"/>
                </a:cubicBezTo>
                <a:cubicBezTo>
                  <a:pt x="5137538" y="1433212"/>
                  <a:pt x="5135767" y="1430236"/>
                  <a:pt x="5142636" y="1419940"/>
                </a:cubicBezTo>
                <a:cubicBezTo>
                  <a:pt x="5149505" y="1409644"/>
                  <a:pt x="5156937" y="1396730"/>
                  <a:pt x="5164932" y="1381200"/>
                </a:cubicBezTo>
                <a:cubicBezTo>
                  <a:pt x="5172927" y="1365669"/>
                  <a:pt x="5178490" y="1350522"/>
                  <a:pt x="5181624" y="1335759"/>
                </a:cubicBezTo>
                <a:cubicBezTo>
                  <a:pt x="5184757" y="1320996"/>
                  <a:pt x="5183850" y="1309585"/>
                  <a:pt x="5178902" y="1301526"/>
                </a:cubicBezTo>
                <a:cubicBezTo>
                  <a:pt x="5175192" y="1295481"/>
                  <a:pt x="5175961" y="1292367"/>
                  <a:pt x="5181207" y="1292183"/>
                </a:cubicBezTo>
                <a:close/>
                <a:moveTo>
                  <a:pt x="5421614" y="1291758"/>
                </a:moveTo>
                <a:cubicBezTo>
                  <a:pt x="5424267" y="1292118"/>
                  <a:pt x="5427569" y="1292914"/>
                  <a:pt x="5431520" y="1294148"/>
                </a:cubicBezTo>
                <a:cubicBezTo>
                  <a:pt x="5447323" y="1299080"/>
                  <a:pt x="5453858" y="1305770"/>
                  <a:pt x="5451126" y="1314217"/>
                </a:cubicBezTo>
                <a:cubicBezTo>
                  <a:pt x="5448395" y="1322663"/>
                  <a:pt x="5446613" y="1343198"/>
                  <a:pt x="5445781" y="1375822"/>
                </a:cubicBezTo>
                <a:cubicBezTo>
                  <a:pt x="5451732" y="1374947"/>
                  <a:pt x="5457103" y="1374510"/>
                  <a:pt x="5461892" y="1374510"/>
                </a:cubicBezTo>
                <a:cubicBezTo>
                  <a:pt x="5467786" y="1374510"/>
                  <a:pt x="5472422" y="1376643"/>
                  <a:pt x="5475799" y="1380909"/>
                </a:cubicBezTo>
                <a:cubicBezTo>
                  <a:pt x="5479176" y="1385176"/>
                  <a:pt x="5477917" y="1388542"/>
                  <a:pt x="5472023" y="1391008"/>
                </a:cubicBezTo>
                <a:cubicBezTo>
                  <a:pt x="5466130" y="1393475"/>
                  <a:pt x="5457382" y="1395870"/>
                  <a:pt x="5445781" y="1398193"/>
                </a:cubicBezTo>
                <a:lnTo>
                  <a:pt x="5445781" y="1432889"/>
                </a:lnTo>
                <a:cubicBezTo>
                  <a:pt x="5455719" y="1433663"/>
                  <a:pt x="5464276" y="1435882"/>
                  <a:pt x="5471454" y="1439546"/>
                </a:cubicBezTo>
                <a:cubicBezTo>
                  <a:pt x="5478631" y="1443210"/>
                  <a:pt x="5481072" y="1448832"/>
                  <a:pt x="5478778" y="1456411"/>
                </a:cubicBezTo>
                <a:cubicBezTo>
                  <a:pt x="5476484" y="1463989"/>
                  <a:pt x="5472035" y="1466793"/>
                  <a:pt x="5465431" y="1464821"/>
                </a:cubicBezTo>
                <a:cubicBezTo>
                  <a:pt x="5458827" y="1462849"/>
                  <a:pt x="5452277" y="1456636"/>
                  <a:pt x="5445781" y="1446182"/>
                </a:cubicBezTo>
                <a:cubicBezTo>
                  <a:pt x="5445781" y="1469500"/>
                  <a:pt x="5445315" y="1492537"/>
                  <a:pt x="5444383" y="1515295"/>
                </a:cubicBezTo>
                <a:cubicBezTo>
                  <a:pt x="5443451" y="1538053"/>
                  <a:pt x="5440959" y="1556742"/>
                  <a:pt x="5436908" y="1571362"/>
                </a:cubicBezTo>
                <a:cubicBezTo>
                  <a:pt x="5432857" y="1585981"/>
                  <a:pt x="5427447" y="1587530"/>
                  <a:pt x="5420678" y="1576008"/>
                </a:cubicBezTo>
                <a:cubicBezTo>
                  <a:pt x="5413910" y="1564486"/>
                  <a:pt x="5411874" y="1552501"/>
                  <a:pt x="5414569" y="1540053"/>
                </a:cubicBezTo>
                <a:cubicBezTo>
                  <a:pt x="5417266" y="1527606"/>
                  <a:pt x="5419513" y="1513721"/>
                  <a:pt x="5421313" y="1498399"/>
                </a:cubicBezTo>
                <a:cubicBezTo>
                  <a:pt x="5423112" y="1483076"/>
                  <a:pt x="5424012" y="1461168"/>
                  <a:pt x="5424012" y="1432674"/>
                </a:cubicBezTo>
                <a:cubicBezTo>
                  <a:pt x="5417387" y="1453008"/>
                  <a:pt x="5409242" y="1469166"/>
                  <a:pt x="5399577" y="1481147"/>
                </a:cubicBezTo>
                <a:cubicBezTo>
                  <a:pt x="5389912" y="1493129"/>
                  <a:pt x="5377844" y="1503568"/>
                  <a:pt x="5363375" y="1512466"/>
                </a:cubicBezTo>
                <a:cubicBezTo>
                  <a:pt x="5348906" y="1521364"/>
                  <a:pt x="5347113" y="1518894"/>
                  <a:pt x="5357997" y="1505056"/>
                </a:cubicBezTo>
                <a:cubicBezTo>
                  <a:pt x="5368882" y="1491218"/>
                  <a:pt x="5380149" y="1474440"/>
                  <a:pt x="5391801" y="1454722"/>
                </a:cubicBezTo>
                <a:cubicBezTo>
                  <a:pt x="5403452" y="1435004"/>
                  <a:pt x="5411938" y="1417760"/>
                  <a:pt x="5417258" y="1402990"/>
                </a:cubicBezTo>
                <a:lnTo>
                  <a:pt x="5393446" y="1408389"/>
                </a:lnTo>
                <a:cubicBezTo>
                  <a:pt x="5384541" y="1409278"/>
                  <a:pt x="5375711" y="1406761"/>
                  <a:pt x="5366957" y="1400839"/>
                </a:cubicBezTo>
                <a:cubicBezTo>
                  <a:pt x="5358202" y="1394916"/>
                  <a:pt x="5360661" y="1391084"/>
                  <a:pt x="5374335" y="1389341"/>
                </a:cubicBezTo>
                <a:cubicBezTo>
                  <a:pt x="5388008" y="1387599"/>
                  <a:pt x="5404567" y="1384706"/>
                  <a:pt x="5424012" y="1380662"/>
                </a:cubicBezTo>
                <a:cubicBezTo>
                  <a:pt x="5424012" y="1363224"/>
                  <a:pt x="5423790" y="1347733"/>
                  <a:pt x="5423346" y="1334189"/>
                </a:cubicBezTo>
                <a:cubicBezTo>
                  <a:pt x="5422901" y="1320645"/>
                  <a:pt x="5420202" y="1309352"/>
                  <a:pt x="5415247" y="1300310"/>
                </a:cubicBezTo>
                <a:cubicBezTo>
                  <a:pt x="5411531" y="1293529"/>
                  <a:pt x="5413653" y="1290678"/>
                  <a:pt x="5421614" y="1291758"/>
                </a:cubicBezTo>
                <a:close/>
                <a:moveTo>
                  <a:pt x="3092742" y="1291249"/>
                </a:moveTo>
                <a:cubicBezTo>
                  <a:pt x="3097152" y="1291525"/>
                  <a:pt x="3101843" y="1292857"/>
                  <a:pt x="3106815" y="1295245"/>
                </a:cubicBezTo>
                <a:cubicBezTo>
                  <a:pt x="3116760" y="1300020"/>
                  <a:pt x="3124866" y="1305878"/>
                  <a:pt x="3131133" y="1312818"/>
                </a:cubicBezTo>
                <a:cubicBezTo>
                  <a:pt x="3137400" y="1319759"/>
                  <a:pt x="3138952" y="1326553"/>
                  <a:pt x="3135790" y="1333199"/>
                </a:cubicBezTo>
                <a:cubicBezTo>
                  <a:pt x="3132628" y="1339846"/>
                  <a:pt x="3131717" y="1365006"/>
                  <a:pt x="3133058" y="1408679"/>
                </a:cubicBezTo>
                <a:cubicBezTo>
                  <a:pt x="3134399" y="1452352"/>
                  <a:pt x="3136206" y="1485302"/>
                  <a:pt x="3138479" y="1507530"/>
                </a:cubicBezTo>
                <a:cubicBezTo>
                  <a:pt x="3140751" y="1529757"/>
                  <a:pt x="3140712" y="1547912"/>
                  <a:pt x="3138360" y="1561994"/>
                </a:cubicBezTo>
                <a:cubicBezTo>
                  <a:pt x="3136009" y="1576076"/>
                  <a:pt x="3131793" y="1585490"/>
                  <a:pt x="3125712" y="1590237"/>
                </a:cubicBezTo>
                <a:cubicBezTo>
                  <a:pt x="3119632" y="1594983"/>
                  <a:pt x="3115413" y="1593313"/>
                  <a:pt x="3113053" y="1585225"/>
                </a:cubicBezTo>
                <a:cubicBezTo>
                  <a:pt x="3110695" y="1577137"/>
                  <a:pt x="3106374" y="1567199"/>
                  <a:pt x="3100093" y="1555412"/>
                </a:cubicBezTo>
                <a:cubicBezTo>
                  <a:pt x="3074769" y="1554580"/>
                  <a:pt x="3017974" y="1556344"/>
                  <a:pt x="2929710" y="1560703"/>
                </a:cubicBezTo>
                <a:cubicBezTo>
                  <a:pt x="2928477" y="1577940"/>
                  <a:pt x="2923013" y="1579930"/>
                  <a:pt x="2913319" y="1566672"/>
                </a:cubicBezTo>
                <a:cubicBezTo>
                  <a:pt x="2903625" y="1553415"/>
                  <a:pt x="2900578" y="1539863"/>
                  <a:pt x="2904177" y="1526018"/>
                </a:cubicBezTo>
                <a:cubicBezTo>
                  <a:pt x="2907777" y="1512172"/>
                  <a:pt x="2910251" y="1492239"/>
                  <a:pt x="2911599" y="1466219"/>
                </a:cubicBezTo>
                <a:cubicBezTo>
                  <a:pt x="2912946" y="1440199"/>
                  <a:pt x="2913620" y="1411895"/>
                  <a:pt x="2913620" y="1381307"/>
                </a:cubicBezTo>
                <a:cubicBezTo>
                  <a:pt x="2913620" y="1351623"/>
                  <a:pt x="2910921" y="1332271"/>
                  <a:pt x="2905522" y="1323251"/>
                </a:cubicBezTo>
                <a:cubicBezTo>
                  <a:pt x="2900123" y="1314231"/>
                  <a:pt x="2900599" y="1309721"/>
                  <a:pt x="2906952" y="1309721"/>
                </a:cubicBezTo>
                <a:cubicBezTo>
                  <a:pt x="2911957" y="1309721"/>
                  <a:pt x="2917371" y="1310391"/>
                  <a:pt x="2923193" y="1311732"/>
                </a:cubicBezTo>
                <a:cubicBezTo>
                  <a:pt x="2929015" y="1313073"/>
                  <a:pt x="2939311" y="1313535"/>
                  <a:pt x="2954081" y="1313120"/>
                </a:cubicBezTo>
                <a:cubicBezTo>
                  <a:pt x="2968852" y="1312704"/>
                  <a:pt x="2991667" y="1310262"/>
                  <a:pt x="3022527" y="1305795"/>
                </a:cubicBezTo>
                <a:cubicBezTo>
                  <a:pt x="3053387" y="1301328"/>
                  <a:pt x="3072664" y="1297259"/>
                  <a:pt x="3080358" y="1293588"/>
                </a:cubicBezTo>
                <a:cubicBezTo>
                  <a:pt x="3084205" y="1291753"/>
                  <a:pt x="3088333" y="1290973"/>
                  <a:pt x="3092742" y="1291249"/>
                </a:cubicBezTo>
                <a:close/>
                <a:moveTo>
                  <a:pt x="909670" y="1290553"/>
                </a:moveTo>
                <a:cubicBezTo>
                  <a:pt x="911559" y="1290495"/>
                  <a:pt x="913893" y="1290880"/>
                  <a:pt x="916673" y="1291706"/>
                </a:cubicBezTo>
                <a:cubicBezTo>
                  <a:pt x="927794" y="1295012"/>
                  <a:pt x="936144" y="1298858"/>
                  <a:pt x="941722" y="1303246"/>
                </a:cubicBezTo>
                <a:cubicBezTo>
                  <a:pt x="947301" y="1307634"/>
                  <a:pt x="947957" y="1312453"/>
                  <a:pt x="943690" y="1317701"/>
                </a:cubicBezTo>
                <a:cubicBezTo>
                  <a:pt x="939424" y="1322950"/>
                  <a:pt x="934383" y="1331382"/>
                  <a:pt x="928569" y="1342997"/>
                </a:cubicBezTo>
                <a:cubicBezTo>
                  <a:pt x="922754" y="1354613"/>
                  <a:pt x="914182" y="1366458"/>
                  <a:pt x="902853" y="1378532"/>
                </a:cubicBezTo>
                <a:cubicBezTo>
                  <a:pt x="931204" y="1377744"/>
                  <a:pt x="948731" y="1374847"/>
                  <a:pt x="955435" y="1369842"/>
                </a:cubicBezTo>
                <a:cubicBezTo>
                  <a:pt x="962139" y="1364838"/>
                  <a:pt x="969908" y="1364264"/>
                  <a:pt x="978742" y="1368121"/>
                </a:cubicBezTo>
                <a:cubicBezTo>
                  <a:pt x="987575" y="1371979"/>
                  <a:pt x="994684" y="1376801"/>
                  <a:pt x="1000069" y="1382587"/>
                </a:cubicBezTo>
                <a:cubicBezTo>
                  <a:pt x="1005454" y="1388373"/>
                  <a:pt x="1005859" y="1393758"/>
                  <a:pt x="1001284" y="1398741"/>
                </a:cubicBezTo>
                <a:cubicBezTo>
                  <a:pt x="996710" y="1403725"/>
                  <a:pt x="993537" y="1415541"/>
                  <a:pt x="991766" y="1434190"/>
                </a:cubicBezTo>
                <a:cubicBezTo>
                  <a:pt x="989995" y="1452840"/>
                  <a:pt x="988435" y="1471597"/>
                  <a:pt x="987088" y="1490461"/>
                </a:cubicBezTo>
                <a:cubicBezTo>
                  <a:pt x="985740" y="1509326"/>
                  <a:pt x="981760" y="1525598"/>
                  <a:pt x="975149" y="1539279"/>
                </a:cubicBezTo>
                <a:cubicBezTo>
                  <a:pt x="968538" y="1552960"/>
                  <a:pt x="958282" y="1563360"/>
                  <a:pt x="944379" y="1570480"/>
                </a:cubicBezTo>
                <a:cubicBezTo>
                  <a:pt x="930476" y="1577600"/>
                  <a:pt x="922997" y="1575811"/>
                  <a:pt x="921944" y="1565113"/>
                </a:cubicBezTo>
                <a:cubicBezTo>
                  <a:pt x="920889" y="1554415"/>
                  <a:pt x="915168" y="1542240"/>
                  <a:pt x="904778" y="1528588"/>
                </a:cubicBezTo>
                <a:cubicBezTo>
                  <a:pt x="894389" y="1514936"/>
                  <a:pt x="895794" y="1511308"/>
                  <a:pt x="908994" y="1517704"/>
                </a:cubicBezTo>
                <a:cubicBezTo>
                  <a:pt x="922195" y="1524100"/>
                  <a:pt x="931411" y="1527699"/>
                  <a:pt x="936646" y="1528502"/>
                </a:cubicBezTo>
                <a:cubicBezTo>
                  <a:pt x="941881" y="1529305"/>
                  <a:pt x="946752" y="1524498"/>
                  <a:pt x="951262" y="1514080"/>
                </a:cubicBezTo>
                <a:cubicBezTo>
                  <a:pt x="955772" y="1503661"/>
                  <a:pt x="958927" y="1487884"/>
                  <a:pt x="960727" y="1466746"/>
                </a:cubicBezTo>
                <a:cubicBezTo>
                  <a:pt x="962527" y="1445609"/>
                  <a:pt x="963426" y="1427927"/>
                  <a:pt x="963426" y="1413702"/>
                </a:cubicBezTo>
                <a:cubicBezTo>
                  <a:pt x="963426" y="1400867"/>
                  <a:pt x="962189" y="1393622"/>
                  <a:pt x="959716" y="1391966"/>
                </a:cubicBezTo>
                <a:cubicBezTo>
                  <a:pt x="957242" y="1390309"/>
                  <a:pt x="951093" y="1390714"/>
                  <a:pt x="941270" y="1393181"/>
                </a:cubicBezTo>
                <a:lnTo>
                  <a:pt x="913135" y="1400236"/>
                </a:lnTo>
                <a:cubicBezTo>
                  <a:pt x="906309" y="1401168"/>
                  <a:pt x="900243" y="1398931"/>
                  <a:pt x="894937" y="1393525"/>
                </a:cubicBezTo>
                <a:cubicBezTo>
                  <a:pt x="881214" y="1409113"/>
                  <a:pt x="866928" y="1421109"/>
                  <a:pt x="852079" y="1429512"/>
                </a:cubicBezTo>
                <a:cubicBezTo>
                  <a:pt x="848366" y="1431613"/>
                  <a:pt x="845571" y="1432891"/>
                  <a:pt x="843693" y="1433347"/>
                </a:cubicBezTo>
                <a:lnTo>
                  <a:pt x="842031" y="1432714"/>
                </a:lnTo>
                <a:lnTo>
                  <a:pt x="841713" y="1438277"/>
                </a:lnTo>
                <a:cubicBezTo>
                  <a:pt x="841506" y="1445609"/>
                  <a:pt x="841628" y="1454672"/>
                  <a:pt x="842076" y="1465466"/>
                </a:cubicBezTo>
                <a:cubicBezTo>
                  <a:pt x="842972" y="1487055"/>
                  <a:pt x="842262" y="1503403"/>
                  <a:pt x="839946" y="1514510"/>
                </a:cubicBezTo>
                <a:cubicBezTo>
                  <a:pt x="837630" y="1525616"/>
                  <a:pt x="834519" y="1534550"/>
                  <a:pt x="830611" y="1541312"/>
                </a:cubicBezTo>
                <a:cubicBezTo>
                  <a:pt x="826703" y="1548073"/>
                  <a:pt x="822519" y="1548174"/>
                  <a:pt x="818059" y="1541613"/>
                </a:cubicBezTo>
                <a:cubicBezTo>
                  <a:pt x="813600" y="1535052"/>
                  <a:pt x="810187" y="1529603"/>
                  <a:pt x="807821" y="1525265"/>
                </a:cubicBezTo>
                <a:cubicBezTo>
                  <a:pt x="805454" y="1520927"/>
                  <a:pt x="803142" y="1518582"/>
                  <a:pt x="800883" y="1518231"/>
                </a:cubicBezTo>
                <a:cubicBezTo>
                  <a:pt x="798625" y="1517880"/>
                  <a:pt x="787400" y="1519353"/>
                  <a:pt x="767209" y="1522652"/>
                </a:cubicBezTo>
                <a:cubicBezTo>
                  <a:pt x="762505" y="1542756"/>
                  <a:pt x="757139" y="1548256"/>
                  <a:pt x="751109" y="1539150"/>
                </a:cubicBezTo>
                <a:cubicBezTo>
                  <a:pt x="745079" y="1530044"/>
                  <a:pt x="742064" y="1517919"/>
                  <a:pt x="742064" y="1502776"/>
                </a:cubicBezTo>
                <a:cubicBezTo>
                  <a:pt x="742064" y="1488507"/>
                  <a:pt x="741622" y="1470779"/>
                  <a:pt x="740741" y="1449592"/>
                </a:cubicBezTo>
                <a:cubicBezTo>
                  <a:pt x="739859" y="1428404"/>
                  <a:pt x="736711" y="1413067"/>
                  <a:pt x="731297" y="1403581"/>
                </a:cubicBezTo>
                <a:cubicBezTo>
                  <a:pt x="725884" y="1394095"/>
                  <a:pt x="726805" y="1389352"/>
                  <a:pt x="734062" y="1389352"/>
                </a:cubicBezTo>
                <a:cubicBezTo>
                  <a:pt x="738851" y="1389352"/>
                  <a:pt x="744451" y="1389789"/>
                  <a:pt x="750861" y="1390664"/>
                </a:cubicBezTo>
                <a:cubicBezTo>
                  <a:pt x="757745" y="1382017"/>
                  <a:pt x="765424" y="1368645"/>
                  <a:pt x="773899" y="1350548"/>
                </a:cubicBezTo>
                <a:cubicBezTo>
                  <a:pt x="782374" y="1332450"/>
                  <a:pt x="785038" y="1318192"/>
                  <a:pt x="781890" y="1307774"/>
                </a:cubicBezTo>
                <a:cubicBezTo>
                  <a:pt x="778742" y="1297356"/>
                  <a:pt x="786669" y="1296270"/>
                  <a:pt x="805669" y="1304515"/>
                </a:cubicBezTo>
                <a:cubicBezTo>
                  <a:pt x="821874" y="1312345"/>
                  <a:pt x="826882" y="1319239"/>
                  <a:pt x="820695" y="1325198"/>
                </a:cubicBezTo>
                <a:cubicBezTo>
                  <a:pt x="814507" y="1331156"/>
                  <a:pt x="807842" y="1339491"/>
                  <a:pt x="800701" y="1350203"/>
                </a:cubicBezTo>
                <a:cubicBezTo>
                  <a:pt x="793559" y="1360916"/>
                  <a:pt x="782618" y="1374402"/>
                  <a:pt x="767875" y="1390664"/>
                </a:cubicBezTo>
                <a:cubicBezTo>
                  <a:pt x="785227" y="1388169"/>
                  <a:pt x="797287" y="1383946"/>
                  <a:pt x="804056" y="1377995"/>
                </a:cubicBezTo>
                <a:cubicBezTo>
                  <a:pt x="810825" y="1372043"/>
                  <a:pt x="818153" y="1370989"/>
                  <a:pt x="826040" y="1374833"/>
                </a:cubicBezTo>
                <a:cubicBezTo>
                  <a:pt x="833927" y="1378676"/>
                  <a:pt x="840828" y="1382677"/>
                  <a:pt x="846743" y="1386835"/>
                </a:cubicBezTo>
                <a:cubicBezTo>
                  <a:pt x="852659" y="1390994"/>
                  <a:pt x="853996" y="1395873"/>
                  <a:pt x="850755" y="1401473"/>
                </a:cubicBezTo>
                <a:cubicBezTo>
                  <a:pt x="847514" y="1407073"/>
                  <a:pt x="845033" y="1413741"/>
                  <a:pt x="843313" y="1421478"/>
                </a:cubicBezTo>
                <a:cubicBezTo>
                  <a:pt x="842883" y="1423412"/>
                  <a:pt x="842534" y="1425779"/>
                  <a:pt x="842267" y="1428579"/>
                </a:cubicBezTo>
                <a:lnTo>
                  <a:pt x="842246" y="1428951"/>
                </a:lnTo>
                <a:lnTo>
                  <a:pt x="843435" y="1426217"/>
                </a:lnTo>
                <a:cubicBezTo>
                  <a:pt x="845226" y="1423384"/>
                  <a:pt x="847935" y="1419728"/>
                  <a:pt x="851562" y="1415251"/>
                </a:cubicBezTo>
                <a:cubicBezTo>
                  <a:pt x="866067" y="1397340"/>
                  <a:pt x="879339" y="1376865"/>
                  <a:pt x="891378" y="1353828"/>
                </a:cubicBezTo>
                <a:cubicBezTo>
                  <a:pt x="903416" y="1330790"/>
                  <a:pt x="907861" y="1313851"/>
                  <a:pt x="904713" y="1303010"/>
                </a:cubicBezTo>
                <a:cubicBezTo>
                  <a:pt x="902353" y="1294879"/>
                  <a:pt x="904005" y="1290727"/>
                  <a:pt x="909670" y="1290553"/>
                </a:cubicBezTo>
                <a:close/>
                <a:moveTo>
                  <a:pt x="3470888" y="1290211"/>
                </a:moveTo>
                <a:cubicBezTo>
                  <a:pt x="3475118" y="1291459"/>
                  <a:pt x="3481306" y="1295216"/>
                  <a:pt x="3489452" y="1301483"/>
                </a:cubicBezTo>
                <a:cubicBezTo>
                  <a:pt x="3502587" y="1313299"/>
                  <a:pt x="3505498" y="1321129"/>
                  <a:pt x="3498185" y="1324972"/>
                </a:cubicBezTo>
                <a:cubicBezTo>
                  <a:pt x="3490871" y="1328815"/>
                  <a:pt x="3479808" y="1338591"/>
                  <a:pt x="3464994" y="1354301"/>
                </a:cubicBezTo>
                <a:cubicBezTo>
                  <a:pt x="3450181" y="1370011"/>
                  <a:pt x="3436490" y="1381153"/>
                  <a:pt x="3423920" y="1387728"/>
                </a:cubicBezTo>
                <a:cubicBezTo>
                  <a:pt x="3411351" y="1394303"/>
                  <a:pt x="3405561" y="1395379"/>
                  <a:pt x="3406551" y="1390955"/>
                </a:cubicBezTo>
                <a:cubicBezTo>
                  <a:pt x="3407540" y="1386531"/>
                  <a:pt x="3411907" y="1380443"/>
                  <a:pt x="3419651" y="1372692"/>
                </a:cubicBezTo>
                <a:cubicBezTo>
                  <a:pt x="3427394" y="1364942"/>
                  <a:pt x="3435905" y="1354441"/>
                  <a:pt x="3445183" y="1341191"/>
                </a:cubicBezTo>
                <a:cubicBezTo>
                  <a:pt x="3454462" y="1327940"/>
                  <a:pt x="3459771" y="1318648"/>
                  <a:pt x="3461112" y="1313313"/>
                </a:cubicBezTo>
                <a:cubicBezTo>
                  <a:pt x="3462453" y="1307979"/>
                  <a:pt x="3463438" y="1301540"/>
                  <a:pt x="3464069" y="1293997"/>
                </a:cubicBezTo>
                <a:cubicBezTo>
                  <a:pt x="3464385" y="1290225"/>
                  <a:pt x="3466658" y="1288964"/>
                  <a:pt x="3470888" y="1290211"/>
                </a:cubicBezTo>
                <a:close/>
                <a:moveTo>
                  <a:pt x="2058774" y="1288722"/>
                </a:moveTo>
                <a:cubicBezTo>
                  <a:pt x="2061936" y="1288453"/>
                  <a:pt x="2066905" y="1289745"/>
                  <a:pt x="2073681" y="1292599"/>
                </a:cubicBezTo>
                <a:cubicBezTo>
                  <a:pt x="2087233" y="1298306"/>
                  <a:pt x="2092273" y="1303272"/>
                  <a:pt x="2088803" y="1307495"/>
                </a:cubicBezTo>
                <a:cubicBezTo>
                  <a:pt x="2085332" y="1311718"/>
                  <a:pt x="2081669" y="1314941"/>
                  <a:pt x="2077811" y="1317164"/>
                </a:cubicBezTo>
                <a:cubicBezTo>
                  <a:pt x="2083619" y="1316676"/>
                  <a:pt x="2092259" y="1314632"/>
                  <a:pt x="2103731" y="1311033"/>
                </a:cubicBezTo>
                <a:cubicBezTo>
                  <a:pt x="2115203" y="1307434"/>
                  <a:pt x="2124101" y="1309506"/>
                  <a:pt x="2130425" y="1317250"/>
                </a:cubicBezTo>
                <a:cubicBezTo>
                  <a:pt x="2136749" y="1324993"/>
                  <a:pt x="2131354" y="1330421"/>
                  <a:pt x="2114239" y="1333533"/>
                </a:cubicBezTo>
                <a:cubicBezTo>
                  <a:pt x="2097124" y="1336645"/>
                  <a:pt x="2082385" y="1336845"/>
                  <a:pt x="2070024" y="1334135"/>
                </a:cubicBezTo>
                <a:lnTo>
                  <a:pt x="2067164" y="1337702"/>
                </a:lnTo>
                <a:lnTo>
                  <a:pt x="2069055" y="1337131"/>
                </a:lnTo>
                <a:cubicBezTo>
                  <a:pt x="2070576" y="1337012"/>
                  <a:pt x="2072433" y="1337132"/>
                  <a:pt x="2074628" y="1337491"/>
                </a:cubicBezTo>
                <a:cubicBezTo>
                  <a:pt x="2083404" y="1338925"/>
                  <a:pt x="2090628" y="1341793"/>
                  <a:pt x="2096299" y="1346095"/>
                </a:cubicBezTo>
                <a:cubicBezTo>
                  <a:pt x="2101971" y="1350397"/>
                  <a:pt x="2102756" y="1356456"/>
                  <a:pt x="2098655" y="1364271"/>
                </a:cubicBezTo>
                <a:cubicBezTo>
                  <a:pt x="2094553" y="1372086"/>
                  <a:pt x="2087483" y="1372452"/>
                  <a:pt x="2077445" y="1365368"/>
                </a:cubicBezTo>
                <a:cubicBezTo>
                  <a:pt x="2070777" y="1357754"/>
                  <a:pt x="2066446" y="1350845"/>
                  <a:pt x="2064453" y="1344643"/>
                </a:cubicBezTo>
                <a:lnTo>
                  <a:pt x="2064072" y="1341557"/>
                </a:lnTo>
                <a:lnTo>
                  <a:pt x="2058446" y="1348574"/>
                </a:lnTo>
                <a:cubicBezTo>
                  <a:pt x="2046926" y="1361706"/>
                  <a:pt x="2035581" y="1370918"/>
                  <a:pt x="2024412" y="1376209"/>
                </a:cubicBezTo>
                <a:cubicBezTo>
                  <a:pt x="2009520" y="1383265"/>
                  <a:pt x="2005770" y="1381838"/>
                  <a:pt x="2013162" y="1371929"/>
                </a:cubicBezTo>
                <a:cubicBezTo>
                  <a:pt x="2020554" y="1362020"/>
                  <a:pt x="2027793" y="1352415"/>
                  <a:pt x="2034877" y="1343116"/>
                </a:cubicBezTo>
                <a:cubicBezTo>
                  <a:pt x="2041961" y="1333816"/>
                  <a:pt x="2047263" y="1325036"/>
                  <a:pt x="2050784" y="1316776"/>
                </a:cubicBezTo>
                <a:cubicBezTo>
                  <a:pt x="2054304" y="1308516"/>
                  <a:pt x="2055613" y="1300995"/>
                  <a:pt x="2054710" y="1294212"/>
                </a:cubicBezTo>
                <a:cubicBezTo>
                  <a:pt x="2054257" y="1290821"/>
                  <a:pt x="2055613" y="1288990"/>
                  <a:pt x="2058774" y="1288722"/>
                </a:cubicBezTo>
                <a:close/>
                <a:moveTo>
                  <a:pt x="5074735" y="1287487"/>
                </a:moveTo>
                <a:cubicBezTo>
                  <a:pt x="5076448" y="1287317"/>
                  <a:pt x="5078689" y="1287587"/>
                  <a:pt x="5081461" y="1288297"/>
                </a:cubicBezTo>
                <a:cubicBezTo>
                  <a:pt x="5092546" y="1291136"/>
                  <a:pt x="5101347" y="1294951"/>
                  <a:pt x="5107865" y="1299740"/>
                </a:cubicBezTo>
                <a:cubicBezTo>
                  <a:pt x="5114383" y="1304530"/>
                  <a:pt x="5115393" y="1310105"/>
                  <a:pt x="5110898" y="1316464"/>
                </a:cubicBezTo>
                <a:cubicBezTo>
                  <a:pt x="5106402" y="1322824"/>
                  <a:pt x="5104154" y="1341714"/>
                  <a:pt x="5104154" y="1373133"/>
                </a:cubicBezTo>
                <a:cubicBezTo>
                  <a:pt x="5107567" y="1372388"/>
                  <a:pt x="5112572" y="1370624"/>
                  <a:pt x="5119168" y="1367842"/>
                </a:cubicBezTo>
                <a:cubicBezTo>
                  <a:pt x="5125765" y="1365060"/>
                  <a:pt x="5132110" y="1366293"/>
                  <a:pt x="5138205" y="1371542"/>
                </a:cubicBezTo>
                <a:cubicBezTo>
                  <a:pt x="5144300" y="1376790"/>
                  <a:pt x="5144006" y="1381720"/>
                  <a:pt x="5137323" y="1386330"/>
                </a:cubicBezTo>
                <a:cubicBezTo>
                  <a:pt x="5130641" y="1390940"/>
                  <a:pt x="5119527" y="1395289"/>
                  <a:pt x="5103982" y="1399376"/>
                </a:cubicBezTo>
                <a:lnTo>
                  <a:pt x="5102799" y="1429533"/>
                </a:lnTo>
                <a:cubicBezTo>
                  <a:pt x="5110314" y="1431785"/>
                  <a:pt x="5118491" y="1435119"/>
                  <a:pt x="5127332" y="1439536"/>
                </a:cubicBezTo>
                <a:cubicBezTo>
                  <a:pt x="5136172" y="1443952"/>
                  <a:pt x="5140593" y="1451538"/>
                  <a:pt x="5140593" y="1462294"/>
                </a:cubicBezTo>
                <a:cubicBezTo>
                  <a:pt x="5140593" y="1474038"/>
                  <a:pt x="5134681" y="1476358"/>
                  <a:pt x="5122858" y="1469252"/>
                </a:cubicBezTo>
                <a:cubicBezTo>
                  <a:pt x="5111034" y="1462147"/>
                  <a:pt x="5104176" y="1454005"/>
                  <a:pt x="5102283" y="1444827"/>
                </a:cubicBezTo>
                <a:cubicBezTo>
                  <a:pt x="5101723" y="1467771"/>
                  <a:pt x="5101444" y="1490687"/>
                  <a:pt x="5101444" y="1513574"/>
                </a:cubicBezTo>
                <a:cubicBezTo>
                  <a:pt x="5101444" y="1534339"/>
                  <a:pt x="5099716" y="1552594"/>
                  <a:pt x="5096260" y="1568339"/>
                </a:cubicBezTo>
                <a:cubicBezTo>
                  <a:pt x="5092804" y="1584085"/>
                  <a:pt x="5086928" y="1585508"/>
                  <a:pt x="5078632" y="1572609"/>
                </a:cubicBezTo>
                <a:cubicBezTo>
                  <a:pt x="5070336" y="1559710"/>
                  <a:pt x="5067988" y="1548844"/>
                  <a:pt x="5071587" y="1540010"/>
                </a:cubicBezTo>
                <a:cubicBezTo>
                  <a:pt x="5075187" y="1531177"/>
                  <a:pt x="5078335" y="1496301"/>
                  <a:pt x="5081030" y="1435384"/>
                </a:cubicBezTo>
                <a:cubicBezTo>
                  <a:pt x="5075166" y="1455059"/>
                  <a:pt x="5066938" y="1470191"/>
                  <a:pt x="5056348" y="1480782"/>
                </a:cubicBezTo>
                <a:cubicBezTo>
                  <a:pt x="5045757" y="1491372"/>
                  <a:pt x="5032826" y="1500173"/>
                  <a:pt x="5017554" y="1507186"/>
                </a:cubicBezTo>
                <a:cubicBezTo>
                  <a:pt x="5002281" y="1514198"/>
                  <a:pt x="5000812" y="1510946"/>
                  <a:pt x="5013144" y="1497431"/>
                </a:cubicBezTo>
                <a:cubicBezTo>
                  <a:pt x="5025477" y="1483915"/>
                  <a:pt x="5036977" y="1470048"/>
                  <a:pt x="5047646" y="1455830"/>
                </a:cubicBezTo>
                <a:cubicBezTo>
                  <a:pt x="5058316" y="1441611"/>
                  <a:pt x="5067644" y="1424894"/>
                  <a:pt x="5075631" y="1405678"/>
                </a:cubicBezTo>
                <a:cubicBezTo>
                  <a:pt x="5068103" y="1408374"/>
                  <a:pt x="5058947" y="1411300"/>
                  <a:pt x="5048163" y="1414455"/>
                </a:cubicBezTo>
                <a:cubicBezTo>
                  <a:pt x="5037379" y="1417609"/>
                  <a:pt x="5027115" y="1415806"/>
                  <a:pt x="5017371" y="1409045"/>
                </a:cubicBezTo>
                <a:cubicBezTo>
                  <a:pt x="5007627" y="1402283"/>
                  <a:pt x="5009538" y="1397781"/>
                  <a:pt x="5023103" y="1395536"/>
                </a:cubicBezTo>
                <a:cubicBezTo>
                  <a:pt x="5036669" y="1393292"/>
                  <a:pt x="5055992" y="1388413"/>
                  <a:pt x="5081073" y="1380899"/>
                </a:cubicBezTo>
                <a:cubicBezTo>
                  <a:pt x="5081948" y="1338796"/>
                  <a:pt x="5079460" y="1312126"/>
                  <a:pt x="5073609" y="1300891"/>
                </a:cubicBezTo>
                <a:cubicBezTo>
                  <a:pt x="5069221" y="1292464"/>
                  <a:pt x="5069596" y="1287996"/>
                  <a:pt x="5074735" y="1287487"/>
                </a:cubicBezTo>
                <a:close/>
                <a:moveTo>
                  <a:pt x="421689" y="1285059"/>
                </a:moveTo>
                <a:cubicBezTo>
                  <a:pt x="423071" y="1284911"/>
                  <a:pt x="424853" y="1285076"/>
                  <a:pt x="427034" y="1285554"/>
                </a:cubicBezTo>
                <a:cubicBezTo>
                  <a:pt x="435760" y="1287469"/>
                  <a:pt x="443661" y="1290261"/>
                  <a:pt x="450738" y="1293932"/>
                </a:cubicBezTo>
                <a:cubicBezTo>
                  <a:pt x="457816" y="1297604"/>
                  <a:pt x="459554" y="1303555"/>
                  <a:pt x="455955" y="1311786"/>
                </a:cubicBezTo>
                <a:cubicBezTo>
                  <a:pt x="452356" y="1320017"/>
                  <a:pt x="450556" y="1338667"/>
                  <a:pt x="450556" y="1367734"/>
                </a:cubicBezTo>
                <a:cubicBezTo>
                  <a:pt x="454183" y="1366931"/>
                  <a:pt x="458525" y="1365605"/>
                  <a:pt x="463580" y="1363755"/>
                </a:cubicBezTo>
                <a:cubicBezTo>
                  <a:pt x="468635" y="1361905"/>
                  <a:pt x="474028" y="1362658"/>
                  <a:pt x="479756" y="1366013"/>
                </a:cubicBezTo>
                <a:cubicBezTo>
                  <a:pt x="485485" y="1369369"/>
                  <a:pt x="487471" y="1373094"/>
                  <a:pt x="485714" y="1377188"/>
                </a:cubicBezTo>
                <a:cubicBezTo>
                  <a:pt x="483957" y="1381282"/>
                  <a:pt x="472145" y="1387273"/>
                  <a:pt x="450276" y="1395160"/>
                </a:cubicBezTo>
                <a:cubicBezTo>
                  <a:pt x="449559" y="1403750"/>
                  <a:pt x="449200" y="1412268"/>
                  <a:pt x="449200" y="1420714"/>
                </a:cubicBezTo>
                <a:cubicBezTo>
                  <a:pt x="459913" y="1421489"/>
                  <a:pt x="469338" y="1423657"/>
                  <a:pt x="477476" y="1427221"/>
                </a:cubicBezTo>
                <a:cubicBezTo>
                  <a:pt x="485614" y="1430785"/>
                  <a:pt x="489389" y="1437309"/>
                  <a:pt x="488801" y="1446795"/>
                </a:cubicBezTo>
                <a:cubicBezTo>
                  <a:pt x="488213" y="1456282"/>
                  <a:pt x="482373" y="1458422"/>
                  <a:pt x="471281" y="1453216"/>
                </a:cubicBezTo>
                <a:cubicBezTo>
                  <a:pt x="460189" y="1448011"/>
                  <a:pt x="452829" y="1441615"/>
                  <a:pt x="449200" y="1434029"/>
                </a:cubicBezTo>
                <a:cubicBezTo>
                  <a:pt x="449200" y="1462738"/>
                  <a:pt x="449419" y="1486159"/>
                  <a:pt x="449857" y="1504293"/>
                </a:cubicBezTo>
                <a:cubicBezTo>
                  <a:pt x="450294" y="1522426"/>
                  <a:pt x="449799" y="1537906"/>
                  <a:pt x="448373" y="1550733"/>
                </a:cubicBezTo>
                <a:cubicBezTo>
                  <a:pt x="446946" y="1563561"/>
                  <a:pt x="443909" y="1571161"/>
                  <a:pt x="439263" y="1573534"/>
                </a:cubicBezTo>
                <a:cubicBezTo>
                  <a:pt x="434616" y="1575907"/>
                  <a:pt x="430648" y="1573344"/>
                  <a:pt x="427357" y="1565844"/>
                </a:cubicBezTo>
                <a:cubicBezTo>
                  <a:pt x="424065" y="1558344"/>
                  <a:pt x="421456" y="1552562"/>
                  <a:pt x="419527" y="1548496"/>
                </a:cubicBezTo>
                <a:cubicBezTo>
                  <a:pt x="417598" y="1544431"/>
                  <a:pt x="418215" y="1537963"/>
                  <a:pt x="421377" y="1529094"/>
                </a:cubicBezTo>
                <a:cubicBezTo>
                  <a:pt x="424539" y="1520224"/>
                  <a:pt x="426339" y="1507999"/>
                  <a:pt x="426776" y="1492419"/>
                </a:cubicBezTo>
                <a:cubicBezTo>
                  <a:pt x="427213" y="1476838"/>
                  <a:pt x="427433" y="1456923"/>
                  <a:pt x="427433" y="1432674"/>
                </a:cubicBezTo>
                <a:cubicBezTo>
                  <a:pt x="419803" y="1453209"/>
                  <a:pt x="411196" y="1469184"/>
                  <a:pt x="401609" y="1480599"/>
                </a:cubicBezTo>
                <a:cubicBezTo>
                  <a:pt x="392022" y="1492014"/>
                  <a:pt x="379758" y="1501951"/>
                  <a:pt x="364815" y="1510412"/>
                </a:cubicBezTo>
                <a:cubicBezTo>
                  <a:pt x="349873" y="1518873"/>
                  <a:pt x="348102" y="1516363"/>
                  <a:pt x="359503" y="1502884"/>
                </a:cubicBezTo>
                <a:cubicBezTo>
                  <a:pt x="370903" y="1489404"/>
                  <a:pt x="382844" y="1471522"/>
                  <a:pt x="395328" y="1449237"/>
                </a:cubicBezTo>
                <a:cubicBezTo>
                  <a:pt x="407811" y="1426952"/>
                  <a:pt x="416712" y="1410633"/>
                  <a:pt x="422033" y="1400279"/>
                </a:cubicBezTo>
                <a:cubicBezTo>
                  <a:pt x="417086" y="1402086"/>
                  <a:pt x="410819" y="1402990"/>
                  <a:pt x="403233" y="1402990"/>
                </a:cubicBezTo>
                <a:cubicBezTo>
                  <a:pt x="395561" y="1402990"/>
                  <a:pt x="388003" y="1401419"/>
                  <a:pt x="380562" y="1398279"/>
                </a:cubicBezTo>
                <a:cubicBezTo>
                  <a:pt x="373118" y="1395138"/>
                  <a:pt x="375420" y="1392009"/>
                  <a:pt x="387466" y="1388890"/>
                </a:cubicBezTo>
                <a:cubicBezTo>
                  <a:pt x="399512" y="1385771"/>
                  <a:pt x="412834" y="1380963"/>
                  <a:pt x="427433" y="1374467"/>
                </a:cubicBezTo>
                <a:cubicBezTo>
                  <a:pt x="427433" y="1352154"/>
                  <a:pt x="427217" y="1335340"/>
                  <a:pt x="426786" y="1324025"/>
                </a:cubicBezTo>
                <a:cubicBezTo>
                  <a:pt x="426356" y="1312711"/>
                  <a:pt x="424109" y="1302992"/>
                  <a:pt x="420043" y="1294868"/>
                </a:cubicBezTo>
                <a:cubicBezTo>
                  <a:pt x="416995" y="1288775"/>
                  <a:pt x="417542" y="1285506"/>
                  <a:pt x="421689" y="1285059"/>
                </a:cubicBezTo>
                <a:close/>
                <a:moveTo>
                  <a:pt x="594890" y="1282726"/>
                </a:moveTo>
                <a:cubicBezTo>
                  <a:pt x="600138" y="1282726"/>
                  <a:pt x="607897" y="1285056"/>
                  <a:pt x="618164" y="1289716"/>
                </a:cubicBezTo>
                <a:cubicBezTo>
                  <a:pt x="629694" y="1296083"/>
                  <a:pt x="632056" y="1301561"/>
                  <a:pt x="625251" y="1306150"/>
                </a:cubicBezTo>
                <a:cubicBezTo>
                  <a:pt x="618447" y="1310739"/>
                  <a:pt x="611707" y="1316371"/>
                  <a:pt x="605032" y="1323047"/>
                </a:cubicBezTo>
                <a:cubicBezTo>
                  <a:pt x="598357" y="1329722"/>
                  <a:pt x="588462" y="1337516"/>
                  <a:pt x="575347" y="1346428"/>
                </a:cubicBezTo>
                <a:cubicBezTo>
                  <a:pt x="562233" y="1355341"/>
                  <a:pt x="559086" y="1354459"/>
                  <a:pt x="565905" y="1343783"/>
                </a:cubicBezTo>
                <a:cubicBezTo>
                  <a:pt x="572723" y="1333106"/>
                  <a:pt x="578345" y="1322982"/>
                  <a:pt x="582769" y="1313410"/>
                </a:cubicBezTo>
                <a:cubicBezTo>
                  <a:pt x="587193" y="1303838"/>
                  <a:pt x="588731" y="1296331"/>
                  <a:pt x="587383" y="1290889"/>
                </a:cubicBezTo>
                <a:cubicBezTo>
                  <a:pt x="586035" y="1285447"/>
                  <a:pt x="588538" y="1282726"/>
                  <a:pt x="594890" y="1282726"/>
                </a:cubicBezTo>
                <a:close/>
                <a:moveTo>
                  <a:pt x="4777264" y="1281596"/>
                </a:moveTo>
                <a:cubicBezTo>
                  <a:pt x="4781438" y="1281926"/>
                  <a:pt x="4787182" y="1283242"/>
                  <a:pt x="4794496" y="1285543"/>
                </a:cubicBezTo>
                <a:cubicBezTo>
                  <a:pt x="4809123" y="1289917"/>
                  <a:pt x="4814637" y="1296316"/>
                  <a:pt x="4811037" y="1304741"/>
                </a:cubicBezTo>
                <a:cubicBezTo>
                  <a:pt x="4807438" y="1313166"/>
                  <a:pt x="4805638" y="1330586"/>
                  <a:pt x="4805638" y="1357001"/>
                </a:cubicBezTo>
                <a:cubicBezTo>
                  <a:pt x="4805638" y="1383860"/>
                  <a:pt x="4804921" y="1404725"/>
                  <a:pt x="4803487" y="1419596"/>
                </a:cubicBezTo>
                <a:cubicBezTo>
                  <a:pt x="4802053" y="1434466"/>
                  <a:pt x="4798834" y="1443063"/>
                  <a:pt x="4793829" y="1445387"/>
                </a:cubicBezTo>
                <a:cubicBezTo>
                  <a:pt x="4788824" y="1447710"/>
                  <a:pt x="4783665" y="1443999"/>
                  <a:pt x="4778352" y="1434255"/>
                </a:cubicBezTo>
                <a:cubicBezTo>
                  <a:pt x="4773039" y="1424511"/>
                  <a:pt x="4771957" y="1414781"/>
                  <a:pt x="4775104" y="1405065"/>
                </a:cubicBezTo>
                <a:cubicBezTo>
                  <a:pt x="4778252" y="1395350"/>
                  <a:pt x="4779826" y="1377084"/>
                  <a:pt x="4779826" y="1350268"/>
                </a:cubicBezTo>
                <a:cubicBezTo>
                  <a:pt x="4779826" y="1323265"/>
                  <a:pt x="4777578" y="1306218"/>
                  <a:pt x="4773082" y="1299127"/>
                </a:cubicBezTo>
                <a:cubicBezTo>
                  <a:pt x="4768587" y="1292036"/>
                  <a:pt x="4767375" y="1286848"/>
                  <a:pt x="4769447" y="1283564"/>
                </a:cubicBezTo>
                <a:cubicBezTo>
                  <a:pt x="4770483" y="1281922"/>
                  <a:pt x="4773089" y="1281266"/>
                  <a:pt x="4777264" y="1281596"/>
                </a:cubicBezTo>
                <a:close/>
                <a:moveTo>
                  <a:pt x="5573845" y="1280074"/>
                </a:moveTo>
                <a:cubicBezTo>
                  <a:pt x="5575344" y="1279983"/>
                  <a:pt x="5577243" y="1280232"/>
                  <a:pt x="5579543" y="1280822"/>
                </a:cubicBezTo>
                <a:cubicBezTo>
                  <a:pt x="5588742" y="1283181"/>
                  <a:pt x="5596644" y="1286235"/>
                  <a:pt x="5603247" y="1289985"/>
                </a:cubicBezTo>
                <a:cubicBezTo>
                  <a:pt x="5609851" y="1293735"/>
                  <a:pt x="5611557" y="1298636"/>
                  <a:pt x="5608367" y="1304688"/>
                </a:cubicBezTo>
                <a:cubicBezTo>
                  <a:pt x="5605176" y="1310739"/>
                  <a:pt x="5603172" y="1327252"/>
                  <a:pt x="5602354" y="1354226"/>
                </a:cubicBezTo>
                <a:cubicBezTo>
                  <a:pt x="5605251" y="1354297"/>
                  <a:pt x="5609973" y="1353416"/>
                  <a:pt x="5616519" y="1351580"/>
                </a:cubicBezTo>
                <a:cubicBezTo>
                  <a:pt x="5623065" y="1349745"/>
                  <a:pt x="5629988" y="1352207"/>
                  <a:pt x="5637287" y="1358969"/>
                </a:cubicBezTo>
                <a:cubicBezTo>
                  <a:pt x="5644587" y="1365730"/>
                  <a:pt x="5642557" y="1370247"/>
                  <a:pt x="5631200" y="1372520"/>
                </a:cubicBezTo>
                <a:cubicBezTo>
                  <a:pt x="5619842" y="1374793"/>
                  <a:pt x="5610134" y="1376288"/>
                  <a:pt x="5602075" y="1377005"/>
                </a:cubicBezTo>
                <a:cubicBezTo>
                  <a:pt x="5599551" y="1419882"/>
                  <a:pt x="5598289" y="1451883"/>
                  <a:pt x="5598289" y="1473006"/>
                </a:cubicBezTo>
                <a:cubicBezTo>
                  <a:pt x="5617734" y="1471256"/>
                  <a:pt x="5632490" y="1469693"/>
                  <a:pt x="5642557" y="1468317"/>
                </a:cubicBezTo>
                <a:cubicBezTo>
                  <a:pt x="5652624" y="1466940"/>
                  <a:pt x="5661712" y="1469647"/>
                  <a:pt x="5669822" y="1476437"/>
                </a:cubicBezTo>
                <a:cubicBezTo>
                  <a:pt x="5677931" y="1483227"/>
                  <a:pt x="5678741" y="1488203"/>
                  <a:pt x="5672253" y="1491365"/>
                </a:cubicBezTo>
                <a:cubicBezTo>
                  <a:pt x="5665763" y="1494527"/>
                  <a:pt x="5656521" y="1495885"/>
                  <a:pt x="5644526" y="1495441"/>
                </a:cubicBezTo>
                <a:cubicBezTo>
                  <a:pt x="5632530" y="1494996"/>
                  <a:pt x="5619018" y="1495215"/>
                  <a:pt x="5603989" y="1496097"/>
                </a:cubicBezTo>
                <a:cubicBezTo>
                  <a:pt x="5588961" y="1496979"/>
                  <a:pt x="5572513" y="1498539"/>
                  <a:pt x="5554645" y="1500776"/>
                </a:cubicBezTo>
                <a:cubicBezTo>
                  <a:pt x="5536777" y="1503013"/>
                  <a:pt x="5520963" y="1505271"/>
                  <a:pt x="5507204" y="1507551"/>
                </a:cubicBezTo>
                <a:cubicBezTo>
                  <a:pt x="5493444" y="1509831"/>
                  <a:pt x="5483137" y="1511645"/>
                  <a:pt x="5476283" y="1512993"/>
                </a:cubicBezTo>
                <a:cubicBezTo>
                  <a:pt x="5469428" y="1514341"/>
                  <a:pt x="5462602" y="1510939"/>
                  <a:pt x="5455805" y="1502787"/>
                </a:cubicBezTo>
                <a:cubicBezTo>
                  <a:pt x="5449007" y="1494634"/>
                  <a:pt x="5450725" y="1491017"/>
                  <a:pt x="5460957" y="1491935"/>
                </a:cubicBezTo>
                <a:cubicBezTo>
                  <a:pt x="5471188" y="1492853"/>
                  <a:pt x="5487669" y="1491684"/>
                  <a:pt x="5510398" y="1488429"/>
                </a:cubicBezTo>
                <a:lnTo>
                  <a:pt x="5510398" y="1392192"/>
                </a:lnTo>
                <a:cubicBezTo>
                  <a:pt x="5505207" y="1393081"/>
                  <a:pt x="5499636" y="1390811"/>
                  <a:pt x="5493684" y="1385384"/>
                </a:cubicBezTo>
                <a:cubicBezTo>
                  <a:pt x="5487734" y="1379956"/>
                  <a:pt x="5488031" y="1376568"/>
                  <a:pt x="5494577" y="1375220"/>
                </a:cubicBezTo>
                <a:cubicBezTo>
                  <a:pt x="5501123" y="1373872"/>
                  <a:pt x="5506397" y="1372911"/>
                  <a:pt x="5510398" y="1372337"/>
                </a:cubicBezTo>
                <a:cubicBezTo>
                  <a:pt x="5510398" y="1363361"/>
                  <a:pt x="5509968" y="1355402"/>
                  <a:pt x="5509107" y="1348461"/>
                </a:cubicBezTo>
                <a:cubicBezTo>
                  <a:pt x="5508247" y="1341520"/>
                  <a:pt x="5506221" y="1333999"/>
                  <a:pt x="5503031" y="1325897"/>
                </a:cubicBezTo>
                <a:cubicBezTo>
                  <a:pt x="5499840" y="1317794"/>
                  <a:pt x="5502177" y="1314934"/>
                  <a:pt x="5510043" y="1317314"/>
                </a:cubicBezTo>
                <a:cubicBezTo>
                  <a:pt x="5517908" y="1319695"/>
                  <a:pt x="5524910" y="1322487"/>
                  <a:pt x="5531048" y="1325692"/>
                </a:cubicBezTo>
                <a:cubicBezTo>
                  <a:pt x="5537186" y="1328897"/>
                  <a:pt x="5539337" y="1332640"/>
                  <a:pt x="5537501" y="1336921"/>
                </a:cubicBezTo>
                <a:cubicBezTo>
                  <a:pt x="5535666" y="1341201"/>
                  <a:pt x="5534332" y="1351472"/>
                  <a:pt x="5533500" y="1367734"/>
                </a:cubicBezTo>
                <a:cubicBezTo>
                  <a:pt x="5555427" y="1364192"/>
                  <a:pt x="5570226" y="1361726"/>
                  <a:pt x="5577897" y="1360335"/>
                </a:cubicBezTo>
                <a:cubicBezTo>
                  <a:pt x="5577897" y="1346554"/>
                  <a:pt x="5577679" y="1333537"/>
                  <a:pt x="5577241" y="1321283"/>
                </a:cubicBezTo>
                <a:cubicBezTo>
                  <a:pt x="5576804" y="1309029"/>
                  <a:pt x="5574778" y="1298632"/>
                  <a:pt x="5571165" y="1290093"/>
                </a:cubicBezTo>
                <a:cubicBezTo>
                  <a:pt x="5568454" y="1283688"/>
                  <a:pt x="5569348" y="1280349"/>
                  <a:pt x="5573845" y="1280074"/>
                </a:cubicBezTo>
                <a:close/>
                <a:moveTo>
                  <a:pt x="2633071" y="1279580"/>
                </a:moveTo>
                <a:cubicBezTo>
                  <a:pt x="2634777" y="1279666"/>
                  <a:pt x="2636862" y="1280126"/>
                  <a:pt x="2639325" y="1280962"/>
                </a:cubicBezTo>
                <a:cubicBezTo>
                  <a:pt x="2649177" y="1284303"/>
                  <a:pt x="2657530" y="1288856"/>
                  <a:pt x="2664385" y="1294621"/>
                </a:cubicBezTo>
                <a:cubicBezTo>
                  <a:pt x="2671239" y="1300385"/>
                  <a:pt x="2672928" y="1305254"/>
                  <a:pt x="2669450" y="1309226"/>
                </a:cubicBezTo>
                <a:cubicBezTo>
                  <a:pt x="2665973" y="1313199"/>
                  <a:pt x="2662757" y="1317034"/>
                  <a:pt x="2659803" y="1320734"/>
                </a:cubicBezTo>
                <a:cubicBezTo>
                  <a:pt x="2690778" y="1352928"/>
                  <a:pt x="2712489" y="1374359"/>
                  <a:pt x="2724936" y="1385029"/>
                </a:cubicBezTo>
                <a:cubicBezTo>
                  <a:pt x="2737383" y="1395698"/>
                  <a:pt x="2750203" y="1404775"/>
                  <a:pt x="2763397" y="1412261"/>
                </a:cubicBezTo>
                <a:cubicBezTo>
                  <a:pt x="2776590" y="1419746"/>
                  <a:pt x="2791643" y="1426630"/>
                  <a:pt x="2808557" y="1432911"/>
                </a:cubicBezTo>
                <a:cubicBezTo>
                  <a:pt x="2825472" y="1439192"/>
                  <a:pt x="2826784" y="1443874"/>
                  <a:pt x="2812494" y="1446957"/>
                </a:cubicBezTo>
                <a:cubicBezTo>
                  <a:pt x="2798204" y="1450040"/>
                  <a:pt x="2782530" y="1451112"/>
                  <a:pt x="2765472" y="1450173"/>
                </a:cubicBezTo>
                <a:cubicBezTo>
                  <a:pt x="2748415" y="1449233"/>
                  <a:pt x="2736412" y="1444297"/>
                  <a:pt x="2729464" y="1435363"/>
                </a:cubicBezTo>
                <a:cubicBezTo>
                  <a:pt x="2722516" y="1426429"/>
                  <a:pt x="2712930" y="1413881"/>
                  <a:pt x="2700705" y="1397720"/>
                </a:cubicBezTo>
                <a:cubicBezTo>
                  <a:pt x="2688480" y="1381558"/>
                  <a:pt x="2671899" y="1359919"/>
                  <a:pt x="2650962" y="1332802"/>
                </a:cubicBezTo>
                <a:cubicBezTo>
                  <a:pt x="2641110" y="1353193"/>
                  <a:pt x="2630524" y="1371312"/>
                  <a:pt x="2619202" y="1387158"/>
                </a:cubicBezTo>
                <a:cubicBezTo>
                  <a:pt x="2607880" y="1403004"/>
                  <a:pt x="2593999" y="1419603"/>
                  <a:pt x="2577558" y="1436954"/>
                </a:cubicBezTo>
                <a:cubicBezTo>
                  <a:pt x="2561117" y="1454306"/>
                  <a:pt x="2541894" y="1468055"/>
                  <a:pt x="2519889" y="1478201"/>
                </a:cubicBezTo>
                <a:cubicBezTo>
                  <a:pt x="2497884" y="1488346"/>
                  <a:pt x="2495313" y="1485740"/>
                  <a:pt x="2512178" y="1470382"/>
                </a:cubicBezTo>
                <a:cubicBezTo>
                  <a:pt x="2529042" y="1455023"/>
                  <a:pt x="2545110" y="1438582"/>
                  <a:pt x="2560382" y="1421058"/>
                </a:cubicBezTo>
                <a:cubicBezTo>
                  <a:pt x="2575654" y="1403535"/>
                  <a:pt x="2588607" y="1386577"/>
                  <a:pt x="2599241" y="1370186"/>
                </a:cubicBezTo>
                <a:cubicBezTo>
                  <a:pt x="2609874" y="1353796"/>
                  <a:pt x="2617876" y="1338315"/>
                  <a:pt x="2623246" y="1323746"/>
                </a:cubicBezTo>
                <a:cubicBezTo>
                  <a:pt x="2628616" y="1309176"/>
                  <a:pt x="2630176" y="1297568"/>
                  <a:pt x="2627925" y="1288920"/>
                </a:cubicBezTo>
                <a:cubicBezTo>
                  <a:pt x="2626236" y="1282435"/>
                  <a:pt x="2627951" y="1279322"/>
                  <a:pt x="2633071" y="1279580"/>
                </a:cubicBezTo>
                <a:close/>
                <a:moveTo>
                  <a:pt x="2166563" y="1279574"/>
                </a:moveTo>
                <a:cubicBezTo>
                  <a:pt x="2174536" y="1281991"/>
                  <a:pt x="2181086" y="1285178"/>
                  <a:pt x="2186212" y="1289136"/>
                </a:cubicBezTo>
                <a:cubicBezTo>
                  <a:pt x="2191339" y="1293093"/>
                  <a:pt x="2192378" y="1296858"/>
                  <a:pt x="2189331" y="1300429"/>
                </a:cubicBezTo>
                <a:cubicBezTo>
                  <a:pt x="2186284" y="1303999"/>
                  <a:pt x="2182408" y="1307082"/>
                  <a:pt x="2177705" y="1309678"/>
                </a:cubicBezTo>
                <a:cubicBezTo>
                  <a:pt x="2193924" y="1307986"/>
                  <a:pt x="2206224" y="1305763"/>
                  <a:pt x="2214606" y="1303010"/>
                </a:cubicBezTo>
                <a:cubicBezTo>
                  <a:pt x="2222988" y="1300256"/>
                  <a:pt x="2230857" y="1302246"/>
                  <a:pt x="2238213" y="1308979"/>
                </a:cubicBezTo>
                <a:cubicBezTo>
                  <a:pt x="2245570" y="1315712"/>
                  <a:pt x="2239716" y="1320913"/>
                  <a:pt x="2220650" y="1324585"/>
                </a:cubicBezTo>
                <a:cubicBezTo>
                  <a:pt x="2201585" y="1328256"/>
                  <a:pt x="2185463" y="1327840"/>
                  <a:pt x="2172284" y="1323337"/>
                </a:cubicBezTo>
                <a:cubicBezTo>
                  <a:pt x="2159708" y="1339785"/>
                  <a:pt x="2146418" y="1351774"/>
                  <a:pt x="2132415" y="1359302"/>
                </a:cubicBezTo>
                <a:cubicBezTo>
                  <a:pt x="2118412" y="1366831"/>
                  <a:pt x="2115501" y="1365024"/>
                  <a:pt x="2123682" y="1353882"/>
                </a:cubicBezTo>
                <a:cubicBezTo>
                  <a:pt x="2131863" y="1342739"/>
                  <a:pt x="2139510" y="1330758"/>
                  <a:pt x="2146623" y="1317938"/>
                </a:cubicBezTo>
                <a:cubicBezTo>
                  <a:pt x="2153735" y="1305118"/>
                  <a:pt x="2156843" y="1294915"/>
                  <a:pt x="2155947" y="1287329"/>
                </a:cubicBezTo>
                <a:cubicBezTo>
                  <a:pt x="2155051" y="1279743"/>
                  <a:pt x="2158589" y="1277158"/>
                  <a:pt x="2166563" y="1279574"/>
                </a:cubicBezTo>
                <a:close/>
                <a:moveTo>
                  <a:pt x="1592255" y="1277060"/>
                </a:moveTo>
                <a:cubicBezTo>
                  <a:pt x="1593789" y="1276820"/>
                  <a:pt x="1595804" y="1276934"/>
                  <a:pt x="1598299" y="1277402"/>
                </a:cubicBezTo>
                <a:cubicBezTo>
                  <a:pt x="1608280" y="1279273"/>
                  <a:pt x="1616181" y="1281603"/>
                  <a:pt x="1622003" y="1284393"/>
                </a:cubicBezTo>
                <a:cubicBezTo>
                  <a:pt x="1627826" y="1287182"/>
                  <a:pt x="1629611" y="1291147"/>
                  <a:pt x="1627360" y="1296288"/>
                </a:cubicBezTo>
                <a:cubicBezTo>
                  <a:pt x="1625108" y="1301429"/>
                  <a:pt x="1623983" y="1312195"/>
                  <a:pt x="1623983" y="1328586"/>
                </a:cubicBezTo>
                <a:cubicBezTo>
                  <a:pt x="1635340" y="1326951"/>
                  <a:pt x="1643449" y="1324516"/>
                  <a:pt x="1648311" y="1321283"/>
                </a:cubicBezTo>
                <a:cubicBezTo>
                  <a:pt x="1653172" y="1318049"/>
                  <a:pt x="1658976" y="1317626"/>
                  <a:pt x="1665723" y="1320014"/>
                </a:cubicBezTo>
                <a:cubicBezTo>
                  <a:pt x="1672470" y="1322401"/>
                  <a:pt x="1679346" y="1325771"/>
                  <a:pt x="1686352" y="1330124"/>
                </a:cubicBezTo>
                <a:cubicBezTo>
                  <a:pt x="1693357" y="1334476"/>
                  <a:pt x="1694992" y="1338828"/>
                  <a:pt x="1691256" y="1343180"/>
                </a:cubicBezTo>
                <a:cubicBezTo>
                  <a:pt x="1687520" y="1347532"/>
                  <a:pt x="1684893" y="1351666"/>
                  <a:pt x="1683372" y="1355581"/>
                </a:cubicBezTo>
                <a:cubicBezTo>
                  <a:pt x="1692608" y="1354749"/>
                  <a:pt x="1702868" y="1352967"/>
                  <a:pt x="1714154" y="1350236"/>
                </a:cubicBezTo>
                <a:cubicBezTo>
                  <a:pt x="1725439" y="1347504"/>
                  <a:pt x="1734154" y="1350888"/>
                  <a:pt x="1740299" y="1360389"/>
                </a:cubicBezTo>
                <a:cubicBezTo>
                  <a:pt x="1746445" y="1369889"/>
                  <a:pt x="1743637" y="1374639"/>
                  <a:pt x="1731878" y="1374639"/>
                </a:cubicBezTo>
                <a:cubicBezTo>
                  <a:pt x="1723102" y="1374639"/>
                  <a:pt x="1704825" y="1375901"/>
                  <a:pt x="1677048" y="1378425"/>
                </a:cubicBezTo>
                <a:lnTo>
                  <a:pt x="1671219" y="1399570"/>
                </a:lnTo>
                <a:cubicBezTo>
                  <a:pt x="1681114" y="1410052"/>
                  <a:pt x="1682494" y="1415917"/>
                  <a:pt x="1675360" y="1417165"/>
                </a:cubicBezTo>
                <a:cubicBezTo>
                  <a:pt x="1668226" y="1418413"/>
                  <a:pt x="1651100" y="1420736"/>
                  <a:pt x="1623983" y="1424134"/>
                </a:cubicBezTo>
                <a:lnTo>
                  <a:pt x="1623983" y="1443322"/>
                </a:lnTo>
                <a:cubicBezTo>
                  <a:pt x="1632844" y="1442547"/>
                  <a:pt x="1641241" y="1440328"/>
                  <a:pt x="1649171" y="1436664"/>
                </a:cubicBezTo>
                <a:cubicBezTo>
                  <a:pt x="1657101" y="1433000"/>
                  <a:pt x="1665010" y="1435015"/>
                  <a:pt x="1672897" y="1442708"/>
                </a:cubicBezTo>
                <a:cubicBezTo>
                  <a:pt x="1680784" y="1450402"/>
                  <a:pt x="1678973" y="1455374"/>
                  <a:pt x="1667466" y="1457626"/>
                </a:cubicBezTo>
                <a:cubicBezTo>
                  <a:pt x="1655958" y="1459877"/>
                  <a:pt x="1641464" y="1462580"/>
                  <a:pt x="1623983" y="1465735"/>
                </a:cubicBezTo>
                <a:lnTo>
                  <a:pt x="1623983" y="1481115"/>
                </a:lnTo>
                <a:cubicBezTo>
                  <a:pt x="1661840" y="1478520"/>
                  <a:pt x="1684577" y="1476071"/>
                  <a:pt x="1692191" y="1473769"/>
                </a:cubicBezTo>
                <a:cubicBezTo>
                  <a:pt x="1699806" y="1471468"/>
                  <a:pt x="1706980" y="1471550"/>
                  <a:pt x="1713713" y="1474017"/>
                </a:cubicBezTo>
                <a:cubicBezTo>
                  <a:pt x="1720445" y="1476483"/>
                  <a:pt x="1726070" y="1481008"/>
                  <a:pt x="1730588" y="1487590"/>
                </a:cubicBezTo>
                <a:cubicBezTo>
                  <a:pt x="1735105" y="1494172"/>
                  <a:pt x="1729684" y="1497463"/>
                  <a:pt x="1714326" y="1497463"/>
                </a:cubicBezTo>
                <a:cubicBezTo>
                  <a:pt x="1702768" y="1497463"/>
                  <a:pt x="1689442" y="1497907"/>
                  <a:pt x="1674349" y="1498797"/>
                </a:cubicBezTo>
                <a:cubicBezTo>
                  <a:pt x="1659256" y="1499686"/>
                  <a:pt x="1642467" y="1501335"/>
                  <a:pt x="1623983" y="1503744"/>
                </a:cubicBezTo>
                <a:cubicBezTo>
                  <a:pt x="1623983" y="1526401"/>
                  <a:pt x="1623050" y="1546338"/>
                  <a:pt x="1621186" y="1563553"/>
                </a:cubicBezTo>
                <a:cubicBezTo>
                  <a:pt x="1619322" y="1580769"/>
                  <a:pt x="1615608" y="1592055"/>
                  <a:pt x="1610044" y="1597411"/>
                </a:cubicBezTo>
                <a:cubicBezTo>
                  <a:pt x="1604479" y="1602767"/>
                  <a:pt x="1600884" y="1595105"/>
                  <a:pt x="1599256" y="1574427"/>
                </a:cubicBezTo>
                <a:cubicBezTo>
                  <a:pt x="1597629" y="1553748"/>
                  <a:pt x="1597267" y="1530797"/>
                  <a:pt x="1598170" y="1505572"/>
                </a:cubicBezTo>
                <a:cubicBezTo>
                  <a:pt x="1569863" y="1509157"/>
                  <a:pt x="1551393" y="1511853"/>
                  <a:pt x="1542759" y="1513660"/>
                </a:cubicBezTo>
                <a:cubicBezTo>
                  <a:pt x="1534127" y="1515467"/>
                  <a:pt x="1525006" y="1511843"/>
                  <a:pt x="1515399" y="1502787"/>
                </a:cubicBezTo>
                <a:cubicBezTo>
                  <a:pt x="1505790" y="1493731"/>
                  <a:pt x="1508139" y="1489662"/>
                  <a:pt x="1522443" y="1490580"/>
                </a:cubicBezTo>
                <a:cubicBezTo>
                  <a:pt x="1536748" y="1491497"/>
                  <a:pt x="1561990" y="1489855"/>
                  <a:pt x="1598170" y="1485654"/>
                </a:cubicBezTo>
                <a:lnTo>
                  <a:pt x="1598170" y="1467779"/>
                </a:lnTo>
                <a:cubicBezTo>
                  <a:pt x="1584131" y="1470475"/>
                  <a:pt x="1573713" y="1472497"/>
                  <a:pt x="1566915" y="1473845"/>
                </a:cubicBezTo>
                <a:cubicBezTo>
                  <a:pt x="1560118" y="1475193"/>
                  <a:pt x="1552830" y="1472020"/>
                  <a:pt x="1545050" y="1464326"/>
                </a:cubicBezTo>
                <a:cubicBezTo>
                  <a:pt x="1537271" y="1456633"/>
                  <a:pt x="1540157" y="1452786"/>
                  <a:pt x="1553708" y="1452786"/>
                </a:cubicBezTo>
                <a:cubicBezTo>
                  <a:pt x="1565094" y="1452786"/>
                  <a:pt x="1579915" y="1451201"/>
                  <a:pt x="1598170" y="1448032"/>
                </a:cubicBezTo>
                <a:lnTo>
                  <a:pt x="1598170" y="1427275"/>
                </a:lnTo>
                <a:cubicBezTo>
                  <a:pt x="1586053" y="1430874"/>
                  <a:pt x="1575656" y="1433348"/>
                  <a:pt x="1566980" y="1434696"/>
                </a:cubicBezTo>
                <a:cubicBezTo>
                  <a:pt x="1558304" y="1436044"/>
                  <a:pt x="1550087" y="1432871"/>
                  <a:pt x="1542329" y="1425178"/>
                </a:cubicBezTo>
                <a:cubicBezTo>
                  <a:pt x="1534571" y="1417484"/>
                  <a:pt x="1537913" y="1413637"/>
                  <a:pt x="1552353" y="1413637"/>
                </a:cubicBezTo>
                <a:cubicBezTo>
                  <a:pt x="1563753" y="1413637"/>
                  <a:pt x="1579026" y="1412038"/>
                  <a:pt x="1598170" y="1408841"/>
                </a:cubicBezTo>
                <a:lnTo>
                  <a:pt x="1598170" y="1388126"/>
                </a:lnTo>
                <a:cubicBezTo>
                  <a:pt x="1584504" y="1389890"/>
                  <a:pt x="1574233" y="1392130"/>
                  <a:pt x="1567357" y="1394848"/>
                </a:cubicBezTo>
                <a:cubicBezTo>
                  <a:pt x="1560480" y="1397565"/>
                  <a:pt x="1552873" y="1394923"/>
                  <a:pt x="1544534" y="1386921"/>
                </a:cubicBezTo>
                <a:cubicBezTo>
                  <a:pt x="1536195" y="1378920"/>
                  <a:pt x="1538210" y="1374635"/>
                  <a:pt x="1550579" y="1374069"/>
                </a:cubicBezTo>
                <a:cubicBezTo>
                  <a:pt x="1562947" y="1373503"/>
                  <a:pt x="1578810" y="1372015"/>
                  <a:pt x="1598170" y="1369606"/>
                </a:cubicBezTo>
                <a:lnTo>
                  <a:pt x="1598170" y="1350332"/>
                </a:lnTo>
                <a:cubicBezTo>
                  <a:pt x="1592477" y="1351207"/>
                  <a:pt x="1587340" y="1352326"/>
                  <a:pt x="1582758" y="1353688"/>
                </a:cubicBezTo>
                <a:cubicBezTo>
                  <a:pt x="1578176" y="1355050"/>
                  <a:pt x="1572175" y="1352337"/>
                  <a:pt x="1564754" y="1345546"/>
                </a:cubicBezTo>
                <a:cubicBezTo>
                  <a:pt x="1557333" y="1338756"/>
                  <a:pt x="1559502" y="1335361"/>
                  <a:pt x="1571261" y="1335361"/>
                </a:cubicBezTo>
                <a:cubicBezTo>
                  <a:pt x="1580008" y="1335361"/>
                  <a:pt x="1589007" y="1334644"/>
                  <a:pt x="1598256" y="1333210"/>
                </a:cubicBezTo>
                <a:cubicBezTo>
                  <a:pt x="1599103" y="1313048"/>
                  <a:pt x="1596826" y="1298238"/>
                  <a:pt x="1591426" y="1288781"/>
                </a:cubicBezTo>
                <a:cubicBezTo>
                  <a:pt x="1587377" y="1281688"/>
                  <a:pt x="1587654" y="1277781"/>
                  <a:pt x="1592255" y="1277060"/>
                </a:cubicBezTo>
                <a:close/>
                <a:moveTo>
                  <a:pt x="4443097" y="1273803"/>
                </a:moveTo>
                <a:cubicBezTo>
                  <a:pt x="4444464" y="1273834"/>
                  <a:pt x="4446036" y="1274216"/>
                  <a:pt x="4447814" y="1274950"/>
                </a:cubicBezTo>
                <a:cubicBezTo>
                  <a:pt x="4454927" y="1277882"/>
                  <a:pt x="4461430" y="1282091"/>
                  <a:pt x="4467324" y="1287576"/>
                </a:cubicBezTo>
                <a:cubicBezTo>
                  <a:pt x="4473218" y="1293061"/>
                  <a:pt x="4474512" y="1297130"/>
                  <a:pt x="4471207" y="1299783"/>
                </a:cubicBezTo>
                <a:cubicBezTo>
                  <a:pt x="4467901" y="1302436"/>
                  <a:pt x="4462800" y="1304845"/>
                  <a:pt x="4455902" y="1307011"/>
                </a:cubicBezTo>
                <a:cubicBezTo>
                  <a:pt x="4475720" y="1307011"/>
                  <a:pt x="4489196" y="1305207"/>
                  <a:pt x="4496331" y="1301601"/>
                </a:cubicBezTo>
                <a:cubicBezTo>
                  <a:pt x="4503465" y="1297994"/>
                  <a:pt x="4510413" y="1297883"/>
                  <a:pt x="4517174" y="1301267"/>
                </a:cubicBezTo>
                <a:cubicBezTo>
                  <a:pt x="4523935" y="1304652"/>
                  <a:pt x="4530037" y="1308990"/>
                  <a:pt x="4535479" y="1314281"/>
                </a:cubicBezTo>
                <a:cubicBezTo>
                  <a:pt x="4540922" y="1319573"/>
                  <a:pt x="4540445" y="1323645"/>
                  <a:pt x="4534049" y="1326499"/>
                </a:cubicBezTo>
                <a:cubicBezTo>
                  <a:pt x="4527653" y="1329353"/>
                  <a:pt x="4521591" y="1334307"/>
                  <a:pt x="4515862" y="1341363"/>
                </a:cubicBezTo>
                <a:cubicBezTo>
                  <a:pt x="4510133" y="1348418"/>
                  <a:pt x="4502045" y="1356936"/>
                  <a:pt x="4491598" y="1366917"/>
                </a:cubicBezTo>
                <a:cubicBezTo>
                  <a:pt x="4481151" y="1376898"/>
                  <a:pt x="4470457" y="1385764"/>
                  <a:pt x="4459516" y="1393514"/>
                </a:cubicBezTo>
                <a:lnTo>
                  <a:pt x="4454967" y="1396026"/>
                </a:lnTo>
                <a:lnTo>
                  <a:pt x="4458998" y="1395598"/>
                </a:lnTo>
                <a:cubicBezTo>
                  <a:pt x="4460617" y="1395788"/>
                  <a:pt x="4462507" y="1396312"/>
                  <a:pt x="4464668" y="1397171"/>
                </a:cubicBezTo>
                <a:cubicBezTo>
                  <a:pt x="4473307" y="1400606"/>
                  <a:pt x="4479631" y="1404879"/>
                  <a:pt x="4483640" y="1409991"/>
                </a:cubicBezTo>
                <a:cubicBezTo>
                  <a:pt x="4487648" y="1415103"/>
                  <a:pt x="4487608" y="1419108"/>
                  <a:pt x="4483521" y="1422005"/>
                </a:cubicBezTo>
                <a:cubicBezTo>
                  <a:pt x="4479434" y="1424901"/>
                  <a:pt x="4475182" y="1427067"/>
                  <a:pt x="4470766" y="1428501"/>
                </a:cubicBezTo>
                <a:cubicBezTo>
                  <a:pt x="4479355" y="1428501"/>
                  <a:pt x="4488590" y="1427425"/>
                  <a:pt x="4498471" y="1425274"/>
                </a:cubicBezTo>
                <a:cubicBezTo>
                  <a:pt x="4508351" y="1423123"/>
                  <a:pt x="4516038" y="1420417"/>
                  <a:pt x="4521530" y="1417154"/>
                </a:cubicBezTo>
                <a:cubicBezTo>
                  <a:pt x="4527022" y="1413892"/>
                  <a:pt x="4533866" y="1414189"/>
                  <a:pt x="4542062" y="1418047"/>
                </a:cubicBezTo>
                <a:cubicBezTo>
                  <a:pt x="4550257" y="1421904"/>
                  <a:pt x="4557743" y="1427092"/>
                  <a:pt x="4564518" y="1433610"/>
                </a:cubicBezTo>
                <a:cubicBezTo>
                  <a:pt x="4571294" y="1440127"/>
                  <a:pt x="4571269" y="1445300"/>
                  <a:pt x="4564443" y="1449129"/>
                </a:cubicBezTo>
                <a:cubicBezTo>
                  <a:pt x="4557617" y="1452958"/>
                  <a:pt x="4549293" y="1460673"/>
                  <a:pt x="4539470" y="1472274"/>
                </a:cubicBezTo>
                <a:cubicBezTo>
                  <a:pt x="4529646" y="1483876"/>
                  <a:pt x="4514105" y="1499402"/>
                  <a:pt x="4492846" y="1518855"/>
                </a:cubicBezTo>
                <a:cubicBezTo>
                  <a:pt x="4471587" y="1538307"/>
                  <a:pt x="4447233" y="1554662"/>
                  <a:pt x="4419786" y="1567920"/>
                </a:cubicBezTo>
                <a:cubicBezTo>
                  <a:pt x="4392339" y="1581178"/>
                  <a:pt x="4365376" y="1589172"/>
                  <a:pt x="4338897" y="1591904"/>
                </a:cubicBezTo>
                <a:cubicBezTo>
                  <a:pt x="4312418" y="1594636"/>
                  <a:pt x="4311220" y="1591320"/>
                  <a:pt x="4335304" y="1581956"/>
                </a:cubicBezTo>
                <a:cubicBezTo>
                  <a:pt x="4359389" y="1572591"/>
                  <a:pt x="4383402" y="1561255"/>
                  <a:pt x="4407343" y="1547948"/>
                </a:cubicBezTo>
                <a:cubicBezTo>
                  <a:pt x="4431284" y="1534640"/>
                  <a:pt x="4448316" y="1523483"/>
                  <a:pt x="4458440" y="1514478"/>
                </a:cubicBezTo>
                <a:cubicBezTo>
                  <a:pt x="4452116" y="1510577"/>
                  <a:pt x="4443788" y="1502697"/>
                  <a:pt x="4433456" y="1490838"/>
                </a:cubicBezTo>
                <a:cubicBezTo>
                  <a:pt x="4423124" y="1478978"/>
                  <a:pt x="4420966" y="1472142"/>
                  <a:pt x="4426981" y="1470328"/>
                </a:cubicBezTo>
                <a:cubicBezTo>
                  <a:pt x="4432997" y="1468514"/>
                  <a:pt x="4442221" y="1470048"/>
                  <a:pt x="4454654" y="1474931"/>
                </a:cubicBezTo>
                <a:cubicBezTo>
                  <a:pt x="4467087" y="1479814"/>
                  <a:pt x="4473655" y="1489518"/>
                  <a:pt x="4474358" y="1504045"/>
                </a:cubicBezTo>
                <a:cubicBezTo>
                  <a:pt x="4483995" y="1494150"/>
                  <a:pt x="4494101" y="1482370"/>
                  <a:pt x="4504677" y="1468704"/>
                </a:cubicBezTo>
                <a:cubicBezTo>
                  <a:pt x="4515253" y="1455037"/>
                  <a:pt x="4520541" y="1446154"/>
                  <a:pt x="4520541" y="1442052"/>
                </a:cubicBezTo>
                <a:cubicBezTo>
                  <a:pt x="4520541" y="1440303"/>
                  <a:pt x="4516382" y="1440328"/>
                  <a:pt x="4508065" y="1442128"/>
                </a:cubicBezTo>
                <a:cubicBezTo>
                  <a:pt x="4499747" y="1443927"/>
                  <a:pt x="4491250" y="1445501"/>
                  <a:pt x="4482575" y="1446849"/>
                </a:cubicBezTo>
                <a:cubicBezTo>
                  <a:pt x="4473899" y="1448197"/>
                  <a:pt x="4466456" y="1446175"/>
                  <a:pt x="4460247" y="1440783"/>
                </a:cubicBezTo>
                <a:cubicBezTo>
                  <a:pt x="4447312" y="1454636"/>
                  <a:pt x="4431674" y="1466373"/>
                  <a:pt x="4413333" y="1475996"/>
                </a:cubicBezTo>
                <a:cubicBezTo>
                  <a:pt x="4394992" y="1485618"/>
                  <a:pt x="4377906" y="1492275"/>
                  <a:pt x="4362074" y="1495968"/>
                </a:cubicBezTo>
                <a:cubicBezTo>
                  <a:pt x="4346242" y="1499661"/>
                  <a:pt x="4346199" y="1496445"/>
                  <a:pt x="4361945" y="1486321"/>
                </a:cubicBezTo>
                <a:cubicBezTo>
                  <a:pt x="4377691" y="1476196"/>
                  <a:pt x="4393755" y="1465158"/>
                  <a:pt x="4410139" y="1453206"/>
                </a:cubicBezTo>
                <a:cubicBezTo>
                  <a:pt x="4426522" y="1441253"/>
                  <a:pt x="4437546" y="1430698"/>
                  <a:pt x="4443211" y="1421542"/>
                </a:cubicBezTo>
                <a:cubicBezTo>
                  <a:pt x="4448875" y="1412386"/>
                  <a:pt x="4451708" y="1406173"/>
                  <a:pt x="4451708" y="1402904"/>
                </a:cubicBezTo>
                <a:cubicBezTo>
                  <a:pt x="4451708" y="1401090"/>
                  <a:pt x="4451978" y="1399610"/>
                  <a:pt x="4452517" y="1398464"/>
                </a:cubicBezTo>
                <a:lnTo>
                  <a:pt x="4454928" y="1396048"/>
                </a:lnTo>
                <a:lnTo>
                  <a:pt x="4413570" y="1418886"/>
                </a:lnTo>
                <a:cubicBezTo>
                  <a:pt x="4393881" y="1428049"/>
                  <a:pt x="4375292" y="1433090"/>
                  <a:pt x="4357804" y="1434008"/>
                </a:cubicBezTo>
                <a:cubicBezTo>
                  <a:pt x="4340316" y="1434925"/>
                  <a:pt x="4338707" y="1431810"/>
                  <a:pt x="4352975" y="1424661"/>
                </a:cubicBezTo>
                <a:cubicBezTo>
                  <a:pt x="4367244" y="1417513"/>
                  <a:pt x="4381189" y="1410647"/>
                  <a:pt x="4394813" y="1404065"/>
                </a:cubicBezTo>
                <a:cubicBezTo>
                  <a:pt x="4408436" y="1397483"/>
                  <a:pt x="4422898" y="1389546"/>
                  <a:pt x="4438199" y="1380253"/>
                </a:cubicBezTo>
                <a:cubicBezTo>
                  <a:pt x="4423328" y="1369154"/>
                  <a:pt x="4414885" y="1360242"/>
                  <a:pt x="4412871" y="1353516"/>
                </a:cubicBezTo>
                <a:lnTo>
                  <a:pt x="4414318" y="1347880"/>
                </a:lnTo>
                <a:lnTo>
                  <a:pt x="4412699" y="1349160"/>
                </a:lnTo>
                <a:cubicBezTo>
                  <a:pt x="4397706" y="1360510"/>
                  <a:pt x="4380885" y="1368720"/>
                  <a:pt x="4362235" y="1373789"/>
                </a:cubicBezTo>
                <a:cubicBezTo>
                  <a:pt x="4343586" y="1378859"/>
                  <a:pt x="4342528" y="1375682"/>
                  <a:pt x="4359063" y="1364260"/>
                </a:cubicBezTo>
                <a:cubicBezTo>
                  <a:pt x="4375597" y="1352838"/>
                  <a:pt x="4392479" y="1338516"/>
                  <a:pt x="4409709" y="1321294"/>
                </a:cubicBezTo>
                <a:cubicBezTo>
                  <a:pt x="4426938" y="1304071"/>
                  <a:pt x="4435818" y="1291308"/>
                  <a:pt x="4436349" y="1283005"/>
                </a:cubicBezTo>
                <a:cubicBezTo>
                  <a:pt x="4436747" y="1276778"/>
                  <a:pt x="4438996" y="1273711"/>
                  <a:pt x="4443097" y="1273803"/>
                </a:cubicBezTo>
                <a:close/>
                <a:moveTo>
                  <a:pt x="5941071" y="1085371"/>
                </a:moveTo>
                <a:cubicBezTo>
                  <a:pt x="5944213" y="1084337"/>
                  <a:pt x="5951363" y="1086168"/>
                  <a:pt x="5962519" y="1090865"/>
                </a:cubicBezTo>
                <a:cubicBezTo>
                  <a:pt x="5981104" y="1098293"/>
                  <a:pt x="5993021" y="1106320"/>
                  <a:pt x="5998269" y="1114945"/>
                </a:cubicBezTo>
                <a:cubicBezTo>
                  <a:pt x="6003518" y="1123571"/>
                  <a:pt x="6005246" y="1133340"/>
                  <a:pt x="6003453" y="1144253"/>
                </a:cubicBezTo>
                <a:cubicBezTo>
                  <a:pt x="6001661" y="1155166"/>
                  <a:pt x="5993684" y="1153413"/>
                  <a:pt x="5979523" y="1138994"/>
                </a:cubicBezTo>
                <a:cubicBezTo>
                  <a:pt x="5965363" y="1124575"/>
                  <a:pt x="5953410" y="1110600"/>
                  <a:pt x="5943666" y="1097070"/>
                </a:cubicBezTo>
                <a:cubicBezTo>
                  <a:pt x="5938793" y="1090305"/>
                  <a:pt x="5937929" y="1086406"/>
                  <a:pt x="5941071" y="1085371"/>
                </a:cubicBezTo>
                <a:close/>
                <a:moveTo>
                  <a:pt x="2007246" y="1085371"/>
                </a:moveTo>
                <a:cubicBezTo>
                  <a:pt x="2010389" y="1084337"/>
                  <a:pt x="2017538" y="1086168"/>
                  <a:pt x="2028696" y="1090865"/>
                </a:cubicBezTo>
                <a:cubicBezTo>
                  <a:pt x="2047279" y="1098293"/>
                  <a:pt x="2059196" y="1106320"/>
                  <a:pt x="2064444" y="1114945"/>
                </a:cubicBezTo>
                <a:cubicBezTo>
                  <a:pt x="2069693" y="1123571"/>
                  <a:pt x="2071421" y="1133340"/>
                  <a:pt x="2069628" y="1144253"/>
                </a:cubicBezTo>
                <a:cubicBezTo>
                  <a:pt x="2067836" y="1155166"/>
                  <a:pt x="2059859" y="1153413"/>
                  <a:pt x="2045699" y="1138994"/>
                </a:cubicBezTo>
                <a:cubicBezTo>
                  <a:pt x="2031539" y="1124575"/>
                  <a:pt x="2019585" y="1110600"/>
                  <a:pt x="2009841" y="1097070"/>
                </a:cubicBezTo>
                <a:cubicBezTo>
                  <a:pt x="2004969" y="1090305"/>
                  <a:pt x="2004104" y="1086406"/>
                  <a:pt x="2007246" y="1085371"/>
                </a:cubicBezTo>
                <a:close/>
                <a:moveTo>
                  <a:pt x="2524912" y="1082303"/>
                </a:moveTo>
                <a:cubicBezTo>
                  <a:pt x="2537043" y="1080425"/>
                  <a:pt x="2546139" y="1083490"/>
                  <a:pt x="2552197" y="1091499"/>
                </a:cubicBezTo>
                <a:cubicBezTo>
                  <a:pt x="2558256" y="1099508"/>
                  <a:pt x="2560375" y="1108209"/>
                  <a:pt x="2558554" y="1117602"/>
                </a:cubicBezTo>
                <a:cubicBezTo>
                  <a:pt x="2556632" y="1132042"/>
                  <a:pt x="2551631" y="1144730"/>
                  <a:pt x="2543550" y="1155664"/>
                </a:cubicBezTo>
                <a:cubicBezTo>
                  <a:pt x="2535469" y="1166599"/>
                  <a:pt x="2523363" y="1174999"/>
                  <a:pt x="2507230" y="1180864"/>
                </a:cubicBezTo>
                <a:lnTo>
                  <a:pt x="2499035" y="1169743"/>
                </a:lnTo>
                <a:cubicBezTo>
                  <a:pt x="2508542" y="1163447"/>
                  <a:pt x="2515418" y="1157543"/>
                  <a:pt x="2519663" y="1152029"/>
                </a:cubicBezTo>
                <a:cubicBezTo>
                  <a:pt x="2523908" y="1146515"/>
                  <a:pt x="2526030" y="1141062"/>
                  <a:pt x="2526030" y="1135671"/>
                </a:cubicBezTo>
                <a:cubicBezTo>
                  <a:pt x="2525485" y="1133491"/>
                  <a:pt x="2521750" y="1130788"/>
                  <a:pt x="2514823" y="1127561"/>
                </a:cubicBezTo>
                <a:cubicBezTo>
                  <a:pt x="2507897" y="1124335"/>
                  <a:pt x="2504434" y="1117329"/>
                  <a:pt x="2504434" y="1106546"/>
                </a:cubicBezTo>
                <a:cubicBezTo>
                  <a:pt x="2504434" y="1102688"/>
                  <a:pt x="2505441" y="1098490"/>
                  <a:pt x="2507456" y="1093951"/>
                </a:cubicBezTo>
                <a:cubicBezTo>
                  <a:pt x="2509471" y="1089413"/>
                  <a:pt x="2515289" y="1085530"/>
                  <a:pt x="2524912" y="1082303"/>
                </a:cubicBezTo>
                <a:close/>
                <a:moveTo>
                  <a:pt x="5878936" y="1082053"/>
                </a:moveTo>
                <a:cubicBezTo>
                  <a:pt x="5880664" y="1082299"/>
                  <a:pt x="5882698" y="1082899"/>
                  <a:pt x="5885039" y="1083852"/>
                </a:cubicBezTo>
                <a:cubicBezTo>
                  <a:pt x="5890990" y="1086835"/>
                  <a:pt x="5896239" y="1090090"/>
                  <a:pt x="5900785" y="1093618"/>
                </a:cubicBezTo>
                <a:cubicBezTo>
                  <a:pt x="5905331" y="1097146"/>
                  <a:pt x="5905592" y="1100691"/>
                  <a:pt x="5901570" y="1104255"/>
                </a:cubicBezTo>
                <a:cubicBezTo>
                  <a:pt x="5897547" y="1107818"/>
                  <a:pt x="5893987" y="1111597"/>
                  <a:pt x="5890890" y="1115591"/>
                </a:cubicBezTo>
                <a:cubicBezTo>
                  <a:pt x="5887792" y="1119584"/>
                  <a:pt x="5881390" y="1126202"/>
                  <a:pt x="5871681" y="1135445"/>
                </a:cubicBezTo>
                <a:cubicBezTo>
                  <a:pt x="5861973" y="1144687"/>
                  <a:pt x="5849533" y="1151645"/>
                  <a:pt x="5834361" y="1156320"/>
                </a:cubicBezTo>
                <a:cubicBezTo>
                  <a:pt x="5819189" y="1160995"/>
                  <a:pt x="5817364" y="1158332"/>
                  <a:pt x="5828887" y="1148329"/>
                </a:cubicBezTo>
                <a:cubicBezTo>
                  <a:pt x="5840409" y="1138327"/>
                  <a:pt x="5850533" y="1127884"/>
                  <a:pt x="5859259" y="1117000"/>
                </a:cubicBezTo>
                <a:cubicBezTo>
                  <a:pt x="5867985" y="1106115"/>
                  <a:pt x="5872122" y="1096916"/>
                  <a:pt x="5871671" y="1089402"/>
                </a:cubicBezTo>
                <a:cubicBezTo>
                  <a:pt x="5871332" y="1083766"/>
                  <a:pt x="5873754" y="1081317"/>
                  <a:pt x="5878936" y="1082053"/>
                </a:cubicBezTo>
                <a:close/>
                <a:moveTo>
                  <a:pt x="1945112" y="1082053"/>
                </a:moveTo>
                <a:cubicBezTo>
                  <a:pt x="1946839" y="1082299"/>
                  <a:pt x="1948874" y="1082899"/>
                  <a:pt x="1951216" y="1083852"/>
                </a:cubicBezTo>
                <a:cubicBezTo>
                  <a:pt x="1957166" y="1086835"/>
                  <a:pt x="1962415" y="1090090"/>
                  <a:pt x="1966961" y="1093618"/>
                </a:cubicBezTo>
                <a:cubicBezTo>
                  <a:pt x="1971507" y="1097146"/>
                  <a:pt x="1971768" y="1100691"/>
                  <a:pt x="1967745" y="1104255"/>
                </a:cubicBezTo>
                <a:cubicBezTo>
                  <a:pt x="1963723" y="1107818"/>
                  <a:pt x="1960164" y="1111597"/>
                  <a:pt x="1957066" y="1115591"/>
                </a:cubicBezTo>
                <a:cubicBezTo>
                  <a:pt x="1953968" y="1119584"/>
                  <a:pt x="1947566" y="1126202"/>
                  <a:pt x="1937857" y="1135445"/>
                </a:cubicBezTo>
                <a:cubicBezTo>
                  <a:pt x="1928148" y="1144687"/>
                  <a:pt x="1915709" y="1151645"/>
                  <a:pt x="1900538" y="1156320"/>
                </a:cubicBezTo>
                <a:cubicBezTo>
                  <a:pt x="1885365" y="1160995"/>
                  <a:pt x="1883540" y="1158332"/>
                  <a:pt x="1895063" y="1148329"/>
                </a:cubicBezTo>
                <a:cubicBezTo>
                  <a:pt x="1906584" y="1138327"/>
                  <a:pt x="1916709" y="1127884"/>
                  <a:pt x="1925435" y="1117000"/>
                </a:cubicBezTo>
                <a:cubicBezTo>
                  <a:pt x="1934160" y="1106115"/>
                  <a:pt x="1938298" y="1096916"/>
                  <a:pt x="1937847" y="1089402"/>
                </a:cubicBezTo>
                <a:cubicBezTo>
                  <a:pt x="1937508" y="1083766"/>
                  <a:pt x="1939930" y="1081317"/>
                  <a:pt x="1945112" y="1082053"/>
                </a:cubicBezTo>
                <a:close/>
                <a:moveTo>
                  <a:pt x="7598516" y="1071298"/>
                </a:moveTo>
                <a:cubicBezTo>
                  <a:pt x="7600968" y="1071402"/>
                  <a:pt x="7603988" y="1072063"/>
                  <a:pt x="7607576" y="1073280"/>
                </a:cubicBezTo>
                <a:cubicBezTo>
                  <a:pt x="7621932" y="1078148"/>
                  <a:pt x="7629830" y="1084820"/>
                  <a:pt x="7631270" y="1093295"/>
                </a:cubicBezTo>
                <a:cubicBezTo>
                  <a:pt x="7632712" y="1101770"/>
                  <a:pt x="7631489" y="1108811"/>
                  <a:pt x="7627602" y="1114418"/>
                </a:cubicBezTo>
                <a:cubicBezTo>
                  <a:pt x="7623717" y="1120025"/>
                  <a:pt x="7617952" y="1118950"/>
                  <a:pt x="7610308" y="1111192"/>
                </a:cubicBezTo>
                <a:cubicBezTo>
                  <a:pt x="7602666" y="1103434"/>
                  <a:pt x="7596492" y="1094830"/>
                  <a:pt x="7591788" y="1085379"/>
                </a:cubicBezTo>
                <a:cubicBezTo>
                  <a:pt x="7588916" y="1075678"/>
                  <a:pt x="7591159" y="1070984"/>
                  <a:pt x="7598516" y="1071298"/>
                </a:cubicBezTo>
                <a:close/>
                <a:moveTo>
                  <a:pt x="7540362" y="1066816"/>
                </a:moveTo>
                <a:cubicBezTo>
                  <a:pt x="7542836" y="1067038"/>
                  <a:pt x="7545003" y="1071140"/>
                  <a:pt x="7546864" y="1079120"/>
                </a:cubicBezTo>
                <a:cubicBezTo>
                  <a:pt x="7550586" y="1095081"/>
                  <a:pt x="7548736" y="1111081"/>
                  <a:pt x="7541314" y="1127120"/>
                </a:cubicBezTo>
                <a:cubicBezTo>
                  <a:pt x="7533894" y="1143160"/>
                  <a:pt x="7526670" y="1146515"/>
                  <a:pt x="7519642" y="1137187"/>
                </a:cubicBezTo>
                <a:cubicBezTo>
                  <a:pt x="7512616" y="1127859"/>
                  <a:pt x="7511548" y="1118971"/>
                  <a:pt x="7516438" y="1110525"/>
                </a:cubicBezTo>
                <a:cubicBezTo>
                  <a:pt x="7520654" y="1103771"/>
                  <a:pt x="7525848" y="1092858"/>
                  <a:pt x="7532022" y="1077786"/>
                </a:cubicBezTo>
                <a:cubicBezTo>
                  <a:pt x="7535108" y="1070250"/>
                  <a:pt x="7537889" y="1066594"/>
                  <a:pt x="7540362" y="1066816"/>
                </a:cubicBezTo>
                <a:close/>
                <a:moveTo>
                  <a:pt x="7665486" y="1066352"/>
                </a:moveTo>
                <a:cubicBezTo>
                  <a:pt x="7668056" y="1066493"/>
                  <a:pt x="7671249" y="1067228"/>
                  <a:pt x="7675066" y="1068558"/>
                </a:cubicBezTo>
                <a:cubicBezTo>
                  <a:pt x="7690331" y="1073879"/>
                  <a:pt x="7698684" y="1081314"/>
                  <a:pt x="7700125" y="1090865"/>
                </a:cubicBezTo>
                <a:cubicBezTo>
                  <a:pt x="7701566" y="1100415"/>
                  <a:pt x="7700000" y="1107456"/>
                  <a:pt x="7695424" y="1111988"/>
                </a:cubicBezTo>
                <a:cubicBezTo>
                  <a:pt x="7690850" y="1116519"/>
                  <a:pt x="7685111" y="1114920"/>
                  <a:pt x="7678206" y="1107191"/>
                </a:cubicBezTo>
                <a:cubicBezTo>
                  <a:pt x="7671301" y="1099461"/>
                  <a:pt x="7664959" y="1090779"/>
                  <a:pt x="7659180" y="1081142"/>
                </a:cubicBezTo>
                <a:cubicBezTo>
                  <a:pt x="7655674" y="1070860"/>
                  <a:pt x="7657776" y="1065930"/>
                  <a:pt x="7665486" y="1066352"/>
                </a:cubicBezTo>
                <a:close/>
                <a:moveTo>
                  <a:pt x="7745985" y="1065398"/>
                </a:moveTo>
                <a:cubicBezTo>
                  <a:pt x="7748246" y="1065373"/>
                  <a:pt x="7751178" y="1065893"/>
                  <a:pt x="7754782" y="1066956"/>
                </a:cubicBezTo>
                <a:cubicBezTo>
                  <a:pt x="7769202" y="1071208"/>
                  <a:pt x="7779638" y="1076560"/>
                  <a:pt x="7786090" y="1083013"/>
                </a:cubicBezTo>
                <a:cubicBezTo>
                  <a:pt x="7793118" y="1090054"/>
                  <a:pt x="7797326" y="1099074"/>
                  <a:pt x="7798717" y="1110073"/>
                </a:cubicBezTo>
                <a:cubicBezTo>
                  <a:pt x="7800108" y="1121072"/>
                  <a:pt x="7798276" y="1129547"/>
                  <a:pt x="7793222" y="1135498"/>
                </a:cubicBezTo>
                <a:cubicBezTo>
                  <a:pt x="7788166" y="1141450"/>
                  <a:pt x="7780438" y="1137022"/>
                  <a:pt x="7770034" y="1122216"/>
                </a:cubicBezTo>
                <a:cubicBezTo>
                  <a:pt x="7759630" y="1107409"/>
                  <a:pt x="7750882" y="1093435"/>
                  <a:pt x="7743791" y="1080292"/>
                </a:cubicBezTo>
                <a:cubicBezTo>
                  <a:pt x="7738472" y="1070435"/>
                  <a:pt x="7739204" y="1065470"/>
                  <a:pt x="7745985" y="1065398"/>
                </a:cubicBezTo>
                <a:close/>
                <a:moveTo>
                  <a:pt x="3710525" y="1051206"/>
                </a:moveTo>
                <a:cubicBezTo>
                  <a:pt x="3712848" y="1051076"/>
                  <a:pt x="3715919" y="1051597"/>
                  <a:pt x="3719737" y="1052770"/>
                </a:cubicBezTo>
                <a:cubicBezTo>
                  <a:pt x="3735009" y="1057459"/>
                  <a:pt x="3746058" y="1063002"/>
                  <a:pt x="3752884" y="1069397"/>
                </a:cubicBezTo>
                <a:cubicBezTo>
                  <a:pt x="3759710" y="1075793"/>
                  <a:pt x="3761972" y="1084049"/>
                  <a:pt x="3759671" y="1094166"/>
                </a:cubicBezTo>
                <a:cubicBezTo>
                  <a:pt x="3757369" y="1104283"/>
                  <a:pt x="3750769" y="1105527"/>
                  <a:pt x="3739871" y="1097898"/>
                </a:cubicBezTo>
                <a:cubicBezTo>
                  <a:pt x="3728972" y="1090269"/>
                  <a:pt x="3718948" y="1080955"/>
                  <a:pt x="3709799" y="1069957"/>
                </a:cubicBezTo>
                <a:cubicBezTo>
                  <a:pt x="3703314" y="1057846"/>
                  <a:pt x="3703556" y="1051596"/>
                  <a:pt x="3710525" y="1051206"/>
                </a:cubicBezTo>
                <a:close/>
                <a:moveTo>
                  <a:pt x="7361842" y="1031044"/>
                </a:moveTo>
                <a:lnTo>
                  <a:pt x="7336632" y="1034766"/>
                </a:lnTo>
                <a:cubicBezTo>
                  <a:pt x="7332488" y="1047199"/>
                  <a:pt x="7329380" y="1054232"/>
                  <a:pt x="7327308" y="1055867"/>
                </a:cubicBezTo>
                <a:cubicBezTo>
                  <a:pt x="7325236" y="1057502"/>
                  <a:pt x="7331900" y="1060420"/>
                  <a:pt x="7347302" y="1064622"/>
                </a:cubicBezTo>
                <a:cubicBezTo>
                  <a:pt x="7349180" y="1061109"/>
                  <a:pt x="7351848" y="1055269"/>
                  <a:pt x="7355304" y="1047102"/>
                </a:cubicBezTo>
                <a:cubicBezTo>
                  <a:pt x="7358760" y="1038935"/>
                  <a:pt x="7360940" y="1033583"/>
                  <a:pt x="7361842" y="1031044"/>
                </a:cubicBezTo>
                <a:close/>
                <a:moveTo>
                  <a:pt x="4187791" y="1016041"/>
                </a:moveTo>
                <a:cubicBezTo>
                  <a:pt x="4191957" y="1016464"/>
                  <a:pt x="4198205" y="1020038"/>
                  <a:pt x="4206537" y="1026764"/>
                </a:cubicBezTo>
                <a:cubicBezTo>
                  <a:pt x="4218769" y="1039899"/>
                  <a:pt x="4221956" y="1047607"/>
                  <a:pt x="4216098" y="1049887"/>
                </a:cubicBezTo>
                <a:cubicBezTo>
                  <a:pt x="4210240" y="1052168"/>
                  <a:pt x="4202884" y="1061062"/>
                  <a:pt x="4194029" y="1076571"/>
                </a:cubicBezTo>
                <a:cubicBezTo>
                  <a:pt x="4185174" y="1092080"/>
                  <a:pt x="4172755" y="1107137"/>
                  <a:pt x="4156773" y="1121743"/>
                </a:cubicBezTo>
                <a:cubicBezTo>
                  <a:pt x="4140791" y="1136348"/>
                  <a:pt x="4127458" y="1146440"/>
                  <a:pt x="4116775" y="1152018"/>
                </a:cubicBezTo>
                <a:cubicBezTo>
                  <a:pt x="4106091" y="1157597"/>
                  <a:pt x="4094192" y="1161999"/>
                  <a:pt x="4081078" y="1165226"/>
                </a:cubicBezTo>
                <a:cubicBezTo>
                  <a:pt x="4067964" y="1168452"/>
                  <a:pt x="4068566" y="1165021"/>
                  <a:pt x="4082885" y="1154933"/>
                </a:cubicBezTo>
                <a:cubicBezTo>
                  <a:pt x="4097204" y="1144845"/>
                  <a:pt x="4113010" y="1130935"/>
                  <a:pt x="4130304" y="1113203"/>
                </a:cubicBezTo>
                <a:cubicBezTo>
                  <a:pt x="4147599" y="1095471"/>
                  <a:pt x="4160462" y="1078392"/>
                  <a:pt x="4168894" y="1061965"/>
                </a:cubicBezTo>
                <a:cubicBezTo>
                  <a:pt x="4177326" y="1045539"/>
                  <a:pt x="4181542" y="1032959"/>
                  <a:pt x="4181542" y="1024226"/>
                </a:cubicBezTo>
                <a:cubicBezTo>
                  <a:pt x="4181542" y="1018346"/>
                  <a:pt x="4183625" y="1015618"/>
                  <a:pt x="4187791" y="1016041"/>
                </a:cubicBezTo>
                <a:close/>
                <a:moveTo>
                  <a:pt x="253967" y="1016041"/>
                </a:moveTo>
                <a:cubicBezTo>
                  <a:pt x="258133" y="1016464"/>
                  <a:pt x="264382" y="1020038"/>
                  <a:pt x="272712" y="1026764"/>
                </a:cubicBezTo>
                <a:cubicBezTo>
                  <a:pt x="284945" y="1039899"/>
                  <a:pt x="288132" y="1047607"/>
                  <a:pt x="282274" y="1049887"/>
                </a:cubicBezTo>
                <a:cubicBezTo>
                  <a:pt x="276417" y="1052168"/>
                  <a:pt x="269060" y="1061062"/>
                  <a:pt x="260205" y="1076571"/>
                </a:cubicBezTo>
                <a:cubicBezTo>
                  <a:pt x="251350" y="1092080"/>
                  <a:pt x="238931" y="1107137"/>
                  <a:pt x="222949" y="1121743"/>
                </a:cubicBezTo>
                <a:cubicBezTo>
                  <a:pt x="206967" y="1136348"/>
                  <a:pt x="193635" y="1146440"/>
                  <a:pt x="182952" y="1152018"/>
                </a:cubicBezTo>
                <a:cubicBezTo>
                  <a:pt x="172267" y="1157597"/>
                  <a:pt x="160369" y="1161999"/>
                  <a:pt x="147253" y="1165226"/>
                </a:cubicBezTo>
                <a:cubicBezTo>
                  <a:pt x="134141" y="1168452"/>
                  <a:pt x="134742" y="1165021"/>
                  <a:pt x="149061" y="1154933"/>
                </a:cubicBezTo>
                <a:cubicBezTo>
                  <a:pt x="163379" y="1144845"/>
                  <a:pt x="179186" y="1130935"/>
                  <a:pt x="196481" y="1113203"/>
                </a:cubicBezTo>
                <a:cubicBezTo>
                  <a:pt x="213775" y="1095471"/>
                  <a:pt x="226639" y="1078392"/>
                  <a:pt x="235071" y="1061965"/>
                </a:cubicBezTo>
                <a:cubicBezTo>
                  <a:pt x="243502" y="1045539"/>
                  <a:pt x="247718" y="1032959"/>
                  <a:pt x="247718" y="1024226"/>
                </a:cubicBezTo>
                <a:cubicBezTo>
                  <a:pt x="247718" y="1018346"/>
                  <a:pt x="249800" y="1015618"/>
                  <a:pt x="253967" y="1016041"/>
                </a:cubicBezTo>
                <a:close/>
                <a:moveTo>
                  <a:pt x="3718062" y="1015853"/>
                </a:moveTo>
                <a:cubicBezTo>
                  <a:pt x="3721262" y="1015039"/>
                  <a:pt x="3727036" y="1015966"/>
                  <a:pt x="3735386" y="1018633"/>
                </a:cubicBezTo>
                <a:cubicBezTo>
                  <a:pt x="3752085" y="1023967"/>
                  <a:pt x="3760434" y="1032579"/>
                  <a:pt x="3760434" y="1044467"/>
                </a:cubicBezTo>
                <a:cubicBezTo>
                  <a:pt x="3760434" y="1057115"/>
                  <a:pt x="3752755" y="1059087"/>
                  <a:pt x="3737397" y="1050382"/>
                </a:cubicBezTo>
                <a:cubicBezTo>
                  <a:pt x="3727158" y="1041061"/>
                  <a:pt x="3720088" y="1032106"/>
                  <a:pt x="3716188" y="1023516"/>
                </a:cubicBezTo>
                <a:cubicBezTo>
                  <a:pt x="3714238" y="1019221"/>
                  <a:pt x="3714862" y="1016666"/>
                  <a:pt x="3718062" y="1015853"/>
                </a:cubicBezTo>
                <a:close/>
                <a:moveTo>
                  <a:pt x="2823075" y="1005404"/>
                </a:moveTo>
                <a:cubicBezTo>
                  <a:pt x="2811015" y="1007168"/>
                  <a:pt x="2793412" y="1008882"/>
                  <a:pt x="2770267" y="1010545"/>
                </a:cubicBezTo>
                <a:cubicBezTo>
                  <a:pt x="2769593" y="1020139"/>
                  <a:pt x="2769256" y="1027395"/>
                  <a:pt x="2769256" y="1032313"/>
                </a:cubicBezTo>
                <a:cubicBezTo>
                  <a:pt x="2769256" y="1034063"/>
                  <a:pt x="2772106" y="1034525"/>
                  <a:pt x="2777806" y="1033701"/>
                </a:cubicBezTo>
                <a:cubicBezTo>
                  <a:pt x="2783507" y="1032876"/>
                  <a:pt x="2798596" y="1030779"/>
                  <a:pt x="2823075" y="1027409"/>
                </a:cubicBezTo>
                <a:close/>
                <a:moveTo>
                  <a:pt x="1317620" y="1002565"/>
                </a:moveTo>
                <a:cubicBezTo>
                  <a:pt x="1304871" y="1004271"/>
                  <a:pt x="1295601" y="1010495"/>
                  <a:pt x="1289807" y="1021236"/>
                </a:cubicBezTo>
                <a:cubicBezTo>
                  <a:pt x="1284013" y="1031976"/>
                  <a:pt x="1281550" y="1043578"/>
                  <a:pt x="1282419" y="1056039"/>
                </a:cubicBezTo>
                <a:cubicBezTo>
                  <a:pt x="1283286" y="1068501"/>
                  <a:pt x="1287484" y="1078704"/>
                  <a:pt x="1295013" y="1086649"/>
                </a:cubicBezTo>
                <a:cubicBezTo>
                  <a:pt x="1302541" y="1094593"/>
                  <a:pt x="1312303" y="1098759"/>
                  <a:pt x="1324299" y="1099146"/>
                </a:cubicBezTo>
                <a:cubicBezTo>
                  <a:pt x="1336295" y="1099533"/>
                  <a:pt x="1346465" y="1095346"/>
                  <a:pt x="1354811" y="1086584"/>
                </a:cubicBezTo>
                <a:cubicBezTo>
                  <a:pt x="1363158" y="1077822"/>
                  <a:pt x="1367330" y="1064493"/>
                  <a:pt x="1367330" y="1046596"/>
                </a:cubicBezTo>
                <a:cubicBezTo>
                  <a:pt x="1367330" y="1028700"/>
                  <a:pt x="1362233" y="1016460"/>
                  <a:pt x="1352036" y="1009878"/>
                </a:cubicBezTo>
                <a:cubicBezTo>
                  <a:pt x="1341841" y="1003296"/>
                  <a:pt x="1330368" y="1000858"/>
                  <a:pt x="1317620" y="1002565"/>
                </a:cubicBezTo>
                <a:close/>
                <a:moveTo>
                  <a:pt x="3733676" y="1000005"/>
                </a:moveTo>
                <a:cubicBezTo>
                  <a:pt x="3726262" y="1009283"/>
                  <a:pt x="3715449" y="1018966"/>
                  <a:pt x="3701238" y="1029055"/>
                </a:cubicBezTo>
                <a:cubicBezTo>
                  <a:pt x="3687027" y="1039143"/>
                  <a:pt x="3672615" y="1046048"/>
                  <a:pt x="3658002" y="1049769"/>
                </a:cubicBezTo>
                <a:cubicBezTo>
                  <a:pt x="3654349" y="1050699"/>
                  <a:pt x="3651503" y="1051254"/>
                  <a:pt x="3649463" y="1051431"/>
                </a:cubicBezTo>
                <a:lnTo>
                  <a:pt x="3648565" y="1051287"/>
                </a:lnTo>
                <a:lnTo>
                  <a:pt x="3645698" y="1111880"/>
                </a:lnTo>
                <a:cubicBezTo>
                  <a:pt x="3698442" y="1109227"/>
                  <a:pt x="3733547" y="1107004"/>
                  <a:pt x="3751013" y="1105212"/>
                </a:cubicBezTo>
                <a:cubicBezTo>
                  <a:pt x="3768479" y="1103419"/>
                  <a:pt x="3781866" y="1102057"/>
                  <a:pt x="3791173" y="1101125"/>
                </a:cubicBezTo>
                <a:cubicBezTo>
                  <a:pt x="3800479" y="1100193"/>
                  <a:pt x="3807363" y="1101975"/>
                  <a:pt x="3811823" y="1106470"/>
                </a:cubicBezTo>
                <a:cubicBezTo>
                  <a:pt x="3816283" y="1110966"/>
                  <a:pt x="3819380" y="1109600"/>
                  <a:pt x="3821115" y="1102373"/>
                </a:cubicBezTo>
                <a:cubicBezTo>
                  <a:pt x="3822850" y="1095145"/>
                  <a:pt x="3823492" y="1076510"/>
                  <a:pt x="3823040" y="1046467"/>
                </a:cubicBezTo>
                <a:lnTo>
                  <a:pt x="3822633" y="1028174"/>
                </a:lnTo>
                <a:lnTo>
                  <a:pt x="3816738" y="1031690"/>
                </a:lnTo>
                <a:cubicBezTo>
                  <a:pt x="3804785" y="1034845"/>
                  <a:pt x="3793406" y="1036651"/>
                  <a:pt x="3782601" y="1037110"/>
                </a:cubicBezTo>
                <a:cubicBezTo>
                  <a:pt x="3771795" y="1037569"/>
                  <a:pt x="3763747" y="1034214"/>
                  <a:pt x="3758456" y="1027043"/>
                </a:cubicBezTo>
                <a:cubicBezTo>
                  <a:pt x="3753164" y="1019873"/>
                  <a:pt x="3744904" y="1010861"/>
                  <a:pt x="3733676" y="1000005"/>
                </a:cubicBezTo>
                <a:close/>
                <a:moveTo>
                  <a:pt x="7728142" y="999198"/>
                </a:moveTo>
                <a:cubicBezTo>
                  <a:pt x="7727496" y="998833"/>
                  <a:pt x="7720979" y="999758"/>
                  <a:pt x="7708589" y="1001973"/>
                </a:cubicBezTo>
                <a:cubicBezTo>
                  <a:pt x="7696199" y="1004189"/>
                  <a:pt x="7684648" y="1006021"/>
                  <a:pt x="7673936" y="1007469"/>
                </a:cubicBezTo>
                <a:cubicBezTo>
                  <a:pt x="7676632" y="1017722"/>
                  <a:pt x="7678704" y="1027330"/>
                  <a:pt x="7680152" y="1036293"/>
                </a:cubicBezTo>
                <a:cubicBezTo>
                  <a:pt x="7694923" y="1034601"/>
                  <a:pt x="7710396" y="1031733"/>
                  <a:pt x="7726572" y="1027689"/>
                </a:cubicBezTo>
                <a:cubicBezTo>
                  <a:pt x="7727360" y="1018941"/>
                  <a:pt x="7727981" y="1012097"/>
                  <a:pt x="7728432" y="1007157"/>
                </a:cubicBezTo>
                <a:cubicBezTo>
                  <a:pt x="7728884" y="1002217"/>
                  <a:pt x="7728787" y="999564"/>
                  <a:pt x="7728142" y="999198"/>
                </a:cubicBezTo>
                <a:close/>
                <a:moveTo>
                  <a:pt x="7054034" y="983227"/>
                </a:moveTo>
                <a:cubicBezTo>
                  <a:pt x="7059222" y="983352"/>
                  <a:pt x="7064402" y="985141"/>
                  <a:pt x="7069576" y="988594"/>
                </a:cubicBezTo>
                <a:cubicBezTo>
                  <a:pt x="7079922" y="995499"/>
                  <a:pt x="7084597" y="1004522"/>
                  <a:pt x="7083600" y="1015664"/>
                </a:cubicBezTo>
                <a:cubicBezTo>
                  <a:pt x="7082604" y="1026807"/>
                  <a:pt x="7077169" y="1034629"/>
                  <a:pt x="7067296" y="1039132"/>
                </a:cubicBezTo>
                <a:cubicBezTo>
                  <a:pt x="7057422" y="1043635"/>
                  <a:pt x="7047546" y="1043370"/>
                  <a:pt x="7037665" y="1038336"/>
                </a:cubicBezTo>
                <a:cubicBezTo>
                  <a:pt x="7027784" y="1033303"/>
                  <a:pt x="7022844" y="1025229"/>
                  <a:pt x="7022844" y="1014116"/>
                </a:cubicBezTo>
                <a:cubicBezTo>
                  <a:pt x="7022844" y="1003002"/>
                  <a:pt x="7028046" y="994244"/>
                  <a:pt x="7038450" y="987841"/>
                </a:cubicBezTo>
                <a:cubicBezTo>
                  <a:pt x="7043652" y="984639"/>
                  <a:pt x="7048846" y="983101"/>
                  <a:pt x="7054034" y="983227"/>
                </a:cubicBezTo>
                <a:close/>
                <a:moveTo>
                  <a:pt x="6943342" y="983227"/>
                </a:moveTo>
                <a:cubicBezTo>
                  <a:pt x="6948530" y="983352"/>
                  <a:pt x="6953710" y="985141"/>
                  <a:pt x="6958884" y="988594"/>
                </a:cubicBezTo>
                <a:cubicBezTo>
                  <a:pt x="6969230" y="995499"/>
                  <a:pt x="6973908" y="1004522"/>
                  <a:pt x="6972919" y="1015664"/>
                </a:cubicBezTo>
                <a:cubicBezTo>
                  <a:pt x="6971930" y="1026807"/>
                  <a:pt x="6966495" y="1034629"/>
                  <a:pt x="6956614" y="1039132"/>
                </a:cubicBezTo>
                <a:cubicBezTo>
                  <a:pt x="6946734" y="1043635"/>
                  <a:pt x="6936854" y="1043370"/>
                  <a:pt x="6926973" y="1038336"/>
                </a:cubicBezTo>
                <a:cubicBezTo>
                  <a:pt x="6917092" y="1033303"/>
                  <a:pt x="6912152" y="1025229"/>
                  <a:pt x="6912152" y="1014116"/>
                </a:cubicBezTo>
                <a:cubicBezTo>
                  <a:pt x="6912152" y="1003002"/>
                  <a:pt x="6917354" y="994244"/>
                  <a:pt x="6927758" y="987841"/>
                </a:cubicBezTo>
                <a:cubicBezTo>
                  <a:pt x="6932960" y="984639"/>
                  <a:pt x="6938154" y="983101"/>
                  <a:pt x="6943342" y="983227"/>
                </a:cubicBezTo>
                <a:close/>
                <a:moveTo>
                  <a:pt x="6832672" y="983227"/>
                </a:moveTo>
                <a:cubicBezTo>
                  <a:pt x="6837860" y="983352"/>
                  <a:pt x="6843040" y="985141"/>
                  <a:pt x="6848213" y="988594"/>
                </a:cubicBezTo>
                <a:cubicBezTo>
                  <a:pt x="6858560" y="995499"/>
                  <a:pt x="6863234" y="1004522"/>
                  <a:pt x="6862238" y="1015664"/>
                </a:cubicBezTo>
                <a:cubicBezTo>
                  <a:pt x="6861242" y="1026807"/>
                  <a:pt x="6855806" y="1034629"/>
                  <a:pt x="6845933" y="1039132"/>
                </a:cubicBezTo>
                <a:cubicBezTo>
                  <a:pt x="6836060" y="1043635"/>
                  <a:pt x="6826183" y="1043370"/>
                  <a:pt x="6816302" y="1038336"/>
                </a:cubicBezTo>
                <a:cubicBezTo>
                  <a:pt x="6806422" y="1033303"/>
                  <a:pt x="6801482" y="1025229"/>
                  <a:pt x="6801482" y="1014116"/>
                </a:cubicBezTo>
                <a:cubicBezTo>
                  <a:pt x="6801482" y="1003002"/>
                  <a:pt x="6806684" y="994244"/>
                  <a:pt x="6817088" y="987841"/>
                </a:cubicBezTo>
                <a:cubicBezTo>
                  <a:pt x="6822290" y="984639"/>
                  <a:pt x="6827484" y="983101"/>
                  <a:pt x="6832672" y="983227"/>
                </a:cubicBezTo>
                <a:close/>
                <a:moveTo>
                  <a:pt x="6701609" y="983227"/>
                </a:moveTo>
                <a:cubicBezTo>
                  <a:pt x="6706798" y="983352"/>
                  <a:pt x="6711977" y="985141"/>
                  <a:pt x="6717150" y="988594"/>
                </a:cubicBezTo>
                <a:cubicBezTo>
                  <a:pt x="6727497" y="995499"/>
                  <a:pt x="6732172" y="1004522"/>
                  <a:pt x="6731176" y="1015664"/>
                </a:cubicBezTo>
                <a:cubicBezTo>
                  <a:pt x="6730179" y="1026807"/>
                  <a:pt x="6724744" y="1034629"/>
                  <a:pt x="6714870" y="1039132"/>
                </a:cubicBezTo>
                <a:cubicBezTo>
                  <a:pt x="6704998" y="1043635"/>
                  <a:pt x="6695120" y="1043370"/>
                  <a:pt x="6685240" y="1038336"/>
                </a:cubicBezTo>
                <a:cubicBezTo>
                  <a:pt x="6675360" y="1033303"/>
                  <a:pt x="6670420" y="1025229"/>
                  <a:pt x="6670420" y="1014116"/>
                </a:cubicBezTo>
                <a:cubicBezTo>
                  <a:pt x="6670420" y="1003002"/>
                  <a:pt x="6675622" y="994244"/>
                  <a:pt x="6686026" y="987841"/>
                </a:cubicBezTo>
                <a:cubicBezTo>
                  <a:pt x="6691228" y="984639"/>
                  <a:pt x="6696422" y="983101"/>
                  <a:pt x="6701609" y="983227"/>
                </a:cubicBezTo>
                <a:close/>
                <a:moveTo>
                  <a:pt x="6590917" y="983227"/>
                </a:moveTo>
                <a:cubicBezTo>
                  <a:pt x="6596105" y="983352"/>
                  <a:pt x="6601285" y="985141"/>
                  <a:pt x="6606458" y="988594"/>
                </a:cubicBezTo>
                <a:cubicBezTo>
                  <a:pt x="6616805" y="995499"/>
                  <a:pt x="6621484" y="1004522"/>
                  <a:pt x="6620494" y="1015664"/>
                </a:cubicBezTo>
                <a:cubicBezTo>
                  <a:pt x="6619504" y="1026807"/>
                  <a:pt x="6614070" y="1034629"/>
                  <a:pt x="6604189" y="1039132"/>
                </a:cubicBezTo>
                <a:cubicBezTo>
                  <a:pt x="6594309" y="1043635"/>
                  <a:pt x="6584428" y="1043370"/>
                  <a:pt x="6574548" y="1038336"/>
                </a:cubicBezTo>
                <a:cubicBezTo>
                  <a:pt x="6564668" y="1033303"/>
                  <a:pt x="6559727" y="1025229"/>
                  <a:pt x="6559727" y="1014116"/>
                </a:cubicBezTo>
                <a:cubicBezTo>
                  <a:pt x="6559727" y="1003002"/>
                  <a:pt x="6564929" y="994244"/>
                  <a:pt x="6575333" y="987841"/>
                </a:cubicBezTo>
                <a:cubicBezTo>
                  <a:pt x="6580535" y="984639"/>
                  <a:pt x="6585730" y="983101"/>
                  <a:pt x="6590917" y="983227"/>
                </a:cubicBezTo>
                <a:close/>
                <a:moveTo>
                  <a:pt x="6480246" y="983227"/>
                </a:moveTo>
                <a:cubicBezTo>
                  <a:pt x="6485434" y="983352"/>
                  <a:pt x="6490614" y="985141"/>
                  <a:pt x="6495788" y="988594"/>
                </a:cubicBezTo>
                <a:cubicBezTo>
                  <a:pt x="6506134" y="995499"/>
                  <a:pt x="6510809" y="1004522"/>
                  <a:pt x="6509813" y="1015664"/>
                </a:cubicBezTo>
                <a:cubicBezTo>
                  <a:pt x="6508816" y="1026807"/>
                  <a:pt x="6503381" y="1034629"/>
                  <a:pt x="6493508" y="1039132"/>
                </a:cubicBezTo>
                <a:cubicBezTo>
                  <a:pt x="6483634" y="1043635"/>
                  <a:pt x="6473758" y="1043370"/>
                  <a:pt x="6463877" y="1038336"/>
                </a:cubicBezTo>
                <a:cubicBezTo>
                  <a:pt x="6453997" y="1033303"/>
                  <a:pt x="6449056" y="1025229"/>
                  <a:pt x="6449056" y="1014116"/>
                </a:cubicBezTo>
                <a:cubicBezTo>
                  <a:pt x="6449056" y="1003002"/>
                  <a:pt x="6454258" y="994244"/>
                  <a:pt x="6464662" y="987841"/>
                </a:cubicBezTo>
                <a:cubicBezTo>
                  <a:pt x="6469864" y="984639"/>
                  <a:pt x="6475059" y="983101"/>
                  <a:pt x="6480246" y="983227"/>
                </a:cubicBezTo>
                <a:close/>
                <a:moveTo>
                  <a:pt x="3349237" y="965524"/>
                </a:moveTo>
                <a:cubicBezTo>
                  <a:pt x="3359712" y="966944"/>
                  <a:pt x="3368277" y="969561"/>
                  <a:pt x="3374931" y="973375"/>
                </a:cubicBezTo>
                <a:cubicBezTo>
                  <a:pt x="3383434" y="976874"/>
                  <a:pt x="3386105" y="981700"/>
                  <a:pt x="3382943" y="987852"/>
                </a:cubicBezTo>
                <a:cubicBezTo>
                  <a:pt x="3379781" y="994004"/>
                  <a:pt x="3378648" y="1019013"/>
                  <a:pt x="3379545" y="1062880"/>
                </a:cubicBezTo>
                <a:cubicBezTo>
                  <a:pt x="3380441" y="1106746"/>
                  <a:pt x="3378896" y="1136477"/>
                  <a:pt x="3374909" y="1152072"/>
                </a:cubicBezTo>
                <a:cubicBezTo>
                  <a:pt x="3370923" y="1167667"/>
                  <a:pt x="3365054" y="1169273"/>
                  <a:pt x="3357303" y="1156890"/>
                </a:cubicBezTo>
                <a:cubicBezTo>
                  <a:pt x="3349552" y="1144508"/>
                  <a:pt x="3346351" y="1134785"/>
                  <a:pt x="3347699" y="1127722"/>
                </a:cubicBezTo>
                <a:cubicBezTo>
                  <a:pt x="3349047" y="1120660"/>
                  <a:pt x="3350621" y="1106384"/>
                  <a:pt x="3352420" y="1084895"/>
                </a:cubicBezTo>
                <a:cubicBezTo>
                  <a:pt x="3354220" y="1063407"/>
                  <a:pt x="3354015" y="1041681"/>
                  <a:pt x="3351807" y="1019719"/>
                </a:cubicBezTo>
                <a:cubicBezTo>
                  <a:pt x="3349599" y="997757"/>
                  <a:pt x="3345999" y="982879"/>
                  <a:pt x="3341009" y="975085"/>
                </a:cubicBezTo>
                <a:cubicBezTo>
                  <a:pt x="3336019" y="967291"/>
                  <a:pt x="3338761" y="964104"/>
                  <a:pt x="3349237" y="965524"/>
                </a:cubicBezTo>
                <a:close/>
                <a:moveTo>
                  <a:pt x="2867859" y="958157"/>
                </a:moveTo>
                <a:cubicBezTo>
                  <a:pt x="2859915" y="959053"/>
                  <a:pt x="2848643" y="959981"/>
                  <a:pt x="2834045" y="960942"/>
                </a:cubicBezTo>
                <a:cubicBezTo>
                  <a:pt x="2840312" y="961301"/>
                  <a:pt x="2844800" y="962613"/>
                  <a:pt x="2847511" y="964879"/>
                </a:cubicBezTo>
                <a:cubicBezTo>
                  <a:pt x="2850221" y="967144"/>
                  <a:pt x="2851110" y="970106"/>
                  <a:pt x="2850178" y="973762"/>
                </a:cubicBezTo>
                <a:cubicBezTo>
                  <a:pt x="2849246" y="977419"/>
                  <a:pt x="2848364" y="981162"/>
                  <a:pt x="2847532" y="984991"/>
                </a:cubicBezTo>
                <a:cubicBezTo>
                  <a:pt x="2853096" y="985077"/>
                  <a:pt x="2862998" y="983930"/>
                  <a:pt x="2877238" y="981549"/>
                </a:cubicBezTo>
                <a:cubicBezTo>
                  <a:pt x="2878026" y="972056"/>
                  <a:pt x="2878647" y="965560"/>
                  <a:pt x="2879098" y="962061"/>
                </a:cubicBezTo>
                <a:cubicBezTo>
                  <a:pt x="2879550" y="958562"/>
                  <a:pt x="2875804" y="957260"/>
                  <a:pt x="2867859" y="958157"/>
                </a:cubicBezTo>
                <a:close/>
                <a:moveTo>
                  <a:pt x="5939847" y="951413"/>
                </a:moveTo>
                <a:cubicBezTo>
                  <a:pt x="5930025" y="953206"/>
                  <a:pt x="5915103" y="956131"/>
                  <a:pt x="5895084" y="960189"/>
                </a:cubicBezTo>
                <a:cubicBezTo>
                  <a:pt x="5894439" y="966743"/>
                  <a:pt x="5894116" y="972759"/>
                  <a:pt x="5894116" y="978237"/>
                </a:cubicBezTo>
                <a:cubicBezTo>
                  <a:pt x="5898620" y="978351"/>
                  <a:pt x="5904130" y="977032"/>
                  <a:pt x="5910647" y="974279"/>
                </a:cubicBezTo>
                <a:cubicBezTo>
                  <a:pt x="5917165" y="971525"/>
                  <a:pt x="5923460" y="972959"/>
                  <a:pt x="5929533" y="978581"/>
                </a:cubicBezTo>
                <a:cubicBezTo>
                  <a:pt x="5935606" y="984202"/>
                  <a:pt x="5933545" y="988726"/>
                  <a:pt x="5923349" y="992154"/>
                </a:cubicBezTo>
                <a:cubicBezTo>
                  <a:pt x="5913153" y="995581"/>
                  <a:pt x="5903409" y="996850"/>
                  <a:pt x="5894116" y="995961"/>
                </a:cubicBezTo>
                <a:lnTo>
                  <a:pt x="5894116" y="1013341"/>
                </a:lnTo>
                <a:cubicBezTo>
                  <a:pt x="5899566" y="1013442"/>
                  <a:pt x="5905399" y="1012567"/>
                  <a:pt x="5911615" y="1010717"/>
                </a:cubicBezTo>
                <a:cubicBezTo>
                  <a:pt x="5917832" y="1008867"/>
                  <a:pt x="5922991" y="1010215"/>
                  <a:pt x="5927092" y="1014761"/>
                </a:cubicBezTo>
                <a:cubicBezTo>
                  <a:pt x="5931193" y="1019307"/>
                  <a:pt x="5929275" y="1023609"/>
                  <a:pt x="5921338" y="1027667"/>
                </a:cubicBezTo>
                <a:cubicBezTo>
                  <a:pt x="5913401" y="1031726"/>
                  <a:pt x="5904241" y="1032851"/>
                  <a:pt x="5893858" y="1031044"/>
                </a:cubicBezTo>
                <a:lnTo>
                  <a:pt x="5892761" y="1053824"/>
                </a:lnTo>
                <a:cubicBezTo>
                  <a:pt x="5905811" y="1052978"/>
                  <a:pt x="5921055" y="1051364"/>
                  <a:pt x="5938492" y="1048984"/>
                </a:cubicBezTo>
                <a:cubicBezTo>
                  <a:pt x="5938492" y="1019845"/>
                  <a:pt x="5938944" y="987321"/>
                  <a:pt x="5939847" y="951413"/>
                </a:cubicBezTo>
                <a:close/>
                <a:moveTo>
                  <a:pt x="2006023" y="951413"/>
                </a:moveTo>
                <a:cubicBezTo>
                  <a:pt x="1996201" y="953206"/>
                  <a:pt x="1981280" y="956131"/>
                  <a:pt x="1961260" y="960189"/>
                </a:cubicBezTo>
                <a:cubicBezTo>
                  <a:pt x="1960615" y="966743"/>
                  <a:pt x="1960293" y="972759"/>
                  <a:pt x="1960293" y="978237"/>
                </a:cubicBezTo>
                <a:cubicBezTo>
                  <a:pt x="1964795" y="978351"/>
                  <a:pt x="1970306" y="977032"/>
                  <a:pt x="1976823" y="974279"/>
                </a:cubicBezTo>
                <a:cubicBezTo>
                  <a:pt x="1983341" y="971525"/>
                  <a:pt x="1989636" y="972959"/>
                  <a:pt x="1995709" y="978581"/>
                </a:cubicBezTo>
                <a:cubicBezTo>
                  <a:pt x="2001782" y="984202"/>
                  <a:pt x="1999721" y="988726"/>
                  <a:pt x="1989524" y="992154"/>
                </a:cubicBezTo>
                <a:cubicBezTo>
                  <a:pt x="1979329" y="995581"/>
                  <a:pt x="1969585" y="996850"/>
                  <a:pt x="1960293" y="995961"/>
                </a:cubicBezTo>
                <a:lnTo>
                  <a:pt x="1960293" y="1013341"/>
                </a:lnTo>
                <a:cubicBezTo>
                  <a:pt x="1965742" y="1013442"/>
                  <a:pt x="1971574" y="1012567"/>
                  <a:pt x="1977791" y="1010717"/>
                </a:cubicBezTo>
                <a:cubicBezTo>
                  <a:pt x="1984007" y="1008867"/>
                  <a:pt x="1989166" y="1010215"/>
                  <a:pt x="1993269" y="1014761"/>
                </a:cubicBezTo>
                <a:cubicBezTo>
                  <a:pt x="1997369" y="1019307"/>
                  <a:pt x="1995452" y="1023609"/>
                  <a:pt x="1987514" y="1027667"/>
                </a:cubicBezTo>
                <a:cubicBezTo>
                  <a:pt x="1979576" y="1031726"/>
                  <a:pt x="1970418" y="1032851"/>
                  <a:pt x="1960035" y="1031044"/>
                </a:cubicBezTo>
                <a:lnTo>
                  <a:pt x="1958937" y="1053824"/>
                </a:lnTo>
                <a:cubicBezTo>
                  <a:pt x="1971987" y="1052978"/>
                  <a:pt x="1987231" y="1051364"/>
                  <a:pt x="2004669" y="1048984"/>
                </a:cubicBezTo>
                <a:cubicBezTo>
                  <a:pt x="2004669" y="1019845"/>
                  <a:pt x="2005120" y="987321"/>
                  <a:pt x="2006023" y="951413"/>
                </a:cubicBezTo>
                <a:close/>
                <a:moveTo>
                  <a:pt x="5274159" y="946014"/>
                </a:moveTo>
                <a:lnTo>
                  <a:pt x="5206832" y="1045757"/>
                </a:lnTo>
                <a:lnTo>
                  <a:pt x="5274159" y="1045757"/>
                </a:lnTo>
                <a:close/>
                <a:moveTo>
                  <a:pt x="3131034" y="946014"/>
                </a:moveTo>
                <a:lnTo>
                  <a:pt x="3063707" y="1045757"/>
                </a:lnTo>
                <a:lnTo>
                  <a:pt x="3131034" y="1045757"/>
                </a:lnTo>
                <a:close/>
                <a:moveTo>
                  <a:pt x="4181112" y="945433"/>
                </a:moveTo>
                <a:cubicBezTo>
                  <a:pt x="4186805" y="946953"/>
                  <a:pt x="4193402" y="951937"/>
                  <a:pt x="4200901" y="960383"/>
                </a:cubicBezTo>
                <a:cubicBezTo>
                  <a:pt x="4208788" y="969589"/>
                  <a:pt x="4209774" y="976107"/>
                  <a:pt x="4203859" y="979936"/>
                </a:cubicBezTo>
                <a:cubicBezTo>
                  <a:pt x="4197944" y="983765"/>
                  <a:pt x="4191433" y="990121"/>
                  <a:pt x="4184328" y="999005"/>
                </a:cubicBezTo>
                <a:cubicBezTo>
                  <a:pt x="4177222" y="1007889"/>
                  <a:pt x="4169263" y="1016274"/>
                  <a:pt x="4160451" y="1024161"/>
                </a:cubicBezTo>
                <a:cubicBezTo>
                  <a:pt x="4151639" y="1032048"/>
                  <a:pt x="4141476" y="1037641"/>
                  <a:pt x="4129960" y="1040939"/>
                </a:cubicBezTo>
                <a:cubicBezTo>
                  <a:pt x="4118445" y="1044237"/>
                  <a:pt x="4117065" y="1041154"/>
                  <a:pt x="4125820" y="1031690"/>
                </a:cubicBezTo>
                <a:cubicBezTo>
                  <a:pt x="4134574" y="1022225"/>
                  <a:pt x="4143143" y="1011753"/>
                  <a:pt x="4151524" y="1000274"/>
                </a:cubicBezTo>
                <a:cubicBezTo>
                  <a:pt x="4159906" y="988794"/>
                  <a:pt x="4164979" y="980176"/>
                  <a:pt x="4166743" y="974418"/>
                </a:cubicBezTo>
                <a:cubicBezTo>
                  <a:pt x="4168507" y="968661"/>
                  <a:pt x="4169919" y="962011"/>
                  <a:pt x="4170980" y="954468"/>
                </a:cubicBezTo>
                <a:cubicBezTo>
                  <a:pt x="4172042" y="946925"/>
                  <a:pt x="4175419" y="943913"/>
                  <a:pt x="4181112" y="945433"/>
                </a:cubicBezTo>
                <a:close/>
                <a:moveTo>
                  <a:pt x="247288" y="945433"/>
                </a:moveTo>
                <a:cubicBezTo>
                  <a:pt x="252981" y="946953"/>
                  <a:pt x="259577" y="951937"/>
                  <a:pt x="267077" y="960383"/>
                </a:cubicBezTo>
                <a:cubicBezTo>
                  <a:pt x="274965" y="969589"/>
                  <a:pt x="275951" y="976107"/>
                  <a:pt x="270036" y="979936"/>
                </a:cubicBezTo>
                <a:cubicBezTo>
                  <a:pt x="264120" y="983765"/>
                  <a:pt x="257609" y="990121"/>
                  <a:pt x="250503" y="999005"/>
                </a:cubicBezTo>
                <a:cubicBezTo>
                  <a:pt x="243398" y="1007889"/>
                  <a:pt x="235439" y="1016274"/>
                  <a:pt x="226627" y="1024161"/>
                </a:cubicBezTo>
                <a:cubicBezTo>
                  <a:pt x="217815" y="1032048"/>
                  <a:pt x="207652" y="1037641"/>
                  <a:pt x="196137" y="1040939"/>
                </a:cubicBezTo>
                <a:cubicBezTo>
                  <a:pt x="184621" y="1044237"/>
                  <a:pt x="183241" y="1041154"/>
                  <a:pt x="191995" y="1031690"/>
                </a:cubicBezTo>
                <a:cubicBezTo>
                  <a:pt x="200750" y="1022225"/>
                  <a:pt x="209319" y="1011753"/>
                  <a:pt x="217700" y="1000274"/>
                </a:cubicBezTo>
                <a:cubicBezTo>
                  <a:pt x="226083" y="988794"/>
                  <a:pt x="231155" y="980176"/>
                  <a:pt x="232919" y="974418"/>
                </a:cubicBezTo>
                <a:cubicBezTo>
                  <a:pt x="234683" y="968661"/>
                  <a:pt x="236095" y="962011"/>
                  <a:pt x="237156" y="954468"/>
                </a:cubicBezTo>
                <a:cubicBezTo>
                  <a:pt x="238218" y="946925"/>
                  <a:pt x="241595" y="943913"/>
                  <a:pt x="247288" y="945433"/>
                </a:cubicBezTo>
                <a:close/>
                <a:moveTo>
                  <a:pt x="3710186" y="944659"/>
                </a:moveTo>
                <a:lnTo>
                  <a:pt x="3702400" y="954833"/>
                </a:lnTo>
                <a:cubicBezTo>
                  <a:pt x="3707290" y="955321"/>
                  <a:pt x="3711696" y="957035"/>
                  <a:pt x="3715618" y="959974"/>
                </a:cubicBezTo>
                <a:cubicBezTo>
                  <a:pt x="3719540" y="962914"/>
                  <a:pt x="3723731" y="965854"/>
                  <a:pt x="3728191" y="968794"/>
                </a:cubicBezTo>
                <a:cubicBezTo>
                  <a:pt x="3733453" y="962068"/>
                  <a:pt x="3736967" y="956590"/>
                  <a:pt x="3738731" y="952360"/>
                </a:cubicBezTo>
                <a:cubicBezTo>
                  <a:pt x="3740494" y="948129"/>
                  <a:pt x="3740050" y="946014"/>
                  <a:pt x="3737397" y="946014"/>
                </a:cubicBezTo>
                <a:cubicBezTo>
                  <a:pt x="3733396" y="946014"/>
                  <a:pt x="3728900" y="946688"/>
                  <a:pt x="3723910" y="948036"/>
                </a:cubicBezTo>
                <a:cubicBezTo>
                  <a:pt x="3718920" y="949384"/>
                  <a:pt x="3714345" y="948258"/>
                  <a:pt x="3710186" y="944659"/>
                </a:cubicBezTo>
                <a:close/>
                <a:moveTo>
                  <a:pt x="2889649" y="931772"/>
                </a:moveTo>
                <a:cubicBezTo>
                  <a:pt x="2892245" y="931791"/>
                  <a:pt x="2895120" y="932520"/>
                  <a:pt x="2898275" y="933958"/>
                </a:cubicBezTo>
                <a:cubicBezTo>
                  <a:pt x="2904584" y="936833"/>
                  <a:pt x="2910977" y="940565"/>
                  <a:pt x="2917451" y="945154"/>
                </a:cubicBezTo>
                <a:cubicBezTo>
                  <a:pt x="2923926" y="949743"/>
                  <a:pt x="2924270" y="954009"/>
                  <a:pt x="2918484" y="957952"/>
                </a:cubicBezTo>
                <a:cubicBezTo>
                  <a:pt x="2912698" y="961896"/>
                  <a:pt x="2906148" y="969984"/>
                  <a:pt x="2898834" y="982216"/>
                </a:cubicBezTo>
                <a:cubicBezTo>
                  <a:pt x="2907825" y="992914"/>
                  <a:pt x="2906581" y="998546"/>
                  <a:pt x="2895102" y="999112"/>
                </a:cubicBezTo>
                <a:cubicBezTo>
                  <a:pt x="2883623" y="999679"/>
                  <a:pt x="2867766" y="1001181"/>
                  <a:pt x="2847532" y="1003619"/>
                </a:cubicBezTo>
                <a:lnTo>
                  <a:pt x="2847532" y="1022784"/>
                </a:lnTo>
                <a:cubicBezTo>
                  <a:pt x="2888000" y="1017507"/>
                  <a:pt x="2911367" y="1013488"/>
                  <a:pt x="2917634" y="1010728"/>
                </a:cubicBezTo>
                <a:cubicBezTo>
                  <a:pt x="2923901" y="1007967"/>
                  <a:pt x="2930580" y="1008028"/>
                  <a:pt x="2937671" y="1010911"/>
                </a:cubicBezTo>
                <a:cubicBezTo>
                  <a:pt x="2944762" y="1013793"/>
                  <a:pt x="2951534" y="1017654"/>
                  <a:pt x="2957988" y="1022494"/>
                </a:cubicBezTo>
                <a:cubicBezTo>
                  <a:pt x="2964441" y="1027334"/>
                  <a:pt x="2965319" y="1032367"/>
                  <a:pt x="2960623" y="1037594"/>
                </a:cubicBezTo>
                <a:cubicBezTo>
                  <a:pt x="2955926" y="1042821"/>
                  <a:pt x="2952968" y="1047267"/>
                  <a:pt x="2951750" y="1050931"/>
                </a:cubicBezTo>
                <a:cubicBezTo>
                  <a:pt x="2950530" y="1054595"/>
                  <a:pt x="2948064" y="1063152"/>
                  <a:pt x="2944350" y="1076603"/>
                </a:cubicBezTo>
                <a:cubicBezTo>
                  <a:pt x="2940636" y="1090054"/>
                  <a:pt x="2933552" y="1100673"/>
                  <a:pt x="2923098" y="1108460"/>
                </a:cubicBezTo>
                <a:cubicBezTo>
                  <a:pt x="2912644" y="1116247"/>
                  <a:pt x="2905814" y="1115591"/>
                  <a:pt x="2902609" y="1106492"/>
                </a:cubicBezTo>
                <a:cubicBezTo>
                  <a:pt x="2899404" y="1097393"/>
                  <a:pt x="2892772" y="1088140"/>
                  <a:pt x="2882712" y="1078733"/>
                </a:cubicBezTo>
                <a:cubicBezTo>
                  <a:pt x="2872652" y="1069326"/>
                  <a:pt x="2872928" y="1066203"/>
                  <a:pt x="2883540" y="1069365"/>
                </a:cubicBezTo>
                <a:cubicBezTo>
                  <a:pt x="2894152" y="1072527"/>
                  <a:pt x="2902369" y="1074108"/>
                  <a:pt x="2908191" y="1074108"/>
                </a:cubicBezTo>
                <a:cubicBezTo>
                  <a:pt x="2913268" y="1074108"/>
                  <a:pt x="2917222" y="1070462"/>
                  <a:pt x="2920054" y="1063170"/>
                </a:cubicBezTo>
                <a:cubicBezTo>
                  <a:pt x="2922886" y="1055878"/>
                  <a:pt x="2924302" y="1048296"/>
                  <a:pt x="2924302" y="1040423"/>
                </a:cubicBezTo>
                <a:cubicBezTo>
                  <a:pt x="2924302" y="1035074"/>
                  <a:pt x="2919947" y="1032622"/>
                  <a:pt x="2911235" y="1033066"/>
                </a:cubicBezTo>
                <a:cubicBezTo>
                  <a:pt x="2902523" y="1033511"/>
                  <a:pt x="2881289" y="1036257"/>
                  <a:pt x="2847532" y="1041305"/>
                </a:cubicBezTo>
                <a:cubicBezTo>
                  <a:pt x="2847532" y="1063217"/>
                  <a:pt x="2847292" y="1084644"/>
                  <a:pt x="2846811" y="1105588"/>
                </a:cubicBezTo>
                <a:cubicBezTo>
                  <a:pt x="2846331" y="1126532"/>
                  <a:pt x="2844359" y="1143414"/>
                  <a:pt x="2840896" y="1156234"/>
                </a:cubicBezTo>
                <a:cubicBezTo>
                  <a:pt x="2837433" y="1169055"/>
                  <a:pt x="2831797" y="1170173"/>
                  <a:pt x="2823989" y="1159590"/>
                </a:cubicBezTo>
                <a:cubicBezTo>
                  <a:pt x="2816181" y="1149007"/>
                  <a:pt x="2814076" y="1138155"/>
                  <a:pt x="2817676" y="1127034"/>
                </a:cubicBezTo>
                <a:cubicBezTo>
                  <a:pt x="2821275" y="1115913"/>
                  <a:pt x="2823075" y="1093367"/>
                  <a:pt x="2823075" y="1059395"/>
                </a:cubicBezTo>
                <a:cubicBezTo>
                  <a:pt x="2810570" y="1079443"/>
                  <a:pt x="2795158" y="1095647"/>
                  <a:pt x="2776838" y="1108008"/>
                </a:cubicBezTo>
                <a:cubicBezTo>
                  <a:pt x="2758519" y="1120369"/>
                  <a:pt x="2740049" y="1128855"/>
                  <a:pt x="2721428" y="1133466"/>
                </a:cubicBezTo>
                <a:cubicBezTo>
                  <a:pt x="2702807" y="1138076"/>
                  <a:pt x="2701774" y="1135115"/>
                  <a:pt x="2718330" y="1124582"/>
                </a:cubicBezTo>
                <a:cubicBezTo>
                  <a:pt x="2734886" y="1114049"/>
                  <a:pt x="2751417" y="1101871"/>
                  <a:pt x="2767922" y="1088047"/>
                </a:cubicBezTo>
                <a:cubicBezTo>
                  <a:pt x="2784428" y="1074223"/>
                  <a:pt x="2798761" y="1060169"/>
                  <a:pt x="2810922" y="1045886"/>
                </a:cubicBezTo>
                <a:cubicBezTo>
                  <a:pt x="2780649" y="1051178"/>
                  <a:pt x="2761530" y="1056778"/>
                  <a:pt x="2753564" y="1062686"/>
                </a:cubicBezTo>
                <a:cubicBezTo>
                  <a:pt x="2745598" y="1068594"/>
                  <a:pt x="2740120" y="1067676"/>
                  <a:pt x="2737130" y="1059933"/>
                </a:cubicBezTo>
                <a:cubicBezTo>
                  <a:pt x="2734140" y="1052189"/>
                  <a:pt x="2734477" y="1046180"/>
                  <a:pt x="2738141" y="1041907"/>
                </a:cubicBezTo>
                <a:cubicBezTo>
                  <a:pt x="2741805" y="1037634"/>
                  <a:pt x="2744053" y="1034239"/>
                  <a:pt x="2744885" y="1031722"/>
                </a:cubicBezTo>
                <a:cubicBezTo>
                  <a:pt x="2745716" y="1029205"/>
                  <a:pt x="2746358" y="1024588"/>
                  <a:pt x="2746810" y="1017869"/>
                </a:cubicBezTo>
                <a:cubicBezTo>
                  <a:pt x="2747262" y="1011151"/>
                  <a:pt x="2745914" y="1004673"/>
                  <a:pt x="2742766" y="998435"/>
                </a:cubicBezTo>
                <a:cubicBezTo>
                  <a:pt x="2739618" y="992197"/>
                  <a:pt x="2741221" y="989078"/>
                  <a:pt x="2747574" y="989078"/>
                </a:cubicBezTo>
                <a:cubicBezTo>
                  <a:pt x="2751761" y="989078"/>
                  <a:pt x="2758787" y="990877"/>
                  <a:pt x="2768654" y="994477"/>
                </a:cubicBezTo>
                <a:cubicBezTo>
                  <a:pt x="2786407" y="993616"/>
                  <a:pt x="2804547" y="991580"/>
                  <a:pt x="2823075" y="988368"/>
                </a:cubicBezTo>
                <a:cubicBezTo>
                  <a:pt x="2823075" y="979577"/>
                  <a:pt x="2821770" y="971755"/>
                  <a:pt x="2819160" y="964900"/>
                </a:cubicBezTo>
                <a:cubicBezTo>
                  <a:pt x="2802023" y="967610"/>
                  <a:pt x="2791042" y="969414"/>
                  <a:pt x="2786217" y="970310"/>
                </a:cubicBezTo>
                <a:cubicBezTo>
                  <a:pt x="2781391" y="971206"/>
                  <a:pt x="2775082" y="968033"/>
                  <a:pt x="2767288" y="960792"/>
                </a:cubicBezTo>
                <a:cubicBezTo>
                  <a:pt x="2759494" y="953550"/>
                  <a:pt x="2761469" y="949929"/>
                  <a:pt x="2773214" y="949929"/>
                </a:cubicBezTo>
                <a:cubicBezTo>
                  <a:pt x="2782191" y="949929"/>
                  <a:pt x="2795291" y="949043"/>
                  <a:pt x="2812513" y="947272"/>
                </a:cubicBezTo>
                <a:cubicBezTo>
                  <a:pt x="2829736" y="945501"/>
                  <a:pt x="2844721" y="943519"/>
                  <a:pt x="2857470" y="941325"/>
                </a:cubicBezTo>
                <a:cubicBezTo>
                  <a:pt x="2870218" y="939131"/>
                  <a:pt x="2878629" y="936636"/>
                  <a:pt x="2882701" y="933839"/>
                </a:cubicBezTo>
                <a:cubicBezTo>
                  <a:pt x="2884738" y="932441"/>
                  <a:pt x="2887054" y="931752"/>
                  <a:pt x="2889649" y="931772"/>
                </a:cubicBezTo>
                <a:close/>
                <a:moveTo>
                  <a:pt x="7401970" y="920008"/>
                </a:moveTo>
                <a:cubicBezTo>
                  <a:pt x="7404846" y="920241"/>
                  <a:pt x="7408219" y="921306"/>
                  <a:pt x="7412091" y="923202"/>
                </a:cubicBezTo>
                <a:cubicBezTo>
                  <a:pt x="7419834" y="926995"/>
                  <a:pt x="7427370" y="932065"/>
                  <a:pt x="7434698" y="938410"/>
                </a:cubicBezTo>
                <a:cubicBezTo>
                  <a:pt x="7442026" y="944756"/>
                  <a:pt x="7440556" y="949585"/>
                  <a:pt x="7430288" y="952897"/>
                </a:cubicBezTo>
                <a:cubicBezTo>
                  <a:pt x="7420021" y="956210"/>
                  <a:pt x="7408520" y="961290"/>
                  <a:pt x="7395786" y="968137"/>
                </a:cubicBezTo>
                <a:cubicBezTo>
                  <a:pt x="7383052" y="974985"/>
                  <a:pt x="7379836" y="972974"/>
                  <a:pt x="7386139" y="962104"/>
                </a:cubicBezTo>
                <a:cubicBezTo>
                  <a:pt x="7392442" y="951234"/>
                  <a:pt x="7394012" y="945383"/>
                  <a:pt x="7390850" y="944551"/>
                </a:cubicBezTo>
                <a:cubicBezTo>
                  <a:pt x="7387688" y="943720"/>
                  <a:pt x="7373574" y="946903"/>
                  <a:pt x="7348506" y="954102"/>
                </a:cubicBezTo>
                <a:cubicBezTo>
                  <a:pt x="7323440" y="961301"/>
                  <a:pt x="7308260" y="964456"/>
                  <a:pt x="7302969" y="963567"/>
                </a:cubicBezTo>
                <a:cubicBezTo>
                  <a:pt x="7299757" y="977548"/>
                  <a:pt x="7293766" y="987791"/>
                  <a:pt x="7284998" y="994294"/>
                </a:cubicBezTo>
                <a:cubicBezTo>
                  <a:pt x="7276228" y="1000797"/>
                  <a:pt x="7271546" y="998797"/>
                  <a:pt x="7270951" y="988293"/>
                </a:cubicBezTo>
                <a:cubicBezTo>
                  <a:pt x="7270356" y="977788"/>
                  <a:pt x="7271862" y="968923"/>
                  <a:pt x="7275468" y="961695"/>
                </a:cubicBezTo>
                <a:cubicBezTo>
                  <a:pt x="7279075" y="954468"/>
                  <a:pt x="7281488" y="946197"/>
                  <a:pt x="7282706" y="936883"/>
                </a:cubicBezTo>
                <a:cubicBezTo>
                  <a:pt x="7283926" y="927569"/>
                  <a:pt x="7287736" y="925938"/>
                  <a:pt x="7294140" y="931989"/>
                </a:cubicBezTo>
                <a:cubicBezTo>
                  <a:pt x="7300542" y="938041"/>
                  <a:pt x="7304403" y="943110"/>
                  <a:pt x="7305722" y="947197"/>
                </a:cubicBezTo>
                <a:cubicBezTo>
                  <a:pt x="7308103" y="947312"/>
                  <a:pt x="7315918" y="945770"/>
                  <a:pt x="7329168" y="942572"/>
                </a:cubicBezTo>
                <a:cubicBezTo>
                  <a:pt x="7342419" y="939375"/>
                  <a:pt x="7355738" y="935829"/>
                  <a:pt x="7369124" y="931936"/>
                </a:cubicBezTo>
                <a:cubicBezTo>
                  <a:pt x="7382510" y="928042"/>
                  <a:pt x="7391083" y="924665"/>
                  <a:pt x="7394840" y="921804"/>
                </a:cubicBezTo>
                <a:cubicBezTo>
                  <a:pt x="7396718" y="920374"/>
                  <a:pt x="7399095" y="919775"/>
                  <a:pt x="7401970" y="920008"/>
                </a:cubicBezTo>
                <a:close/>
                <a:moveTo>
                  <a:pt x="4039036" y="916308"/>
                </a:moveTo>
                <a:cubicBezTo>
                  <a:pt x="4021728" y="919908"/>
                  <a:pt x="4010341" y="921758"/>
                  <a:pt x="4004878" y="921858"/>
                </a:cubicBezTo>
                <a:cubicBezTo>
                  <a:pt x="4017469" y="926433"/>
                  <a:pt x="4023301" y="931251"/>
                  <a:pt x="4022376" y="936313"/>
                </a:cubicBezTo>
                <a:cubicBezTo>
                  <a:pt x="4021451" y="941375"/>
                  <a:pt x="4020114" y="955364"/>
                  <a:pt x="4018365" y="978280"/>
                </a:cubicBezTo>
                <a:cubicBezTo>
                  <a:pt x="4020631" y="978280"/>
                  <a:pt x="4030475" y="976293"/>
                  <a:pt x="4047898" y="972321"/>
                </a:cubicBezTo>
                <a:cubicBezTo>
                  <a:pt x="4047898" y="954167"/>
                  <a:pt x="4047253" y="941873"/>
                  <a:pt x="4045962" y="935442"/>
                </a:cubicBezTo>
                <a:cubicBezTo>
                  <a:pt x="4044672" y="929010"/>
                  <a:pt x="4042363" y="922632"/>
                  <a:pt x="4039036" y="916308"/>
                </a:cubicBezTo>
                <a:close/>
                <a:moveTo>
                  <a:pt x="105212" y="916308"/>
                </a:moveTo>
                <a:cubicBezTo>
                  <a:pt x="87903" y="919908"/>
                  <a:pt x="76518" y="921758"/>
                  <a:pt x="71054" y="921858"/>
                </a:cubicBezTo>
                <a:cubicBezTo>
                  <a:pt x="83645" y="926433"/>
                  <a:pt x="89478" y="931251"/>
                  <a:pt x="88552" y="936313"/>
                </a:cubicBezTo>
                <a:cubicBezTo>
                  <a:pt x="87628" y="941375"/>
                  <a:pt x="86290" y="955364"/>
                  <a:pt x="84541" y="978280"/>
                </a:cubicBezTo>
                <a:cubicBezTo>
                  <a:pt x="86807" y="978280"/>
                  <a:pt x="96651" y="976293"/>
                  <a:pt x="114075" y="972321"/>
                </a:cubicBezTo>
                <a:cubicBezTo>
                  <a:pt x="114075" y="954167"/>
                  <a:pt x="113429" y="941873"/>
                  <a:pt x="112138" y="935442"/>
                </a:cubicBezTo>
                <a:cubicBezTo>
                  <a:pt x="110848" y="929010"/>
                  <a:pt x="108540" y="922632"/>
                  <a:pt x="105212" y="916308"/>
                </a:cubicBezTo>
                <a:close/>
                <a:moveTo>
                  <a:pt x="7585840" y="908220"/>
                </a:moveTo>
                <a:cubicBezTo>
                  <a:pt x="7580886" y="909124"/>
                  <a:pt x="7573354" y="910665"/>
                  <a:pt x="7563244" y="912845"/>
                </a:cubicBezTo>
                <a:cubicBezTo>
                  <a:pt x="7563244" y="927487"/>
                  <a:pt x="7563602" y="941189"/>
                  <a:pt x="7564320" y="953951"/>
                </a:cubicBezTo>
                <a:cubicBezTo>
                  <a:pt x="7569769" y="952317"/>
                  <a:pt x="7574788" y="950556"/>
                  <a:pt x="7579376" y="948671"/>
                </a:cubicBezTo>
                <a:cubicBezTo>
                  <a:pt x="7583966" y="946785"/>
                  <a:pt x="7588050" y="948312"/>
                  <a:pt x="7591627" y="953252"/>
                </a:cubicBezTo>
                <a:cubicBezTo>
                  <a:pt x="7595204" y="958192"/>
                  <a:pt x="7594470" y="962495"/>
                  <a:pt x="7589422" y="966159"/>
                </a:cubicBezTo>
                <a:cubicBezTo>
                  <a:pt x="7584374" y="969822"/>
                  <a:pt x="7576100" y="971203"/>
                  <a:pt x="7564599" y="970299"/>
                </a:cubicBezTo>
                <a:lnTo>
                  <a:pt x="7564599" y="1012008"/>
                </a:lnTo>
                <a:cubicBezTo>
                  <a:pt x="7571282" y="1012008"/>
                  <a:pt x="7577498" y="1011104"/>
                  <a:pt x="7583248" y="1009297"/>
                </a:cubicBezTo>
                <a:cubicBezTo>
                  <a:pt x="7588999" y="1007491"/>
                  <a:pt x="7592720" y="1007261"/>
                  <a:pt x="7594412" y="1008609"/>
                </a:cubicBezTo>
                <a:cubicBezTo>
                  <a:pt x="7596104" y="1009957"/>
                  <a:pt x="7597155" y="1001647"/>
                  <a:pt x="7597564" y="983679"/>
                </a:cubicBezTo>
                <a:cubicBezTo>
                  <a:pt x="7597972" y="965710"/>
                  <a:pt x="7598176" y="948631"/>
                  <a:pt x="7598176" y="932441"/>
                </a:cubicBezTo>
                <a:cubicBezTo>
                  <a:pt x="7598176" y="917757"/>
                  <a:pt x="7597359" y="909823"/>
                  <a:pt x="7595724" y="908640"/>
                </a:cubicBezTo>
                <a:cubicBezTo>
                  <a:pt x="7594090" y="907457"/>
                  <a:pt x="7590795" y="907317"/>
                  <a:pt x="7585840" y="908220"/>
                </a:cubicBezTo>
                <a:close/>
                <a:moveTo>
                  <a:pt x="4433381" y="906865"/>
                </a:moveTo>
                <a:cubicBezTo>
                  <a:pt x="4418051" y="908672"/>
                  <a:pt x="4404378" y="910321"/>
                  <a:pt x="4392361" y="911813"/>
                </a:cubicBezTo>
                <a:cubicBezTo>
                  <a:pt x="4391595" y="965868"/>
                  <a:pt x="4390297" y="1003570"/>
                  <a:pt x="4388467" y="1024918"/>
                </a:cubicBezTo>
                <a:lnTo>
                  <a:pt x="4387856" y="1031014"/>
                </a:lnTo>
                <a:lnTo>
                  <a:pt x="4393156" y="1027420"/>
                </a:lnTo>
                <a:cubicBezTo>
                  <a:pt x="4400914" y="1025333"/>
                  <a:pt x="4415477" y="1021415"/>
                  <a:pt x="4436844" y="1015664"/>
                </a:cubicBezTo>
                <a:lnTo>
                  <a:pt x="4436844" y="981097"/>
                </a:lnTo>
                <a:cubicBezTo>
                  <a:pt x="4426763" y="983808"/>
                  <a:pt x="4417044" y="982854"/>
                  <a:pt x="4407687" y="978237"/>
                </a:cubicBezTo>
                <a:cubicBezTo>
                  <a:pt x="4398330" y="973619"/>
                  <a:pt x="4397340" y="970235"/>
                  <a:pt x="4404718" y="968084"/>
                </a:cubicBezTo>
                <a:cubicBezTo>
                  <a:pt x="4412096" y="965933"/>
                  <a:pt x="4422805" y="963294"/>
                  <a:pt x="4436844" y="960168"/>
                </a:cubicBezTo>
                <a:cubicBezTo>
                  <a:pt x="4436844" y="940307"/>
                  <a:pt x="4435690" y="922539"/>
                  <a:pt x="4433381" y="906865"/>
                </a:cubicBezTo>
                <a:close/>
                <a:moveTo>
                  <a:pt x="499556" y="906865"/>
                </a:moveTo>
                <a:cubicBezTo>
                  <a:pt x="484227" y="908672"/>
                  <a:pt x="470554" y="910321"/>
                  <a:pt x="458537" y="911813"/>
                </a:cubicBezTo>
                <a:cubicBezTo>
                  <a:pt x="457772" y="965868"/>
                  <a:pt x="456474" y="1003570"/>
                  <a:pt x="454642" y="1024918"/>
                </a:cubicBezTo>
                <a:lnTo>
                  <a:pt x="454032" y="1031014"/>
                </a:lnTo>
                <a:lnTo>
                  <a:pt x="459333" y="1027420"/>
                </a:lnTo>
                <a:cubicBezTo>
                  <a:pt x="467091" y="1025333"/>
                  <a:pt x="481653" y="1021415"/>
                  <a:pt x="503020" y="1015664"/>
                </a:cubicBezTo>
                <a:lnTo>
                  <a:pt x="503020" y="981097"/>
                </a:lnTo>
                <a:cubicBezTo>
                  <a:pt x="492939" y="983808"/>
                  <a:pt x="483220" y="982854"/>
                  <a:pt x="473862" y="978237"/>
                </a:cubicBezTo>
                <a:cubicBezTo>
                  <a:pt x="464506" y="973619"/>
                  <a:pt x="463517" y="970235"/>
                  <a:pt x="470894" y="968084"/>
                </a:cubicBezTo>
                <a:cubicBezTo>
                  <a:pt x="478272" y="965933"/>
                  <a:pt x="488981" y="963294"/>
                  <a:pt x="503020" y="960168"/>
                </a:cubicBezTo>
                <a:cubicBezTo>
                  <a:pt x="503020" y="940307"/>
                  <a:pt x="501865" y="922539"/>
                  <a:pt x="499556" y="906865"/>
                </a:cubicBezTo>
                <a:close/>
                <a:moveTo>
                  <a:pt x="2889187" y="902725"/>
                </a:moveTo>
                <a:cubicBezTo>
                  <a:pt x="2898171" y="903664"/>
                  <a:pt x="2906524" y="905700"/>
                  <a:pt x="2914246" y="908833"/>
                </a:cubicBezTo>
                <a:cubicBezTo>
                  <a:pt x="2921969" y="911967"/>
                  <a:pt x="2924965" y="918273"/>
                  <a:pt x="2923238" y="927752"/>
                </a:cubicBezTo>
                <a:cubicBezTo>
                  <a:pt x="2921510" y="937231"/>
                  <a:pt x="2914150" y="938901"/>
                  <a:pt x="2901157" y="932764"/>
                </a:cubicBezTo>
                <a:cubicBezTo>
                  <a:pt x="2893084" y="927400"/>
                  <a:pt x="2886824" y="920818"/>
                  <a:pt x="2882379" y="913017"/>
                </a:cubicBezTo>
                <a:cubicBezTo>
                  <a:pt x="2877933" y="905216"/>
                  <a:pt x="2880202" y="901785"/>
                  <a:pt x="2889187" y="902725"/>
                </a:cubicBezTo>
                <a:close/>
                <a:moveTo>
                  <a:pt x="3696168" y="899163"/>
                </a:moveTo>
                <a:lnTo>
                  <a:pt x="3652453" y="903789"/>
                </a:lnTo>
                <a:cubicBezTo>
                  <a:pt x="3652453" y="936464"/>
                  <a:pt x="3651890" y="970141"/>
                  <a:pt x="3650764" y="1004823"/>
                </a:cubicBezTo>
                <a:lnTo>
                  <a:pt x="3648798" y="1046372"/>
                </a:lnTo>
                <a:lnTo>
                  <a:pt x="3652894" y="1042875"/>
                </a:lnTo>
                <a:cubicBezTo>
                  <a:pt x="3664101" y="1034558"/>
                  <a:pt x="3675662" y="1024885"/>
                  <a:pt x="3687579" y="1013858"/>
                </a:cubicBezTo>
                <a:cubicBezTo>
                  <a:pt x="3699496" y="1002830"/>
                  <a:pt x="3709778" y="992670"/>
                  <a:pt x="3718425" y="983378"/>
                </a:cubicBezTo>
                <a:cubicBezTo>
                  <a:pt x="3706938" y="975060"/>
                  <a:pt x="3699058" y="969353"/>
                  <a:pt x="3694785" y="966255"/>
                </a:cubicBezTo>
                <a:cubicBezTo>
                  <a:pt x="3685206" y="975677"/>
                  <a:pt x="3675953" y="982083"/>
                  <a:pt x="3667026" y="985475"/>
                </a:cubicBezTo>
                <a:cubicBezTo>
                  <a:pt x="3658099" y="988866"/>
                  <a:pt x="3657737" y="985643"/>
                  <a:pt x="3665940" y="975806"/>
                </a:cubicBezTo>
                <a:cubicBezTo>
                  <a:pt x="3674142" y="965968"/>
                  <a:pt x="3681567" y="953783"/>
                  <a:pt x="3688214" y="939249"/>
                </a:cubicBezTo>
                <a:cubicBezTo>
                  <a:pt x="3694860" y="924715"/>
                  <a:pt x="3697510" y="912734"/>
                  <a:pt x="3696162" y="903305"/>
                </a:cubicBezTo>
                <a:close/>
                <a:moveTo>
                  <a:pt x="3783805" y="890001"/>
                </a:moveTo>
                <a:cubicBezTo>
                  <a:pt x="3777019" y="890675"/>
                  <a:pt x="3762680" y="892161"/>
                  <a:pt x="3740787" y="894459"/>
                </a:cubicBezTo>
                <a:lnTo>
                  <a:pt x="3713420" y="897342"/>
                </a:lnTo>
                <a:lnTo>
                  <a:pt x="3728761" y="906790"/>
                </a:lnTo>
                <a:cubicBezTo>
                  <a:pt x="3732783" y="911730"/>
                  <a:pt x="3733045" y="916125"/>
                  <a:pt x="3729546" y="919976"/>
                </a:cubicBezTo>
                <a:cubicBezTo>
                  <a:pt x="3726047" y="923826"/>
                  <a:pt x="3721945" y="927780"/>
                  <a:pt x="3717242" y="931839"/>
                </a:cubicBezTo>
                <a:cubicBezTo>
                  <a:pt x="3721429" y="931280"/>
                  <a:pt x="3726559" y="930408"/>
                  <a:pt x="3732632" y="929225"/>
                </a:cubicBezTo>
                <a:cubicBezTo>
                  <a:pt x="3738706" y="928042"/>
                  <a:pt x="3743563" y="926017"/>
                  <a:pt x="3747206" y="923149"/>
                </a:cubicBezTo>
                <a:cubicBezTo>
                  <a:pt x="3750848" y="920281"/>
                  <a:pt x="3755921" y="920065"/>
                  <a:pt x="3762424" y="922503"/>
                </a:cubicBezTo>
                <a:cubicBezTo>
                  <a:pt x="3768928" y="924941"/>
                  <a:pt x="3774721" y="928476"/>
                  <a:pt x="3779805" y="933108"/>
                </a:cubicBezTo>
                <a:cubicBezTo>
                  <a:pt x="3784888" y="937740"/>
                  <a:pt x="3784766" y="941984"/>
                  <a:pt x="3779439" y="945842"/>
                </a:cubicBezTo>
                <a:cubicBezTo>
                  <a:pt x="3774112" y="949699"/>
                  <a:pt x="3769289" y="955077"/>
                  <a:pt x="3764973" y="961975"/>
                </a:cubicBezTo>
                <a:cubicBezTo>
                  <a:pt x="3760657" y="968872"/>
                  <a:pt x="3755093" y="976114"/>
                  <a:pt x="3748281" y="983700"/>
                </a:cubicBezTo>
                <a:cubicBezTo>
                  <a:pt x="3762507" y="994011"/>
                  <a:pt x="3774513" y="1001385"/>
                  <a:pt x="3784300" y="1005824"/>
                </a:cubicBezTo>
                <a:cubicBezTo>
                  <a:pt x="3794087" y="1010262"/>
                  <a:pt x="3804929" y="1014894"/>
                  <a:pt x="3816824" y="1019719"/>
                </a:cubicBezTo>
                <a:lnTo>
                  <a:pt x="3822539" y="1023965"/>
                </a:lnTo>
                <a:lnTo>
                  <a:pt x="3821029" y="956145"/>
                </a:lnTo>
                <a:cubicBezTo>
                  <a:pt x="3820140" y="925974"/>
                  <a:pt x="3817107" y="907070"/>
                  <a:pt x="3811930" y="899433"/>
                </a:cubicBezTo>
                <a:cubicBezTo>
                  <a:pt x="3806753" y="891797"/>
                  <a:pt x="3797378" y="888653"/>
                  <a:pt x="3783805" y="890001"/>
                </a:cubicBezTo>
                <a:close/>
                <a:moveTo>
                  <a:pt x="5281107" y="887829"/>
                </a:moveTo>
                <a:lnTo>
                  <a:pt x="5308059" y="887829"/>
                </a:lnTo>
                <a:lnTo>
                  <a:pt x="5308059" y="1045757"/>
                </a:lnTo>
                <a:lnTo>
                  <a:pt x="5340454" y="1045757"/>
                </a:lnTo>
                <a:lnTo>
                  <a:pt x="5340454" y="1075592"/>
                </a:lnTo>
                <a:lnTo>
                  <a:pt x="5308059" y="1075592"/>
                </a:lnTo>
                <a:lnTo>
                  <a:pt x="5308059" y="1126873"/>
                </a:lnTo>
                <a:lnTo>
                  <a:pt x="5274159" y="1126873"/>
                </a:lnTo>
                <a:lnTo>
                  <a:pt x="5274159" y="1075592"/>
                </a:lnTo>
                <a:lnTo>
                  <a:pt x="5170221" y="1075592"/>
                </a:lnTo>
                <a:lnTo>
                  <a:pt x="5170221" y="1047995"/>
                </a:lnTo>
                <a:close/>
                <a:moveTo>
                  <a:pt x="3137982" y="887829"/>
                </a:moveTo>
                <a:lnTo>
                  <a:pt x="3164934" y="887829"/>
                </a:lnTo>
                <a:lnTo>
                  <a:pt x="3164934" y="1045757"/>
                </a:lnTo>
                <a:lnTo>
                  <a:pt x="3197329" y="1045757"/>
                </a:lnTo>
                <a:lnTo>
                  <a:pt x="3197329" y="1075592"/>
                </a:lnTo>
                <a:lnTo>
                  <a:pt x="3164934" y="1075592"/>
                </a:lnTo>
                <a:lnTo>
                  <a:pt x="3164934" y="1126873"/>
                </a:lnTo>
                <a:lnTo>
                  <a:pt x="3131034" y="1126873"/>
                </a:lnTo>
                <a:lnTo>
                  <a:pt x="3131034" y="1075592"/>
                </a:lnTo>
                <a:lnTo>
                  <a:pt x="3027096" y="1075592"/>
                </a:lnTo>
                <a:lnTo>
                  <a:pt x="3027096" y="1047995"/>
                </a:lnTo>
                <a:close/>
                <a:moveTo>
                  <a:pt x="1328310" y="887829"/>
                </a:moveTo>
                <a:lnTo>
                  <a:pt x="1366147" y="887829"/>
                </a:lnTo>
                <a:lnTo>
                  <a:pt x="1309446" y="975548"/>
                </a:lnTo>
                <a:cubicBezTo>
                  <a:pt x="1331472" y="969252"/>
                  <a:pt x="1350151" y="970590"/>
                  <a:pt x="1365481" y="979559"/>
                </a:cubicBezTo>
                <a:cubicBezTo>
                  <a:pt x="1380811" y="988529"/>
                  <a:pt x="1391038" y="998374"/>
                  <a:pt x="1396165" y="1009093"/>
                </a:cubicBezTo>
                <a:cubicBezTo>
                  <a:pt x="1401292" y="1019812"/>
                  <a:pt x="1404088" y="1031435"/>
                  <a:pt x="1404554" y="1043961"/>
                </a:cubicBezTo>
                <a:cubicBezTo>
                  <a:pt x="1405020" y="1056487"/>
                  <a:pt x="1403131" y="1068881"/>
                  <a:pt x="1398886" y="1081142"/>
                </a:cubicBezTo>
                <a:cubicBezTo>
                  <a:pt x="1394642" y="1093403"/>
                  <a:pt x="1387052" y="1104531"/>
                  <a:pt x="1376117" y="1114526"/>
                </a:cubicBezTo>
                <a:cubicBezTo>
                  <a:pt x="1365183" y="1124521"/>
                  <a:pt x="1350011" y="1129977"/>
                  <a:pt x="1330602" y="1130895"/>
                </a:cubicBezTo>
                <a:cubicBezTo>
                  <a:pt x="1311192" y="1131813"/>
                  <a:pt x="1294583" y="1128239"/>
                  <a:pt x="1280773" y="1120172"/>
                </a:cubicBezTo>
                <a:cubicBezTo>
                  <a:pt x="1266963" y="1112106"/>
                  <a:pt x="1257466" y="1100734"/>
                  <a:pt x="1252283" y="1086057"/>
                </a:cubicBezTo>
                <a:cubicBezTo>
                  <a:pt x="1247099" y="1071380"/>
                  <a:pt x="1244958" y="1057330"/>
                  <a:pt x="1245862" y="1043908"/>
                </a:cubicBezTo>
                <a:cubicBezTo>
                  <a:pt x="1246765" y="1030485"/>
                  <a:pt x="1249239" y="1019289"/>
                  <a:pt x="1253283" y="1010319"/>
                </a:cubicBezTo>
                <a:cubicBezTo>
                  <a:pt x="1257326" y="1001349"/>
                  <a:pt x="1263500" y="989917"/>
                  <a:pt x="1271804" y="976021"/>
                </a:cubicBezTo>
                <a:close/>
                <a:moveTo>
                  <a:pt x="1139313" y="887829"/>
                </a:moveTo>
                <a:lnTo>
                  <a:pt x="1162221" y="887829"/>
                </a:lnTo>
                <a:lnTo>
                  <a:pt x="1162221" y="1126873"/>
                </a:lnTo>
                <a:lnTo>
                  <a:pt x="1126966" y="1126873"/>
                </a:lnTo>
                <a:lnTo>
                  <a:pt x="1126966" y="940615"/>
                </a:lnTo>
                <a:cubicBezTo>
                  <a:pt x="1119824" y="951671"/>
                  <a:pt x="1104975" y="962921"/>
                  <a:pt x="1082417" y="974365"/>
                </a:cubicBezTo>
                <a:lnTo>
                  <a:pt x="1082417" y="943562"/>
                </a:lnTo>
                <a:cubicBezTo>
                  <a:pt x="1105333" y="928003"/>
                  <a:pt x="1124298" y="909425"/>
                  <a:pt x="1139313" y="887829"/>
                </a:cubicBezTo>
                <a:close/>
                <a:moveTo>
                  <a:pt x="5080574" y="885186"/>
                </a:moveTo>
                <a:cubicBezTo>
                  <a:pt x="5084958" y="885195"/>
                  <a:pt x="5089097" y="885678"/>
                  <a:pt x="5092990" y="886635"/>
                </a:cubicBezTo>
                <a:cubicBezTo>
                  <a:pt x="5100777" y="888549"/>
                  <a:pt x="5108768" y="892159"/>
                  <a:pt x="5116964" y="897465"/>
                </a:cubicBezTo>
                <a:cubicBezTo>
                  <a:pt x="5125159" y="902771"/>
                  <a:pt x="5131820" y="910554"/>
                  <a:pt x="5136947" y="920815"/>
                </a:cubicBezTo>
                <a:cubicBezTo>
                  <a:pt x="5142073" y="931075"/>
                  <a:pt x="5143938" y="943458"/>
                  <a:pt x="5142540" y="957963"/>
                </a:cubicBezTo>
                <a:cubicBezTo>
                  <a:pt x="5141141" y="972468"/>
                  <a:pt x="5134010" y="989594"/>
                  <a:pt x="5121147" y="1009340"/>
                </a:cubicBezTo>
                <a:cubicBezTo>
                  <a:pt x="5108284" y="1029087"/>
                  <a:pt x="5084171" y="1057875"/>
                  <a:pt x="5048808" y="1095704"/>
                </a:cubicBezTo>
                <a:lnTo>
                  <a:pt x="5145992" y="1095704"/>
                </a:lnTo>
                <a:lnTo>
                  <a:pt x="5145992" y="1126873"/>
                </a:lnTo>
                <a:lnTo>
                  <a:pt x="5001399" y="1126873"/>
                </a:lnTo>
                <a:lnTo>
                  <a:pt x="5001399" y="1117172"/>
                </a:lnTo>
                <a:cubicBezTo>
                  <a:pt x="5002332" y="1103204"/>
                  <a:pt x="5008745" y="1090728"/>
                  <a:pt x="5020641" y="1079744"/>
                </a:cubicBezTo>
                <a:cubicBezTo>
                  <a:pt x="5032536" y="1068759"/>
                  <a:pt x="5047421" y="1051877"/>
                  <a:pt x="5065296" y="1029098"/>
                </a:cubicBezTo>
                <a:cubicBezTo>
                  <a:pt x="5083171" y="1006318"/>
                  <a:pt x="5094762" y="988777"/>
                  <a:pt x="5100067" y="976473"/>
                </a:cubicBezTo>
                <a:cubicBezTo>
                  <a:pt x="5105373" y="964169"/>
                  <a:pt x="5107392" y="953898"/>
                  <a:pt x="5106123" y="945659"/>
                </a:cubicBezTo>
                <a:cubicBezTo>
                  <a:pt x="5104853" y="937421"/>
                  <a:pt x="5101046" y="930695"/>
                  <a:pt x="5094701" y="925483"/>
                </a:cubicBezTo>
                <a:cubicBezTo>
                  <a:pt x="5088355" y="920270"/>
                  <a:pt x="5080927" y="918097"/>
                  <a:pt x="5072416" y="918965"/>
                </a:cubicBezTo>
                <a:cubicBezTo>
                  <a:pt x="5063905" y="919832"/>
                  <a:pt x="5055706" y="923170"/>
                  <a:pt x="5047819" y="928978"/>
                </a:cubicBezTo>
                <a:cubicBezTo>
                  <a:pt x="5039932" y="934786"/>
                  <a:pt x="5033486" y="944515"/>
                  <a:pt x="5028481" y="958167"/>
                </a:cubicBezTo>
                <a:lnTo>
                  <a:pt x="4996000" y="953349"/>
                </a:lnTo>
                <a:cubicBezTo>
                  <a:pt x="5003371" y="929645"/>
                  <a:pt x="5012972" y="912824"/>
                  <a:pt x="5024803" y="902886"/>
                </a:cubicBezTo>
                <a:cubicBezTo>
                  <a:pt x="5036633" y="892948"/>
                  <a:pt x="5050593" y="887513"/>
                  <a:pt x="5066683" y="886581"/>
                </a:cubicBezTo>
                <a:cubicBezTo>
                  <a:pt x="5071559" y="885642"/>
                  <a:pt x="5076189" y="885177"/>
                  <a:pt x="5080574" y="885186"/>
                </a:cubicBezTo>
                <a:close/>
                <a:moveTo>
                  <a:pt x="7599922" y="883207"/>
                </a:moveTo>
                <a:cubicBezTo>
                  <a:pt x="7603021" y="882990"/>
                  <a:pt x="7606552" y="883491"/>
                  <a:pt x="7610513" y="884710"/>
                </a:cubicBezTo>
                <a:cubicBezTo>
                  <a:pt x="7618436" y="887147"/>
                  <a:pt x="7624462" y="890309"/>
                  <a:pt x="7628592" y="894196"/>
                </a:cubicBezTo>
                <a:cubicBezTo>
                  <a:pt x="7632722" y="898082"/>
                  <a:pt x="7633192" y="902517"/>
                  <a:pt x="7630002" y="907500"/>
                </a:cubicBezTo>
                <a:cubicBezTo>
                  <a:pt x="7626811" y="912483"/>
                  <a:pt x="7625000" y="919940"/>
                  <a:pt x="7624570" y="929871"/>
                </a:cubicBezTo>
                <a:cubicBezTo>
                  <a:pt x="7624140" y="939801"/>
                  <a:pt x="7624161" y="952037"/>
                  <a:pt x="7624634" y="966578"/>
                </a:cubicBezTo>
                <a:cubicBezTo>
                  <a:pt x="7625108" y="981119"/>
                  <a:pt x="7625344" y="994936"/>
                  <a:pt x="7625344" y="1008028"/>
                </a:cubicBezTo>
                <a:cubicBezTo>
                  <a:pt x="7625344" y="1022885"/>
                  <a:pt x="7622885" y="1035160"/>
                  <a:pt x="7617966" y="1044854"/>
                </a:cubicBezTo>
                <a:cubicBezTo>
                  <a:pt x="7613048" y="1054548"/>
                  <a:pt x="7608104" y="1055114"/>
                  <a:pt x="7603135" y="1046553"/>
                </a:cubicBezTo>
                <a:cubicBezTo>
                  <a:pt x="7598166" y="1037992"/>
                  <a:pt x="7595079" y="1031475"/>
                  <a:pt x="7593874" y="1027000"/>
                </a:cubicBezTo>
                <a:cubicBezTo>
                  <a:pt x="7578186" y="1028793"/>
                  <a:pt x="7568212" y="1029689"/>
                  <a:pt x="7563954" y="1029689"/>
                </a:cubicBezTo>
                <a:cubicBezTo>
                  <a:pt x="7559294" y="1051286"/>
                  <a:pt x="7553712" y="1056792"/>
                  <a:pt x="7547208" y="1046209"/>
                </a:cubicBezTo>
                <a:cubicBezTo>
                  <a:pt x="7540705" y="1035626"/>
                  <a:pt x="7538128" y="1025211"/>
                  <a:pt x="7539475" y="1014965"/>
                </a:cubicBezTo>
                <a:cubicBezTo>
                  <a:pt x="7540823" y="1004719"/>
                  <a:pt x="7541497" y="991157"/>
                  <a:pt x="7541497" y="974279"/>
                </a:cubicBezTo>
                <a:cubicBezTo>
                  <a:pt x="7541497" y="957314"/>
                  <a:pt x="7541278" y="942927"/>
                  <a:pt x="7540841" y="931118"/>
                </a:cubicBezTo>
                <a:cubicBezTo>
                  <a:pt x="7540404" y="919309"/>
                  <a:pt x="7538378" y="909138"/>
                  <a:pt x="7534764" y="900606"/>
                </a:cubicBezTo>
                <a:cubicBezTo>
                  <a:pt x="7531150" y="892073"/>
                  <a:pt x="7534342" y="889381"/>
                  <a:pt x="7544336" y="892529"/>
                </a:cubicBezTo>
                <a:cubicBezTo>
                  <a:pt x="7554332" y="895676"/>
                  <a:pt x="7563642" y="896203"/>
                  <a:pt x="7572268" y="894110"/>
                </a:cubicBezTo>
                <a:cubicBezTo>
                  <a:pt x="7580894" y="892016"/>
                  <a:pt x="7587443" y="889316"/>
                  <a:pt x="7591917" y="886011"/>
                </a:cubicBezTo>
                <a:cubicBezTo>
                  <a:pt x="7594154" y="884358"/>
                  <a:pt x="7596822" y="883423"/>
                  <a:pt x="7599922" y="883207"/>
                </a:cubicBezTo>
                <a:close/>
                <a:moveTo>
                  <a:pt x="4082698" y="880432"/>
                </a:moveTo>
                <a:cubicBezTo>
                  <a:pt x="4089154" y="880036"/>
                  <a:pt x="4095307" y="882666"/>
                  <a:pt x="4101158" y="888323"/>
                </a:cubicBezTo>
                <a:cubicBezTo>
                  <a:pt x="4108959" y="895866"/>
                  <a:pt x="4106948" y="901283"/>
                  <a:pt x="4095124" y="904574"/>
                </a:cubicBezTo>
                <a:cubicBezTo>
                  <a:pt x="4083301" y="907866"/>
                  <a:pt x="4069868" y="910228"/>
                  <a:pt x="4054825" y="911662"/>
                </a:cubicBezTo>
                <a:cubicBezTo>
                  <a:pt x="4070111" y="915706"/>
                  <a:pt x="4076633" y="921202"/>
                  <a:pt x="4074388" y="928150"/>
                </a:cubicBezTo>
                <a:cubicBezTo>
                  <a:pt x="4072144" y="935098"/>
                  <a:pt x="4071022" y="947749"/>
                  <a:pt x="4071022" y="966105"/>
                </a:cubicBezTo>
                <a:cubicBezTo>
                  <a:pt x="4075984" y="965416"/>
                  <a:pt x="4081659" y="964119"/>
                  <a:pt x="4088047" y="962211"/>
                </a:cubicBezTo>
                <a:cubicBezTo>
                  <a:pt x="4094436" y="960304"/>
                  <a:pt x="4101294" y="962735"/>
                  <a:pt x="4108622" y="969503"/>
                </a:cubicBezTo>
                <a:cubicBezTo>
                  <a:pt x="4115950" y="976272"/>
                  <a:pt x="4113053" y="981040"/>
                  <a:pt x="4099932" y="983808"/>
                </a:cubicBezTo>
                <a:lnTo>
                  <a:pt x="4071022" y="988626"/>
                </a:lnTo>
                <a:cubicBezTo>
                  <a:pt x="4071022" y="1019142"/>
                  <a:pt x="4071466" y="1040638"/>
                  <a:pt x="4072356" y="1053114"/>
                </a:cubicBezTo>
                <a:cubicBezTo>
                  <a:pt x="4073245" y="1065590"/>
                  <a:pt x="4072775" y="1077786"/>
                  <a:pt x="4070947" y="1089703"/>
                </a:cubicBezTo>
                <a:cubicBezTo>
                  <a:pt x="4069118" y="1101620"/>
                  <a:pt x="4066171" y="1111471"/>
                  <a:pt x="4062106" y="1119258"/>
                </a:cubicBezTo>
                <a:cubicBezTo>
                  <a:pt x="4058040" y="1127045"/>
                  <a:pt x="4053082" y="1124449"/>
                  <a:pt x="4047232" y="1111471"/>
                </a:cubicBezTo>
                <a:cubicBezTo>
                  <a:pt x="4041381" y="1098493"/>
                  <a:pt x="4039585" y="1088068"/>
                  <a:pt x="4041843" y="1080195"/>
                </a:cubicBezTo>
                <a:cubicBezTo>
                  <a:pt x="4044102" y="1072323"/>
                  <a:pt x="4045676" y="1061646"/>
                  <a:pt x="4046565" y="1048167"/>
                </a:cubicBezTo>
                <a:cubicBezTo>
                  <a:pt x="4047454" y="1034687"/>
                  <a:pt x="4047898" y="1015930"/>
                  <a:pt x="4047898" y="991896"/>
                </a:cubicBezTo>
                <a:cubicBezTo>
                  <a:pt x="4030790" y="996284"/>
                  <a:pt x="4020846" y="999037"/>
                  <a:pt x="4018064" y="1000156"/>
                </a:cubicBezTo>
                <a:cubicBezTo>
                  <a:pt x="4014550" y="1037024"/>
                  <a:pt x="4007201" y="1063385"/>
                  <a:pt x="3996015" y="1079238"/>
                </a:cubicBezTo>
                <a:cubicBezTo>
                  <a:pt x="3984830" y="1095091"/>
                  <a:pt x="3972462" y="1106094"/>
                  <a:pt x="3958910" y="1112246"/>
                </a:cubicBezTo>
                <a:cubicBezTo>
                  <a:pt x="3945359" y="1118398"/>
                  <a:pt x="3940017" y="1118771"/>
                  <a:pt x="3942885" y="1113364"/>
                </a:cubicBezTo>
                <a:cubicBezTo>
                  <a:pt x="3945753" y="1107958"/>
                  <a:pt x="3951855" y="1099924"/>
                  <a:pt x="3961190" y="1089262"/>
                </a:cubicBezTo>
                <a:cubicBezTo>
                  <a:pt x="3970526" y="1078600"/>
                  <a:pt x="3977638" y="1065271"/>
                  <a:pt x="3982529" y="1049274"/>
                </a:cubicBezTo>
                <a:cubicBezTo>
                  <a:pt x="3987419" y="1033278"/>
                  <a:pt x="3991211" y="1018654"/>
                  <a:pt x="3993907" y="1005404"/>
                </a:cubicBezTo>
                <a:cubicBezTo>
                  <a:pt x="3976570" y="1009864"/>
                  <a:pt x="3965851" y="1012553"/>
                  <a:pt x="3961750" y="1013470"/>
                </a:cubicBezTo>
                <a:cubicBezTo>
                  <a:pt x="3957648" y="1014388"/>
                  <a:pt x="3950510" y="1011137"/>
                  <a:pt x="3940336" y="1003716"/>
                </a:cubicBezTo>
                <a:cubicBezTo>
                  <a:pt x="3930162" y="996294"/>
                  <a:pt x="3931911" y="992014"/>
                  <a:pt x="3945585" y="990874"/>
                </a:cubicBezTo>
                <a:cubicBezTo>
                  <a:pt x="3959258" y="989734"/>
                  <a:pt x="3975868" y="987127"/>
                  <a:pt x="3995413" y="983055"/>
                </a:cubicBezTo>
                <a:cubicBezTo>
                  <a:pt x="3996216" y="972716"/>
                  <a:pt x="3996395" y="962509"/>
                  <a:pt x="3995951" y="952435"/>
                </a:cubicBezTo>
                <a:cubicBezTo>
                  <a:pt x="3995506" y="942361"/>
                  <a:pt x="3993750" y="932728"/>
                  <a:pt x="3990681" y="923536"/>
                </a:cubicBezTo>
                <a:cubicBezTo>
                  <a:pt x="3970346" y="913698"/>
                  <a:pt x="3968307" y="907335"/>
                  <a:pt x="3984561" y="904445"/>
                </a:cubicBezTo>
                <a:cubicBezTo>
                  <a:pt x="4000816" y="901556"/>
                  <a:pt x="4017924" y="897870"/>
                  <a:pt x="4035885" y="893389"/>
                </a:cubicBezTo>
                <a:cubicBezTo>
                  <a:pt x="4053846" y="888908"/>
                  <a:pt x="4067265" y="885057"/>
                  <a:pt x="4076141" y="881838"/>
                </a:cubicBezTo>
                <a:cubicBezTo>
                  <a:pt x="4078361" y="881033"/>
                  <a:pt x="4080546" y="880565"/>
                  <a:pt x="4082698" y="880432"/>
                </a:cubicBezTo>
                <a:close/>
                <a:moveTo>
                  <a:pt x="148874" y="880432"/>
                </a:moveTo>
                <a:cubicBezTo>
                  <a:pt x="155330" y="880036"/>
                  <a:pt x="161484" y="882666"/>
                  <a:pt x="167335" y="888323"/>
                </a:cubicBezTo>
                <a:cubicBezTo>
                  <a:pt x="175135" y="895866"/>
                  <a:pt x="173124" y="901283"/>
                  <a:pt x="161300" y="904574"/>
                </a:cubicBezTo>
                <a:cubicBezTo>
                  <a:pt x="149476" y="907866"/>
                  <a:pt x="136043" y="910228"/>
                  <a:pt x="121000" y="911662"/>
                </a:cubicBezTo>
                <a:cubicBezTo>
                  <a:pt x="136288" y="915706"/>
                  <a:pt x="142809" y="921202"/>
                  <a:pt x="140565" y="928150"/>
                </a:cubicBezTo>
                <a:cubicBezTo>
                  <a:pt x="138320" y="935098"/>
                  <a:pt x="137198" y="947749"/>
                  <a:pt x="137198" y="966105"/>
                </a:cubicBezTo>
                <a:cubicBezTo>
                  <a:pt x="142161" y="965416"/>
                  <a:pt x="147834" y="964119"/>
                  <a:pt x="154223" y="962211"/>
                </a:cubicBezTo>
                <a:cubicBezTo>
                  <a:pt x="160612" y="960304"/>
                  <a:pt x="167470" y="962735"/>
                  <a:pt x="174798" y="969503"/>
                </a:cubicBezTo>
                <a:cubicBezTo>
                  <a:pt x="182126" y="976272"/>
                  <a:pt x="179229" y="981040"/>
                  <a:pt x="166108" y="983808"/>
                </a:cubicBezTo>
                <a:lnTo>
                  <a:pt x="137198" y="988626"/>
                </a:lnTo>
                <a:cubicBezTo>
                  <a:pt x="137198" y="1019142"/>
                  <a:pt x="137642" y="1040638"/>
                  <a:pt x="138532" y="1053114"/>
                </a:cubicBezTo>
                <a:cubicBezTo>
                  <a:pt x="139421" y="1065590"/>
                  <a:pt x="138951" y="1077786"/>
                  <a:pt x="137123" y="1089703"/>
                </a:cubicBezTo>
                <a:cubicBezTo>
                  <a:pt x="135294" y="1101620"/>
                  <a:pt x="132348" y="1111471"/>
                  <a:pt x="128282" y="1119258"/>
                </a:cubicBezTo>
                <a:cubicBezTo>
                  <a:pt x="124216" y="1127045"/>
                  <a:pt x="119259" y="1124449"/>
                  <a:pt x="113407" y="1111471"/>
                </a:cubicBezTo>
                <a:cubicBezTo>
                  <a:pt x="107557" y="1098493"/>
                  <a:pt x="105761" y="1088068"/>
                  <a:pt x="108019" y="1080195"/>
                </a:cubicBezTo>
                <a:cubicBezTo>
                  <a:pt x="110278" y="1072323"/>
                  <a:pt x="111851" y="1061646"/>
                  <a:pt x="112741" y="1048167"/>
                </a:cubicBezTo>
                <a:cubicBezTo>
                  <a:pt x="113630" y="1034687"/>
                  <a:pt x="114075" y="1015930"/>
                  <a:pt x="114075" y="991896"/>
                </a:cubicBezTo>
                <a:cubicBezTo>
                  <a:pt x="96967" y="996284"/>
                  <a:pt x="87022" y="999037"/>
                  <a:pt x="84240" y="1000156"/>
                </a:cubicBezTo>
                <a:cubicBezTo>
                  <a:pt x="80726" y="1037024"/>
                  <a:pt x="73377" y="1063385"/>
                  <a:pt x="62191" y="1079238"/>
                </a:cubicBezTo>
                <a:cubicBezTo>
                  <a:pt x="51006" y="1095091"/>
                  <a:pt x="38638" y="1106094"/>
                  <a:pt x="25086" y="1112246"/>
                </a:cubicBezTo>
                <a:cubicBezTo>
                  <a:pt x="11535" y="1118398"/>
                  <a:pt x="6193" y="1118771"/>
                  <a:pt x="9061" y="1113364"/>
                </a:cubicBezTo>
                <a:cubicBezTo>
                  <a:pt x="11930" y="1107958"/>
                  <a:pt x="18030" y="1099924"/>
                  <a:pt x="27367" y="1089262"/>
                </a:cubicBezTo>
                <a:cubicBezTo>
                  <a:pt x="36701" y="1078600"/>
                  <a:pt x="43815" y="1065271"/>
                  <a:pt x="48704" y="1049274"/>
                </a:cubicBezTo>
                <a:cubicBezTo>
                  <a:pt x="53594" y="1033278"/>
                  <a:pt x="57387" y="1018654"/>
                  <a:pt x="60084" y="1005404"/>
                </a:cubicBezTo>
                <a:cubicBezTo>
                  <a:pt x="42746" y="1009864"/>
                  <a:pt x="32027" y="1012553"/>
                  <a:pt x="27925" y="1013470"/>
                </a:cubicBezTo>
                <a:cubicBezTo>
                  <a:pt x="23825" y="1014388"/>
                  <a:pt x="16687" y="1011137"/>
                  <a:pt x="6512" y="1003716"/>
                </a:cubicBezTo>
                <a:cubicBezTo>
                  <a:pt x="-3663" y="996294"/>
                  <a:pt x="-1913" y="992014"/>
                  <a:pt x="11761" y="990874"/>
                </a:cubicBezTo>
                <a:cubicBezTo>
                  <a:pt x="25433" y="989734"/>
                  <a:pt x="42043" y="987127"/>
                  <a:pt x="61589" y="983055"/>
                </a:cubicBezTo>
                <a:cubicBezTo>
                  <a:pt x="62392" y="972716"/>
                  <a:pt x="62572" y="962509"/>
                  <a:pt x="62127" y="952435"/>
                </a:cubicBezTo>
                <a:cubicBezTo>
                  <a:pt x="61682" y="942361"/>
                  <a:pt x="59926" y="932728"/>
                  <a:pt x="56857" y="923536"/>
                </a:cubicBezTo>
                <a:cubicBezTo>
                  <a:pt x="36522" y="913698"/>
                  <a:pt x="34483" y="907335"/>
                  <a:pt x="50738" y="904445"/>
                </a:cubicBezTo>
                <a:cubicBezTo>
                  <a:pt x="66991" y="901556"/>
                  <a:pt x="84100" y="897870"/>
                  <a:pt x="102061" y="893389"/>
                </a:cubicBezTo>
                <a:cubicBezTo>
                  <a:pt x="120023" y="888908"/>
                  <a:pt x="133441" y="885057"/>
                  <a:pt x="142318" y="881838"/>
                </a:cubicBezTo>
                <a:cubicBezTo>
                  <a:pt x="144538" y="881033"/>
                  <a:pt x="146722" y="880565"/>
                  <a:pt x="148874" y="880432"/>
                </a:cubicBezTo>
                <a:close/>
                <a:moveTo>
                  <a:pt x="4870104" y="875700"/>
                </a:moveTo>
                <a:cubicBezTo>
                  <a:pt x="4874145" y="876357"/>
                  <a:pt x="4878458" y="878378"/>
                  <a:pt x="4883043" y="881763"/>
                </a:cubicBezTo>
                <a:cubicBezTo>
                  <a:pt x="4892214" y="888531"/>
                  <a:pt x="4898703" y="895311"/>
                  <a:pt x="4902510" y="902101"/>
                </a:cubicBezTo>
                <a:cubicBezTo>
                  <a:pt x="4906317" y="908891"/>
                  <a:pt x="4903983" y="913369"/>
                  <a:pt x="4895508" y="915534"/>
                </a:cubicBezTo>
                <a:cubicBezTo>
                  <a:pt x="4887033" y="917699"/>
                  <a:pt x="4875009" y="923676"/>
                  <a:pt x="4859435" y="933463"/>
                </a:cubicBezTo>
                <a:cubicBezTo>
                  <a:pt x="4843862" y="943250"/>
                  <a:pt x="4828626" y="953643"/>
                  <a:pt x="4813726" y="964642"/>
                </a:cubicBezTo>
                <a:cubicBezTo>
                  <a:pt x="4825427" y="969661"/>
                  <a:pt x="4829906" y="974569"/>
                  <a:pt x="4827159" y="979366"/>
                </a:cubicBezTo>
                <a:cubicBezTo>
                  <a:pt x="4824413" y="984163"/>
                  <a:pt x="4822606" y="992645"/>
                  <a:pt x="4821739" y="1004813"/>
                </a:cubicBezTo>
                <a:cubicBezTo>
                  <a:pt x="4820871" y="1016980"/>
                  <a:pt x="4821108" y="1034726"/>
                  <a:pt x="4822449" y="1058051"/>
                </a:cubicBezTo>
                <a:cubicBezTo>
                  <a:pt x="4823789" y="1081375"/>
                  <a:pt x="4824230" y="1098920"/>
                  <a:pt x="4823771" y="1110686"/>
                </a:cubicBezTo>
                <a:cubicBezTo>
                  <a:pt x="4823312" y="1122452"/>
                  <a:pt x="4817824" y="1135068"/>
                  <a:pt x="4807305" y="1148534"/>
                </a:cubicBezTo>
                <a:cubicBezTo>
                  <a:pt x="4796787" y="1161999"/>
                  <a:pt x="4788591" y="1163767"/>
                  <a:pt x="4782719" y="1153836"/>
                </a:cubicBezTo>
                <a:cubicBezTo>
                  <a:pt x="4776847" y="1143905"/>
                  <a:pt x="4768372" y="1133304"/>
                  <a:pt x="4757294" y="1122033"/>
                </a:cubicBezTo>
                <a:cubicBezTo>
                  <a:pt x="4746216" y="1110762"/>
                  <a:pt x="4746607" y="1106700"/>
                  <a:pt x="4758466" y="1109847"/>
                </a:cubicBezTo>
                <a:cubicBezTo>
                  <a:pt x="4770326" y="1112995"/>
                  <a:pt x="4778492" y="1114436"/>
                  <a:pt x="4782966" y="1114171"/>
                </a:cubicBezTo>
                <a:cubicBezTo>
                  <a:pt x="4787440" y="1113906"/>
                  <a:pt x="4790287" y="1110518"/>
                  <a:pt x="4791506" y="1104007"/>
                </a:cubicBezTo>
                <a:cubicBezTo>
                  <a:pt x="4792725" y="1097497"/>
                  <a:pt x="4793557" y="1081533"/>
                  <a:pt x="4794001" y="1056115"/>
                </a:cubicBezTo>
                <a:cubicBezTo>
                  <a:pt x="4794446" y="1030697"/>
                  <a:pt x="4793793" y="1010997"/>
                  <a:pt x="4792043" y="997015"/>
                </a:cubicBezTo>
                <a:cubicBezTo>
                  <a:pt x="4790294" y="983033"/>
                  <a:pt x="4786921" y="972135"/>
                  <a:pt x="4781923" y="964319"/>
                </a:cubicBezTo>
                <a:cubicBezTo>
                  <a:pt x="4776926" y="956504"/>
                  <a:pt x="4777553" y="953073"/>
                  <a:pt x="4783805" y="954027"/>
                </a:cubicBezTo>
                <a:cubicBezTo>
                  <a:pt x="4790058" y="954980"/>
                  <a:pt x="4795901" y="955851"/>
                  <a:pt x="4801336" y="956640"/>
                </a:cubicBezTo>
                <a:cubicBezTo>
                  <a:pt x="4823405" y="935976"/>
                  <a:pt x="4838610" y="921166"/>
                  <a:pt x="4846949" y="912211"/>
                </a:cubicBezTo>
                <a:cubicBezTo>
                  <a:pt x="4855288" y="903255"/>
                  <a:pt x="4850806" y="900351"/>
                  <a:pt x="4833505" y="903499"/>
                </a:cubicBezTo>
                <a:cubicBezTo>
                  <a:pt x="4816204" y="906647"/>
                  <a:pt x="4796629" y="910440"/>
                  <a:pt x="4774782" y="914878"/>
                </a:cubicBezTo>
                <a:cubicBezTo>
                  <a:pt x="4752934" y="919316"/>
                  <a:pt x="4738655" y="922916"/>
                  <a:pt x="4731944" y="925676"/>
                </a:cubicBezTo>
                <a:cubicBezTo>
                  <a:pt x="4725233" y="928437"/>
                  <a:pt x="4718102" y="928368"/>
                  <a:pt x="4710552" y="925472"/>
                </a:cubicBezTo>
                <a:cubicBezTo>
                  <a:pt x="4703002" y="922575"/>
                  <a:pt x="4696463" y="917373"/>
                  <a:pt x="4690935" y="909866"/>
                </a:cubicBezTo>
                <a:cubicBezTo>
                  <a:pt x="4685406" y="902359"/>
                  <a:pt x="4688454" y="899064"/>
                  <a:pt x="4700076" y="899982"/>
                </a:cubicBezTo>
                <a:cubicBezTo>
                  <a:pt x="4711699" y="900900"/>
                  <a:pt x="4729094" y="900244"/>
                  <a:pt x="4752260" y="898014"/>
                </a:cubicBezTo>
                <a:cubicBezTo>
                  <a:pt x="4775427" y="895784"/>
                  <a:pt x="4797227" y="892894"/>
                  <a:pt x="4817662" y="889345"/>
                </a:cubicBezTo>
                <a:cubicBezTo>
                  <a:pt x="4838097" y="885796"/>
                  <a:pt x="4851810" y="881953"/>
                  <a:pt x="4858801" y="877816"/>
                </a:cubicBezTo>
                <a:cubicBezTo>
                  <a:pt x="4862296" y="875747"/>
                  <a:pt x="4866065" y="875042"/>
                  <a:pt x="4870104" y="875700"/>
                </a:cubicBezTo>
                <a:close/>
                <a:moveTo>
                  <a:pt x="936281" y="875700"/>
                </a:moveTo>
                <a:cubicBezTo>
                  <a:pt x="940321" y="876357"/>
                  <a:pt x="944633" y="878378"/>
                  <a:pt x="949219" y="881763"/>
                </a:cubicBezTo>
                <a:cubicBezTo>
                  <a:pt x="958390" y="888531"/>
                  <a:pt x="964878" y="895311"/>
                  <a:pt x="968686" y="902101"/>
                </a:cubicBezTo>
                <a:cubicBezTo>
                  <a:pt x="972493" y="908891"/>
                  <a:pt x="970160" y="913369"/>
                  <a:pt x="961684" y="915534"/>
                </a:cubicBezTo>
                <a:cubicBezTo>
                  <a:pt x="953209" y="917699"/>
                  <a:pt x="941185" y="923676"/>
                  <a:pt x="925612" y="933463"/>
                </a:cubicBezTo>
                <a:cubicBezTo>
                  <a:pt x="910038" y="943250"/>
                  <a:pt x="894801" y="953643"/>
                  <a:pt x="879902" y="964642"/>
                </a:cubicBezTo>
                <a:cubicBezTo>
                  <a:pt x="891603" y="969661"/>
                  <a:pt x="896081" y="974569"/>
                  <a:pt x="893335" y="979366"/>
                </a:cubicBezTo>
                <a:cubicBezTo>
                  <a:pt x="890589" y="984163"/>
                  <a:pt x="888782" y="992645"/>
                  <a:pt x="887914" y="1004813"/>
                </a:cubicBezTo>
                <a:cubicBezTo>
                  <a:pt x="887047" y="1016980"/>
                  <a:pt x="887284" y="1034726"/>
                  <a:pt x="888624" y="1058051"/>
                </a:cubicBezTo>
                <a:cubicBezTo>
                  <a:pt x="889965" y="1081375"/>
                  <a:pt x="890406" y="1098920"/>
                  <a:pt x="889947" y="1110686"/>
                </a:cubicBezTo>
                <a:cubicBezTo>
                  <a:pt x="889489" y="1122452"/>
                  <a:pt x="884000" y="1135068"/>
                  <a:pt x="873481" y="1148534"/>
                </a:cubicBezTo>
                <a:cubicBezTo>
                  <a:pt x="862963" y="1161999"/>
                  <a:pt x="854768" y="1163767"/>
                  <a:pt x="848895" y="1153836"/>
                </a:cubicBezTo>
                <a:cubicBezTo>
                  <a:pt x="843022" y="1143905"/>
                  <a:pt x="834547" y="1133304"/>
                  <a:pt x="823470" y="1122033"/>
                </a:cubicBezTo>
                <a:cubicBezTo>
                  <a:pt x="812392" y="1110762"/>
                  <a:pt x="812783" y="1106700"/>
                  <a:pt x="824642" y="1109847"/>
                </a:cubicBezTo>
                <a:cubicBezTo>
                  <a:pt x="836502" y="1112995"/>
                  <a:pt x="844668" y="1114436"/>
                  <a:pt x="849143" y="1114171"/>
                </a:cubicBezTo>
                <a:cubicBezTo>
                  <a:pt x="853616" y="1113906"/>
                  <a:pt x="856463" y="1110518"/>
                  <a:pt x="857682" y="1104007"/>
                </a:cubicBezTo>
                <a:cubicBezTo>
                  <a:pt x="858901" y="1097497"/>
                  <a:pt x="859732" y="1081533"/>
                  <a:pt x="860177" y="1056115"/>
                </a:cubicBezTo>
                <a:cubicBezTo>
                  <a:pt x="860621" y="1030697"/>
                  <a:pt x="859970" y="1010997"/>
                  <a:pt x="858220" y="997015"/>
                </a:cubicBezTo>
                <a:cubicBezTo>
                  <a:pt x="856470" y="983033"/>
                  <a:pt x="853097" y="972135"/>
                  <a:pt x="848099" y="964319"/>
                </a:cubicBezTo>
                <a:cubicBezTo>
                  <a:pt x="843102" y="956504"/>
                  <a:pt x="843729" y="953073"/>
                  <a:pt x="849982" y="954027"/>
                </a:cubicBezTo>
                <a:cubicBezTo>
                  <a:pt x="856234" y="954980"/>
                  <a:pt x="862077" y="955851"/>
                  <a:pt x="867512" y="956640"/>
                </a:cubicBezTo>
                <a:cubicBezTo>
                  <a:pt x="889581" y="935976"/>
                  <a:pt x="904786" y="921166"/>
                  <a:pt x="913126" y="912211"/>
                </a:cubicBezTo>
                <a:cubicBezTo>
                  <a:pt x="921463" y="903255"/>
                  <a:pt x="916982" y="900351"/>
                  <a:pt x="899681" y="903499"/>
                </a:cubicBezTo>
                <a:cubicBezTo>
                  <a:pt x="882379" y="906647"/>
                  <a:pt x="862805" y="910440"/>
                  <a:pt x="840958" y="914878"/>
                </a:cubicBezTo>
                <a:cubicBezTo>
                  <a:pt x="819110" y="919316"/>
                  <a:pt x="804831" y="922916"/>
                  <a:pt x="798119" y="925676"/>
                </a:cubicBezTo>
                <a:cubicBezTo>
                  <a:pt x="791409" y="928437"/>
                  <a:pt x="784278" y="928368"/>
                  <a:pt x="776728" y="925472"/>
                </a:cubicBezTo>
                <a:cubicBezTo>
                  <a:pt x="769177" y="922575"/>
                  <a:pt x="762639" y="917373"/>
                  <a:pt x="757110" y="909866"/>
                </a:cubicBezTo>
                <a:cubicBezTo>
                  <a:pt x="751582" y="902359"/>
                  <a:pt x="754629" y="899064"/>
                  <a:pt x="766252" y="899982"/>
                </a:cubicBezTo>
                <a:cubicBezTo>
                  <a:pt x="777875" y="900900"/>
                  <a:pt x="795271" y="900244"/>
                  <a:pt x="818436" y="898014"/>
                </a:cubicBezTo>
                <a:cubicBezTo>
                  <a:pt x="841603" y="895784"/>
                  <a:pt x="863403" y="892894"/>
                  <a:pt x="883839" y="889345"/>
                </a:cubicBezTo>
                <a:cubicBezTo>
                  <a:pt x="904273" y="885796"/>
                  <a:pt x="917986" y="881953"/>
                  <a:pt x="924977" y="877816"/>
                </a:cubicBezTo>
                <a:cubicBezTo>
                  <a:pt x="928472" y="875747"/>
                  <a:pt x="932241" y="875042"/>
                  <a:pt x="936281" y="875700"/>
                </a:cubicBezTo>
                <a:close/>
                <a:moveTo>
                  <a:pt x="4520890" y="873075"/>
                </a:moveTo>
                <a:cubicBezTo>
                  <a:pt x="4524730" y="873568"/>
                  <a:pt x="4529123" y="875001"/>
                  <a:pt x="4534071" y="877375"/>
                </a:cubicBezTo>
                <a:cubicBezTo>
                  <a:pt x="4543965" y="882121"/>
                  <a:pt x="4552308" y="887284"/>
                  <a:pt x="4559098" y="892862"/>
                </a:cubicBezTo>
                <a:cubicBezTo>
                  <a:pt x="4565888" y="898440"/>
                  <a:pt x="4567455" y="904209"/>
                  <a:pt x="4563798" y="910167"/>
                </a:cubicBezTo>
                <a:cubicBezTo>
                  <a:pt x="4560141" y="916125"/>
                  <a:pt x="4557893" y="922901"/>
                  <a:pt x="4557054" y="930494"/>
                </a:cubicBezTo>
                <a:cubicBezTo>
                  <a:pt x="4556215" y="938088"/>
                  <a:pt x="4555796" y="954934"/>
                  <a:pt x="4555796" y="981033"/>
                </a:cubicBezTo>
                <a:cubicBezTo>
                  <a:pt x="4555796" y="1007806"/>
                  <a:pt x="4556452" y="1033070"/>
                  <a:pt x="4557764" y="1056824"/>
                </a:cubicBezTo>
                <a:cubicBezTo>
                  <a:pt x="4559076" y="1080579"/>
                  <a:pt x="4560424" y="1097658"/>
                  <a:pt x="4561808" y="1108062"/>
                </a:cubicBezTo>
                <a:cubicBezTo>
                  <a:pt x="4563192" y="1118466"/>
                  <a:pt x="4558976" y="1131178"/>
                  <a:pt x="4549160" y="1146200"/>
                </a:cubicBezTo>
                <a:cubicBezTo>
                  <a:pt x="4539344" y="1161221"/>
                  <a:pt x="4532009" y="1162440"/>
                  <a:pt x="4527155" y="1149857"/>
                </a:cubicBezTo>
                <a:cubicBezTo>
                  <a:pt x="4522301" y="1137273"/>
                  <a:pt x="4513012" y="1125998"/>
                  <a:pt x="4499288" y="1116032"/>
                </a:cubicBezTo>
                <a:cubicBezTo>
                  <a:pt x="4485565" y="1106065"/>
                  <a:pt x="4486647" y="1102882"/>
                  <a:pt x="4502536" y="1106481"/>
                </a:cubicBezTo>
                <a:cubicBezTo>
                  <a:pt x="4518425" y="1110080"/>
                  <a:pt x="4526972" y="1107338"/>
                  <a:pt x="4528177" y="1098253"/>
                </a:cubicBezTo>
                <a:cubicBezTo>
                  <a:pt x="4529381" y="1089169"/>
                  <a:pt x="4529984" y="1077535"/>
                  <a:pt x="4529984" y="1063353"/>
                </a:cubicBezTo>
                <a:cubicBezTo>
                  <a:pt x="4529984" y="1048195"/>
                  <a:pt x="4529317" y="1019483"/>
                  <a:pt x="4527983" y="977215"/>
                </a:cubicBezTo>
                <a:cubicBezTo>
                  <a:pt x="4526649" y="934947"/>
                  <a:pt x="4523656" y="911081"/>
                  <a:pt x="4519003" y="905618"/>
                </a:cubicBezTo>
                <a:cubicBezTo>
                  <a:pt x="4514349" y="900154"/>
                  <a:pt x="4507509" y="897644"/>
                  <a:pt x="4498482" y="898089"/>
                </a:cubicBezTo>
                <a:cubicBezTo>
                  <a:pt x="4489454" y="898534"/>
                  <a:pt x="4474365" y="899996"/>
                  <a:pt x="4453213" y="902477"/>
                </a:cubicBezTo>
                <a:cubicBezTo>
                  <a:pt x="4465804" y="906621"/>
                  <a:pt x="4470525" y="911924"/>
                  <a:pt x="4467378" y="918384"/>
                </a:cubicBezTo>
                <a:cubicBezTo>
                  <a:pt x="4464230" y="924844"/>
                  <a:pt x="4462656" y="935797"/>
                  <a:pt x="4462656" y="951241"/>
                </a:cubicBezTo>
                <a:cubicBezTo>
                  <a:pt x="4469554" y="950366"/>
                  <a:pt x="4474924" y="949929"/>
                  <a:pt x="4478768" y="949929"/>
                </a:cubicBezTo>
                <a:cubicBezTo>
                  <a:pt x="4484532" y="949929"/>
                  <a:pt x="4489813" y="952571"/>
                  <a:pt x="4494610" y="957856"/>
                </a:cubicBezTo>
                <a:cubicBezTo>
                  <a:pt x="4499407" y="963140"/>
                  <a:pt x="4496159" y="967402"/>
                  <a:pt x="4484866" y="970643"/>
                </a:cubicBezTo>
                <a:cubicBezTo>
                  <a:pt x="4473573" y="973884"/>
                  <a:pt x="4466112" y="976114"/>
                  <a:pt x="4462484" y="977333"/>
                </a:cubicBezTo>
                <a:lnTo>
                  <a:pt x="4461301" y="1009297"/>
                </a:lnTo>
                <a:cubicBezTo>
                  <a:pt x="4472228" y="1006688"/>
                  <a:pt x="4481173" y="1004909"/>
                  <a:pt x="4488135" y="1003963"/>
                </a:cubicBezTo>
                <a:cubicBezTo>
                  <a:pt x="4495097" y="1003016"/>
                  <a:pt x="4500464" y="1005633"/>
                  <a:pt x="4504236" y="1011814"/>
                </a:cubicBezTo>
                <a:cubicBezTo>
                  <a:pt x="4508007" y="1017995"/>
                  <a:pt x="4505340" y="1022723"/>
                  <a:pt x="4496234" y="1026000"/>
                </a:cubicBezTo>
                <a:cubicBezTo>
                  <a:pt x="4487128" y="1029277"/>
                  <a:pt x="4475483" y="1032887"/>
                  <a:pt x="4461301" y="1036831"/>
                </a:cubicBezTo>
                <a:cubicBezTo>
                  <a:pt x="4461301" y="1057280"/>
                  <a:pt x="4459878" y="1078439"/>
                  <a:pt x="4457031" y="1100308"/>
                </a:cubicBezTo>
                <a:cubicBezTo>
                  <a:pt x="4454185" y="1122176"/>
                  <a:pt x="4450166" y="1133423"/>
                  <a:pt x="4444975" y="1134047"/>
                </a:cubicBezTo>
                <a:cubicBezTo>
                  <a:pt x="4439784" y="1134670"/>
                  <a:pt x="4436683" y="1128472"/>
                  <a:pt x="4435672" y="1115451"/>
                </a:cubicBezTo>
                <a:cubicBezTo>
                  <a:pt x="4434661" y="1102430"/>
                  <a:pt x="4434607" y="1077442"/>
                  <a:pt x="4435510" y="1040487"/>
                </a:cubicBezTo>
                <a:cubicBezTo>
                  <a:pt x="4427896" y="1042294"/>
                  <a:pt x="4420718" y="1043198"/>
                  <a:pt x="4413978" y="1043198"/>
                </a:cubicBezTo>
                <a:cubicBezTo>
                  <a:pt x="4407984" y="1043198"/>
                  <a:pt x="4401076" y="1041090"/>
                  <a:pt x="4393253" y="1036874"/>
                </a:cubicBezTo>
                <a:lnTo>
                  <a:pt x="4387783" y="1031743"/>
                </a:lnTo>
                <a:lnTo>
                  <a:pt x="4387650" y="1033066"/>
                </a:lnTo>
                <a:cubicBezTo>
                  <a:pt x="4385384" y="1052124"/>
                  <a:pt x="4381251" y="1071817"/>
                  <a:pt x="4375249" y="1092144"/>
                </a:cubicBezTo>
                <a:cubicBezTo>
                  <a:pt x="4369248" y="1112472"/>
                  <a:pt x="4356869" y="1128518"/>
                  <a:pt x="4338112" y="1140285"/>
                </a:cubicBezTo>
                <a:cubicBezTo>
                  <a:pt x="4319355" y="1152051"/>
                  <a:pt x="4316067" y="1149699"/>
                  <a:pt x="4328249" y="1133229"/>
                </a:cubicBezTo>
                <a:cubicBezTo>
                  <a:pt x="4340431" y="1116759"/>
                  <a:pt x="4349655" y="1093973"/>
                  <a:pt x="4355922" y="1064869"/>
                </a:cubicBezTo>
                <a:cubicBezTo>
                  <a:pt x="4362189" y="1035766"/>
                  <a:pt x="4365322" y="1011420"/>
                  <a:pt x="4365322" y="991831"/>
                </a:cubicBezTo>
                <a:lnTo>
                  <a:pt x="4365322" y="936485"/>
                </a:lnTo>
                <a:cubicBezTo>
                  <a:pt x="4365322" y="920395"/>
                  <a:pt x="4362845" y="908260"/>
                  <a:pt x="4357890" y="900079"/>
                </a:cubicBezTo>
                <a:cubicBezTo>
                  <a:pt x="4352936" y="891898"/>
                  <a:pt x="4356589" y="889159"/>
                  <a:pt x="4368850" y="891862"/>
                </a:cubicBezTo>
                <a:cubicBezTo>
                  <a:pt x="4381111" y="894565"/>
                  <a:pt x="4396078" y="894802"/>
                  <a:pt x="4413753" y="892572"/>
                </a:cubicBezTo>
                <a:cubicBezTo>
                  <a:pt x="4431427" y="890342"/>
                  <a:pt x="4450693" y="887452"/>
                  <a:pt x="4471551" y="883903"/>
                </a:cubicBezTo>
                <a:cubicBezTo>
                  <a:pt x="4492409" y="880354"/>
                  <a:pt x="4505569" y="877192"/>
                  <a:pt x="4511033" y="874417"/>
                </a:cubicBezTo>
                <a:cubicBezTo>
                  <a:pt x="4513765" y="873030"/>
                  <a:pt x="4517050" y="872582"/>
                  <a:pt x="4520890" y="873075"/>
                </a:cubicBezTo>
                <a:close/>
                <a:moveTo>
                  <a:pt x="587066" y="873075"/>
                </a:moveTo>
                <a:cubicBezTo>
                  <a:pt x="590906" y="873568"/>
                  <a:pt x="595299" y="875001"/>
                  <a:pt x="600247" y="877375"/>
                </a:cubicBezTo>
                <a:cubicBezTo>
                  <a:pt x="610141" y="882121"/>
                  <a:pt x="618484" y="887284"/>
                  <a:pt x="625273" y="892862"/>
                </a:cubicBezTo>
                <a:cubicBezTo>
                  <a:pt x="632064" y="898440"/>
                  <a:pt x="633630" y="904209"/>
                  <a:pt x="629974" y="910167"/>
                </a:cubicBezTo>
                <a:cubicBezTo>
                  <a:pt x="626317" y="916125"/>
                  <a:pt x="624069" y="922901"/>
                  <a:pt x="623230" y="930494"/>
                </a:cubicBezTo>
                <a:cubicBezTo>
                  <a:pt x="622392" y="938088"/>
                  <a:pt x="621972" y="954934"/>
                  <a:pt x="621972" y="981033"/>
                </a:cubicBezTo>
                <a:cubicBezTo>
                  <a:pt x="621972" y="1007806"/>
                  <a:pt x="622628" y="1033070"/>
                  <a:pt x="623940" y="1056824"/>
                </a:cubicBezTo>
                <a:cubicBezTo>
                  <a:pt x="625252" y="1080579"/>
                  <a:pt x="626600" y="1097658"/>
                  <a:pt x="627984" y="1108062"/>
                </a:cubicBezTo>
                <a:cubicBezTo>
                  <a:pt x="629368" y="1118466"/>
                  <a:pt x="625152" y="1131178"/>
                  <a:pt x="615336" y="1146200"/>
                </a:cubicBezTo>
                <a:cubicBezTo>
                  <a:pt x="605520" y="1161221"/>
                  <a:pt x="598185" y="1162440"/>
                  <a:pt x="593331" y="1149857"/>
                </a:cubicBezTo>
                <a:cubicBezTo>
                  <a:pt x="588476" y="1137273"/>
                  <a:pt x="579188" y="1125998"/>
                  <a:pt x="565464" y="1116032"/>
                </a:cubicBezTo>
                <a:cubicBezTo>
                  <a:pt x="551741" y="1106065"/>
                  <a:pt x="552823" y="1102882"/>
                  <a:pt x="568713" y="1106481"/>
                </a:cubicBezTo>
                <a:cubicBezTo>
                  <a:pt x="584601" y="1110080"/>
                  <a:pt x="593147" y="1107338"/>
                  <a:pt x="594353" y="1098253"/>
                </a:cubicBezTo>
                <a:cubicBezTo>
                  <a:pt x="595557" y="1089169"/>
                  <a:pt x="596160" y="1077535"/>
                  <a:pt x="596160" y="1063353"/>
                </a:cubicBezTo>
                <a:cubicBezTo>
                  <a:pt x="596160" y="1048195"/>
                  <a:pt x="595492" y="1019483"/>
                  <a:pt x="594160" y="977215"/>
                </a:cubicBezTo>
                <a:cubicBezTo>
                  <a:pt x="592825" y="934947"/>
                  <a:pt x="589832" y="911081"/>
                  <a:pt x="585178" y="905618"/>
                </a:cubicBezTo>
                <a:cubicBezTo>
                  <a:pt x="580526" y="900154"/>
                  <a:pt x="573685" y="897644"/>
                  <a:pt x="564658" y="898089"/>
                </a:cubicBezTo>
                <a:cubicBezTo>
                  <a:pt x="555631" y="898534"/>
                  <a:pt x="540541" y="899996"/>
                  <a:pt x="519389" y="902477"/>
                </a:cubicBezTo>
                <a:cubicBezTo>
                  <a:pt x="531980" y="906621"/>
                  <a:pt x="536702" y="911924"/>
                  <a:pt x="533554" y="918384"/>
                </a:cubicBezTo>
                <a:cubicBezTo>
                  <a:pt x="530407" y="924844"/>
                  <a:pt x="528833" y="935797"/>
                  <a:pt x="528833" y="951241"/>
                </a:cubicBezTo>
                <a:cubicBezTo>
                  <a:pt x="535731" y="950366"/>
                  <a:pt x="541100" y="949929"/>
                  <a:pt x="544943" y="949929"/>
                </a:cubicBezTo>
                <a:cubicBezTo>
                  <a:pt x="550708" y="949929"/>
                  <a:pt x="555988" y="952571"/>
                  <a:pt x="560786" y="957856"/>
                </a:cubicBezTo>
                <a:cubicBezTo>
                  <a:pt x="565583" y="963140"/>
                  <a:pt x="562335" y="967402"/>
                  <a:pt x="551042" y="970643"/>
                </a:cubicBezTo>
                <a:cubicBezTo>
                  <a:pt x="539750" y="973884"/>
                  <a:pt x="532288" y="976114"/>
                  <a:pt x="528660" y="977333"/>
                </a:cubicBezTo>
                <a:lnTo>
                  <a:pt x="527477" y="1009297"/>
                </a:lnTo>
                <a:cubicBezTo>
                  <a:pt x="538404" y="1006688"/>
                  <a:pt x="547349" y="1004909"/>
                  <a:pt x="554311" y="1003963"/>
                </a:cubicBezTo>
                <a:cubicBezTo>
                  <a:pt x="561273" y="1003016"/>
                  <a:pt x="566641" y="1005633"/>
                  <a:pt x="570412" y="1011814"/>
                </a:cubicBezTo>
                <a:cubicBezTo>
                  <a:pt x="574183" y="1017995"/>
                  <a:pt x="571515" y="1022723"/>
                  <a:pt x="562410" y="1026000"/>
                </a:cubicBezTo>
                <a:cubicBezTo>
                  <a:pt x="553304" y="1029277"/>
                  <a:pt x="541659" y="1032887"/>
                  <a:pt x="527477" y="1036831"/>
                </a:cubicBezTo>
                <a:cubicBezTo>
                  <a:pt x="527477" y="1057280"/>
                  <a:pt x="526053" y="1078439"/>
                  <a:pt x="523207" y="1100308"/>
                </a:cubicBezTo>
                <a:cubicBezTo>
                  <a:pt x="520361" y="1122176"/>
                  <a:pt x="516343" y="1133423"/>
                  <a:pt x="511150" y="1134047"/>
                </a:cubicBezTo>
                <a:cubicBezTo>
                  <a:pt x="505960" y="1134670"/>
                  <a:pt x="502859" y="1128472"/>
                  <a:pt x="501847" y="1115451"/>
                </a:cubicBezTo>
                <a:cubicBezTo>
                  <a:pt x="500837" y="1102430"/>
                  <a:pt x="500783" y="1077442"/>
                  <a:pt x="501686" y="1040487"/>
                </a:cubicBezTo>
                <a:cubicBezTo>
                  <a:pt x="494072" y="1042294"/>
                  <a:pt x="486894" y="1043198"/>
                  <a:pt x="480154" y="1043198"/>
                </a:cubicBezTo>
                <a:cubicBezTo>
                  <a:pt x="474160" y="1043198"/>
                  <a:pt x="467251" y="1041090"/>
                  <a:pt x="459429" y="1036874"/>
                </a:cubicBezTo>
                <a:lnTo>
                  <a:pt x="453958" y="1031743"/>
                </a:lnTo>
                <a:lnTo>
                  <a:pt x="453826" y="1033066"/>
                </a:lnTo>
                <a:cubicBezTo>
                  <a:pt x="451560" y="1052124"/>
                  <a:pt x="447426" y="1071817"/>
                  <a:pt x="441425" y="1092144"/>
                </a:cubicBezTo>
                <a:cubicBezTo>
                  <a:pt x="435425" y="1112472"/>
                  <a:pt x="423045" y="1128518"/>
                  <a:pt x="404288" y="1140285"/>
                </a:cubicBezTo>
                <a:cubicBezTo>
                  <a:pt x="385531" y="1152051"/>
                  <a:pt x="382242" y="1149699"/>
                  <a:pt x="394425" y="1133229"/>
                </a:cubicBezTo>
                <a:cubicBezTo>
                  <a:pt x="406607" y="1116759"/>
                  <a:pt x="415831" y="1093973"/>
                  <a:pt x="422098" y="1064869"/>
                </a:cubicBezTo>
                <a:cubicBezTo>
                  <a:pt x="428366" y="1035766"/>
                  <a:pt x="431498" y="1011420"/>
                  <a:pt x="431498" y="991831"/>
                </a:cubicBezTo>
                <a:lnTo>
                  <a:pt x="431498" y="936485"/>
                </a:lnTo>
                <a:cubicBezTo>
                  <a:pt x="431498" y="920395"/>
                  <a:pt x="429021" y="908260"/>
                  <a:pt x="424066" y="900079"/>
                </a:cubicBezTo>
                <a:cubicBezTo>
                  <a:pt x="419112" y="891898"/>
                  <a:pt x="422764" y="889159"/>
                  <a:pt x="435026" y="891862"/>
                </a:cubicBezTo>
                <a:cubicBezTo>
                  <a:pt x="447287" y="894565"/>
                  <a:pt x="462254" y="894802"/>
                  <a:pt x="479929" y="892572"/>
                </a:cubicBezTo>
                <a:cubicBezTo>
                  <a:pt x="497603" y="890342"/>
                  <a:pt x="516869" y="887452"/>
                  <a:pt x="537727" y="883903"/>
                </a:cubicBezTo>
                <a:cubicBezTo>
                  <a:pt x="558585" y="880354"/>
                  <a:pt x="571745" y="877192"/>
                  <a:pt x="577208" y="874417"/>
                </a:cubicBezTo>
                <a:cubicBezTo>
                  <a:pt x="579941" y="873030"/>
                  <a:pt x="583227" y="872582"/>
                  <a:pt x="587066" y="873075"/>
                </a:cubicBezTo>
                <a:close/>
                <a:moveTo>
                  <a:pt x="7323517" y="870607"/>
                </a:moveTo>
                <a:cubicBezTo>
                  <a:pt x="7327174" y="870315"/>
                  <a:pt x="7332904" y="871488"/>
                  <a:pt x="7340709" y="874127"/>
                </a:cubicBezTo>
                <a:cubicBezTo>
                  <a:pt x="7356318" y="879404"/>
                  <a:pt x="7365568" y="886499"/>
                  <a:pt x="7368458" y="895411"/>
                </a:cubicBezTo>
                <a:cubicBezTo>
                  <a:pt x="7371347" y="904323"/>
                  <a:pt x="7370942" y="911612"/>
                  <a:pt x="7367242" y="917276"/>
                </a:cubicBezTo>
                <a:cubicBezTo>
                  <a:pt x="7363542" y="922941"/>
                  <a:pt x="7358358" y="923597"/>
                  <a:pt x="7351690" y="919245"/>
                </a:cubicBezTo>
                <a:cubicBezTo>
                  <a:pt x="7345022" y="914892"/>
                  <a:pt x="7337874" y="908421"/>
                  <a:pt x="7330244" y="899831"/>
                </a:cubicBezTo>
                <a:cubicBezTo>
                  <a:pt x="7323576" y="890309"/>
                  <a:pt x="7319751" y="882326"/>
                  <a:pt x="7318768" y="875880"/>
                </a:cubicBezTo>
                <a:cubicBezTo>
                  <a:pt x="7318278" y="872657"/>
                  <a:pt x="7319860" y="870899"/>
                  <a:pt x="7323517" y="870607"/>
                </a:cubicBezTo>
                <a:close/>
                <a:moveTo>
                  <a:pt x="7745116" y="867515"/>
                </a:moveTo>
                <a:cubicBezTo>
                  <a:pt x="7748872" y="867642"/>
                  <a:pt x="7753130" y="868656"/>
                  <a:pt x="7757890" y="870556"/>
                </a:cubicBezTo>
                <a:cubicBezTo>
                  <a:pt x="7767413" y="874356"/>
                  <a:pt x="7774924" y="878715"/>
                  <a:pt x="7780423" y="883634"/>
                </a:cubicBezTo>
                <a:cubicBezTo>
                  <a:pt x="7785922" y="888553"/>
                  <a:pt x="7786073" y="893615"/>
                  <a:pt x="7780874" y="898820"/>
                </a:cubicBezTo>
                <a:cubicBezTo>
                  <a:pt x="7775676" y="904026"/>
                  <a:pt x="7771346" y="910518"/>
                  <a:pt x="7767882" y="918298"/>
                </a:cubicBezTo>
                <a:cubicBezTo>
                  <a:pt x="7764420" y="926078"/>
                  <a:pt x="7761300" y="935062"/>
                  <a:pt x="7758526" y="945250"/>
                </a:cubicBezTo>
                <a:cubicBezTo>
                  <a:pt x="7755750" y="955439"/>
                  <a:pt x="7748702" y="964413"/>
                  <a:pt x="7737381" y="972171"/>
                </a:cubicBezTo>
                <a:lnTo>
                  <a:pt x="7730574" y="976110"/>
                </a:lnTo>
                <a:lnTo>
                  <a:pt x="7737346" y="973792"/>
                </a:lnTo>
                <a:cubicBezTo>
                  <a:pt x="7740843" y="973460"/>
                  <a:pt x="7744640" y="973891"/>
                  <a:pt x="7748738" y="975085"/>
                </a:cubicBezTo>
                <a:cubicBezTo>
                  <a:pt x="7756934" y="977473"/>
                  <a:pt x="7763838" y="980925"/>
                  <a:pt x="7769453" y="985443"/>
                </a:cubicBezTo>
                <a:cubicBezTo>
                  <a:pt x="7775067" y="989960"/>
                  <a:pt x="7774812" y="995061"/>
                  <a:pt x="7768689" y="1000747"/>
                </a:cubicBezTo>
                <a:cubicBezTo>
                  <a:pt x="7762566" y="1006433"/>
                  <a:pt x="7756178" y="1015958"/>
                  <a:pt x="7749523" y="1029324"/>
                </a:cubicBezTo>
                <a:cubicBezTo>
                  <a:pt x="7759418" y="1041269"/>
                  <a:pt x="7757590" y="1047242"/>
                  <a:pt x="7744038" y="1047242"/>
                </a:cubicBezTo>
                <a:cubicBezTo>
                  <a:pt x="7733584" y="1047242"/>
                  <a:pt x="7712138" y="1049378"/>
                  <a:pt x="7679700" y="1053652"/>
                </a:cubicBezTo>
                <a:cubicBezTo>
                  <a:pt x="7674151" y="1065583"/>
                  <a:pt x="7669092" y="1066554"/>
                  <a:pt x="7664526" y="1056566"/>
                </a:cubicBezTo>
                <a:cubicBezTo>
                  <a:pt x="7659958" y="1046578"/>
                  <a:pt x="7656355" y="1036074"/>
                  <a:pt x="7653716" y="1025054"/>
                </a:cubicBezTo>
                <a:cubicBezTo>
                  <a:pt x="7651078" y="1014033"/>
                  <a:pt x="7647686" y="1005056"/>
                  <a:pt x="7643542" y="998123"/>
                </a:cubicBezTo>
                <a:cubicBezTo>
                  <a:pt x="7639398" y="991189"/>
                  <a:pt x="7641406" y="987723"/>
                  <a:pt x="7649564" y="987723"/>
                </a:cubicBezTo>
                <a:cubicBezTo>
                  <a:pt x="7655444" y="987723"/>
                  <a:pt x="7660568" y="988167"/>
                  <a:pt x="7664934" y="989056"/>
                </a:cubicBezTo>
                <a:cubicBezTo>
                  <a:pt x="7669300" y="989945"/>
                  <a:pt x="7679414" y="989099"/>
                  <a:pt x="7695274" y="986518"/>
                </a:cubicBezTo>
                <a:cubicBezTo>
                  <a:pt x="7703204" y="985227"/>
                  <a:pt x="7709876" y="983795"/>
                  <a:pt x="7715290" y="982221"/>
                </a:cubicBezTo>
                <a:lnTo>
                  <a:pt x="7727070" y="977358"/>
                </a:lnTo>
                <a:lnTo>
                  <a:pt x="7723612" y="978331"/>
                </a:lnTo>
                <a:cubicBezTo>
                  <a:pt x="7720093" y="978558"/>
                  <a:pt x="7717645" y="976960"/>
                  <a:pt x="7716268" y="973537"/>
                </a:cubicBezTo>
                <a:cubicBezTo>
                  <a:pt x="7713515" y="966689"/>
                  <a:pt x="7708220" y="959239"/>
                  <a:pt x="7700383" y="951187"/>
                </a:cubicBezTo>
                <a:cubicBezTo>
                  <a:pt x="7692546" y="943135"/>
                  <a:pt x="7693220" y="940013"/>
                  <a:pt x="7702405" y="941820"/>
                </a:cubicBezTo>
                <a:cubicBezTo>
                  <a:pt x="7711590" y="943626"/>
                  <a:pt x="7717817" y="944530"/>
                  <a:pt x="7721086" y="944530"/>
                </a:cubicBezTo>
                <a:cubicBezTo>
                  <a:pt x="7723611" y="944530"/>
                  <a:pt x="7726715" y="940844"/>
                  <a:pt x="7730400" y="933474"/>
                </a:cubicBezTo>
                <a:cubicBezTo>
                  <a:pt x="7734086" y="926103"/>
                  <a:pt x="7737044" y="918732"/>
                  <a:pt x="7739274" y="911361"/>
                </a:cubicBezTo>
                <a:cubicBezTo>
                  <a:pt x="7741504" y="903990"/>
                  <a:pt x="7742160" y="898698"/>
                  <a:pt x="7741242" y="895486"/>
                </a:cubicBezTo>
                <a:cubicBezTo>
                  <a:pt x="7740324" y="892274"/>
                  <a:pt x="7737517" y="891503"/>
                  <a:pt x="7732820" y="893174"/>
                </a:cubicBezTo>
                <a:cubicBezTo>
                  <a:pt x="7728124" y="894845"/>
                  <a:pt x="7717946" y="897329"/>
                  <a:pt x="7702286" y="900627"/>
                </a:cubicBezTo>
                <a:cubicBezTo>
                  <a:pt x="7709486" y="903653"/>
                  <a:pt x="7711644" y="907364"/>
                  <a:pt x="7708761" y="911759"/>
                </a:cubicBezTo>
                <a:cubicBezTo>
                  <a:pt x="7705878" y="916154"/>
                  <a:pt x="7702872" y="921718"/>
                  <a:pt x="7699738" y="928451"/>
                </a:cubicBezTo>
                <a:cubicBezTo>
                  <a:pt x="7696604" y="935184"/>
                  <a:pt x="7690180" y="945028"/>
                  <a:pt x="7680464" y="957985"/>
                </a:cubicBezTo>
                <a:cubicBezTo>
                  <a:pt x="7670749" y="970941"/>
                  <a:pt x="7658883" y="980958"/>
                  <a:pt x="7644865" y="988035"/>
                </a:cubicBezTo>
                <a:cubicBezTo>
                  <a:pt x="7630848" y="995111"/>
                  <a:pt x="7629302" y="991921"/>
                  <a:pt x="7640229" y="978462"/>
                </a:cubicBezTo>
                <a:cubicBezTo>
                  <a:pt x="7651156" y="965004"/>
                  <a:pt x="7660378" y="950535"/>
                  <a:pt x="7667892" y="935055"/>
                </a:cubicBezTo>
                <a:cubicBezTo>
                  <a:pt x="7675406" y="919574"/>
                  <a:pt x="7679163" y="909726"/>
                  <a:pt x="7679163" y="905510"/>
                </a:cubicBezTo>
                <a:cubicBezTo>
                  <a:pt x="7677084" y="905510"/>
                  <a:pt x="7674707" y="905962"/>
                  <a:pt x="7672032" y="906865"/>
                </a:cubicBezTo>
                <a:cubicBezTo>
                  <a:pt x="7669358" y="907769"/>
                  <a:pt x="7663804" y="904592"/>
                  <a:pt x="7655372" y="897336"/>
                </a:cubicBezTo>
                <a:cubicBezTo>
                  <a:pt x="7646940" y="890080"/>
                  <a:pt x="7647582" y="886907"/>
                  <a:pt x="7657298" y="887818"/>
                </a:cubicBezTo>
                <a:cubicBezTo>
                  <a:pt x="7667014" y="888728"/>
                  <a:pt x="7681078" y="886775"/>
                  <a:pt x="7699490" y="881956"/>
                </a:cubicBezTo>
                <a:cubicBezTo>
                  <a:pt x="7717903" y="877138"/>
                  <a:pt x="7729859" y="873083"/>
                  <a:pt x="7735359" y="869792"/>
                </a:cubicBezTo>
                <a:cubicBezTo>
                  <a:pt x="7738108" y="868147"/>
                  <a:pt x="7741361" y="867388"/>
                  <a:pt x="7745116" y="867515"/>
                </a:cubicBezTo>
                <a:close/>
                <a:moveTo>
                  <a:pt x="6272754" y="867058"/>
                </a:moveTo>
                <a:cubicBezTo>
                  <a:pt x="6276653" y="867336"/>
                  <a:pt x="6280764" y="868792"/>
                  <a:pt x="6285088" y="871427"/>
                </a:cubicBezTo>
                <a:cubicBezTo>
                  <a:pt x="6293734" y="876697"/>
                  <a:pt x="6301170" y="883175"/>
                  <a:pt x="6307394" y="890862"/>
                </a:cubicBezTo>
                <a:cubicBezTo>
                  <a:pt x="6313618" y="898548"/>
                  <a:pt x="6313212" y="903528"/>
                  <a:pt x="6306178" y="905801"/>
                </a:cubicBezTo>
                <a:cubicBezTo>
                  <a:pt x="6299145" y="908073"/>
                  <a:pt x="6277014" y="924095"/>
                  <a:pt x="6239787" y="953865"/>
                </a:cubicBezTo>
                <a:cubicBezTo>
                  <a:pt x="6244190" y="959860"/>
                  <a:pt x="6247122" y="966184"/>
                  <a:pt x="6248585" y="972837"/>
                </a:cubicBezTo>
                <a:cubicBezTo>
                  <a:pt x="6263585" y="972020"/>
                  <a:pt x="6278943" y="970263"/>
                  <a:pt x="6294660" y="967567"/>
                </a:cubicBezTo>
                <a:cubicBezTo>
                  <a:pt x="6310376" y="964871"/>
                  <a:pt x="6322766" y="962828"/>
                  <a:pt x="6331830" y="961437"/>
                </a:cubicBezTo>
                <a:cubicBezTo>
                  <a:pt x="6340893" y="960046"/>
                  <a:pt x="6348478" y="960333"/>
                  <a:pt x="6354588" y="962297"/>
                </a:cubicBezTo>
                <a:cubicBezTo>
                  <a:pt x="6360696" y="964262"/>
                  <a:pt x="6366712" y="968758"/>
                  <a:pt x="6372634" y="975784"/>
                </a:cubicBezTo>
                <a:cubicBezTo>
                  <a:pt x="6378558" y="982811"/>
                  <a:pt x="6378902" y="987031"/>
                  <a:pt x="6373667" y="988443"/>
                </a:cubicBezTo>
                <a:cubicBezTo>
                  <a:pt x="6368433" y="989856"/>
                  <a:pt x="6360223" y="990562"/>
                  <a:pt x="6349038" y="990562"/>
                </a:cubicBezTo>
                <a:cubicBezTo>
                  <a:pt x="6338282" y="990562"/>
                  <a:pt x="6324477" y="990781"/>
                  <a:pt x="6307620" y="991218"/>
                </a:cubicBezTo>
                <a:cubicBezTo>
                  <a:pt x="6290763" y="991655"/>
                  <a:pt x="6272648" y="993451"/>
                  <a:pt x="6253274" y="996606"/>
                </a:cubicBezTo>
                <a:cubicBezTo>
                  <a:pt x="6255038" y="1004135"/>
                  <a:pt x="6256368" y="1015112"/>
                  <a:pt x="6257264" y="1029539"/>
                </a:cubicBezTo>
                <a:cubicBezTo>
                  <a:pt x="6258160" y="1043965"/>
                  <a:pt x="6258838" y="1059384"/>
                  <a:pt x="6259296" y="1075797"/>
                </a:cubicBezTo>
                <a:cubicBezTo>
                  <a:pt x="6259756" y="1092209"/>
                  <a:pt x="6258118" y="1106259"/>
                  <a:pt x="6254382" y="1117946"/>
                </a:cubicBezTo>
                <a:cubicBezTo>
                  <a:pt x="6250646" y="1129633"/>
                  <a:pt x="6243860" y="1141468"/>
                  <a:pt x="6234022" y="1153449"/>
                </a:cubicBezTo>
                <a:cubicBezTo>
                  <a:pt x="6224185" y="1165430"/>
                  <a:pt x="6216757" y="1168280"/>
                  <a:pt x="6211738" y="1161999"/>
                </a:cubicBezTo>
                <a:cubicBezTo>
                  <a:pt x="6206719" y="1155718"/>
                  <a:pt x="6200244" y="1149276"/>
                  <a:pt x="6192314" y="1142672"/>
                </a:cubicBezTo>
                <a:cubicBezTo>
                  <a:pt x="6184384" y="1136068"/>
                  <a:pt x="6177013" y="1129508"/>
                  <a:pt x="6170201" y="1122990"/>
                </a:cubicBezTo>
                <a:cubicBezTo>
                  <a:pt x="6163390" y="1116473"/>
                  <a:pt x="6163598" y="1113920"/>
                  <a:pt x="6170825" y="1115333"/>
                </a:cubicBezTo>
                <a:cubicBezTo>
                  <a:pt x="6178052" y="1116745"/>
                  <a:pt x="6186782" y="1117871"/>
                  <a:pt x="6197014" y="1118710"/>
                </a:cubicBezTo>
                <a:cubicBezTo>
                  <a:pt x="6207246" y="1119549"/>
                  <a:pt x="6214007" y="1118695"/>
                  <a:pt x="6217298" y="1116150"/>
                </a:cubicBezTo>
                <a:cubicBezTo>
                  <a:pt x="6220589" y="1113604"/>
                  <a:pt x="6223332" y="1107284"/>
                  <a:pt x="6225526" y="1097189"/>
                </a:cubicBezTo>
                <a:cubicBezTo>
                  <a:pt x="6227720" y="1087093"/>
                  <a:pt x="6228598" y="1073667"/>
                  <a:pt x="6228161" y="1056911"/>
                </a:cubicBezTo>
                <a:cubicBezTo>
                  <a:pt x="6227724" y="1040154"/>
                  <a:pt x="6225899" y="1021185"/>
                  <a:pt x="6222686" y="1000005"/>
                </a:cubicBezTo>
                <a:cubicBezTo>
                  <a:pt x="6196860" y="1002672"/>
                  <a:pt x="6174704" y="1005583"/>
                  <a:pt x="6156219" y="1008738"/>
                </a:cubicBezTo>
                <a:cubicBezTo>
                  <a:pt x="6137735" y="1011893"/>
                  <a:pt x="6124556" y="1014600"/>
                  <a:pt x="6116684" y="1016858"/>
                </a:cubicBezTo>
                <a:cubicBezTo>
                  <a:pt x="6108811" y="1019117"/>
                  <a:pt x="6102505" y="1019748"/>
                  <a:pt x="6097766" y="1018751"/>
                </a:cubicBezTo>
                <a:cubicBezTo>
                  <a:pt x="6093026" y="1017755"/>
                  <a:pt x="6087365" y="1013929"/>
                  <a:pt x="6080783" y="1007275"/>
                </a:cubicBezTo>
                <a:cubicBezTo>
                  <a:pt x="6074201" y="1000622"/>
                  <a:pt x="6072595" y="996836"/>
                  <a:pt x="6075965" y="995918"/>
                </a:cubicBezTo>
                <a:cubicBezTo>
                  <a:pt x="6079335" y="995000"/>
                  <a:pt x="6086695" y="994086"/>
                  <a:pt x="6098045" y="993175"/>
                </a:cubicBezTo>
                <a:cubicBezTo>
                  <a:pt x="6109396" y="992265"/>
                  <a:pt x="6125295" y="990698"/>
                  <a:pt x="6145744" y="988475"/>
                </a:cubicBezTo>
                <a:cubicBezTo>
                  <a:pt x="6166193" y="986253"/>
                  <a:pt x="6190737" y="983076"/>
                  <a:pt x="6219374" y="978946"/>
                </a:cubicBezTo>
                <a:cubicBezTo>
                  <a:pt x="6216147" y="969496"/>
                  <a:pt x="6209494" y="960494"/>
                  <a:pt x="6199412" y="951940"/>
                </a:cubicBezTo>
                <a:cubicBezTo>
                  <a:pt x="6189331" y="943386"/>
                  <a:pt x="6198853" y="940909"/>
                  <a:pt x="6227978" y="944508"/>
                </a:cubicBezTo>
                <a:cubicBezTo>
                  <a:pt x="6248442" y="917950"/>
                  <a:pt x="6259548" y="902337"/>
                  <a:pt x="6261297" y="897670"/>
                </a:cubicBezTo>
                <a:cubicBezTo>
                  <a:pt x="6263047" y="893002"/>
                  <a:pt x="6253144" y="893565"/>
                  <a:pt x="6231592" y="899358"/>
                </a:cubicBezTo>
                <a:cubicBezTo>
                  <a:pt x="6210038" y="905152"/>
                  <a:pt x="6194447" y="910777"/>
                  <a:pt x="6184818" y="916233"/>
                </a:cubicBezTo>
                <a:cubicBezTo>
                  <a:pt x="6175188" y="921689"/>
                  <a:pt x="6164143" y="918316"/>
                  <a:pt x="6151681" y="906112"/>
                </a:cubicBezTo>
                <a:cubicBezTo>
                  <a:pt x="6139219" y="893909"/>
                  <a:pt x="6141241" y="888481"/>
                  <a:pt x="6157747" y="889829"/>
                </a:cubicBezTo>
                <a:cubicBezTo>
                  <a:pt x="6174253" y="891177"/>
                  <a:pt x="6193967" y="889209"/>
                  <a:pt x="6216890" y="883925"/>
                </a:cubicBezTo>
                <a:cubicBezTo>
                  <a:pt x="6239813" y="878640"/>
                  <a:pt x="6254748" y="873919"/>
                  <a:pt x="6261696" y="869760"/>
                </a:cubicBezTo>
                <a:cubicBezTo>
                  <a:pt x="6265169" y="867681"/>
                  <a:pt x="6268856" y="866780"/>
                  <a:pt x="6272754" y="867058"/>
                </a:cubicBezTo>
                <a:close/>
                <a:moveTo>
                  <a:pt x="2348454" y="867058"/>
                </a:moveTo>
                <a:cubicBezTo>
                  <a:pt x="2352353" y="867336"/>
                  <a:pt x="2356464" y="868792"/>
                  <a:pt x="2360788" y="871427"/>
                </a:cubicBezTo>
                <a:cubicBezTo>
                  <a:pt x="2369435" y="876697"/>
                  <a:pt x="2376870" y="883175"/>
                  <a:pt x="2383094" y="890862"/>
                </a:cubicBezTo>
                <a:cubicBezTo>
                  <a:pt x="2389318" y="898548"/>
                  <a:pt x="2388913" y="903528"/>
                  <a:pt x="2381879" y="905801"/>
                </a:cubicBezTo>
                <a:cubicBezTo>
                  <a:pt x="2374845" y="908073"/>
                  <a:pt x="2352714" y="924095"/>
                  <a:pt x="2315487" y="953865"/>
                </a:cubicBezTo>
                <a:cubicBezTo>
                  <a:pt x="2319890" y="959860"/>
                  <a:pt x="2322822" y="966184"/>
                  <a:pt x="2324285" y="972837"/>
                </a:cubicBezTo>
                <a:cubicBezTo>
                  <a:pt x="2339285" y="972020"/>
                  <a:pt x="2354643" y="970263"/>
                  <a:pt x="2370360" y="967567"/>
                </a:cubicBezTo>
                <a:cubicBezTo>
                  <a:pt x="2386077" y="964871"/>
                  <a:pt x="2398467" y="962828"/>
                  <a:pt x="2407530" y="961437"/>
                </a:cubicBezTo>
                <a:cubicBezTo>
                  <a:pt x="2416593" y="960046"/>
                  <a:pt x="2424179" y="960333"/>
                  <a:pt x="2430288" y="962297"/>
                </a:cubicBezTo>
                <a:cubicBezTo>
                  <a:pt x="2436397" y="964262"/>
                  <a:pt x="2442412" y="968758"/>
                  <a:pt x="2448335" y="975784"/>
                </a:cubicBezTo>
                <a:cubicBezTo>
                  <a:pt x="2454258" y="982811"/>
                  <a:pt x="2454602" y="987031"/>
                  <a:pt x="2449367" y="988443"/>
                </a:cubicBezTo>
                <a:cubicBezTo>
                  <a:pt x="2444133" y="989856"/>
                  <a:pt x="2435923" y="990562"/>
                  <a:pt x="2424738" y="990562"/>
                </a:cubicBezTo>
                <a:cubicBezTo>
                  <a:pt x="2413983" y="990562"/>
                  <a:pt x="2400177" y="990781"/>
                  <a:pt x="2383320" y="991218"/>
                </a:cubicBezTo>
                <a:cubicBezTo>
                  <a:pt x="2366463" y="991655"/>
                  <a:pt x="2348348" y="993451"/>
                  <a:pt x="2328974" y="996606"/>
                </a:cubicBezTo>
                <a:cubicBezTo>
                  <a:pt x="2330738" y="1004135"/>
                  <a:pt x="2332068" y="1015112"/>
                  <a:pt x="2332964" y="1029539"/>
                </a:cubicBezTo>
                <a:cubicBezTo>
                  <a:pt x="2333861" y="1043965"/>
                  <a:pt x="2334538" y="1059384"/>
                  <a:pt x="2334997" y="1075797"/>
                </a:cubicBezTo>
                <a:cubicBezTo>
                  <a:pt x="2335456" y="1092209"/>
                  <a:pt x="2333818" y="1106259"/>
                  <a:pt x="2330082" y="1117946"/>
                </a:cubicBezTo>
                <a:cubicBezTo>
                  <a:pt x="2326346" y="1129633"/>
                  <a:pt x="2319560" y="1141468"/>
                  <a:pt x="2309722" y="1153449"/>
                </a:cubicBezTo>
                <a:cubicBezTo>
                  <a:pt x="2299885" y="1165430"/>
                  <a:pt x="2292457" y="1168280"/>
                  <a:pt x="2287438" y="1161999"/>
                </a:cubicBezTo>
                <a:cubicBezTo>
                  <a:pt x="2282419" y="1155718"/>
                  <a:pt x="2275944" y="1149276"/>
                  <a:pt x="2268014" y="1142672"/>
                </a:cubicBezTo>
                <a:cubicBezTo>
                  <a:pt x="2260084" y="1136068"/>
                  <a:pt x="2252713" y="1129508"/>
                  <a:pt x="2245901" y="1122990"/>
                </a:cubicBezTo>
                <a:cubicBezTo>
                  <a:pt x="2239090" y="1116473"/>
                  <a:pt x="2239298" y="1113920"/>
                  <a:pt x="2246525" y="1115333"/>
                </a:cubicBezTo>
                <a:cubicBezTo>
                  <a:pt x="2253753" y="1116745"/>
                  <a:pt x="2262482" y="1117871"/>
                  <a:pt x="2272714" y="1118710"/>
                </a:cubicBezTo>
                <a:cubicBezTo>
                  <a:pt x="2282946" y="1119549"/>
                  <a:pt x="2289707" y="1118695"/>
                  <a:pt x="2292998" y="1116150"/>
                </a:cubicBezTo>
                <a:cubicBezTo>
                  <a:pt x="2296289" y="1113604"/>
                  <a:pt x="2299032" y="1107284"/>
                  <a:pt x="2301226" y="1097189"/>
                </a:cubicBezTo>
                <a:cubicBezTo>
                  <a:pt x="2303420" y="1087093"/>
                  <a:pt x="2304298" y="1073667"/>
                  <a:pt x="2303861" y="1056911"/>
                </a:cubicBezTo>
                <a:cubicBezTo>
                  <a:pt x="2303423" y="1040154"/>
                  <a:pt x="2301599" y="1021185"/>
                  <a:pt x="2298387" y="1000005"/>
                </a:cubicBezTo>
                <a:cubicBezTo>
                  <a:pt x="2272560" y="1002672"/>
                  <a:pt x="2250404" y="1005583"/>
                  <a:pt x="2231920" y="1008738"/>
                </a:cubicBezTo>
                <a:cubicBezTo>
                  <a:pt x="2213435" y="1011893"/>
                  <a:pt x="2200256" y="1014600"/>
                  <a:pt x="2192384" y="1016858"/>
                </a:cubicBezTo>
                <a:cubicBezTo>
                  <a:pt x="2184511" y="1019117"/>
                  <a:pt x="2178205" y="1019748"/>
                  <a:pt x="2173465" y="1018751"/>
                </a:cubicBezTo>
                <a:cubicBezTo>
                  <a:pt x="2168726" y="1017755"/>
                  <a:pt x="2163065" y="1013929"/>
                  <a:pt x="2156483" y="1007275"/>
                </a:cubicBezTo>
                <a:cubicBezTo>
                  <a:pt x="2149901" y="1000622"/>
                  <a:pt x="2148295" y="996836"/>
                  <a:pt x="2151665" y="995918"/>
                </a:cubicBezTo>
                <a:cubicBezTo>
                  <a:pt x="2155035" y="995000"/>
                  <a:pt x="2162395" y="994086"/>
                  <a:pt x="2173745" y="993175"/>
                </a:cubicBezTo>
                <a:cubicBezTo>
                  <a:pt x="2185095" y="992265"/>
                  <a:pt x="2200995" y="990698"/>
                  <a:pt x="2221444" y="988475"/>
                </a:cubicBezTo>
                <a:cubicBezTo>
                  <a:pt x="2241893" y="986253"/>
                  <a:pt x="2266436" y="983076"/>
                  <a:pt x="2295074" y="978946"/>
                </a:cubicBezTo>
                <a:cubicBezTo>
                  <a:pt x="2291847" y="969496"/>
                  <a:pt x="2285193" y="960494"/>
                  <a:pt x="2275112" y="951940"/>
                </a:cubicBezTo>
                <a:cubicBezTo>
                  <a:pt x="2265031" y="943386"/>
                  <a:pt x="2274553" y="940909"/>
                  <a:pt x="2303678" y="944508"/>
                </a:cubicBezTo>
                <a:cubicBezTo>
                  <a:pt x="2324142" y="917950"/>
                  <a:pt x="2335248" y="902337"/>
                  <a:pt x="2336998" y="897670"/>
                </a:cubicBezTo>
                <a:cubicBezTo>
                  <a:pt x="2338747" y="893002"/>
                  <a:pt x="2328845" y="893565"/>
                  <a:pt x="2307292" y="899358"/>
                </a:cubicBezTo>
                <a:cubicBezTo>
                  <a:pt x="2285738" y="905152"/>
                  <a:pt x="2270147" y="910777"/>
                  <a:pt x="2260518" y="916233"/>
                </a:cubicBezTo>
                <a:cubicBezTo>
                  <a:pt x="2250888" y="921689"/>
                  <a:pt x="2239843" y="918316"/>
                  <a:pt x="2227381" y="906112"/>
                </a:cubicBezTo>
                <a:cubicBezTo>
                  <a:pt x="2214919" y="893909"/>
                  <a:pt x="2216941" y="888481"/>
                  <a:pt x="2233447" y="889829"/>
                </a:cubicBezTo>
                <a:cubicBezTo>
                  <a:pt x="2249952" y="891177"/>
                  <a:pt x="2269667" y="889209"/>
                  <a:pt x="2292590" y="883925"/>
                </a:cubicBezTo>
                <a:cubicBezTo>
                  <a:pt x="2315512" y="878640"/>
                  <a:pt x="2330448" y="873919"/>
                  <a:pt x="2337395" y="869760"/>
                </a:cubicBezTo>
                <a:cubicBezTo>
                  <a:pt x="2340869" y="867681"/>
                  <a:pt x="2344556" y="866780"/>
                  <a:pt x="2348454" y="867058"/>
                </a:cubicBezTo>
                <a:close/>
                <a:moveTo>
                  <a:pt x="5533632" y="863558"/>
                </a:moveTo>
                <a:cubicBezTo>
                  <a:pt x="5535382" y="863496"/>
                  <a:pt x="5537628" y="863760"/>
                  <a:pt x="5540373" y="864350"/>
                </a:cubicBezTo>
                <a:cubicBezTo>
                  <a:pt x="5551350" y="866709"/>
                  <a:pt x="5560374" y="869803"/>
                  <a:pt x="5567443" y="873632"/>
                </a:cubicBezTo>
                <a:cubicBezTo>
                  <a:pt x="5574513" y="877461"/>
                  <a:pt x="5576162" y="881820"/>
                  <a:pt x="5572391" y="886710"/>
                </a:cubicBezTo>
                <a:cubicBezTo>
                  <a:pt x="5568619" y="891600"/>
                  <a:pt x="5563834" y="902079"/>
                  <a:pt x="5558033" y="918147"/>
                </a:cubicBezTo>
                <a:cubicBezTo>
                  <a:pt x="5552232" y="934216"/>
                  <a:pt x="5545854" y="947498"/>
                  <a:pt x="5538899" y="957995"/>
                </a:cubicBezTo>
                <a:cubicBezTo>
                  <a:pt x="5554300" y="957192"/>
                  <a:pt x="5567082" y="955238"/>
                  <a:pt x="5577241" y="952134"/>
                </a:cubicBezTo>
                <a:cubicBezTo>
                  <a:pt x="5587401" y="949029"/>
                  <a:pt x="5597612" y="945182"/>
                  <a:pt x="5607872" y="940594"/>
                </a:cubicBezTo>
                <a:cubicBezTo>
                  <a:pt x="5618133" y="936005"/>
                  <a:pt x="5627199" y="937396"/>
                  <a:pt x="5635072" y="944767"/>
                </a:cubicBezTo>
                <a:cubicBezTo>
                  <a:pt x="5642944" y="952137"/>
                  <a:pt x="5640059" y="958451"/>
                  <a:pt x="5626414" y="963706"/>
                </a:cubicBezTo>
                <a:cubicBezTo>
                  <a:pt x="5612770" y="968962"/>
                  <a:pt x="5596196" y="972959"/>
                  <a:pt x="5576693" y="975698"/>
                </a:cubicBezTo>
                <a:cubicBezTo>
                  <a:pt x="5584795" y="979900"/>
                  <a:pt x="5587921" y="984069"/>
                  <a:pt x="5586071" y="988207"/>
                </a:cubicBezTo>
                <a:cubicBezTo>
                  <a:pt x="5584221" y="992344"/>
                  <a:pt x="5582637" y="999030"/>
                  <a:pt x="5581317" y="1008265"/>
                </a:cubicBezTo>
                <a:cubicBezTo>
                  <a:pt x="5579998" y="1017500"/>
                  <a:pt x="5576657" y="1031682"/>
                  <a:pt x="5571294" y="1050812"/>
                </a:cubicBezTo>
                <a:cubicBezTo>
                  <a:pt x="5584931" y="1065167"/>
                  <a:pt x="5599655" y="1076736"/>
                  <a:pt x="5615465" y="1085519"/>
                </a:cubicBezTo>
                <a:cubicBezTo>
                  <a:pt x="5631275" y="1094303"/>
                  <a:pt x="5647440" y="1101171"/>
                  <a:pt x="5663960" y="1106126"/>
                </a:cubicBezTo>
                <a:cubicBezTo>
                  <a:pt x="5680480" y="1111081"/>
                  <a:pt x="5683011" y="1114648"/>
                  <a:pt x="5671553" y="1116828"/>
                </a:cubicBezTo>
                <a:cubicBezTo>
                  <a:pt x="5660096" y="1119007"/>
                  <a:pt x="5646311" y="1120778"/>
                  <a:pt x="5630200" y="1122141"/>
                </a:cubicBezTo>
                <a:cubicBezTo>
                  <a:pt x="5614089" y="1123503"/>
                  <a:pt x="5601613" y="1119792"/>
                  <a:pt x="5592772" y="1111009"/>
                </a:cubicBezTo>
                <a:cubicBezTo>
                  <a:pt x="5583931" y="1102225"/>
                  <a:pt x="5572369" y="1089072"/>
                  <a:pt x="5558086" y="1071548"/>
                </a:cubicBezTo>
                <a:cubicBezTo>
                  <a:pt x="5550673" y="1083608"/>
                  <a:pt x="5539691" y="1092922"/>
                  <a:pt x="5525143" y="1099490"/>
                </a:cubicBezTo>
                <a:cubicBezTo>
                  <a:pt x="5510596" y="1106058"/>
                  <a:pt x="5495807" y="1109342"/>
                  <a:pt x="5480778" y="1109342"/>
                </a:cubicBezTo>
                <a:cubicBezTo>
                  <a:pt x="5463627" y="1109342"/>
                  <a:pt x="5462585" y="1106008"/>
                  <a:pt x="5477649" y="1099340"/>
                </a:cubicBezTo>
                <a:cubicBezTo>
                  <a:pt x="5492713" y="1092671"/>
                  <a:pt x="5505641" y="1085885"/>
                  <a:pt x="5516432" y="1078980"/>
                </a:cubicBezTo>
                <a:cubicBezTo>
                  <a:pt x="5527223" y="1072075"/>
                  <a:pt x="5536010" y="1063453"/>
                  <a:pt x="5542792" y="1053114"/>
                </a:cubicBezTo>
                <a:cubicBezTo>
                  <a:pt x="5538548" y="1047779"/>
                  <a:pt x="5533185" y="1041011"/>
                  <a:pt x="5526703" y="1032808"/>
                </a:cubicBezTo>
                <a:cubicBezTo>
                  <a:pt x="5520221" y="1024606"/>
                  <a:pt x="5514084" y="1017622"/>
                  <a:pt x="5508290" y="1011857"/>
                </a:cubicBezTo>
                <a:cubicBezTo>
                  <a:pt x="5502497" y="1006092"/>
                  <a:pt x="5504257" y="1002647"/>
                  <a:pt x="5513571" y="1001521"/>
                </a:cubicBezTo>
                <a:cubicBezTo>
                  <a:pt x="5522885" y="1000396"/>
                  <a:pt x="5529826" y="1002830"/>
                  <a:pt x="5534393" y="1008824"/>
                </a:cubicBezTo>
                <a:cubicBezTo>
                  <a:pt x="5538960" y="1014818"/>
                  <a:pt x="5544220" y="1023071"/>
                  <a:pt x="5550170" y="1033583"/>
                </a:cubicBezTo>
                <a:cubicBezTo>
                  <a:pt x="5555147" y="1010380"/>
                  <a:pt x="5555685" y="991917"/>
                  <a:pt x="5551784" y="978194"/>
                </a:cubicBezTo>
                <a:cubicBezTo>
                  <a:pt x="5540770" y="977405"/>
                  <a:pt x="5532984" y="976129"/>
                  <a:pt x="5528424" y="974365"/>
                </a:cubicBezTo>
                <a:cubicBezTo>
                  <a:pt x="5520135" y="987271"/>
                  <a:pt x="5510785" y="995897"/>
                  <a:pt x="5500374" y="1000242"/>
                </a:cubicBezTo>
                <a:cubicBezTo>
                  <a:pt x="5489963" y="1004587"/>
                  <a:pt x="5488192" y="1001611"/>
                  <a:pt x="5495061" y="991315"/>
                </a:cubicBezTo>
                <a:cubicBezTo>
                  <a:pt x="5501930" y="981019"/>
                  <a:pt x="5509362" y="968105"/>
                  <a:pt x="5517357" y="952575"/>
                </a:cubicBezTo>
                <a:cubicBezTo>
                  <a:pt x="5525352" y="937044"/>
                  <a:pt x="5530915" y="921897"/>
                  <a:pt x="5534049" y="907134"/>
                </a:cubicBezTo>
                <a:cubicBezTo>
                  <a:pt x="5537182" y="892371"/>
                  <a:pt x="5536275" y="880960"/>
                  <a:pt x="5531327" y="872901"/>
                </a:cubicBezTo>
                <a:cubicBezTo>
                  <a:pt x="5527617" y="866856"/>
                  <a:pt x="5528386" y="863742"/>
                  <a:pt x="5533632" y="863558"/>
                </a:cubicBezTo>
                <a:close/>
                <a:moveTo>
                  <a:pt x="1609334" y="863558"/>
                </a:moveTo>
                <a:cubicBezTo>
                  <a:pt x="1611083" y="863496"/>
                  <a:pt x="1613329" y="863760"/>
                  <a:pt x="1616074" y="864350"/>
                </a:cubicBezTo>
                <a:cubicBezTo>
                  <a:pt x="1627051" y="866709"/>
                  <a:pt x="1636074" y="869803"/>
                  <a:pt x="1643145" y="873632"/>
                </a:cubicBezTo>
                <a:cubicBezTo>
                  <a:pt x="1650214" y="877461"/>
                  <a:pt x="1651863" y="881820"/>
                  <a:pt x="1648092" y="886710"/>
                </a:cubicBezTo>
                <a:cubicBezTo>
                  <a:pt x="1644321" y="891600"/>
                  <a:pt x="1639535" y="902079"/>
                  <a:pt x="1633733" y="918147"/>
                </a:cubicBezTo>
                <a:cubicBezTo>
                  <a:pt x="1627934" y="934216"/>
                  <a:pt x="1621555" y="947498"/>
                  <a:pt x="1614600" y="957995"/>
                </a:cubicBezTo>
                <a:cubicBezTo>
                  <a:pt x="1630001" y="957192"/>
                  <a:pt x="1642782" y="955238"/>
                  <a:pt x="1652942" y="952134"/>
                </a:cubicBezTo>
                <a:cubicBezTo>
                  <a:pt x="1663103" y="949029"/>
                  <a:pt x="1673312" y="945182"/>
                  <a:pt x="1683574" y="940594"/>
                </a:cubicBezTo>
                <a:cubicBezTo>
                  <a:pt x="1693834" y="936005"/>
                  <a:pt x="1702900" y="937396"/>
                  <a:pt x="1710773" y="944767"/>
                </a:cubicBezTo>
                <a:cubicBezTo>
                  <a:pt x="1718645" y="952137"/>
                  <a:pt x="1715759" y="958451"/>
                  <a:pt x="1702115" y="963706"/>
                </a:cubicBezTo>
                <a:cubicBezTo>
                  <a:pt x="1688471" y="968962"/>
                  <a:pt x="1671896" y="972959"/>
                  <a:pt x="1652394" y="975698"/>
                </a:cubicBezTo>
                <a:cubicBezTo>
                  <a:pt x="1660495" y="979900"/>
                  <a:pt x="1663622" y="984069"/>
                  <a:pt x="1661772" y="988207"/>
                </a:cubicBezTo>
                <a:cubicBezTo>
                  <a:pt x="1659923" y="992344"/>
                  <a:pt x="1658338" y="999030"/>
                  <a:pt x="1657019" y="1008265"/>
                </a:cubicBezTo>
                <a:cubicBezTo>
                  <a:pt x="1655699" y="1017500"/>
                  <a:pt x="1652357" y="1031682"/>
                  <a:pt x="1646995" y="1050812"/>
                </a:cubicBezTo>
                <a:cubicBezTo>
                  <a:pt x="1660632" y="1065167"/>
                  <a:pt x="1675357" y="1076736"/>
                  <a:pt x="1691166" y="1085519"/>
                </a:cubicBezTo>
                <a:cubicBezTo>
                  <a:pt x="1706976" y="1094303"/>
                  <a:pt x="1723141" y="1101171"/>
                  <a:pt x="1739661" y="1106126"/>
                </a:cubicBezTo>
                <a:cubicBezTo>
                  <a:pt x="1756180" y="1111081"/>
                  <a:pt x="1758713" y="1114648"/>
                  <a:pt x="1747254" y="1116828"/>
                </a:cubicBezTo>
                <a:cubicBezTo>
                  <a:pt x="1735796" y="1119007"/>
                  <a:pt x="1722012" y="1120778"/>
                  <a:pt x="1705901" y="1122141"/>
                </a:cubicBezTo>
                <a:cubicBezTo>
                  <a:pt x="1689790" y="1123503"/>
                  <a:pt x="1677313" y="1119792"/>
                  <a:pt x="1668473" y="1111009"/>
                </a:cubicBezTo>
                <a:cubicBezTo>
                  <a:pt x="1659632" y="1102225"/>
                  <a:pt x="1648069" y="1089072"/>
                  <a:pt x="1633787" y="1071548"/>
                </a:cubicBezTo>
                <a:cubicBezTo>
                  <a:pt x="1626373" y="1083608"/>
                  <a:pt x="1615393" y="1092922"/>
                  <a:pt x="1600845" y="1099490"/>
                </a:cubicBezTo>
                <a:cubicBezTo>
                  <a:pt x="1586296" y="1106058"/>
                  <a:pt x="1571507" y="1109342"/>
                  <a:pt x="1556479" y="1109342"/>
                </a:cubicBezTo>
                <a:cubicBezTo>
                  <a:pt x="1539328" y="1109342"/>
                  <a:pt x="1538285" y="1106008"/>
                  <a:pt x="1553349" y="1099340"/>
                </a:cubicBezTo>
                <a:cubicBezTo>
                  <a:pt x="1568414" y="1092671"/>
                  <a:pt x="1581341" y="1085885"/>
                  <a:pt x="1592133" y="1078980"/>
                </a:cubicBezTo>
                <a:cubicBezTo>
                  <a:pt x="1602924" y="1072075"/>
                  <a:pt x="1611711" y="1063453"/>
                  <a:pt x="1618493" y="1053114"/>
                </a:cubicBezTo>
                <a:cubicBezTo>
                  <a:pt x="1614248" y="1047779"/>
                  <a:pt x="1608886" y="1041011"/>
                  <a:pt x="1602404" y="1032808"/>
                </a:cubicBezTo>
                <a:cubicBezTo>
                  <a:pt x="1595922" y="1024606"/>
                  <a:pt x="1589784" y="1017622"/>
                  <a:pt x="1583991" y="1011857"/>
                </a:cubicBezTo>
                <a:cubicBezTo>
                  <a:pt x="1578197" y="1006092"/>
                  <a:pt x="1579957" y="1002647"/>
                  <a:pt x="1589272" y="1001521"/>
                </a:cubicBezTo>
                <a:cubicBezTo>
                  <a:pt x="1598585" y="1000396"/>
                  <a:pt x="1605526" y="1002830"/>
                  <a:pt x="1610093" y="1008824"/>
                </a:cubicBezTo>
                <a:cubicBezTo>
                  <a:pt x="1614661" y="1014818"/>
                  <a:pt x="1619920" y="1023071"/>
                  <a:pt x="1625872" y="1033583"/>
                </a:cubicBezTo>
                <a:cubicBezTo>
                  <a:pt x="1630848" y="1010380"/>
                  <a:pt x="1631386" y="991917"/>
                  <a:pt x="1627485" y="978194"/>
                </a:cubicBezTo>
                <a:cubicBezTo>
                  <a:pt x="1616471" y="977405"/>
                  <a:pt x="1608685" y="976129"/>
                  <a:pt x="1604124" y="974365"/>
                </a:cubicBezTo>
                <a:cubicBezTo>
                  <a:pt x="1595836" y="987271"/>
                  <a:pt x="1586486" y="995897"/>
                  <a:pt x="1576075" y="1000242"/>
                </a:cubicBezTo>
                <a:cubicBezTo>
                  <a:pt x="1565664" y="1004587"/>
                  <a:pt x="1563893" y="1001611"/>
                  <a:pt x="1570762" y="991315"/>
                </a:cubicBezTo>
                <a:cubicBezTo>
                  <a:pt x="1577631" y="981019"/>
                  <a:pt x="1585063" y="968105"/>
                  <a:pt x="1593058" y="952575"/>
                </a:cubicBezTo>
                <a:cubicBezTo>
                  <a:pt x="1601052" y="937044"/>
                  <a:pt x="1606616" y="921897"/>
                  <a:pt x="1609749" y="907134"/>
                </a:cubicBezTo>
                <a:cubicBezTo>
                  <a:pt x="1612883" y="892371"/>
                  <a:pt x="1611976" y="880960"/>
                  <a:pt x="1607029" y="872901"/>
                </a:cubicBezTo>
                <a:cubicBezTo>
                  <a:pt x="1603318" y="866856"/>
                  <a:pt x="1604086" y="863742"/>
                  <a:pt x="1609334" y="863558"/>
                </a:cubicBezTo>
                <a:close/>
                <a:moveTo>
                  <a:pt x="5783564" y="863133"/>
                </a:moveTo>
                <a:cubicBezTo>
                  <a:pt x="5786217" y="863493"/>
                  <a:pt x="5789519" y="864289"/>
                  <a:pt x="5793470" y="865522"/>
                </a:cubicBezTo>
                <a:cubicBezTo>
                  <a:pt x="5809273" y="870455"/>
                  <a:pt x="5815808" y="877145"/>
                  <a:pt x="5813076" y="885592"/>
                </a:cubicBezTo>
                <a:cubicBezTo>
                  <a:pt x="5810345" y="894038"/>
                  <a:pt x="5808563" y="914573"/>
                  <a:pt x="5807731" y="947197"/>
                </a:cubicBezTo>
                <a:cubicBezTo>
                  <a:pt x="5813682" y="946322"/>
                  <a:pt x="5819053" y="945885"/>
                  <a:pt x="5823842" y="945885"/>
                </a:cubicBezTo>
                <a:cubicBezTo>
                  <a:pt x="5829736" y="945885"/>
                  <a:pt x="5834372" y="948018"/>
                  <a:pt x="5837749" y="952284"/>
                </a:cubicBezTo>
                <a:cubicBezTo>
                  <a:pt x="5841126" y="956551"/>
                  <a:pt x="5839867" y="959917"/>
                  <a:pt x="5833973" y="962383"/>
                </a:cubicBezTo>
                <a:cubicBezTo>
                  <a:pt x="5828080" y="964850"/>
                  <a:pt x="5819332" y="967245"/>
                  <a:pt x="5807731" y="969568"/>
                </a:cubicBezTo>
                <a:lnTo>
                  <a:pt x="5807731" y="1004264"/>
                </a:lnTo>
                <a:cubicBezTo>
                  <a:pt x="5817669" y="1005038"/>
                  <a:pt x="5826226" y="1007258"/>
                  <a:pt x="5833404" y="1010921"/>
                </a:cubicBezTo>
                <a:cubicBezTo>
                  <a:pt x="5840581" y="1014585"/>
                  <a:pt x="5843022" y="1020207"/>
                  <a:pt x="5840728" y="1027786"/>
                </a:cubicBezTo>
                <a:cubicBezTo>
                  <a:pt x="5838434" y="1035364"/>
                  <a:pt x="5833985" y="1038168"/>
                  <a:pt x="5827381" y="1036196"/>
                </a:cubicBezTo>
                <a:cubicBezTo>
                  <a:pt x="5820777" y="1034224"/>
                  <a:pt x="5814227" y="1028011"/>
                  <a:pt x="5807731" y="1017557"/>
                </a:cubicBezTo>
                <a:cubicBezTo>
                  <a:pt x="5807731" y="1040875"/>
                  <a:pt x="5807265" y="1063912"/>
                  <a:pt x="5806333" y="1086670"/>
                </a:cubicBezTo>
                <a:cubicBezTo>
                  <a:pt x="5805401" y="1109428"/>
                  <a:pt x="5802909" y="1128117"/>
                  <a:pt x="5798858" y="1142737"/>
                </a:cubicBezTo>
                <a:cubicBezTo>
                  <a:pt x="5794807" y="1157356"/>
                  <a:pt x="5789397" y="1158905"/>
                  <a:pt x="5782628" y="1147383"/>
                </a:cubicBezTo>
                <a:cubicBezTo>
                  <a:pt x="5775860" y="1135861"/>
                  <a:pt x="5773824" y="1123876"/>
                  <a:pt x="5776519" y="1111428"/>
                </a:cubicBezTo>
                <a:cubicBezTo>
                  <a:pt x="5779216" y="1098981"/>
                  <a:pt x="5781463" y="1085096"/>
                  <a:pt x="5783263" y="1069774"/>
                </a:cubicBezTo>
                <a:cubicBezTo>
                  <a:pt x="5785063" y="1054451"/>
                  <a:pt x="5785962" y="1032543"/>
                  <a:pt x="5785962" y="1004049"/>
                </a:cubicBezTo>
                <a:cubicBezTo>
                  <a:pt x="5779337" y="1024383"/>
                  <a:pt x="5771192" y="1040541"/>
                  <a:pt x="5761527" y="1052522"/>
                </a:cubicBezTo>
                <a:cubicBezTo>
                  <a:pt x="5751862" y="1064504"/>
                  <a:pt x="5739794" y="1074943"/>
                  <a:pt x="5725325" y="1083841"/>
                </a:cubicBezTo>
                <a:cubicBezTo>
                  <a:pt x="5710856" y="1092739"/>
                  <a:pt x="5709063" y="1090269"/>
                  <a:pt x="5719947" y="1076431"/>
                </a:cubicBezTo>
                <a:cubicBezTo>
                  <a:pt x="5730832" y="1062593"/>
                  <a:pt x="5742099" y="1045815"/>
                  <a:pt x="5753751" y="1026097"/>
                </a:cubicBezTo>
                <a:cubicBezTo>
                  <a:pt x="5765403" y="1006379"/>
                  <a:pt x="5773888" y="989135"/>
                  <a:pt x="5779208" y="974365"/>
                </a:cubicBezTo>
                <a:lnTo>
                  <a:pt x="5755396" y="979764"/>
                </a:lnTo>
                <a:cubicBezTo>
                  <a:pt x="5746491" y="980653"/>
                  <a:pt x="5737661" y="978136"/>
                  <a:pt x="5728907" y="972214"/>
                </a:cubicBezTo>
                <a:cubicBezTo>
                  <a:pt x="5720152" y="966291"/>
                  <a:pt x="5722611" y="962459"/>
                  <a:pt x="5736285" y="960716"/>
                </a:cubicBezTo>
                <a:cubicBezTo>
                  <a:pt x="5749958" y="958974"/>
                  <a:pt x="5766517" y="956081"/>
                  <a:pt x="5785962" y="952037"/>
                </a:cubicBezTo>
                <a:cubicBezTo>
                  <a:pt x="5785962" y="934599"/>
                  <a:pt x="5785740" y="919108"/>
                  <a:pt x="5785296" y="905564"/>
                </a:cubicBezTo>
                <a:cubicBezTo>
                  <a:pt x="5784851" y="892020"/>
                  <a:pt x="5782152" y="880727"/>
                  <a:pt x="5777197" y="871685"/>
                </a:cubicBezTo>
                <a:cubicBezTo>
                  <a:pt x="5773481" y="864904"/>
                  <a:pt x="5775603" y="862053"/>
                  <a:pt x="5783564" y="863133"/>
                </a:cubicBezTo>
                <a:close/>
                <a:moveTo>
                  <a:pt x="1849740" y="863133"/>
                </a:moveTo>
                <a:cubicBezTo>
                  <a:pt x="1852393" y="863493"/>
                  <a:pt x="1855695" y="864289"/>
                  <a:pt x="1859646" y="865522"/>
                </a:cubicBezTo>
                <a:cubicBezTo>
                  <a:pt x="1875449" y="870455"/>
                  <a:pt x="1881984" y="877145"/>
                  <a:pt x="1879252" y="885592"/>
                </a:cubicBezTo>
                <a:cubicBezTo>
                  <a:pt x="1876521" y="894038"/>
                  <a:pt x="1874739" y="914573"/>
                  <a:pt x="1873907" y="947197"/>
                </a:cubicBezTo>
                <a:cubicBezTo>
                  <a:pt x="1879858" y="946322"/>
                  <a:pt x="1885229" y="945885"/>
                  <a:pt x="1890019" y="945885"/>
                </a:cubicBezTo>
                <a:cubicBezTo>
                  <a:pt x="1895913" y="945885"/>
                  <a:pt x="1900548" y="948018"/>
                  <a:pt x="1903925" y="952284"/>
                </a:cubicBezTo>
                <a:cubicBezTo>
                  <a:pt x="1907302" y="956551"/>
                  <a:pt x="1906044" y="959917"/>
                  <a:pt x="1900150" y="962383"/>
                </a:cubicBezTo>
                <a:cubicBezTo>
                  <a:pt x="1894256" y="964850"/>
                  <a:pt x="1885508" y="967245"/>
                  <a:pt x="1873907" y="969568"/>
                </a:cubicBezTo>
                <a:lnTo>
                  <a:pt x="1873907" y="1004264"/>
                </a:lnTo>
                <a:cubicBezTo>
                  <a:pt x="1883844" y="1005038"/>
                  <a:pt x="1892402" y="1007258"/>
                  <a:pt x="1899579" y="1010921"/>
                </a:cubicBezTo>
                <a:cubicBezTo>
                  <a:pt x="1906757" y="1014585"/>
                  <a:pt x="1909198" y="1020207"/>
                  <a:pt x="1906904" y="1027786"/>
                </a:cubicBezTo>
                <a:cubicBezTo>
                  <a:pt x="1904609" y="1035364"/>
                  <a:pt x="1900160" y="1038168"/>
                  <a:pt x="1893556" y="1036196"/>
                </a:cubicBezTo>
                <a:cubicBezTo>
                  <a:pt x="1886953" y="1034224"/>
                  <a:pt x="1880404" y="1028011"/>
                  <a:pt x="1873907" y="1017557"/>
                </a:cubicBezTo>
                <a:cubicBezTo>
                  <a:pt x="1873907" y="1040875"/>
                  <a:pt x="1873441" y="1063912"/>
                  <a:pt x="1872509" y="1086670"/>
                </a:cubicBezTo>
                <a:cubicBezTo>
                  <a:pt x="1871577" y="1109428"/>
                  <a:pt x="1869085" y="1128117"/>
                  <a:pt x="1865034" y="1142737"/>
                </a:cubicBezTo>
                <a:cubicBezTo>
                  <a:pt x="1860984" y="1157356"/>
                  <a:pt x="1855573" y="1158905"/>
                  <a:pt x="1848804" y="1147383"/>
                </a:cubicBezTo>
                <a:cubicBezTo>
                  <a:pt x="1842036" y="1135861"/>
                  <a:pt x="1839999" y="1123876"/>
                  <a:pt x="1842695" y="1111428"/>
                </a:cubicBezTo>
                <a:cubicBezTo>
                  <a:pt x="1845392" y="1098981"/>
                  <a:pt x="1847640" y="1085096"/>
                  <a:pt x="1849439" y="1069774"/>
                </a:cubicBezTo>
                <a:cubicBezTo>
                  <a:pt x="1851239" y="1054451"/>
                  <a:pt x="1852139" y="1032543"/>
                  <a:pt x="1852139" y="1004049"/>
                </a:cubicBezTo>
                <a:cubicBezTo>
                  <a:pt x="1845513" y="1024383"/>
                  <a:pt x="1837368" y="1040541"/>
                  <a:pt x="1827703" y="1052522"/>
                </a:cubicBezTo>
                <a:cubicBezTo>
                  <a:pt x="1818038" y="1064504"/>
                  <a:pt x="1805971" y="1074943"/>
                  <a:pt x="1791501" y="1083841"/>
                </a:cubicBezTo>
                <a:cubicBezTo>
                  <a:pt x="1777031" y="1092739"/>
                  <a:pt x="1775239" y="1090269"/>
                  <a:pt x="1786123" y="1076431"/>
                </a:cubicBezTo>
                <a:cubicBezTo>
                  <a:pt x="1797007" y="1062593"/>
                  <a:pt x="1808275" y="1045815"/>
                  <a:pt x="1819927" y="1026097"/>
                </a:cubicBezTo>
                <a:cubicBezTo>
                  <a:pt x="1831578" y="1006379"/>
                  <a:pt x="1840064" y="989135"/>
                  <a:pt x="1845384" y="974365"/>
                </a:cubicBezTo>
                <a:lnTo>
                  <a:pt x="1821572" y="979764"/>
                </a:lnTo>
                <a:cubicBezTo>
                  <a:pt x="1812667" y="980653"/>
                  <a:pt x="1803837" y="978136"/>
                  <a:pt x="1795083" y="972214"/>
                </a:cubicBezTo>
                <a:cubicBezTo>
                  <a:pt x="1786327" y="966291"/>
                  <a:pt x="1788787" y="962459"/>
                  <a:pt x="1802460" y="960716"/>
                </a:cubicBezTo>
                <a:cubicBezTo>
                  <a:pt x="1816134" y="958974"/>
                  <a:pt x="1832693" y="956081"/>
                  <a:pt x="1852139" y="952037"/>
                </a:cubicBezTo>
                <a:cubicBezTo>
                  <a:pt x="1852139" y="934599"/>
                  <a:pt x="1851916" y="919108"/>
                  <a:pt x="1851472" y="905564"/>
                </a:cubicBezTo>
                <a:cubicBezTo>
                  <a:pt x="1851027" y="892020"/>
                  <a:pt x="1848328" y="880727"/>
                  <a:pt x="1843373" y="871685"/>
                </a:cubicBezTo>
                <a:cubicBezTo>
                  <a:pt x="1839657" y="864904"/>
                  <a:pt x="1841779" y="862053"/>
                  <a:pt x="1849740" y="863133"/>
                </a:cubicBezTo>
                <a:close/>
                <a:moveTo>
                  <a:pt x="3807117" y="862624"/>
                </a:moveTo>
                <a:cubicBezTo>
                  <a:pt x="3811527" y="862900"/>
                  <a:pt x="3816218" y="864232"/>
                  <a:pt x="3821190" y="866619"/>
                </a:cubicBezTo>
                <a:cubicBezTo>
                  <a:pt x="3831135" y="871395"/>
                  <a:pt x="3839241" y="877253"/>
                  <a:pt x="3845508" y="884193"/>
                </a:cubicBezTo>
                <a:cubicBezTo>
                  <a:pt x="3851775" y="891134"/>
                  <a:pt x="3853327" y="897928"/>
                  <a:pt x="3850165" y="904574"/>
                </a:cubicBezTo>
                <a:cubicBezTo>
                  <a:pt x="3847003" y="911221"/>
                  <a:pt x="3846092" y="936381"/>
                  <a:pt x="3847433" y="980054"/>
                </a:cubicBezTo>
                <a:cubicBezTo>
                  <a:pt x="3848774" y="1023727"/>
                  <a:pt x="3850581" y="1056677"/>
                  <a:pt x="3852854" y="1078905"/>
                </a:cubicBezTo>
                <a:cubicBezTo>
                  <a:pt x="3855126" y="1101132"/>
                  <a:pt x="3855087" y="1119287"/>
                  <a:pt x="3852735" y="1133369"/>
                </a:cubicBezTo>
                <a:cubicBezTo>
                  <a:pt x="3850383" y="1147451"/>
                  <a:pt x="3846167" y="1156865"/>
                  <a:pt x="3840087" y="1161612"/>
                </a:cubicBezTo>
                <a:cubicBezTo>
                  <a:pt x="3834007" y="1166358"/>
                  <a:pt x="3829788" y="1164688"/>
                  <a:pt x="3827428" y="1156600"/>
                </a:cubicBezTo>
                <a:cubicBezTo>
                  <a:pt x="3825070" y="1148512"/>
                  <a:pt x="3820749" y="1138574"/>
                  <a:pt x="3814468" y="1126787"/>
                </a:cubicBezTo>
                <a:cubicBezTo>
                  <a:pt x="3789144" y="1125955"/>
                  <a:pt x="3732349" y="1127719"/>
                  <a:pt x="3644085" y="1132078"/>
                </a:cubicBezTo>
                <a:cubicBezTo>
                  <a:pt x="3642852" y="1149315"/>
                  <a:pt x="3637388" y="1151305"/>
                  <a:pt x="3627694" y="1138047"/>
                </a:cubicBezTo>
                <a:cubicBezTo>
                  <a:pt x="3618000" y="1124790"/>
                  <a:pt x="3614953" y="1111238"/>
                  <a:pt x="3618552" y="1097393"/>
                </a:cubicBezTo>
                <a:cubicBezTo>
                  <a:pt x="3622152" y="1083547"/>
                  <a:pt x="3624626" y="1063615"/>
                  <a:pt x="3625974" y="1037594"/>
                </a:cubicBezTo>
                <a:cubicBezTo>
                  <a:pt x="3627321" y="1011574"/>
                  <a:pt x="3627995" y="983270"/>
                  <a:pt x="3627995" y="952682"/>
                </a:cubicBezTo>
                <a:cubicBezTo>
                  <a:pt x="3627995" y="922998"/>
                  <a:pt x="3625296" y="903646"/>
                  <a:pt x="3619897" y="894626"/>
                </a:cubicBezTo>
                <a:cubicBezTo>
                  <a:pt x="3614498" y="885606"/>
                  <a:pt x="3614974" y="881096"/>
                  <a:pt x="3621327" y="881096"/>
                </a:cubicBezTo>
                <a:cubicBezTo>
                  <a:pt x="3626332" y="881096"/>
                  <a:pt x="3631746" y="881766"/>
                  <a:pt x="3637568" y="883107"/>
                </a:cubicBezTo>
                <a:cubicBezTo>
                  <a:pt x="3643390" y="884448"/>
                  <a:pt x="3653686" y="884910"/>
                  <a:pt x="3668456" y="884495"/>
                </a:cubicBezTo>
                <a:cubicBezTo>
                  <a:pt x="3683227" y="884079"/>
                  <a:pt x="3706042" y="881637"/>
                  <a:pt x="3736902" y="877170"/>
                </a:cubicBezTo>
                <a:cubicBezTo>
                  <a:pt x="3767762" y="872703"/>
                  <a:pt x="3787039" y="868634"/>
                  <a:pt x="3794733" y="864963"/>
                </a:cubicBezTo>
                <a:cubicBezTo>
                  <a:pt x="3798580" y="863128"/>
                  <a:pt x="3802708" y="862348"/>
                  <a:pt x="3807117" y="862624"/>
                </a:cubicBezTo>
                <a:close/>
                <a:moveTo>
                  <a:pt x="4185263" y="861586"/>
                </a:moveTo>
                <a:cubicBezTo>
                  <a:pt x="4189494" y="862834"/>
                  <a:pt x="4195682" y="866591"/>
                  <a:pt x="4203827" y="872857"/>
                </a:cubicBezTo>
                <a:cubicBezTo>
                  <a:pt x="4216962" y="884674"/>
                  <a:pt x="4219873" y="892504"/>
                  <a:pt x="4212560" y="896347"/>
                </a:cubicBezTo>
                <a:cubicBezTo>
                  <a:pt x="4205246" y="900190"/>
                  <a:pt x="4194183" y="909966"/>
                  <a:pt x="4179370" y="925676"/>
                </a:cubicBezTo>
                <a:cubicBezTo>
                  <a:pt x="4164556" y="941386"/>
                  <a:pt x="4150865" y="952528"/>
                  <a:pt x="4138296" y="959103"/>
                </a:cubicBezTo>
                <a:cubicBezTo>
                  <a:pt x="4125726" y="965678"/>
                  <a:pt x="4119937" y="966754"/>
                  <a:pt x="4120926" y="962330"/>
                </a:cubicBezTo>
                <a:cubicBezTo>
                  <a:pt x="4121915" y="957906"/>
                  <a:pt x="4126282" y="951818"/>
                  <a:pt x="4134026" y="944067"/>
                </a:cubicBezTo>
                <a:cubicBezTo>
                  <a:pt x="4141769" y="936317"/>
                  <a:pt x="4150280" y="925816"/>
                  <a:pt x="4159559" y="912566"/>
                </a:cubicBezTo>
                <a:cubicBezTo>
                  <a:pt x="4168837" y="899315"/>
                  <a:pt x="4174146" y="890023"/>
                  <a:pt x="4175487" y="884688"/>
                </a:cubicBezTo>
                <a:cubicBezTo>
                  <a:pt x="4176828" y="879354"/>
                  <a:pt x="4177814" y="872915"/>
                  <a:pt x="4178445" y="865372"/>
                </a:cubicBezTo>
                <a:cubicBezTo>
                  <a:pt x="4178760" y="861600"/>
                  <a:pt x="4181033" y="860338"/>
                  <a:pt x="4185263" y="861586"/>
                </a:cubicBezTo>
                <a:close/>
                <a:moveTo>
                  <a:pt x="251440" y="861586"/>
                </a:moveTo>
                <a:cubicBezTo>
                  <a:pt x="255670" y="862834"/>
                  <a:pt x="261857" y="866591"/>
                  <a:pt x="270003" y="872857"/>
                </a:cubicBezTo>
                <a:cubicBezTo>
                  <a:pt x="283139" y="884674"/>
                  <a:pt x="286050" y="892504"/>
                  <a:pt x="278736" y="896347"/>
                </a:cubicBezTo>
                <a:cubicBezTo>
                  <a:pt x="271422" y="900190"/>
                  <a:pt x="260359" y="909966"/>
                  <a:pt x="245545" y="925676"/>
                </a:cubicBezTo>
                <a:cubicBezTo>
                  <a:pt x="230732" y="941386"/>
                  <a:pt x="217041" y="952528"/>
                  <a:pt x="204471" y="959103"/>
                </a:cubicBezTo>
                <a:cubicBezTo>
                  <a:pt x="191903" y="965678"/>
                  <a:pt x="186113" y="966754"/>
                  <a:pt x="187102" y="962330"/>
                </a:cubicBezTo>
                <a:cubicBezTo>
                  <a:pt x="188091" y="957906"/>
                  <a:pt x="192457" y="951818"/>
                  <a:pt x="200202" y="944067"/>
                </a:cubicBezTo>
                <a:cubicBezTo>
                  <a:pt x="207946" y="936317"/>
                  <a:pt x="216457" y="925816"/>
                  <a:pt x="225734" y="912566"/>
                </a:cubicBezTo>
                <a:cubicBezTo>
                  <a:pt x="235012" y="899315"/>
                  <a:pt x="240322" y="890023"/>
                  <a:pt x="241663" y="884688"/>
                </a:cubicBezTo>
                <a:cubicBezTo>
                  <a:pt x="243003" y="879354"/>
                  <a:pt x="243990" y="872915"/>
                  <a:pt x="244620" y="865372"/>
                </a:cubicBezTo>
                <a:cubicBezTo>
                  <a:pt x="244936" y="861600"/>
                  <a:pt x="247209" y="860338"/>
                  <a:pt x="251440" y="861586"/>
                </a:cubicBezTo>
                <a:close/>
                <a:moveTo>
                  <a:pt x="7220198" y="860909"/>
                </a:moveTo>
                <a:cubicBezTo>
                  <a:pt x="7225647" y="861876"/>
                  <a:pt x="7233096" y="864160"/>
                  <a:pt x="7242546" y="867760"/>
                </a:cubicBezTo>
                <a:cubicBezTo>
                  <a:pt x="7251997" y="871359"/>
                  <a:pt x="7254908" y="877364"/>
                  <a:pt x="7251280" y="885774"/>
                </a:cubicBezTo>
                <a:cubicBezTo>
                  <a:pt x="7247652" y="894185"/>
                  <a:pt x="7245415" y="912859"/>
                  <a:pt x="7244568" y="941798"/>
                </a:cubicBezTo>
                <a:cubicBezTo>
                  <a:pt x="7249832" y="940163"/>
                  <a:pt x="7255238" y="938629"/>
                  <a:pt x="7260788" y="937195"/>
                </a:cubicBezTo>
                <a:cubicBezTo>
                  <a:pt x="7266337" y="935761"/>
                  <a:pt x="7270872" y="937281"/>
                  <a:pt x="7274393" y="941755"/>
                </a:cubicBezTo>
                <a:cubicBezTo>
                  <a:pt x="7277914" y="946229"/>
                  <a:pt x="7277017" y="950244"/>
                  <a:pt x="7271704" y="953801"/>
                </a:cubicBezTo>
                <a:cubicBezTo>
                  <a:pt x="7266391" y="957357"/>
                  <a:pt x="7257346" y="961537"/>
                  <a:pt x="7244568" y="966341"/>
                </a:cubicBezTo>
                <a:lnTo>
                  <a:pt x="7244568" y="993100"/>
                </a:lnTo>
                <a:cubicBezTo>
                  <a:pt x="7262566" y="980495"/>
                  <a:pt x="7270352" y="976806"/>
                  <a:pt x="7267928" y="982033"/>
                </a:cubicBezTo>
                <a:cubicBezTo>
                  <a:pt x="7265506" y="987260"/>
                  <a:pt x="7257719" y="997761"/>
                  <a:pt x="7244568" y="1013535"/>
                </a:cubicBezTo>
                <a:cubicBezTo>
                  <a:pt x="7244568" y="1016604"/>
                  <a:pt x="7244582" y="1020071"/>
                  <a:pt x="7244610" y="1023936"/>
                </a:cubicBezTo>
                <a:lnTo>
                  <a:pt x="7244672" y="1030440"/>
                </a:lnTo>
                <a:lnTo>
                  <a:pt x="7245720" y="1029812"/>
                </a:lnTo>
                <a:cubicBezTo>
                  <a:pt x="7247973" y="1029072"/>
                  <a:pt x="7250970" y="1028497"/>
                  <a:pt x="7254711" y="1028087"/>
                </a:cubicBezTo>
                <a:cubicBezTo>
                  <a:pt x="7269675" y="1026445"/>
                  <a:pt x="7291662" y="1023494"/>
                  <a:pt x="7320672" y="1019235"/>
                </a:cubicBezTo>
                <a:cubicBezTo>
                  <a:pt x="7326523" y="1002142"/>
                  <a:pt x="7327874" y="989013"/>
                  <a:pt x="7324727" y="979850"/>
                </a:cubicBezTo>
                <a:cubicBezTo>
                  <a:pt x="7321580" y="970686"/>
                  <a:pt x="7323658" y="966815"/>
                  <a:pt x="7330965" y="968234"/>
                </a:cubicBezTo>
                <a:cubicBezTo>
                  <a:pt x="7338272" y="969654"/>
                  <a:pt x="7345721" y="972267"/>
                  <a:pt x="7353314" y="976075"/>
                </a:cubicBezTo>
                <a:cubicBezTo>
                  <a:pt x="7360908" y="979882"/>
                  <a:pt x="7362148" y="985152"/>
                  <a:pt x="7357036" y="991885"/>
                </a:cubicBezTo>
                <a:cubicBezTo>
                  <a:pt x="7351923" y="998618"/>
                  <a:pt x="7347280" y="1006666"/>
                  <a:pt x="7343108" y="1016030"/>
                </a:cubicBezTo>
                <a:lnTo>
                  <a:pt x="7363198" y="1012739"/>
                </a:lnTo>
                <a:cubicBezTo>
                  <a:pt x="7363198" y="997840"/>
                  <a:pt x="7372312" y="996241"/>
                  <a:pt x="7390538" y="1007942"/>
                </a:cubicBezTo>
                <a:cubicBezTo>
                  <a:pt x="7409596" y="1007111"/>
                  <a:pt x="7423990" y="1005551"/>
                  <a:pt x="7433720" y="1003264"/>
                </a:cubicBezTo>
                <a:cubicBezTo>
                  <a:pt x="7443450" y="1000977"/>
                  <a:pt x="7452602" y="1004296"/>
                  <a:pt x="7461178" y="1013223"/>
                </a:cubicBezTo>
                <a:cubicBezTo>
                  <a:pt x="7469753" y="1022150"/>
                  <a:pt x="7467760" y="1026904"/>
                  <a:pt x="7455198" y="1027484"/>
                </a:cubicBezTo>
                <a:cubicBezTo>
                  <a:pt x="7442636" y="1028065"/>
                  <a:pt x="7420244" y="1029202"/>
                  <a:pt x="7388021" y="1030894"/>
                </a:cubicBezTo>
                <a:cubicBezTo>
                  <a:pt x="7382156" y="1052720"/>
                  <a:pt x="7376635" y="1067210"/>
                  <a:pt x="7371458" y="1074366"/>
                </a:cubicBezTo>
                <a:cubicBezTo>
                  <a:pt x="7385626" y="1079070"/>
                  <a:pt x="7397640" y="1084942"/>
                  <a:pt x="7407498" y="1091983"/>
                </a:cubicBezTo>
                <a:cubicBezTo>
                  <a:pt x="7417358" y="1099024"/>
                  <a:pt x="7423936" y="1106169"/>
                  <a:pt x="7427234" y="1113418"/>
                </a:cubicBezTo>
                <a:cubicBezTo>
                  <a:pt x="7430532" y="1120667"/>
                  <a:pt x="7430346" y="1128099"/>
                  <a:pt x="7426675" y="1135714"/>
                </a:cubicBezTo>
                <a:cubicBezTo>
                  <a:pt x="7423004" y="1143328"/>
                  <a:pt x="7415132" y="1140919"/>
                  <a:pt x="7403056" y="1128486"/>
                </a:cubicBezTo>
                <a:cubicBezTo>
                  <a:pt x="7390982" y="1116053"/>
                  <a:pt x="7375710" y="1104273"/>
                  <a:pt x="7357240" y="1093145"/>
                </a:cubicBezTo>
                <a:cubicBezTo>
                  <a:pt x="7343058" y="1108001"/>
                  <a:pt x="7327470" y="1119333"/>
                  <a:pt x="7310476" y="1127142"/>
                </a:cubicBezTo>
                <a:cubicBezTo>
                  <a:pt x="7293483" y="1134950"/>
                  <a:pt x="7277325" y="1140234"/>
                  <a:pt x="7262003" y="1142995"/>
                </a:cubicBezTo>
                <a:cubicBezTo>
                  <a:pt x="7246680" y="1145755"/>
                  <a:pt x="7248627" y="1140962"/>
                  <a:pt x="7267842" y="1128615"/>
                </a:cubicBezTo>
                <a:cubicBezTo>
                  <a:pt x="7285640" y="1119710"/>
                  <a:pt x="7300245" y="1111306"/>
                  <a:pt x="7311659" y="1103405"/>
                </a:cubicBezTo>
                <a:cubicBezTo>
                  <a:pt x="7323074" y="1095504"/>
                  <a:pt x="7331700" y="1088154"/>
                  <a:pt x="7337536" y="1081357"/>
                </a:cubicBezTo>
                <a:cubicBezTo>
                  <a:pt x="7322938" y="1074603"/>
                  <a:pt x="7313216" y="1070333"/>
                  <a:pt x="7308368" y="1068548"/>
                </a:cubicBezTo>
                <a:cubicBezTo>
                  <a:pt x="7303522" y="1066762"/>
                  <a:pt x="7302478" y="1062622"/>
                  <a:pt x="7305238" y="1056125"/>
                </a:cubicBezTo>
                <a:cubicBezTo>
                  <a:pt x="7307999" y="1049629"/>
                  <a:pt x="7311122" y="1043520"/>
                  <a:pt x="7314606" y="1037799"/>
                </a:cubicBezTo>
                <a:cubicBezTo>
                  <a:pt x="7293670" y="1041369"/>
                  <a:pt x="7279136" y="1044510"/>
                  <a:pt x="7271004" y="1047220"/>
                </a:cubicBezTo>
                <a:cubicBezTo>
                  <a:pt x="7262874" y="1049930"/>
                  <a:pt x="7254385" y="1047830"/>
                  <a:pt x="7245536" y="1040918"/>
                </a:cubicBezTo>
                <a:lnTo>
                  <a:pt x="7244778" y="1040110"/>
                </a:lnTo>
                <a:lnTo>
                  <a:pt x="7244938" y="1051905"/>
                </a:lnTo>
                <a:cubicBezTo>
                  <a:pt x="7245020" y="1057362"/>
                  <a:pt x="7245116" y="1063218"/>
                  <a:pt x="7245225" y="1069473"/>
                </a:cubicBezTo>
                <a:cubicBezTo>
                  <a:pt x="7245662" y="1094489"/>
                  <a:pt x="7245168" y="1110564"/>
                  <a:pt x="7243740" y="1117699"/>
                </a:cubicBezTo>
                <a:cubicBezTo>
                  <a:pt x="7242314" y="1124833"/>
                  <a:pt x="7238316" y="1132645"/>
                  <a:pt x="7231748" y="1141134"/>
                </a:cubicBezTo>
                <a:cubicBezTo>
                  <a:pt x="7225180" y="1149623"/>
                  <a:pt x="7219656" y="1148817"/>
                  <a:pt x="7215175" y="1138714"/>
                </a:cubicBezTo>
                <a:cubicBezTo>
                  <a:pt x="7210694" y="1128612"/>
                  <a:pt x="7204322" y="1117336"/>
                  <a:pt x="7196062" y="1104889"/>
                </a:cubicBezTo>
                <a:cubicBezTo>
                  <a:pt x="7187803" y="1092442"/>
                  <a:pt x="7189427" y="1088696"/>
                  <a:pt x="7200935" y="1093650"/>
                </a:cubicBezTo>
                <a:cubicBezTo>
                  <a:pt x="7212443" y="1098605"/>
                  <a:pt x="7218527" y="1100921"/>
                  <a:pt x="7219186" y="1100598"/>
                </a:cubicBezTo>
                <a:cubicBezTo>
                  <a:pt x="7219846" y="1100275"/>
                  <a:pt x="7220391" y="1096905"/>
                  <a:pt x="7220821" y="1090488"/>
                </a:cubicBezTo>
                <a:cubicBezTo>
                  <a:pt x="7221252" y="1084071"/>
                  <a:pt x="7221918" y="1063805"/>
                  <a:pt x="7222822" y="1029689"/>
                </a:cubicBezTo>
                <a:cubicBezTo>
                  <a:pt x="7200752" y="1053838"/>
                  <a:pt x="7187426" y="1069774"/>
                  <a:pt x="7182845" y="1077496"/>
                </a:cubicBezTo>
                <a:cubicBezTo>
                  <a:pt x="7178264" y="1085218"/>
                  <a:pt x="7172409" y="1087645"/>
                  <a:pt x="7165282" y="1084777"/>
                </a:cubicBezTo>
                <a:cubicBezTo>
                  <a:pt x="7158154" y="1081909"/>
                  <a:pt x="7151788" y="1077733"/>
                  <a:pt x="7146180" y="1072247"/>
                </a:cubicBezTo>
                <a:cubicBezTo>
                  <a:pt x="7140574" y="1066762"/>
                  <a:pt x="7141656" y="1062629"/>
                  <a:pt x="7149428" y="1059847"/>
                </a:cubicBezTo>
                <a:cubicBezTo>
                  <a:pt x="7157201" y="1057065"/>
                  <a:pt x="7167300" y="1051239"/>
                  <a:pt x="7179726" y="1042370"/>
                </a:cubicBezTo>
                <a:cubicBezTo>
                  <a:pt x="7192152" y="1033500"/>
                  <a:pt x="7206517" y="1021350"/>
                  <a:pt x="7222822" y="1005920"/>
                </a:cubicBezTo>
                <a:lnTo>
                  <a:pt x="7222822" y="973010"/>
                </a:lnTo>
                <a:cubicBezTo>
                  <a:pt x="7216570" y="976480"/>
                  <a:pt x="7209088" y="979373"/>
                  <a:pt x="7200376" y="981689"/>
                </a:cubicBezTo>
                <a:cubicBezTo>
                  <a:pt x="7191664" y="984005"/>
                  <a:pt x="7182877" y="982248"/>
                  <a:pt x="7174014" y="976419"/>
                </a:cubicBezTo>
                <a:cubicBezTo>
                  <a:pt x="7165152" y="970590"/>
                  <a:pt x="7165906" y="966768"/>
                  <a:pt x="7176274" y="964954"/>
                </a:cubicBezTo>
                <a:cubicBezTo>
                  <a:pt x="7186641" y="963140"/>
                  <a:pt x="7202158" y="958096"/>
                  <a:pt x="7222822" y="949821"/>
                </a:cubicBezTo>
                <a:cubicBezTo>
                  <a:pt x="7222822" y="932957"/>
                  <a:pt x="7222600" y="918366"/>
                  <a:pt x="7222155" y="906048"/>
                </a:cubicBezTo>
                <a:cubicBezTo>
                  <a:pt x="7221710" y="893730"/>
                  <a:pt x="7219910" y="882885"/>
                  <a:pt x="7216756" y="873514"/>
                </a:cubicBezTo>
                <a:cubicBezTo>
                  <a:pt x="7213601" y="864142"/>
                  <a:pt x="7214748" y="859941"/>
                  <a:pt x="7220198" y="860909"/>
                </a:cubicBezTo>
                <a:close/>
                <a:moveTo>
                  <a:pt x="2773149" y="860096"/>
                </a:moveTo>
                <a:cubicBezTo>
                  <a:pt x="2776311" y="859828"/>
                  <a:pt x="2781280" y="861120"/>
                  <a:pt x="2788056" y="863974"/>
                </a:cubicBezTo>
                <a:cubicBezTo>
                  <a:pt x="2801608" y="869681"/>
                  <a:pt x="2806648" y="874646"/>
                  <a:pt x="2803178" y="878870"/>
                </a:cubicBezTo>
                <a:cubicBezTo>
                  <a:pt x="2799707" y="883093"/>
                  <a:pt x="2796043" y="886316"/>
                  <a:pt x="2792186" y="888539"/>
                </a:cubicBezTo>
                <a:cubicBezTo>
                  <a:pt x="2797994" y="888051"/>
                  <a:pt x="2806634" y="886007"/>
                  <a:pt x="2818106" y="882408"/>
                </a:cubicBezTo>
                <a:cubicBezTo>
                  <a:pt x="2829578" y="878809"/>
                  <a:pt x="2838476" y="880881"/>
                  <a:pt x="2844800" y="888625"/>
                </a:cubicBezTo>
                <a:cubicBezTo>
                  <a:pt x="2851124" y="896368"/>
                  <a:pt x="2845729" y="901796"/>
                  <a:pt x="2828614" y="904908"/>
                </a:cubicBezTo>
                <a:cubicBezTo>
                  <a:pt x="2811499" y="908020"/>
                  <a:pt x="2796760" y="908220"/>
                  <a:pt x="2784399" y="905510"/>
                </a:cubicBezTo>
                <a:lnTo>
                  <a:pt x="2781539" y="909077"/>
                </a:lnTo>
                <a:lnTo>
                  <a:pt x="2783430" y="908506"/>
                </a:lnTo>
                <a:cubicBezTo>
                  <a:pt x="2784951" y="908387"/>
                  <a:pt x="2786808" y="908507"/>
                  <a:pt x="2789003" y="908866"/>
                </a:cubicBezTo>
                <a:cubicBezTo>
                  <a:pt x="2797779" y="910300"/>
                  <a:pt x="2805002" y="913168"/>
                  <a:pt x="2810674" y="917470"/>
                </a:cubicBezTo>
                <a:cubicBezTo>
                  <a:pt x="2816346" y="921772"/>
                  <a:pt x="2817131" y="927831"/>
                  <a:pt x="2813030" y="935646"/>
                </a:cubicBezTo>
                <a:cubicBezTo>
                  <a:pt x="2808928" y="943461"/>
                  <a:pt x="2801858" y="943827"/>
                  <a:pt x="2791820" y="936743"/>
                </a:cubicBezTo>
                <a:cubicBezTo>
                  <a:pt x="2785152" y="929129"/>
                  <a:pt x="2780821" y="922220"/>
                  <a:pt x="2778828" y="916018"/>
                </a:cubicBezTo>
                <a:lnTo>
                  <a:pt x="2778448" y="912932"/>
                </a:lnTo>
                <a:lnTo>
                  <a:pt x="2772821" y="919949"/>
                </a:lnTo>
                <a:cubicBezTo>
                  <a:pt x="2761300" y="933081"/>
                  <a:pt x="2749956" y="942293"/>
                  <a:pt x="2738787" y="947584"/>
                </a:cubicBezTo>
                <a:cubicBezTo>
                  <a:pt x="2723894" y="954640"/>
                  <a:pt x="2720144" y="953213"/>
                  <a:pt x="2727537" y="943304"/>
                </a:cubicBezTo>
                <a:cubicBezTo>
                  <a:pt x="2734929" y="933395"/>
                  <a:pt x="2742167" y="923790"/>
                  <a:pt x="2749251" y="914491"/>
                </a:cubicBezTo>
                <a:cubicBezTo>
                  <a:pt x="2756335" y="905191"/>
                  <a:pt x="2761638" y="896411"/>
                  <a:pt x="2765158" y="888151"/>
                </a:cubicBezTo>
                <a:cubicBezTo>
                  <a:pt x="2768679" y="879891"/>
                  <a:pt x="2769987" y="872370"/>
                  <a:pt x="2769084" y="865587"/>
                </a:cubicBezTo>
                <a:cubicBezTo>
                  <a:pt x="2768632" y="862195"/>
                  <a:pt x="2769987" y="860365"/>
                  <a:pt x="2773149" y="860096"/>
                </a:cubicBezTo>
                <a:close/>
                <a:moveTo>
                  <a:pt x="5427160" y="858862"/>
                </a:moveTo>
                <a:cubicBezTo>
                  <a:pt x="5428873" y="858692"/>
                  <a:pt x="5431115" y="858962"/>
                  <a:pt x="5433886" y="859672"/>
                </a:cubicBezTo>
                <a:cubicBezTo>
                  <a:pt x="5444971" y="862511"/>
                  <a:pt x="5453772" y="866325"/>
                  <a:pt x="5460290" y="871115"/>
                </a:cubicBezTo>
                <a:cubicBezTo>
                  <a:pt x="5466808" y="875905"/>
                  <a:pt x="5467818" y="881479"/>
                  <a:pt x="5463323" y="887839"/>
                </a:cubicBezTo>
                <a:cubicBezTo>
                  <a:pt x="5458827" y="894199"/>
                  <a:pt x="5456579" y="913089"/>
                  <a:pt x="5456579" y="944508"/>
                </a:cubicBezTo>
                <a:cubicBezTo>
                  <a:pt x="5459992" y="943763"/>
                  <a:pt x="5464997" y="941999"/>
                  <a:pt x="5471593" y="939217"/>
                </a:cubicBezTo>
                <a:cubicBezTo>
                  <a:pt x="5478190" y="936435"/>
                  <a:pt x="5484535" y="937668"/>
                  <a:pt x="5490630" y="942917"/>
                </a:cubicBezTo>
                <a:cubicBezTo>
                  <a:pt x="5496725" y="948165"/>
                  <a:pt x="5496431" y="953095"/>
                  <a:pt x="5489748" y="957705"/>
                </a:cubicBezTo>
                <a:cubicBezTo>
                  <a:pt x="5483066" y="962315"/>
                  <a:pt x="5471952" y="966664"/>
                  <a:pt x="5456407" y="970751"/>
                </a:cubicBezTo>
                <a:lnTo>
                  <a:pt x="5455224" y="1000908"/>
                </a:lnTo>
                <a:cubicBezTo>
                  <a:pt x="5462739" y="1003160"/>
                  <a:pt x="5470916" y="1006494"/>
                  <a:pt x="5479757" y="1010911"/>
                </a:cubicBezTo>
                <a:cubicBezTo>
                  <a:pt x="5488597" y="1015327"/>
                  <a:pt x="5493018" y="1022913"/>
                  <a:pt x="5493018" y="1033669"/>
                </a:cubicBezTo>
                <a:cubicBezTo>
                  <a:pt x="5493018" y="1045413"/>
                  <a:pt x="5487106" y="1047733"/>
                  <a:pt x="5475283" y="1040627"/>
                </a:cubicBezTo>
                <a:cubicBezTo>
                  <a:pt x="5463459" y="1033522"/>
                  <a:pt x="5456601" y="1025380"/>
                  <a:pt x="5454708" y="1016202"/>
                </a:cubicBezTo>
                <a:cubicBezTo>
                  <a:pt x="5454148" y="1039147"/>
                  <a:pt x="5453869" y="1062062"/>
                  <a:pt x="5453869" y="1084949"/>
                </a:cubicBezTo>
                <a:cubicBezTo>
                  <a:pt x="5453869" y="1105714"/>
                  <a:pt x="5452141" y="1123969"/>
                  <a:pt x="5448685" y="1139714"/>
                </a:cubicBezTo>
                <a:cubicBezTo>
                  <a:pt x="5445229" y="1155460"/>
                  <a:pt x="5439353" y="1156883"/>
                  <a:pt x="5431057" y="1143984"/>
                </a:cubicBezTo>
                <a:cubicBezTo>
                  <a:pt x="5422761" y="1131085"/>
                  <a:pt x="5420413" y="1120219"/>
                  <a:pt x="5424012" y="1111385"/>
                </a:cubicBezTo>
                <a:cubicBezTo>
                  <a:pt x="5427612" y="1102552"/>
                  <a:pt x="5430760" y="1067676"/>
                  <a:pt x="5433455" y="1006759"/>
                </a:cubicBezTo>
                <a:cubicBezTo>
                  <a:pt x="5427591" y="1026434"/>
                  <a:pt x="5419363" y="1041566"/>
                  <a:pt x="5408773" y="1052157"/>
                </a:cubicBezTo>
                <a:cubicBezTo>
                  <a:pt x="5398183" y="1062747"/>
                  <a:pt x="5385251" y="1071548"/>
                  <a:pt x="5369979" y="1078561"/>
                </a:cubicBezTo>
                <a:cubicBezTo>
                  <a:pt x="5354706" y="1085573"/>
                  <a:pt x="5353237" y="1082321"/>
                  <a:pt x="5365569" y="1068806"/>
                </a:cubicBezTo>
                <a:cubicBezTo>
                  <a:pt x="5377902" y="1055290"/>
                  <a:pt x="5389402" y="1041423"/>
                  <a:pt x="5400071" y="1027205"/>
                </a:cubicBezTo>
                <a:cubicBezTo>
                  <a:pt x="5410741" y="1012986"/>
                  <a:pt x="5420069" y="996269"/>
                  <a:pt x="5428056" y="977053"/>
                </a:cubicBezTo>
                <a:cubicBezTo>
                  <a:pt x="5420528" y="979749"/>
                  <a:pt x="5411372" y="982675"/>
                  <a:pt x="5400588" y="985830"/>
                </a:cubicBezTo>
                <a:cubicBezTo>
                  <a:pt x="5389804" y="988985"/>
                  <a:pt x="5379540" y="987181"/>
                  <a:pt x="5369796" y="980420"/>
                </a:cubicBezTo>
                <a:cubicBezTo>
                  <a:pt x="5360052" y="973658"/>
                  <a:pt x="5361963" y="969156"/>
                  <a:pt x="5375528" y="966911"/>
                </a:cubicBezTo>
                <a:cubicBezTo>
                  <a:pt x="5389094" y="964667"/>
                  <a:pt x="5408417" y="959788"/>
                  <a:pt x="5433498" y="952274"/>
                </a:cubicBezTo>
                <a:cubicBezTo>
                  <a:pt x="5434373" y="910171"/>
                  <a:pt x="5431885" y="883501"/>
                  <a:pt x="5426034" y="872266"/>
                </a:cubicBezTo>
                <a:cubicBezTo>
                  <a:pt x="5421646" y="863839"/>
                  <a:pt x="5422022" y="859371"/>
                  <a:pt x="5427160" y="858862"/>
                </a:cubicBezTo>
                <a:close/>
                <a:moveTo>
                  <a:pt x="1502860" y="858862"/>
                </a:moveTo>
                <a:cubicBezTo>
                  <a:pt x="1504574" y="858692"/>
                  <a:pt x="1506816" y="858962"/>
                  <a:pt x="1509587" y="859672"/>
                </a:cubicBezTo>
                <a:cubicBezTo>
                  <a:pt x="1520672" y="862511"/>
                  <a:pt x="1529473" y="866325"/>
                  <a:pt x="1535991" y="871115"/>
                </a:cubicBezTo>
                <a:cubicBezTo>
                  <a:pt x="1542508" y="875905"/>
                  <a:pt x="1543519" y="881479"/>
                  <a:pt x="1539024" y="887839"/>
                </a:cubicBezTo>
                <a:cubicBezTo>
                  <a:pt x="1534528" y="894199"/>
                  <a:pt x="1532280" y="913089"/>
                  <a:pt x="1532280" y="944508"/>
                </a:cubicBezTo>
                <a:cubicBezTo>
                  <a:pt x="1535693" y="943763"/>
                  <a:pt x="1540698" y="941999"/>
                  <a:pt x="1547294" y="939217"/>
                </a:cubicBezTo>
                <a:cubicBezTo>
                  <a:pt x="1553891" y="936435"/>
                  <a:pt x="1560237" y="937668"/>
                  <a:pt x="1566331" y="942917"/>
                </a:cubicBezTo>
                <a:cubicBezTo>
                  <a:pt x="1572425" y="948165"/>
                  <a:pt x="1572132" y="953095"/>
                  <a:pt x="1565449" y="957705"/>
                </a:cubicBezTo>
                <a:cubicBezTo>
                  <a:pt x="1558766" y="962315"/>
                  <a:pt x="1547652" y="966664"/>
                  <a:pt x="1532108" y="970751"/>
                </a:cubicBezTo>
                <a:lnTo>
                  <a:pt x="1530925" y="1000908"/>
                </a:lnTo>
                <a:cubicBezTo>
                  <a:pt x="1538440" y="1003160"/>
                  <a:pt x="1546617" y="1006494"/>
                  <a:pt x="1555457" y="1010911"/>
                </a:cubicBezTo>
                <a:cubicBezTo>
                  <a:pt x="1564298" y="1015327"/>
                  <a:pt x="1568719" y="1022913"/>
                  <a:pt x="1568719" y="1033669"/>
                </a:cubicBezTo>
                <a:cubicBezTo>
                  <a:pt x="1568719" y="1045413"/>
                  <a:pt x="1562807" y="1047733"/>
                  <a:pt x="1550983" y="1040627"/>
                </a:cubicBezTo>
                <a:cubicBezTo>
                  <a:pt x="1539159" y="1033522"/>
                  <a:pt x="1532302" y="1025380"/>
                  <a:pt x="1530409" y="1016202"/>
                </a:cubicBezTo>
                <a:cubicBezTo>
                  <a:pt x="1529850" y="1039147"/>
                  <a:pt x="1529570" y="1062062"/>
                  <a:pt x="1529570" y="1084949"/>
                </a:cubicBezTo>
                <a:cubicBezTo>
                  <a:pt x="1529570" y="1105714"/>
                  <a:pt x="1527843" y="1123969"/>
                  <a:pt x="1524386" y="1139714"/>
                </a:cubicBezTo>
                <a:cubicBezTo>
                  <a:pt x="1520930" y="1155460"/>
                  <a:pt x="1515054" y="1156883"/>
                  <a:pt x="1506757" y="1143984"/>
                </a:cubicBezTo>
                <a:cubicBezTo>
                  <a:pt x="1498462" y="1131085"/>
                  <a:pt x="1496114" y="1120219"/>
                  <a:pt x="1499713" y="1111385"/>
                </a:cubicBezTo>
                <a:cubicBezTo>
                  <a:pt x="1503313" y="1102552"/>
                  <a:pt x="1506461" y="1067676"/>
                  <a:pt x="1509157" y="1006759"/>
                </a:cubicBezTo>
                <a:cubicBezTo>
                  <a:pt x="1503292" y="1026434"/>
                  <a:pt x="1495064" y="1041566"/>
                  <a:pt x="1484474" y="1052157"/>
                </a:cubicBezTo>
                <a:cubicBezTo>
                  <a:pt x="1473883" y="1062747"/>
                  <a:pt x="1460952" y="1071548"/>
                  <a:pt x="1445679" y="1078561"/>
                </a:cubicBezTo>
                <a:cubicBezTo>
                  <a:pt x="1430407" y="1085573"/>
                  <a:pt x="1428937" y="1082321"/>
                  <a:pt x="1441270" y="1068806"/>
                </a:cubicBezTo>
                <a:cubicBezTo>
                  <a:pt x="1453603" y="1055290"/>
                  <a:pt x="1465103" y="1041423"/>
                  <a:pt x="1475772" y="1027205"/>
                </a:cubicBezTo>
                <a:cubicBezTo>
                  <a:pt x="1486441" y="1012986"/>
                  <a:pt x="1495771" y="996269"/>
                  <a:pt x="1503758" y="977053"/>
                </a:cubicBezTo>
                <a:cubicBezTo>
                  <a:pt x="1496229" y="979749"/>
                  <a:pt x="1487073" y="982675"/>
                  <a:pt x="1476288" y="985830"/>
                </a:cubicBezTo>
                <a:cubicBezTo>
                  <a:pt x="1465505" y="988985"/>
                  <a:pt x="1455241" y="987181"/>
                  <a:pt x="1445497" y="980420"/>
                </a:cubicBezTo>
                <a:cubicBezTo>
                  <a:pt x="1435752" y="973658"/>
                  <a:pt x="1437664" y="969156"/>
                  <a:pt x="1451230" y="966911"/>
                </a:cubicBezTo>
                <a:cubicBezTo>
                  <a:pt x="1464795" y="964667"/>
                  <a:pt x="1484118" y="959788"/>
                  <a:pt x="1509199" y="952274"/>
                </a:cubicBezTo>
                <a:cubicBezTo>
                  <a:pt x="1510074" y="910171"/>
                  <a:pt x="1507586" y="883501"/>
                  <a:pt x="1501736" y="872266"/>
                </a:cubicBezTo>
                <a:cubicBezTo>
                  <a:pt x="1497348" y="863839"/>
                  <a:pt x="1497722" y="859371"/>
                  <a:pt x="1502860" y="858862"/>
                </a:cubicBezTo>
                <a:close/>
                <a:moveTo>
                  <a:pt x="5935795" y="851449"/>
                </a:moveTo>
                <a:cubicBezTo>
                  <a:pt x="5937294" y="851358"/>
                  <a:pt x="5939193" y="851607"/>
                  <a:pt x="5941493" y="852197"/>
                </a:cubicBezTo>
                <a:cubicBezTo>
                  <a:pt x="5950693" y="854556"/>
                  <a:pt x="5958594" y="857610"/>
                  <a:pt x="5965197" y="861360"/>
                </a:cubicBezTo>
                <a:cubicBezTo>
                  <a:pt x="5971801" y="865110"/>
                  <a:pt x="5973507" y="870011"/>
                  <a:pt x="5970317" y="876063"/>
                </a:cubicBezTo>
                <a:cubicBezTo>
                  <a:pt x="5967126" y="882114"/>
                  <a:pt x="5965122" y="898627"/>
                  <a:pt x="5964304" y="925601"/>
                </a:cubicBezTo>
                <a:cubicBezTo>
                  <a:pt x="5967201" y="925672"/>
                  <a:pt x="5971923" y="924791"/>
                  <a:pt x="5978469" y="922955"/>
                </a:cubicBezTo>
                <a:cubicBezTo>
                  <a:pt x="5985015" y="921119"/>
                  <a:pt x="5991938" y="923582"/>
                  <a:pt x="5999237" y="930344"/>
                </a:cubicBezTo>
                <a:cubicBezTo>
                  <a:pt x="6006537" y="937105"/>
                  <a:pt x="6004507" y="941622"/>
                  <a:pt x="5993150" y="943895"/>
                </a:cubicBezTo>
                <a:cubicBezTo>
                  <a:pt x="5981792" y="946168"/>
                  <a:pt x="5972084" y="947663"/>
                  <a:pt x="5964025" y="948380"/>
                </a:cubicBezTo>
                <a:cubicBezTo>
                  <a:pt x="5961501" y="991257"/>
                  <a:pt x="5960239" y="1023258"/>
                  <a:pt x="5960239" y="1044381"/>
                </a:cubicBezTo>
                <a:cubicBezTo>
                  <a:pt x="5979684" y="1042631"/>
                  <a:pt x="5994440" y="1041068"/>
                  <a:pt x="6004507" y="1039692"/>
                </a:cubicBezTo>
                <a:cubicBezTo>
                  <a:pt x="6014574" y="1038315"/>
                  <a:pt x="6023662" y="1041022"/>
                  <a:pt x="6031772" y="1047812"/>
                </a:cubicBezTo>
                <a:cubicBezTo>
                  <a:pt x="6039881" y="1054602"/>
                  <a:pt x="6040692" y="1059578"/>
                  <a:pt x="6034203" y="1062740"/>
                </a:cubicBezTo>
                <a:cubicBezTo>
                  <a:pt x="6027713" y="1065902"/>
                  <a:pt x="6018472" y="1067261"/>
                  <a:pt x="6006476" y="1066816"/>
                </a:cubicBezTo>
                <a:cubicBezTo>
                  <a:pt x="5994480" y="1066371"/>
                  <a:pt x="5980968" y="1066590"/>
                  <a:pt x="5965939" y="1067472"/>
                </a:cubicBezTo>
                <a:cubicBezTo>
                  <a:pt x="5950911" y="1068354"/>
                  <a:pt x="5934463" y="1069914"/>
                  <a:pt x="5916595" y="1072151"/>
                </a:cubicBezTo>
                <a:cubicBezTo>
                  <a:pt x="5898727" y="1074388"/>
                  <a:pt x="5882914" y="1076646"/>
                  <a:pt x="5869154" y="1078926"/>
                </a:cubicBezTo>
                <a:cubicBezTo>
                  <a:pt x="5855394" y="1081206"/>
                  <a:pt x="5845087" y="1083020"/>
                  <a:pt x="5838233" y="1084368"/>
                </a:cubicBezTo>
                <a:cubicBezTo>
                  <a:pt x="5831378" y="1085716"/>
                  <a:pt x="5824552" y="1082314"/>
                  <a:pt x="5817755" y="1074162"/>
                </a:cubicBezTo>
                <a:cubicBezTo>
                  <a:pt x="5810957" y="1066009"/>
                  <a:pt x="5812675" y="1062392"/>
                  <a:pt x="5822907" y="1063310"/>
                </a:cubicBezTo>
                <a:cubicBezTo>
                  <a:pt x="5833139" y="1064228"/>
                  <a:pt x="5849619" y="1063059"/>
                  <a:pt x="5872348" y="1059804"/>
                </a:cubicBezTo>
                <a:lnTo>
                  <a:pt x="5872348" y="963567"/>
                </a:lnTo>
                <a:cubicBezTo>
                  <a:pt x="5867157" y="964456"/>
                  <a:pt x="5861586" y="962186"/>
                  <a:pt x="5855634" y="956759"/>
                </a:cubicBezTo>
                <a:cubicBezTo>
                  <a:pt x="5849684" y="951331"/>
                  <a:pt x="5849981" y="947943"/>
                  <a:pt x="5856527" y="946595"/>
                </a:cubicBezTo>
                <a:cubicBezTo>
                  <a:pt x="5863073" y="945247"/>
                  <a:pt x="5868347" y="944286"/>
                  <a:pt x="5872348" y="943712"/>
                </a:cubicBezTo>
                <a:cubicBezTo>
                  <a:pt x="5872348" y="934736"/>
                  <a:pt x="5871918" y="926777"/>
                  <a:pt x="5871057" y="919836"/>
                </a:cubicBezTo>
                <a:cubicBezTo>
                  <a:pt x="5870197" y="912895"/>
                  <a:pt x="5868171" y="905374"/>
                  <a:pt x="5864981" y="897272"/>
                </a:cubicBezTo>
                <a:cubicBezTo>
                  <a:pt x="5861790" y="889169"/>
                  <a:pt x="5864127" y="886309"/>
                  <a:pt x="5871993" y="888689"/>
                </a:cubicBezTo>
                <a:cubicBezTo>
                  <a:pt x="5879859" y="891070"/>
                  <a:pt x="5886860" y="893862"/>
                  <a:pt x="5892998" y="897067"/>
                </a:cubicBezTo>
                <a:cubicBezTo>
                  <a:pt x="5899136" y="900272"/>
                  <a:pt x="5901287" y="904015"/>
                  <a:pt x="5899451" y="908296"/>
                </a:cubicBezTo>
                <a:cubicBezTo>
                  <a:pt x="5897616" y="912576"/>
                  <a:pt x="5896282" y="922847"/>
                  <a:pt x="5895450" y="939109"/>
                </a:cubicBezTo>
                <a:cubicBezTo>
                  <a:pt x="5917377" y="935567"/>
                  <a:pt x="5932176" y="933101"/>
                  <a:pt x="5939847" y="931710"/>
                </a:cubicBezTo>
                <a:cubicBezTo>
                  <a:pt x="5939847" y="917929"/>
                  <a:pt x="5939629" y="904911"/>
                  <a:pt x="5939191" y="892658"/>
                </a:cubicBezTo>
                <a:cubicBezTo>
                  <a:pt x="5938754" y="880404"/>
                  <a:pt x="5936728" y="870007"/>
                  <a:pt x="5933115" y="861468"/>
                </a:cubicBezTo>
                <a:cubicBezTo>
                  <a:pt x="5930404" y="855063"/>
                  <a:pt x="5931298" y="851724"/>
                  <a:pt x="5935795" y="851449"/>
                </a:cubicBezTo>
                <a:close/>
                <a:moveTo>
                  <a:pt x="2001971" y="851449"/>
                </a:moveTo>
                <a:cubicBezTo>
                  <a:pt x="2003470" y="851358"/>
                  <a:pt x="2005369" y="851607"/>
                  <a:pt x="2007669" y="852197"/>
                </a:cubicBezTo>
                <a:cubicBezTo>
                  <a:pt x="2016868" y="854556"/>
                  <a:pt x="2024770" y="857610"/>
                  <a:pt x="2031373" y="861360"/>
                </a:cubicBezTo>
                <a:cubicBezTo>
                  <a:pt x="2037977" y="865110"/>
                  <a:pt x="2039683" y="870011"/>
                  <a:pt x="2036493" y="876063"/>
                </a:cubicBezTo>
                <a:cubicBezTo>
                  <a:pt x="2033302" y="882114"/>
                  <a:pt x="2031298" y="898627"/>
                  <a:pt x="2030480" y="925601"/>
                </a:cubicBezTo>
                <a:cubicBezTo>
                  <a:pt x="2033377" y="925672"/>
                  <a:pt x="2038099" y="924791"/>
                  <a:pt x="2044645" y="922955"/>
                </a:cubicBezTo>
                <a:cubicBezTo>
                  <a:pt x="2051191" y="921119"/>
                  <a:pt x="2058113" y="923582"/>
                  <a:pt x="2065412" y="930344"/>
                </a:cubicBezTo>
                <a:cubicBezTo>
                  <a:pt x="2072711" y="937105"/>
                  <a:pt x="2070682" y="941622"/>
                  <a:pt x="2059325" y="943895"/>
                </a:cubicBezTo>
                <a:cubicBezTo>
                  <a:pt x="2047969" y="946168"/>
                  <a:pt x="2038261" y="947663"/>
                  <a:pt x="2030201" y="948380"/>
                </a:cubicBezTo>
                <a:cubicBezTo>
                  <a:pt x="2027677" y="991257"/>
                  <a:pt x="2026415" y="1023258"/>
                  <a:pt x="2026415" y="1044381"/>
                </a:cubicBezTo>
                <a:cubicBezTo>
                  <a:pt x="2045861" y="1042631"/>
                  <a:pt x="2060616" y="1041068"/>
                  <a:pt x="2070682" y="1039692"/>
                </a:cubicBezTo>
                <a:cubicBezTo>
                  <a:pt x="2080749" y="1038315"/>
                  <a:pt x="2089837" y="1041022"/>
                  <a:pt x="2097947" y="1047812"/>
                </a:cubicBezTo>
                <a:cubicBezTo>
                  <a:pt x="2106056" y="1054602"/>
                  <a:pt x="2106866" y="1059578"/>
                  <a:pt x="2100377" y="1062740"/>
                </a:cubicBezTo>
                <a:cubicBezTo>
                  <a:pt x="2093888" y="1065902"/>
                  <a:pt x="2084646" y="1067261"/>
                  <a:pt x="2072651" y="1066816"/>
                </a:cubicBezTo>
                <a:cubicBezTo>
                  <a:pt x="2060655" y="1066371"/>
                  <a:pt x="2047144" y="1066590"/>
                  <a:pt x="2032116" y="1067472"/>
                </a:cubicBezTo>
                <a:cubicBezTo>
                  <a:pt x="2017087" y="1068354"/>
                  <a:pt x="2000639" y="1069914"/>
                  <a:pt x="1982771" y="1072151"/>
                </a:cubicBezTo>
                <a:cubicBezTo>
                  <a:pt x="1964902" y="1074388"/>
                  <a:pt x="1949089" y="1076646"/>
                  <a:pt x="1935330" y="1078926"/>
                </a:cubicBezTo>
                <a:cubicBezTo>
                  <a:pt x="1921570" y="1081206"/>
                  <a:pt x="1911263" y="1083020"/>
                  <a:pt x="1904408" y="1084368"/>
                </a:cubicBezTo>
                <a:cubicBezTo>
                  <a:pt x="1897554" y="1085716"/>
                  <a:pt x="1890729" y="1082314"/>
                  <a:pt x="1883930" y="1074162"/>
                </a:cubicBezTo>
                <a:cubicBezTo>
                  <a:pt x="1877134" y="1066009"/>
                  <a:pt x="1878851" y="1062392"/>
                  <a:pt x="1889083" y="1063310"/>
                </a:cubicBezTo>
                <a:cubicBezTo>
                  <a:pt x="1899314" y="1064228"/>
                  <a:pt x="1915795" y="1063059"/>
                  <a:pt x="1938525" y="1059804"/>
                </a:cubicBezTo>
                <a:lnTo>
                  <a:pt x="1938525" y="963567"/>
                </a:lnTo>
                <a:cubicBezTo>
                  <a:pt x="1933332" y="964456"/>
                  <a:pt x="1927762" y="962186"/>
                  <a:pt x="1921811" y="956759"/>
                </a:cubicBezTo>
                <a:cubicBezTo>
                  <a:pt x="1915859" y="951331"/>
                  <a:pt x="1916157" y="947943"/>
                  <a:pt x="1922703" y="946595"/>
                </a:cubicBezTo>
                <a:cubicBezTo>
                  <a:pt x="1929250" y="945247"/>
                  <a:pt x="1934524" y="944286"/>
                  <a:pt x="1938525" y="943712"/>
                </a:cubicBezTo>
                <a:cubicBezTo>
                  <a:pt x="1938525" y="934736"/>
                  <a:pt x="1938095" y="926777"/>
                  <a:pt x="1937233" y="919836"/>
                </a:cubicBezTo>
                <a:cubicBezTo>
                  <a:pt x="1936373" y="912895"/>
                  <a:pt x="1934347" y="905374"/>
                  <a:pt x="1931157" y="897272"/>
                </a:cubicBezTo>
                <a:cubicBezTo>
                  <a:pt x="1927966" y="889169"/>
                  <a:pt x="1930304" y="886309"/>
                  <a:pt x="1938170" y="888689"/>
                </a:cubicBezTo>
                <a:cubicBezTo>
                  <a:pt x="1946035" y="891070"/>
                  <a:pt x="1953036" y="893862"/>
                  <a:pt x="1959174" y="897067"/>
                </a:cubicBezTo>
                <a:cubicBezTo>
                  <a:pt x="1965312" y="900272"/>
                  <a:pt x="1967462" y="904015"/>
                  <a:pt x="1965628" y="908296"/>
                </a:cubicBezTo>
                <a:cubicBezTo>
                  <a:pt x="1963792" y="912576"/>
                  <a:pt x="1962458" y="922847"/>
                  <a:pt x="1961627" y="939109"/>
                </a:cubicBezTo>
                <a:cubicBezTo>
                  <a:pt x="1983552" y="935567"/>
                  <a:pt x="1998351" y="933101"/>
                  <a:pt x="2006023" y="931710"/>
                </a:cubicBezTo>
                <a:cubicBezTo>
                  <a:pt x="2006023" y="917929"/>
                  <a:pt x="2005804" y="904911"/>
                  <a:pt x="2005367" y="892658"/>
                </a:cubicBezTo>
                <a:cubicBezTo>
                  <a:pt x="2004930" y="880404"/>
                  <a:pt x="2002904" y="870007"/>
                  <a:pt x="1999291" y="861468"/>
                </a:cubicBezTo>
                <a:cubicBezTo>
                  <a:pt x="1996580" y="855063"/>
                  <a:pt x="1997473" y="851724"/>
                  <a:pt x="2001971" y="851449"/>
                </a:cubicBezTo>
                <a:close/>
                <a:moveTo>
                  <a:pt x="3347446" y="850955"/>
                </a:moveTo>
                <a:cubicBezTo>
                  <a:pt x="3349152" y="851041"/>
                  <a:pt x="3351237" y="851501"/>
                  <a:pt x="3353700" y="852337"/>
                </a:cubicBezTo>
                <a:cubicBezTo>
                  <a:pt x="3363552" y="855678"/>
                  <a:pt x="3371905" y="860231"/>
                  <a:pt x="3378760" y="865996"/>
                </a:cubicBezTo>
                <a:cubicBezTo>
                  <a:pt x="3385614" y="871760"/>
                  <a:pt x="3387303" y="876629"/>
                  <a:pt x="3383825" y="880601"/>
                </a:cubicBezTo>
                <a:cubicBezTo>
                  <a:pt x="3380348" y="884573"/>
                  <a:pt x="3377132" y="888409"/>
                  <a:pt x="3374178" y="892109"/>
                </a:cubicBezTo>
                <a:cubicBezTo>
                  <a:pt x="3405153" y="924303"/>
                  <a:pt x="3426864" y="945734"/>
                  <a:pt x="3439311" y="956404"/>
                </a:cubicBezTo>
                <a:cubicBezTo>
                  <a:pt x="3451758" y="967073"/>
                  <a:pt x="3464578" y="976150"/>
                  <a:pt x="3477772" y="983636"/>
                </a:cubicBezTo>
                <a:cubicBezTo>
                  <a:pt x="3490964" y="991121"/>
                  <a:pt x="3506018" y="998005"/>
                  <a:pt x="3522932" y="1004286"/>
                </a:cubicBezTo>
                <a:cubicBezTo>
                  <a:pt x="3539847" y="1010567"/>
                  <a:pt x="3541159" y="1015249"/>
                  <a:pt x="3526869" y="1018332"/>
                </a:cubicBezTo>
                <a:cubicBezTo>
                  <a:pt x="3512579" y="1021415"/>
                  <a:pt x="3496905" y="1022487"/>
                  <a:pt x="3479847" y="1021548"/>
                </a:cubicBezTo>
                <a:cubicBezTo>
                  <a:pt x="3462790" y="1020608"/>
                  <a:pt x="3450787" y="1015672"/>
                  <a:pt x="3443839" y="1006738"/>
                </a:cubicBezTo>
                <a:cubicBezTo>
                  <a:pt x="3436891" y="997804"/>
                  <a:pt x="3427305" y="985256"/>
                  <a:pt x="3415080" y="969095"/>
                </a:cubicBezTo>
                <a:cubicBezTo>
                  <a:pt x="3402855" y="952933"/>
                  <a:pt x="3386274" y="931294"/>
                  <a:pt x="3365337" y="904177"/>
                </a:cubicBezTo>
                <a:cubicBezTo>
                  <a:pt x="3355485" y="924568"/>
                  <a:pt x="3344899" y="942687"/>
                  <a:pt x="3333577" y="958533"/>
                </a:cubicBezTo>
                <a:cubicBezTo>
                  <a:pt x="3322255" y="974379"/>
                  <a:pt x="3308374" y="990978"/>
                  <a:pt x="3291933" y="1008329"/>
                </a:cubicBezTo>
                <a:cubicBezTo>
                  <a:pt x="3275492" y="1025681"/>
                  <a:pt x="3256269" y="1039430"/>
                  <a:pt x="3234264" y="1049576"/>
                </a:cubicBezTo>
                <a:cubicBezTo>
                  <a:pt x="3212259" y="1059721"/>
                  <a:pt x="3209688" y="1057115"/>
                  <a:pt x="3226553" y="1041757"/>
                </a:cubicBezTo>
                <a:cubicBezTo>
                  <a:pt x="3243417" y="1026398"/>
                  <a:pt x="3259485" y="1009957"/>
                  <a:pt x="3274757" y="992433"/>
                </a:cubicBezTo>
                <a:cubicBezTo>
                  <a:pt x="3290029" y="974910"/>
                  <a:pt x="3302982" y="957952"/>
                  <a:pt x="3313616" y="941561"/>
                </a:cubicBezTo>
                <a:cubicBezTo>
                  <a:pt x="3324249" y="925171"/>
                  <a:pt x="3332251" y="909690"/>
                  <a:pt x="3337621" y="895121"/>
                </a:cubicBezTo>
                <a:cubicBezTo>
                  <a:pt x="3342991" y="880551"/>
                  <a:pt x="3344551" y="868943"/>
                  <a:pt x="3342300" y="860295"/>
                </a:cubicBezTo>
                <a:cubicBezTo>
                  <a:pt x="3340611" y="853810"/>
                  <a:pt x="3342326" y="850696"/>
                  <a:pt x="3347446" y="850955"/>
                </a:cubicBezTo>
                <a:close/>
                <a:moveTo>
                  <a:pt x="2880938" y="850949"/>
                </a:moveTo>
                <a:cubicBezTo>
                  <a:pt x="2888911" y="853366"/>
                  <a:pt x="2895461" y="856553"/>
                  <a:pt x="2900587" y="860511"/>
                </a:cubicBezTo>
                <a:cubicBezTo>
                  <a:pt x="2905714" y="864468"/>
                  <a:pt x="2906753" y="868233"/>
                  <a:pt x="2903706" y="871803"/>
                </a:cubicBezTo>
                <a:cubicBezTo>
                  <a:pt x="2900659" y="875374"/>
                  <a:pt x="2896783" y="878457"/>
                  <a:pt x="2892080" y="881053"/>
                </a:cubicBezTo>
                <a:cubicBezTo>
                  <a:pt x="2908299" y="879361"/>
                  <a:pt x="2920599" y="877138"/>
                  <a:pt x="2928981" y="874385"/>
                </a:cubicBezTo>
                <a:cubicBezTo>
                  <a:pt x="2937363" y="871631"/>
                  <a:pt x="2945232" y="873621"/>
                  <a:pt x="2952588" y="880354"/>
                </a:cubicBezTo>
                <a:cubicBezTo>
                  <a:pt x="2959945" y="887087"/>
                  <a:pt x="2954090" y="892288"/>
                  <a:pt x="2935025" y="895960"/>
                </a:cubicBezTo>
                <a:cubicBezTo>
                  <a:pt x="2915960" y="899631"/>
                  <a:pt x="2899838" y="899215"/>
                  <a:pt x="2886659" y="894712"/>
                </a:cubicBezTo>
                <a:cubicBezTo>
                  <a:pt x="2874083" y="911160"/>
                  <a:pt x="2860793" y="923149"/>
                  <a:pt x="2846790" y="930677"/>
                </a:cubicBezTo>
                <a:cubicBezTo>
                  <a:pt x="2832787" y="938206"/>
                  <a:pt x="2829876" y="936399"/>
                  <a:pt x="2838057" y="925257"/>
                </a:cubicBezTo>
                <a:cubicBezTo>
                  <a:pt x="2846238" y="914114"/>
                  <a:pt x="2853885" y="902133"/>
                  <a:pt x="2860998" y="889313"/>
                </a:cubicBezTo>
                <a:cubicBezTo>
                  <a:pt x="2868110" y="876493"/>
                  <a:pt x="2871218" y="866290"/>
                  <a:pt x="2870322" y="858704"/>
                </a:cubicBezTo>
                <a:cubicBezTo>
                  <a:pt x="2869426" y="851118"/>
                  <a:pt x="2872964" y="848533"/>
                  <a:pt x="2880938" y="850949"/>
                </a:cubicBezTo>
                <a:close/>
                <a:moveTo>
                  <a:pt x="5579121" y="656746"/>
                </a:moveTo>
                <a:cubicBezTo>
                  <a:pt x="5582263" y="655712"/>
                  <a:pt x="5589413" y="657543"/>
                  <a:pt x="5600569" y="662240"/>
                </a:cubicBezTo>
                <a:cubicBezTo>
                  <a:pt x="5619154" y="669668"/>
                  <a:pt x="5631071" y="677695"/>
                  <a:pt x="5636319" y="686320"/>
                </a:cubicBezTo>
                <a:cubicBezTo>
                  <a:pt x="5641568" y="694946"/>
                  <a:pt x="5643296" y="704715"/>
                  <a:pt x="5641503" y="715628"/>
                </a:cubicBezTo>
                <a:cubicBezTo>
                  <a:pt x="5639711" y="726541"/>
                  <a:pt x="5631734" y="724788"/>
                  <a:pt x="5617573" y="710369"/>
                </a:cubicBezTo>
                <a:cubicBezTo>
                  <a:pt x="5603413" y="695950"/>
                  <a:pt x="5591460" y="681975"/>
                  <a:pt x="5581716" y="668445"/>
                </a:cubicBezTo>
                <a:cubicBezTo>
                  <a:pt x="5576843" y="661680"/>
                  <a:pt x="5575979" y="657781"/>
                  <a:pt x="5579121" y="656746"/>
                </a:cubicBezTo>
                <a:close/>
                <a:moveTo>
                  <a:pt x="1473847" y="656746"/>
                </a:moveTo>
                <a:cubicBezTo>
                  <a:pt x="1476990" y="655712"/>
                  <a:pt x="1484139" y="657543"/>
                  <a:pt x="1495296" y="662240"/>
                </a:cubicBezTo>
                <a:cubicBezTo>
                  <a:pt x="1513881" y="669668"/>
                  <a:pt x="1525798" y="677695"/>
                  <a:pt x="1531047" y="686320"/>
                </a:cubicBezTo>
                <a:cubicBezTo>
                  <a:pt x="1536295" y="694946"/>
                  <a:pt x="1538023" y="704715"/>
                  <a:pt x="1536231" y="715628"/>
                </a:cubicBezTo>
                <a:cubicBezTo>
                  <a:pt x="1534437" y="726541"/>
                  <a:pt x="1526461" y="724788"/>
                  <a:pt x="1512300" y="710369"/>
                </a:cubicBezTo>
                <a:cubicBezTo>
                  <a:pt x="1498139" y="695950"/>
                  <a:pt x="1486187" y="681975"/>
                  <a:pt x="1476443" y="668445"/>
                </a:cubicBezTo>
                <a:cubicBezTo>
                  <a:pt x="1471570" y="661680"/>
                  <a:pt x="1470705" y="657781"/>
                  <a:pt x="1473847" y="656746"/>
                </a:cubicBezTo>
                <a:close/>
                <a:moveTo>
                  <a:pt x="6106311" y="653678"/>
                </a:moveTo>
                <a:cubicBezTo>
                  <a:pt x="6118443" y="651800"/>
                  <a:pt x="6127539" y="654865"/>
                  <a:pt x="6133598" y="662874"/>
                </a:cubicBezTo>
                <a:cubicBezTo>
                  <a:pt x="6139657" y="670883"/>
                  <a:pt x="6141775" y="679584"/>
                  <a:pt x="6139954" y="688977"/>
                </a:cubicBezTo>
                <a:cubicBezTo>
                  <a:pt x="6138032" y="703417"/>
                  <a:pt x="6133031" y="716105"/>
                  <a:pt x="6124950" y="727039"/>
                </a:cubicBezTo>
                <a:cubicBezTo>
                  <a:pt x="6116870" y="737974"/>
                  <a:pt x="6104763" y="746373"/>
                  <a:pt x="6088630" y="752239"/>
                </a:cubicBezTo>
                <a:lnTo>
                  <a:pt x="6080435" y="741118"/>
                </a:lnTo>
                <a:cubicBezTo>
                  <a:pt x="6089942" y="734822"/>
                  <a:pt x="6096818" y="728918"/>
                  <a:pt x="6101063" y="723404"/>
                </a:cubicBezTo>
                <a:cubicBezTo>
                  <a:pt x="6105308" y="717890"/>
                  <a:pt x="6107430" y="712437"/>
                  <a:pt x="6107430" y="707046"/>
                </a:cubicBezTo>
                <a:cubicBezTo>
                  <a:pt x="6106885" y="704866"/>
                  <a:pt x="6103149" y="702163"/>
                  <a:pt x="6096223" y="698936"/>
                </a:cubicBezTo>
                <a:cubicBezTo>
                  <a:pt x="6089297" y="695710"/>
                  <a:pt x="6085834" y="688704"/>
                  <a:pt x="6085834" y="677921"/>
                </a:cubicBezTo>
                <a:cubicBezTo>
                  <a:pt x="6085834" y="674063"/>
                  <a:pt x="6086841" y="669865"/>
                  <a:pt x="6088856" y="665326"/>
                </a:cubicBezTo>
                <a:cubicBezTo>
                  <a:pt x="6090871" y="660788"/>
                  <a:pt x="6096689" y="656905"/>
                  <a:pt x="6106311" y="653678"/>
                </a:cubicBezTo>
                <a:close/>
                <a:moveTo>
                  <a:pt x="1991514" y="653678"/>
                </a:moveTo>
                <a:cubicBezTo>
                  <a:pt x="2003645" y="651800"/>
                  <a:pt x="2012740" y="654865"/>
                  <a:pt x="2018798" y="662874"/>
                </a:cubicBezTo>
                <a:cubicBezTo>
                  <a:pt x="2024858" y="670883"/>
                  <a:pt x="2026976" y="679584"/>
                  <a:pt x="2025156" y="688977"/>
                </a:cubicBezTo>
                <a:cubicBezTo>
                  <a:pt x="2023234" y="703417"/>
                  <a:pt x="2018233" y="716105"/>
                  <a:pt x="2010152" y="727039"/>
                </a:cubicBezTo>
                <a:cubicBezTo>
                  <a:pt x="2002071" y="737974"/>
                  <a:pt x="1989965" y="746373"/>
                  <a:pt x="1973832" y="752239"/>
                </a:cubicBezTo>
                <a:lnTo>
                  <a:pt x="1965636" y="741118"/>
                </a:lnTo>
                <a:cubicBezTo>
                  <a:pt x="1975143" y="734822"/>
                  <a:pt x="1982020" y="728918"/>
                  <a:pt x="1986265" y="723404"/>
                </a:cubicBezTo>
                <a:cubicBezTo>
                  <a:pt x="1990510" y="717890"/>
                  <a:pt x="1992632" y="712437"/>
                  <a:pt x="1992632" y="707046"/>
                </a:cubicBezTo>
                <a:cubicBezTo>
                  <a:pt x="1992086" y="704866"/>
                  <a:pt x="1988352" y="702163"/>
                  <a:pt x="1981425" y="698936"/>
                </a:cubicBezTo>
                <a:cubicBezTo>
                  <a:pt x="1974498" y="695710"/>
                  <a:pt x="1971036" y="688704"/>
                  <a:pt x="1971036" y="677921"/>
                </a:cubicBezTo>
                <a:cubicBezTo>
                  <a:pt x="1971036" y="674063"/>
                  <a:pt x="1972044" y="669865"/>
                  <a:pt x="1974058" y="665326"/>
                </a:cubicBezTo>
                <a:cubicBezTo>
                  <a:pt x="1976072" y="660788"/>
                  <a:pt x="1981891" y="656905"/>
                  <a:pt x="1991514" y="653678"/>
                </a:cubicBezTo>
                <a:close/>
                <a:moveTo>
                  <a:pt x="5516986" y="653428"/>
                </a:moveTo>
                <a:cubicBezTo>
                  <a:pt x="5518714" y="653674"/>
                  <a:pt x="5520748" y="654274"/>
                  <a:pt x="5523089" y="655227"/>
                </a:cubicBezTo>
                <a:cubicBezTo>
                  <a:pt x="5529040" y="658210"/>
                  <a:pt x="5534289" y="661465"/>
                  <a:pt x="5538835" y="664993"/>
                </a:cubicBezTo>
                <a:cubicBezTo>
                  <a:pt x="5543381" y="668521"/>
                  <a:pt x="5543642" y="672066"/>
                  <a:pt x="5539620" y="675630"/>
                </a:cubicBezTo>
                <a:cubicBezTo>
                  <a:pt x="5535597" y="679193"/>
                  <a:pt x="5532037" y="682972"/>
                  <a:pt x="5528940" y="686966"/>
                </a:cubicBezTo>
                <a:cubicBezTo>
                  <a:pt x="5525842" y="690959"/>
                  <a:pt x="5519440" y="697577"/>
                  <a:pt x="5509731" y="706820"/>
                </a:cubicBezTo>
                <a:cubicBezTo>
                  <a:pt x="5500023" y="716062"/>
                  <a:pt x="5487583" y="723020"/>
                  <a:pt x="5472411" y="727695"/>
                </a:cubicBezTo>
                <a:cubicBezTo>
                  <a:pt x="5457239" y="732370"/>
                  <a:pt x="5455414" y="729707"/>
                  <a:pt x="5466937" y="719704"/>
                </a:cubicBezTo>
                <a:cubicBezTo>
                  <a:pt x="5478459" y="709702"/>
                  <a:pt x="5488583" y="699259"/>
                  <a:pt x="5497309" y="688375"/>
                </a:cubicBezTo>
                <a:cubicBezTo>
                  <a:pt x="5506035" y="677490"/>
                  <a:pt x="5510172" y="668291"/>
                  <a:pt x="5509721" y="660777"/>
                </a:cubicBezTo>
                <a:cubicBezTo>
                  <a:pt x="5509382" y="655141"/>
                  <a:pt x="5511804" y="652692"/>
                  <a:pt x="5516986" y="653428"/>
                </a:cubicBezTo>
                <a:close/>
                <a:moveTo>
                  <a:pt x="1411712" y="653428"/>
                </a:moveTo>
                <a:cubicBezTo>
                  <a:pt x="1413440" y="653674"/>
                  <a:pt x="1415475" y="654274"/>
                  <a:pt x="1417816" y="655227"/>
                </a:cubicBezTo>
                <a:cubicBezTo>
                  <a:pt x="1423767" y="658210"/>
                  <a:pt x="1429016" y="661465"/>
                  <a:pt x="1433562" y="664993"/>
                </a:cubicBezTo>
                <a:cubicBezTo>
                  <a:pt x="1438107" y="668521"/>
                  <a:pt x="1438368" y="672066"/>
                  <a:pt x="1434346" y="675630"/>
                </a:cubicBezTo>
                <a:cubicBezTo>
                  <a:pt x="1430324" y="679193"/>
                  <a:pt x="1426764" y="682972"/>
                  <a:pt x="1423667" y="686966"/>
                </a:cubicBezTo>
                <a:cubicBezTo>
                  <a:pt x="1420569" y="690959"/>
                  <a:pt x="1414166" y="697577"/>
                  <a:pt x="1404458" y="706820"/>
                </a:cubicBezTo>
                <a:cubicBezTo>
                  <a:pt x="1394749" y="716062"/>
                  <a:pt x="1382309" y="723020"/>
                  <a:pt x="1367138" y="727695"/>
                </a:cubicBezTo>
                <a:cubicBezTo>
                  <a:pt x="1351965" y="732370"/>
                  <a:pt x="1350141" y="729707"/>
                  <a:pt x="1361664" y="719704"/>
                </a:cubicBezTo>
                <a:cubicBezTo>
                  <a:pt x="1373185" y="709702"/>
                  <a:pt x="1383309" y="699259"/>
                  <a:pt x="1392037" y="688375"/>
                </a:cubicBezTo>
                <a:cubicBezTo>
                  <a:pt x="1400762" y="677490"/>
                  <a:pt x="1404899" y="668291"/>
                  <a:pt x="1404448" y="660777"/>
                </a:cubicBezTo>
                <a:cubicBezTo>
                  <a:pt x="1404108" y="655141"/>
                  <a:pt x="1406531" y="652692"/>
                  <a:pt x="1411712" y="653428"/>
                </a:cubicBezTo>
                <a:close/>
                <a:moveTo>
                  <a:pt x="6882402" y="640772"/>
                </a:moveTo>
                <a:cubicBezTo>
                  <a:pt x="6899058" y="639396"/>
                  <a:pt x="6912251" y="643809"/>
                  <a:pt x="6921980" y="654012"/>
                </a:cubicBezTo>
                <a:cubicBezTo>
                  <a:pt x="6931710" y="664215"/>
                  <a:pt x="6934256" y="671216"/>
                  <a:pt x="6929617" y="675017"/>
                </a:cubicBezTo>
                <a:cubicBezTo>
                  <a:pt x="6924978" y="678817"/>
                  <a:pt x="6914492" y="679365"/>
                  <a:pt x="6898158" y="676662"/>
                </a:cubicBezTo>
                <a:cubicBezTo>
                  <a:pt x="6881824" y="673959"/>
                  <a:pt x="6863562" y="672608"/>
                  <a:pt x="6843371" y="672608"/>
                </a:cubicBezTo>
                <a:cubicBezTo>
                  <a:pt x="6823740" y="672608"/>
                  <a:pt x="6801656" y="673500"/>
                  <a:pt x="6777119" y="675286"/>
                </a:cubicBezTo>
                <a:cubicBezTo>
                  <a:pt x="6752584" y="677071"/>
                  <a:pt x="6727660" y="679996"/>
                  <a:pt x="6702350" y="684062"/>
                </a:cubicBezTo>
                <a:cubicBezTo>
                  <a:pt x="6677039" y="688127"/>
                  <a:pt x="6660142" y="691286"/>
                  <a:pt x="6651660" y="693537"/>
                </a:cubicBezTo>
                <a:cubicBezTo>
                  <a:pt x="6643178" y="695788"/>
                  <a:pt x="6633036" y="693587"/>
                  <a:pt x="6621234" y="686933"/>
                </a:cubicBezTo>
                <a:cubicBezTo>
                  <a:pt x="6609102" y="677368"/>
                  <a:pt x="6606722" y="671908"/>
                  <a:pt x="6614092" y="670553"/>
                </a:cubicBezTo>
                <a:cubicBezTo>
                  <a:pt x="6621464" y="669198"/>
                  <a:pt x="6637138" y="667388"/>
                  <a:pt x="6661114" y="665122"/>
                </a:cubicBezTo>
                <a:cubicBezTo>
                  <a:pt x="6685091" y="662856"/>
                  <a:pt x="6705188" y="660823"/>
                  <a:pt x="6721408" y="659024"/>
                </a:cubicBezTo>
                <a:cubicBezTo>
                  <a:pt x="6737626" y="657224"/>
                  <a:pt x="6754382" y="655439"/>
                  <a:pt x="6771677" y="653668"/>
                </a:cubicBezTo>
                <a:cubicBezTo>
                  <a:pt x="6788972" y="651897"/>
                  <a:pt x="6807586" y="649649"/>
                  <a:pt x="6827518" y="646924"/>
                </a:cubicBezTo>
                <a:cubicBezTo>
                  <a:pt x="6847451" y="644199"/>
                  <a:pt x="6865746" y="642149"/>
                  <a:pt x="6882402" y="640772"/>
                </a:cubicBezTo>
                <a:close/>
                <a:moveTo>
                  <a:pt x="7463375" y="622581"/>
                </a:moveTo>
                <a:cubicBezTo>
                  <a:pt x="7465698" y="622451"/>
                  <a:pt x="7468769" y="622972"/>
                  <a:pt x="7472586" y="624145"/>
                </a:cubicBezTo>
                <a:cubicBezTo>
                  <a:pt x="7487859" y="628834"/>
                  <a:pt x="7498908" y="634376"/>
                  <a:pt x="7505734" y="640772"/>
                </a:cubicBezTo>
                <a:cubicBezTo>
                  <a:pt x="7512560" y="647168"/>
                  <a:pt x="7514822" y="655424"/>
                  <a:pt x="7512521" y="665541"/>
                </a:cubicBezTo>
                <a:cubicBezTo>
                  <a:pt x="7510219" y="675658"/>
                  <a:pt x="7503619" y="676902"/>
                  <a:pt x="7492720" y="669273"/>
                </a:cubicBezTo>
                <a:cubicBezTo>
                  <a:pt x="7481822" y="661644"/>
                  <a:pt x="7471798" y="652330"/>
                  <a:pt x="7462649" y="641332"/>
                </a:cubicBezTo>
                <a:cubicBezTo>
                  <a:pt x="7456164" y="629221"/>
                  <a:pt x="7456406" y="622971"/>
                  <a:pt x="7463375" y="622581"/>
                </a:cubicBezTo>
                <a:close/>
                <a:moveTo>
                  <a:pt x="3348575" y="622581"/>
                </a:moveTo>
                <a:cubicBezTo>
                  <a:pt x="3350898" y="622451"/>
                  <a:pt x="3353969" y="622972"/>
                  <a:pt x="3357787" y="624145"/>
                </a:cubicBezTo>
                <a:cubicBezTo>
                  <a:pt x="3373059" y="628834"/>
                  <a:pt x="3384108" y="634376"/>
                  <a:pt x="3390934" y="640772"/>
                </a:cubicBezTo>
                <a:cubicBezTo>
                  <a:pt x="3397760" y="647168"/>
                  <a:pt x="3400022" y="655424"/>
                  <a:pt x="3397721" y="665541"/>
                </a:cubicBezTo>
                <a:cubicBezTo>
                  <a:pt x="3395419" y="675658"/>
                  <a:pt x="3388819" y="676902"/>
                  <a:pt x="3377921" y="669273"/>
                </a:cubicBezTo>
                <a:cubicBezTo>
                  <a:pt x="3367022" y="661644"/>
                  <a:pt x="3356998" y="652330"/>
                  <a:pt x="3347849" y="641332"/>
                </a:cubicBezTo>
                <a:cubicBezTo>
                  <a:pt x="3341364" y="629221"/>
                  <a:pt x="3341606" y="622971"/>
                  <a:pt x="3348575" y="622581"/>
                </a:cubicBezTo>
                <a:close/>
                <a:moveTo>
                  <a:pt x="2770067" y="619410"/>
                </a:moveTo>
                <a:cubicBezTo>
                  <a:pt x="2785028" y="619216"/>
                  <a:pt x="2796689" y="623838"/>
                  <a:pt x="2805051" y="633276"/>
                </a:cubicBezTo>
                <a:cubicBezTo>
                  <a:pt x="2816201" y="645859"/>
                  <a:pt x="2818201" y="653087"/>
                  <a:pt x="2811053" y="654958"/>
                </a:cubicBezTo>
                <a:cubicBezTo>
                  <a:pt x="2803904" y="656830"/>
                  <a:pt x="2790826" y="656640"/>
                  <a:pt x="2771818" y="654388"/>
                </a:cubicBezTo>
                <a:cubicBezTo>
                  <a:pt x="2752810" y="652137"/>
                  <a:pt x="2716450" y="653707"/>
                  <a:pt x="2662739" y="659099"/>
                </a:cubicBezTo>
                <a:cubicBezTo>
                  <a:pt x="2609028" y="664491"/>
                  <a:pt x="2575411" y="668990"/>
                  <a:pt x="2561888" y="672597"/>
                </a:cubicBezTo>
                <a:cubicBezTo>
                  <a:pt x="2548365" y="676203"/>
                  <a:pt x="2533903" y="673317"/>
                  <a:pt x="2518502" y="663939"/>
                </a:cubicBezTo>
                <a:cubicBezTo>
                  <a:pt x="2502813" y="649814"/>
                  <a:pt x="2503724" y="643436"/>
                  <a:pt x="2521233" y="644805"/>
                </a:cubicBezTo>
                <a:cubicBezTo>
                  <a:pt x="2538743" y="646175"/>
                  <a:pt x="2576196" y="643719"/>
                  <a:pt x="2633593" y="637438"/>
                </a:cubicBezTo>
                <a:cubicBezTo>
                  <a:pt x="2690989" y="631157"/>
                  <a:pt x="2731128" y="625747"/>
                  <a:pt x="2754007" y="621209"/>
                </a:cubicBezTo>
                <a:cubicBezTo>
                  <a:pt x="2759727" y="620074"/>
                  <a:pt x="2765081" y="619474"/>
                  <a:pt x="2770067" y="619410"/>
                </a:cubicBezTo>
                <a:close/>
                <a:moveTo>
                  <a:pt x="3835366" y="587416"/>
                </a:moveTo>
                <a:cubicBezTo>
                  <a:pt x="3839531" y="587839"/>
                  <a:pt x="3845780" y="591413"/>
                  <a:pt x="3854112" y="598139"/>
                </a:cubicBezTo>
                <a:cubicBezTo>
                  <a:pt x="3866344" y="611274"/>
                  <a:pt x="3869531" y="618982"/>
                  <a:pt x="3863673" y="621262"/>
                </a:cubicBezTo>
                <a:cubicBezTo>
                  <a:pt x="3857815" y="623542"/>
                  <a:pt x="3850459" y="632437"/>
                  <a:pt x="3841604" y="647946"/>
                </a:cubicBezTo>
                <a:cubicBezTo>
                  <a:pt x="3832748" y="663455"/>
                  <a:pt x="3820330" y="678512"/>
                  <a:pt x="3804348" y="693118"/>
                </a:cubicBezTo>
                <a:cubicBezTo>
                  <a:pt x="3788366" y="707723"/>
                  <a:pt x="3775033" y="717815"/>
                  <a:pt x="3764349" y="723393"/>
                </a:cubicBezTo>
                <a:cubicBezTo>
                  <a:pt x="3753666" y="728972"/>
                  <a:pt x="3741767" y="733374"/>
                  <a:pt x="3728653" y="736601"/>
                </a:cubicBezTo>
                <a:cubicBezTo>
                  <a:pt x="3715539" y="739827"/>
                  <a:pt x="3716141" y="736396"/>
                  <a:pt x="3730460" y="726308"/>
                </a:cubicBezTo>
                <a:cubicBezTo>
                  <a:pt x="3744778" y="716220"/>
                  <a:pt x="3760585" y="702310"/>
                  <a:pt x="3777879" y="684578"/>
                </a:cubicBezTo>
                <a:cubicBezTo>
                  <a:pt x="3795174" y="666846"/>
                  <a:pt x="3808037" y="649767"/>
                  <a:pt x="3816469" y="633340"/>
                </a:cubicBezTo>
                <a:cubicBezTo>
                  <a:pt x="3824901" y="616914"/>
                  <a:pt x="3829117" y="604334"/>
                  <a:pt x="3829117" y="595601"/>
                </a:cubicBezTo>
                <a:cubicBezTo>
                  <a:pt x="3829117" y="589721"/>
                  <a:pt x="3831200" y="586993"/>
                  <a:pt x="3835366" y="587416"/>
                </a:cubicBezTo>
                <a:close/>
                <a:moveTo>
                  <a:pt x="7470912" y="587228"/>
                </a:moveTo>
                <a:cubicBezTo>
                  <a:pt x="7474112" y="586414"/>
                  <a:pt x="7479886" y="587341"/>
                  <a:pt x="7488236" y="590008"/>
                </a:cubicBezTo>
                <a:cubicBezTo>
                  <a:pt x="7504934" y="595342"/>
                  <a:pt x="7513284" y="603954"/>
                  <a:pt x="7513284" y="615842"/>
                </a:cubicBezTo>
                <a:cubicBezTo>
                  <a:pt x="7513284" y="628490"/>
                  <a:pt x="7505605" y="630462"/>
                  <a:pt x="7490246" y="621757"/>
                </a:cubicBezTo>
                <a:cubicBezTo>
                  <a:pt x="7480008" y="612436"/>
                  <a:pt x="7472938" y="603480"/>
                  <a:pt x="7469038" y="594891"/>
                </a:cubicBezTo>
                <a:cubicBezTo>
                  <a:pt x="7467088" y="590596"/>
                  <a:pt x="7467712" y="588041"/>
                  <a:pt x="7470912" y="587228"/>
                </a:cubicBezTo>
                <a:close/>
                <a:moveTo>
                  <a:pt x="3356112" y="587228"/>
                </a:moveTo>
                <a:cubicBezTo>
                  <a:pt x="3359312" y="586414"/>
                  <a:pt x="3365086" y="587341"/>
                  <a:pt x="3373436" y="590008"/>
                </a:cubicBezTo>
                <a:cubicBezTo>
                  <a:pt x="3390135" y="595342"/>
                  <a:pt x="3398484" y="603954"/>
                  <a:pt x="3398484" y="615842"/>
                </a:cubicBezTo>
                <a:cubicBezTo>
                  <a:pt x="3398484" y="628490"/>
                  <a:pt x="3390805" y="630462"/>
                  <a:pt x="3375447" y="621757"/>
                </a:cubicBezTo>
                <a:cubicBezTo>
                  <a:pt x="3365208" y="612436"/>
                  <a:pt x="3358138" y="603480"/>
                  <a:pt x="3354238" y="594891"/>
                </a:cubicBezTo>
                <a:cubicBezTo>
                  <a:pt x="3352288" y="590596"/>
                  <a:pt x="3352912" y="588041"/>
                  <a:pt x="3356112" y="587228"/>
                </a:cubicBezTo>
                <a:close/>
                <a:moveTo>
                  <a:pt x="6394950" y="576779"/>
                </a:moveTo>
                <a:cubicBezTo>
                  <a:pt x="6382890" y="578543"/>
                  <a:pt x="6365286" y="580257"/>
                  <a:pt x="6342142" y="581920"/>
                </a:cubicBezTo>
                <a:cubicBezTo>
                  <a:pt x="6341468" y="591514"/>
                  <a:pt x="6341130" y="598770"/>
                  <a:pt x="6341130" y="603688"/>
                </a:cubicBezTo>
                <a:cubicBezTo>
                  <a:pt x="6341130" y="605438"/>
                  <a:pt x="6343981" y="605900"/>
                  <a:pt x="6349682" y="605076"/>
                </a:cubicBezTo>
                <a:cubicBezTo>
                  <a:pt x="6355382" y="604251"/>
                  <a:pt x="6370470" y="602154"/>
                  <a:pt x="6394950" y="598784"/>
                </a:cubicBezTo>
                <a:close/>
                <a:moveTo>
                  <a:pt x="2289675" y="576779"/>
                </a:moveTo>
                <a:cubicBezTo>
                  <a:pt x="2277615" y="578543"/>
                  <a:pt x="2260012" y="580257"/>
                  <a:pt x="2236867" y="581920"/>
                </a:cubicBezTo>
                <a:cubicBezTo>
                  <a:pt x="2236193" y="591514"/>
                  <a:pt x="2235856" y="598770"/>
                  <a:pt x="2235856" y="603688"/>
                </a:cubicBezTo>
                <a:cubicBezTo>
                  <a:pt x="2235856" y="605438"/>
                  <a:pt x="2238706" y="605900"/>
                  <a:pt x="2244406" y="605076"/>
                </a:cubicBezTo>
                <a:cubicBezTo>
                  <a:pt x="2250107" y="604251"/>
                  <a:pt x="2265196" y="602154"/>
                  <a:pt x="2289675" y="598784"/>
                </a:cubicBezTo>
                <a:close/>
                <a:moveTo>
                  <a:pt x="784222" y="573940"/>
                </a:moveTo>
                <a:cubicBezTo>
                  <a:pt x="771472" y="575646"/>
                  <a:pt x="762201" y="581870"/>
                  <a:pt x="756408" y="592611"/>
                </a:cubicBezTo>
                <a:cubicBezTo>
                  <a:pt x="750615" y="603351"/>
                  <a:pt x="748152" y="614953"/>
                  <a:pt x="749019" y="627414"/>
                </a:cubicBezTo>
                <a:cubicBezTo>
                  <a:pt x="749887" y="639876"/>
                  <a:pt x="754085" y="650079"/>
                  <a:pt x="761613" y="658024"/>
                </a:cubicBezTo>
                <a:cubicBezTo>
                  <a:pt x="769142" y="665968"/>
                  <a:pt x="778904" y="670134"/>
                  <a:pt x="790899" y="670521"/>
                </a:cubicBezTo>
                <a:cubicBezTo>
                  <a:pt x="802895" y="670908"/>
                  <a:pt x="813066" y="666721"/>
                  <a:pt x="821412" y="657959"/>
                </a:cubicBezTo>
                <a:cubicBezTo>
                  <a:pt x="829759" y="649197"/>
                  <a:pt x="833932" y="635868"/>
                  <a:pt x="833932" y="617971"/>
                </a:cubicBezTo>
                <a:cubicBezTo>
                  <a:pt x="833932" y="600075"/>
                  <a:pt x="828833" y="587835"/>
                  <a:pt x="818638" y="581253"/>
                </a:cubicBezTo>
                <a:cubicBezTo>
                  <a:pt x="808441" y="574671"/>
                  <a:pt x="796969" y="572233"/>
                  <a:pt x="784222" y="573940"/>
                </a:cubicBezTo>
                <a:close/>
                <a:moveTo>
                  <a:pt x="7486526" y="571380"/>
                </a:moveTo>
                <a:cubicBezTo>
                  <a:pt x="7479112" y="580658"/>
                  <a:pt x="7468299" y="590341"/>
                  <a:pt x="7454088" y="600430"/>
                </a:cubicBezTo>
                <a:cubicBezTo>
                  <a:pt x="7439877" y="610518"/>
                  <a:pt x="7425465" y="617423"/>
                  <a:pt x="7410852" y="621144"/>
                </a:cubicBezTo>
                <a:cubicBezTo>
                  <a:pt x="7407200" y="622074"/>
                  <a:pt x="7404353" y="622629"/>
                  <a:pt x="7402314" y="622806"/>
                </a:cubicBezTo>
                <a:lnTo>
                  <a:pt x="7401416" y="622662"/>
                </a:lnTo>
                <a:lnTo>
                  <a:pt x="7398548" y="683255"/>
                </a:lnTo>
                <a:cubicBezTo>
                  <a:pt x="7451292" y="680602"/>
                  <a:pt x="7486396" y="678379"/>
                  <a:pt x="7503862" y="676587"/>
                </a:cubicBezTo>
                <a:cubicBezTo>
                  <a:pt x="7521329" y="674794"/>
                  <a:pt x="7534716" y="673432"/>
                  <a:pt x="7544022" y="672500"/>
                </a:cubicBezTo>
                <a:cubicBezTo>
                  <a:pt x="7553330" y="671568"/>
                  <a:pt x="7560212" y="673350"/>
                  <a:pt x="7564672" y="677845"/>
                </a:cubicBezTo>
                <a:cubicBezTo>
                  <a:pt x="7569132" y="682341"/>
                  <a:pt x="7572230" y="680975"/>
                  <a:pt x="7573964" y="673748"/>
                </a:cubicBezTo>
                <a:cubicBezTo>
                  <a:pt x="7575700" y="666520"/>
                  <a:pt x="7576342" y="647885"/>
                  <a:pt x="7575890" y="617842"/>
                </a:cubicBezTo>
                <a:lnTo>
                  <a:pt x="7575482" y="599549"/>
                </a:lnTo>
                <a:lnTo>
                  <a:pt x="7569588" y="603065"/>
                </a:lnTo>
                <a:cubicBezTo>
                  <a:pt x="7557635" y="606219"/>
                  <a:pt x="7546256" y="608026"/>
                  <a:pt x="7535451" y="608485"/>
                </a:cubicBezTo>
                <a:cubicBezTo>
                  <a:pt x="7524646" y="608944"/>
                  <a:pt x="7516596" y="605588"/>
                  <a:pt x="7511305" y="598418"/>
                </a:cubicBezTo>
                <a:cubicBezTo>
                  <a:pt x="7506014" y="591248"/>
                  <a:pt x="7497754" y="582235"/>
                  <a:pt x="7486526" y="571380"/>
                </a:cubicBezTo>
                <a:close/>
                <a:moveTo>
                  <a:pt x="3371726" y="571380"/>
                </a:moveTo>
                <a:cubicBezTo>
                  <a:pt x="3364312" y="580658"/>
                  <a:pt x="3353499" y="590341"/>
                  <a:pt x="3339288" y="600430"/>
                </a:cubicBezTo>
                <a:cubicBezTo>
                  <a:pt x="3325077" y="610518"/>
                  <a:pt x="3310665" y="617423"/>
                  <a:pt x="3296052" y="621144"/>
                </a:cubicBezTo>
                <a:cubicBezTo>
                  <a:pt x="3292399" y="622074"/>
                  <a:pt x="3289553" y="622629"/>
                  <a:pt x="3287513" y="622806"/>
                </a:cubicBezTo>
                <a:lnTo>
                  <a:pt x="3286616" y="622662"/>
                </a:lnTo>
                <a:lnTo>
                  <a:pt x="3283748" y="683255"/>
                </a:lnTo>
                <a:cubicBezTo>
                  <a:pt x="3336492" y="680602"/>
                  <a:pt x="3371597" y="678379"/>
                  <a:pt x="3389063" y="676587"/>
                </a:cubicBezTo>
                <a:cubicBezTo>
                  <a:pt x="3406529" y="674794"/>
                  <a:pt x="3419916" y="673432"/>
                  <a:pt x="3429223" y="672500"/>
                </a:cubicBezTo>
                <a:cubicBezTo>
                  <a:pt x="3438529" y="671568"/>
                  <a:pt x="3445413" y="673350"/>
                  <a:pt x="3449873" y="677845"/>
                </a:cubicBezTo>
                <a:cubicBezTo>
                  <a:pt x="3454332" y="682341"/>
                  <a:pt x="3457430" y="680975"/>
                  <a:pt x="3459165" y="673748"/>
                </a:cubicBezTo>
                <a:cubicBezTo>
                  <a:pt x="3460900" y="666520"/>
                  <a:pt x="3461542" y="647885"/>
                  <a:pt x="3461090" y="617842"/>
                </a:cubicBezTo>
                <a:lnTo>
                  <a:pt x="3460683" y="599549"/>
                </a:lnTo>
                <a:lnTo>
                  <a:pt x="3454788" y="603065"/>
                </a:lnTo>
                <a:cubicBezTo>
                  <a:pt x="3442835" y="606219"/>
                  <a:pt x="3431456" y="608026"/>
                  <a:pt x="3420651" y="608485"/>
                </a:cubicBezTo>
                <a:cubicBezTo>
                  <a:pt x="3409845" y="608944"/>
                  <a:pt x="3401797" y="605588"/>
                  <a:pt x="3396506" y="598418"/>
                </a:cubicBezTo>
                <a:cubicBezTo>
                  <a:pt x="3391214" y="591248"/>
                  <a:pt x="3382954" y="582235"/>
                  <a:pt x="3371726" y="571380"/>
                </a:cubicBezTo>
                <a:close/>
                <a:moveTo>
                  <a:pt x="6816376" y="556387"/>
                </a:moveTo>
                <a:cubicBezTo>
                  <a:pt x="6827490" y="556387"/>
                  <a:pt x="6836355" y="559750"/>
                  <a:pt x="6842974" y="566476"/>
                </a:cubicBezTo>
                <a:cubicBezTo>
                  <a:pt x="6849592" y="573201"/>
                  <a:pt x="6846898" y="577948"/>
                  <a:pt x="6834896" y="580715"/>
                </a:cubicBezTo>
                <a:cubicBezTo>
                  <a:pt x="6822893" y="583483"/>
                  <a:pt x="6813120" y="584867"/>
                  <a:pt x="6805578" y="584867"/>
                </a:cubicBezTo>
                <a:cubicBezTo>
                  <a:pt x="6798766" y="584867"/>
                  <a:pt x="6790750" y="585530"/>
                  <a:pt x="6781528" y="586857"/>
                </a:cubicBezTo>
                <a:cubicBezTo>
                  <a:pt x="6772308" y="588183"/>
                  <a:pt x="6759775" y="589771"/>
                  <a:pt x="6743928" y="591621"/>
                </a:cubicBezTo>
                <a:cubicBezTo>
                  <a:pt x="6728800" y="593428"/>
                  <a:pt x="6714134" y="590589"/>
                  <a:pt x="6699930" y="583103"/>
                </a:cubicBezTo>
                <a:cubicBezTo>
                  <a:pt x="6685726" y="575617"/>
                  <a:pt x="6685464" y="571556"/>
                  <a:pt x="6699144" y="570917"/>
                </a:cubicBezTo>
                <a:cubicBezTo>
                  <a:pt x="6712825" y="570279"/>
                  <a:pt x="6728015" y="568605"/>
                  <a:pt x="6744714" y="565895"/>
                </a:cubicBezTo>
                <a:cubicBezTo>
                  <a:pt x="6761413" y="563185"/>
                  <a:pt x="6774976" y="560922"/>
                  <a:pt x="6785400" y="559108"/>
                </a:cubicBezTo>
                <a:cubicBezTo>
                  <a:pt x="6795826" y="557294"/>
                  <a:pt x="6806151" y="556387"/>
                  <a:pt x="6816376" y="556387"/>
                </a:cubicBezTo>
                <a:close/>
                <a:moveTo>
                  <a:pt x="7102086" y="536899"/>
                </a:moveTo>
                <a:cubicBezTo>
                  <a:pt x="7112562" y="538319"/>
                  <a:pt x="7121126" y="540936"/>
                  <a:pt x="7127780" y="544750"/>
                </a:cubicBezTo>
                <a:cubicBezTo>
                  <a:pt x="7136284" y="548249"/>
                  <a:pt x="7138955" y="553075"/>
                  <a:pt x="7135793" y="559227"/>
                </a:cubicBezTo>
                <a:cubicBezTo>
                  <a:pt x="7132631" y="565379"/>
                  <a:pt x="7131498" y="590388"/>
                  <a:pt x="7132394" y="634255"/>
                </a:cubicBezTo>
                <a:cubicBezTo>
                  <a:pt x="7133291" y="678121"/>
                  <a:pt x="7131746" y="707852"/>
                  <a:pt x="7127759" y="723447"/>
                </a:cubicBezTo>
                <a:cubicBezTo>
                  <a:pt x="7123772" y="739042"/>
                  <a:pt x="7117904" y="740648"/>
                  <a:pt x="7110153" y="728265"/>
                </a:cubicBezTo>
                <a:cubicBezTo>
                  <a:pt x="7102402" y="715883"/>
                  <a:pt x="7099200" y="706160"/>
                  <a:pt x="7100548" y="699097"/>
                </a:cubicBezTo>
                <a:cubicBezTo>
                  <a:pt x="7101896" y="692035"/>
                  <a:pt x="7103470" y="677759"/>
                  <a:pt x="7105270" y="656270"/>
                </a:cubicBezTo>
                <a:cubicBezTo>
                  <a:pt x="7107070" y="634782"/>
                  <a:pt x="7106866" y="613056"/>
                  <a:pt x="7104656" y="591094"/>
                </a:cubicBezTo>
                <a:cubicBezTo>
                  <a:pt x="7102448" y="569132"/>
                  <a:pt x="7098849" y="554254"/>
                  <a:pt x="7093858" y="546460"/>
                </a:cubicBezTo>
                <a:cubicBezTo>
                  <a:pt x="7088868" y="538666"/>
                  <a:pt x="7091611" y="535479"/>
                  <a:pt x="7102086" y="536899"/>
                </a:cubicBezTo>
                <a:close/>
                <a:moveTo>
                  <a:pt x="2996812" y="536899"/>
                </a:moveTo>
                <a:cubicBezTo>
                  <a:pt x="3007287" y="538319"/>
                  <a:pt x="3015852" y="540936"/>
                  <a:pt x="3022506" y="544750"/>
                </a:cubicBezTo>
                <a:cubicBezTo>
                  <a:pt x="3031010" y="548249"/>
                  <a:pt x="3033680" y="553075"/>
                  <a:pt x="3030518" y="559227"/>
                </a:cubicBezTo>
                <a:cubicBezTo>
                  <a:pt x="3027356" y="565379"/>
                  <a:pt x="3026224" y="590388"/>
                  <a:pt x="3027120" y="634255"/>
                </a:cubicBezTo>
                <a:cubicBezTo>
                  <a:pt x="3028016" y="678121"/>
                  <a:pt x="3026471" y="707852"/>
                  <a:pt x="3022484" y="723447"/>
                </a:cubicBezTo>
                <a:cubicBezTo>
                  <a:pt x="3018498" y="739042"/>
                  <a:pt x="3012629" y="740648"/>
                  <a:pt x="3004878" y="728265"/>
                </a:cubicBezTo>
                <a:cubicBezTo>
                  <a:pt x="2997127" y="715883"/>
                  <a:pt x="2993926" y="706160"/>
                  <a:pt x="2995274" y="699097"/>
                </a:cubicBezTo>
                <a:cubicBezTo>
                  <a:pt x="2996622" y="692035"/>
                  <a:pt x="2998196" y="677759"/>
                  <a:pt x="2999995" y="656270"/>
                </a:cubicBezTo>
                <a:cubicBezTo>
                  <a:pt x="3001795" y="634782"/>
                  <a:pt x="3001590" y="613056"/>
                  <a:pt x="2999382" y="591094"/>
                </a:cubicBezTo>
                <a:cubicBezTo>
                  <a:pt x="2997174" y="569132"/>
                  <a:pt x="2993574" y="554254"/>
                  <a:pt x="2988584" y="546460"/>
                </a:cubicBezTo>
                <a:cubicBezTo>
                  <a:pt x="2983594" y="538666"/>
                  <a:pt x="2986336" y="535479"/>
                  <a:pt x="2996812" y="536899"/>
                </a:cubicBezTo>
                <a:close/>
                <a:moveTo>
                  <a:pt x="6439734" y="529532"/>
                </a:moveTo>
                <a:cubicBezTo>
                  <a:pt x="6431790" y="530428"/>
                  <a:pt x="6420518" y="531356"/>
                  <a:pt x="6405920" y="532317"/>
                </a:cubicBezTo>
                <a:cubicBezTo>
                  <a:pt x="6412187" y="532676"/>
                  <a:pt x="6416675" y="533988"/>
                  <a:pt x="6419385" y="536254"/>
                </a:cubicBezTo>
                <a:cubicBezTo>
                  <a:pt x="6422096" y="538519"/>
                  <a:pt x="6422985" y="541481"/>
                  <a:pt x="6422052" y="545137"/>
                </a:cubicBezTo>
                <a:cubicBezTo>
                  <a:pt x="6421120" y="548794"/>
                  <a:pt x="6420238" y="552537"/>
                  <a:pt x="6419406" y="556366"/>
                </a:cubicBezTo>
                <a:cubicBezTo>
                  <a:pt x="6424971" y="556452"/>
                  <a:pt x="6434872" y="555305"/>
                  <a:pt x="6449112" y="552924"/>
                </a:cubicBezTo>
                <a:cubicBezTo>
                  <a:pt x="6449902" y="543431"/>
                  <a:pt x="6450522" y="536935"/>
                  <a:pt x="6450974" y="533436"/>
                </a:cubicBezTo>
                <a:cubicBezTo>
                  <a:pt x="6451425" y="529937"/>
                  <a:pt x="6447679" y="528635"/>
                  <a:pt x="6439734" y="529532"/>
                </a:cubicBezTo>
                <a:close/>
                <a:moveTo>
                  <a:pt x="2334459" y="529532"/>
                </a:moveTo>
                <a:cubicBezTo>
                  <a:pt x="2326515" y="530428"/>
                  <a:pt x="2315243" y="531356"/>
                  <a:pt x="2300645" y="532317"/>
                </a:cubicBezTo>
                <a:cubicBezTo>
                  <a:pt x="2306912" y="532676"/>
                  <a:pt x="2311400" y="533988"/>
                  <a:pt x="2314111" y="536254"/>
                </a:cubicBezTo>
                <a:cubicBezTo>
                  <a:pt x="2316821" y="538519"/>
                  <a:pt x="2317710" y="541481"/>
                  <a:pt x="2316778" y="545137"/>
                </a:cubicBezTo>
                <a:cubicBezTo>
                  <a:pt x="2315846" y="548794"/>
                  <a:pt x="2314964" y="552537"/>
                  <a:pt x="2314132" y="556366"/>
                </a:cubicBezTo>
                <a:cubicBezTo>
                  <a:pt x="2319696" y="556452"/>
                  <a:pt x="2329598" y="555305"/>
                  <a:pt x="2343838" y="552924"/>
                </a:cubicBezTo>
                <a:cubicBezTo>
                  <a:pt x="2344626" y="543431"/>
                  <a:pt x="2345247" y="536935"/>
                  <a:pt x="2345698" y="533436"/>
                </a:cubicBezTo>
                <a:cubicBezTo>
                  <a:pt x="2346150" y="529937"/>
                  <a:pt x="2342404" y="528635"/>
                  <a:pt x="2334459" y="529532"/>
                </a:cubicBezTo>
                <a:close/>
                <a:moveTo>
                  <a:pt x="5577897" y="522788"/>
                </a:moveTo>
                <a:cubicBezTo>
                  <a:pt x="5568075" y="524581"/>
                  <a:pt x="5553153" y="527506"/>
                  <a:pt x="5533134" y="531564"/>
                </a:cubicBezTo>
                <a:cubicBezTo>
                  <a:pt x="5532489" y="538118"/>
                  <a:pt x="5532166" y="544134"/>
                  <a:pt x="5532166" y="549612"/>
                </a:cubicBezTo>
                <a:cubicBezTo>
                  <a:pt x="5536670" y="549726"/>
                  <a:pt x="5542180" y="548407"/>
                  <a:pt x="5548697" y="545654"/>
                </a:cubicBezTo>
                <a:cubicBezTo>
                  <a:pt x="5555215" y="542900"/>
                  <a:pt x="5561510" y="544334"/>
                  <a:pt x="5567583" y="549956"/>
                </a:cubicBezTo>
                <a:cubicBezTo>
                  <a:pt x="5573656" y="555577"/>
                  <a:pt x="5571595" y="560101"/>
                  <a:pt x="5561399" y="563529"/>
                </a:cubicBezTo>
                <a:cubicBezTo>
                  <a:pt x="5551203" y="566956"/>
                  <a:pt x="5541459" y="568225"/>
                  <a:pt x="5532166" y="567336"/>
                </a:cubicBezTo>
                <a:lnTo>
                  <a:pt x="5532166" y="584716"/>
                </a:lnTo>
                <a:cubicBezTo>
                  <a:pt x="5537616" y="584817"/>
                  <a:pt x="5543449" y="583942"/>
                  <a:pt x="5549665" y="582092"/>
                </a:cubicBezTo>
                <a:cubicBezTo>
                  <a:pt x="5555882" y="580242"/>
                  <a:pt x="5561041" y="581590"/>
                  <a:pt x="5565142" y="586136"/>
                </a:cubicBezTo>
                <a:cubicBezTo>
                  <a:pt x="5569243" y="590682"/>
                  <a:pt x="5567325" y="594984"/>
                  <a:pt x="5559388" y="599042"/>
                </a:cubicBezTo>
                <a:cubicBezTo>
                  <a:pt x="5551451" y="603100"/>
                  <a:pt x="5542291" y="604226"/>
                  <a:pt x="5531908" y="602419"/>
                </a:cubicBezTo>
                <a:lnTo>
                  <a:pt x="5530811" y="625199"/>
                </a:lnTo>
                <a:cubicBezTo>
                  <a:pt x="5543861" y="624353"/>
                  <a:pt x="5559105" y="622739"/>
                  <a:pt x="5576542" y="620359"/>
                </a:cubicBezTo>
                <a:cubicBezTo>
                  <a:pt x="5576542" y="591220"/>
                  <a:pt x="5576994" y="558696"/>
                  <a:pt x="5577897" y="522788"/>
                </a:cubicBezTo>
                <a:close/>
                <a:moveTo>
                  <a:pt x="1472624" y="522788"/>
                </a:moveTo>
                <a:cubicBezTo>
                  <a:pt x="1462801" y="524581"/>
                  <a:pt x="1447880" y="527506"/>
                  <a:pt x="1427861" y="531564"/>
                </a:cubicBezTo>
                <a:cubicBezTo>
                  <a:pt x="1427217" y="538118"/>
                  <a:pt x="1426894" y="544134"/>
                  <a:pt x="1426894" y="549612"/>
                </a:cubicBezTo>
                <a:cubicBezTo>
                  <a:pt x="1431396" y="549726"/>
                  <a:pt x="1436907" y="548407"/>
                  <a:pt x="1443425" y="545654"/>
                </a:cubicBezTo>
                <a:cubicBezTo>
                  <a:pt x="1449941" y="542900"/>
                  <a:pt x="1456237" y="544334"/>
                  <a:pt x="1462311" y="549956"/>
                </a:cubicBezTo>
                <a:cubicBezTo>
                  <a:pt x="1468384" y="555577"/>
                  <a:pt x="1466322" y="560101"/>
                  <a:pt x="1456125" y="563529"/>
                </a:cubicBezTo>
                <a:cubicBezTo>
                  <a:pt x="1445930" y="566956"/>
                  <a:pt x="1436185" y="568225"/>
                  <a:pt x="1426894" y="567336"/>
                </a:cubicBezTo>
                <a:lnTo>
                  <a:pt x="1426894" y="584716"/>
                </a:lnTo>
                <a:cubicBezTo>
                  <a:pt x="1432342" y="584817"/>
                  <a:pt x="1438176" y="583942"/>
                  <a:pt x="1444391" y="582092"/>
                </a:cubicBezTo>
                <a:cubicBezTo>
                  <a:pt x="1450609" y="580242"/>
                  <a:pt x="1455767" y="581590"/>
                  <a:pt x="1459869" y="586136"/>
                </a:cubicBezTo>
                <a:cubicBezTo>
                  <a:pt x="1463970" y="590682"/>
                  <a:pt x="1462052" y="594984"/>
                  <a:pt x="1454115" y="599042"/>
                </a:cubicBezTo>
                <a:cubicBezTo>
                  <a:pt x="1446178" y="603100"/>
                  <a:pt x="1437018" y="604226"/>
                  <a:pt x="1426635" y="602419"/>
                </a:cubicBezTo>
                <a:lnTo>
                  <a:pt x="1425538" y="625199"/>
                </a:lnTo>
                <a:cubicBezTo>
                  <a:pt x="1438588" y="624353"/>
                  <a:pt x="1453832" y="622739"/>
                  <a:pt x="1471269" y="620359"/>
                </a:cubicBezTo>
                <a:cubicBezTo>
                  <a:pt x="1471269" y="591220"/>
                  <a:pt x="1471720" y="558696"/>
                  <a:pt x="1472624" y="522788"/>
                </a:cubicBezTo>
                <a:close/>
                <a:moveTo>
                  <a:pt x="3828687" y="516808"/>
                </a:moveTo>
                <a:cubicBezTo>
                  <a:pt x="3834380" y="518328"/>
                  <a:pt x="3840976" y="523312"/>
                  <a:pt x="3848476" y="531758"/>
                </a:cubicBezTo>
                <a:cubicBezTo>
                  <a:pt x="3856363" y="540964"/>
                  <a:pt x="3857349" y="547482"/>
                  <a:pt x="3851434" y="551311"/>
                </a:cubicBezTo>
                <a:cubicBezTo>
                  <a:pt x="3845519" y="555140"/>
                  <a:pt x="3839008" y="561496"/>
                  <a:pt x="3831903" y="570380"/>
                </a:cubicBezTo>
                <a:cubicBezTo>
                  <a:pt x="3824797" y="579263"/>
                  <a:pt x="3816838" y="587649"/>
                  <a:pt x="3808026" y="595536"/>
                </a:cubicBezTo>
                <a:cubicBezTo>
                  <a:pt x="3799214" y="603423"/>
                  <a:pt x="3789050" y="609016"/>
                  <a:pt x="3777535" y="612314"/>
                </a:cubicBezTo>
                <a:cubicBezTo>
                  <a:pt x="3766020" y="615612"/>
                  <a:pt x="3764640" y="612529"/>
                  <a:pt x="3773394" y="603065"/>
                </a:cubicBezTo>
                <a:cubicBezTo>
                  <a:pt x="3782149" y="593600"/>
                  <a:pt x="3790717" y="583128"/>
                  <a:pt x="3799099" y="571649"/>
                </a:cubicBezTo>
                <a:cubicBezTo>
                  <a:pt x="3807481" y="560169"/>
                  <a:pt x="3812554" y="551551"/>
                  <a:pt x="3814318" y="545793"/>
                </a:cubicBezTo>
                <a:cubicBezTo>
                  <a:pt x="3816082" y="540036"/>
                  <a:pt x="3817494" y="533386"/>
                  <a:pt x="3818555" y="525843"/>
                </a:cubicBezTo>
                <a:cubicBezTo>
                  <a:pt x="3819616" y="518300"/>
                  <a:pt x="3822993" y="515288"/>
                  <a:pt x="3828687" y="516808"/>
                </a:cubicBezTo>
                <a:close/>
                <a:moveTo>
                  <a:pt x="7463036" y="516034"/>
                </a:moveTo>
                <a:lnTo>
                  <a:pt x="7455250" y="526208"/>
                </a:lnTo>
                <a:cubicBezTo>
                  <a:pt x="7460140" y="526696"/>
                  <a:pt x="7464546" y="528409"/>
                  <a:pt x="7468468" y="531349"/>
                </a:cubicBezTo>
                <a:cubicBezTo>
                  <a:pt x="7472390" y="534289"/>
                  <a:pt x="7476580" y="537229"/>
                  <a:pt x="7481040" y="540168"/>
                </a:cubicBezTo>
                <a:cubicBezTo>
                  <a:pt x="7486303" y="533443"/>
                  <a:pt x="7489816" y="527965"/>
                  <a:pt x="7491580" y="523735"/>
                </a:cubicBezTo>
                <a:cubicBezTo>
                  <a:pt x="7493344" y="519504"/>
                  <a:pt x="7492900" y="517389"/>
                  <a:pt x="7490246" y="517389"/>
                </a:cubicBezTo>
                <a:cubicBezTo>
                  <a:pt x="7486246" y="517389"/>
                  <a:pt x="7481750" y="518063"/>
                  <a:pt x="7476760" y="519411"/>
                </a:cubicBezTo>
                <a:cubicBezTo>
                  <a:pt x="7471769" y="520759"/>
                  <a:pt x="7467195" y="519633"/>
                  <a:pt x="7463036" y="516034"/>
                </a:cubicBezTo>
                <a:close/>
                <a:moveTo>
                  <a:pt x="3348236" y="516034"/>
                </a:moveTo>
                <a:lnTo>
                  <a:pt x="3340450" y="526208"/>
                </a:lnTo>
                <a:cubicBezTo>
                  <a:pt x="3345340" y="526696"/>
                  <a:pt x="3349746" y="528409"/>
                  <a:pt x="3353668" y="531349"/>
                </a:cubicBezTo>
                <a:cubicBezTo>
                  <a:pt x="3357590" y="534289"/>
                  <a:pt x="3361781" y="537229"/>
                  <a:pt x="3366241" y="540168"/>
                </a:cubicBezTo>
                <a:cubicBezTo>
                  <a:pt x="3371503" y="533443"/>
                  <a:pt x="3375017" y="527965"/>
                  <a:pt x="3376781" y="523735"/>
                </a:cubicBezTo>
                <a:cubicBezTo>
                  <a:pt x="3378544" y="519504"/>
                  <a:pt x="3378100" y="517389"/>
                  <a:pt x="3375447" y="517389"/>
                </a:cubicBezTo>
                <a:cubicBezTo>
                  <a:pt x="3371446" y="517389"/>
                  <a:pt x="3366950" y="518063"/>
                  <a:pt x="3361960" y="519411"/>
                </a:cubicBezTo>
                <a:cubicBezTo>
                  <a:pt x="3356970" y="520759"/>
                  <a:pt x="3352395" y="519633"/>
                  <a:pt x="3348236" y="516034"/>
                </a:cubicBezTo>
                <a:close/>
                <a:moveTo>
                  <a:pt x="6461524" y="503147"/>
                </a:moveTo>
                <a:cubicBezTo>
                  <a:pt x="6464120" y="503166"/>
                  <a:pt x="6466995" y="503895"/>
                  <a:pt x="6470150" y="505333"/>
                </a:cubicBezTo>
                <a:cubicBezTo>
                  <a:pt x="6476460" y="508208"/>
                  <a:pt x="6482852" y="511940"/>
                  <a:pt x="6489326" y="516529"/>
                </a:cubicBezTo>
                <a:cubicBezTo>
                  <a:pt x="6495801" y="521117"/>
                  <a:pt x="6496145" y="525384"/>
                  <a:pt x="6490358" y="529327"/>
                </a:cubicBezTo>
                <a:cubicBezTo>
                  <a:pt x="6484572" y="533271"/>
                  <a:pt x="6478022" y="541359"/>
                  <a:pt x="6470709" y="553591"/>
                </a:cubicBezTo>
                <a:cubicBezTo>
                  <a:pt x="6479700" y="564289"/>
                  <a:pt x="6478456" y="569921"/>
                  <a:pt x="6466977" y="570487"/>
                </a:cubicBezTo>
                <a:cubicBezTo>
                  <a:pt x="6455498" y="571054"/>
                  <a:pt x="6439641" y="572556"/>
                  <a:pt x="6419406" y="574994"/>
                </a:cubicBezTo>
                <a:lnTo>
                  <a:pt x="6419406" y="594159"/>
                </a:lnTo>
                <a:cubicBezTo>
                  <a:pt x="6459875" y="588882"/>
                  <a:pt x="6483242" y="584863"/>
                  <a:pt x="6489509" y="582103"/>
                </a:cubicBezTo>
                <a:cubicBezTo>
                  <a:pt x="6495776" y="579342"/>
                  <a:pt x="6502454" y="579403"/>
                  <a:pt x="6509546" y="582286"/>
                </a:cubicBezTo>
                <a:cubicBezTo>
                  <a:pt x="6516638" y="585168"/>
                  <a:pt x="6523409" y="589029"/>
                  <a:pt x="6529862" y="593869"/>
                </a:cubicBezTo>
                <a:cubicBezTo>
                  <a:pt x="6536315" y="598709"/>
                  <a:pt x="6537194" y="603742"/>
                  <a:pt x="6532498" y="608969"/>
                </a:cubicBezTo>
                <a:cubicBezTo>
                  <a:pt x="6527801" y="614196"/>
                  <a:pt x="6524844" y="618642"/>
                  <a:pt x="6523624" y="622306"/>
                </a:cubicBezTo>
                <a:cubicBezTo>
                  <a:pt x="6522406" y="625970"/>
                  <a:pt x="6519939" y="634527"/>
                  <a:pt x="6516224" y="647978"/>
                </a:cubicBezTo>
                <a:cubicBezTo>
                  <a:pt x="6512511" y="661429"/>
                  <a:pt x="6505426" y="672048"/>
                  <a:pt x="6494972" y="679835"/>
                </a:cubicBezTo>
                <a:cubicBezTo>
                  <a:pt x="6484518" y="687622"/>
                  <a:pt x="6477689" y="686966"/>
                  <a:pt x="6474484" y="677867"/>
                </a:cubicBezTo>
                <a:cubicBezTo>
                  <a:pt x="6471279" y="668768"/>
                  <a:pt x="6464647" y="659515"/>
                  <a:pt x="6454587" y="650108"/>
                </a:cubicBezTo>
                <a:cubicBezTo>
                  <a:pt x="6444527" y="640701"/>
                  <a:pt x="6444804" y="637578"/>
                  <a:pt x="6455415" y="640740"/>
                </a:cubicBezTo>
                <a:cubicBezTo>
                  <a:pt x="6466027" y="643902"/>
                  <a:pt x="6474244" y="645483"/>
                  <a:pt x="6480066" y="645483"/>
                </a:cubicBezTo>
                <a:cubicBezTo>
                  <a:pt x="6485142" y="645483"/>
                  <a:pt x="6489096" y="641837"/>
                  <a:pt x="6491929" y="634545"/>
                </a:cubicBezTo>
                <a:cubicBezTo>
                  <a:pt x="6494762" y="627253"/>
                  <a:pt x="6496177" y="619671"/>
                  <a:pt x="6496177" y="611798"/>
                </a:cubicBezTo>
                <a:cubicBezTo>
                  <a:pt x="6496177" y="606449"/>
                  <a:pt x="6491822" y="603997"/>
                  <a:pt x="6483110" y="604441"/>
                </a:cubicBezTo>
                <a:cubicBezTo>
                  <a:pt x="6474398" y="604886"/>
                  <a:pt x="6453164" y="607632"/>
                  <a:pt x="6419406" y="612680"/>
                </a:cubicBezTo>
                <a:cubicBezTo>
                  <a:pt x="6419406" y="634592"/>
                  <a:pt x="6419166" y="656019"/>
                  <a:pt x="6418686" y="676963"/>
                </a:cubicBezTo>
                <a:cubicBezTo>
                  <a:pt x="6418206" y="697907"/>
                  <a:pt x="6416234" y="714789"/>
                  <a:pt x="6412771" y="727609"/>
                </a:cubicBezTo>
                <a:cubicBezTo>
                  <a:pt x="6409308" y="740430"/>
                  <a:pt x="6403672" y="741548"/>
                  <a:pt x="6395864" y="730965"/>
                </a:cubicBezTo>
                <a:cubicBezTo>
                  <a:pt x="6388056" y="720382"/>
                  <a:pt x="6385951" y="709530"/>
                  <a:pt x="6389550" y="698409"/>
                </a:cubicBezTo>
                <a:cubicBezTo>
                  <a:pt x="6393150" y="687288"/>
                  <a:pt x="6394950" y="664742"/>
                  <a:pt x="6394950" y="630770"/>
                </a:cubicBezTo>
                <a:cubicBezTo>
                  <a:pt x="6382445" y="650818"/>
                  <a:pt x="6367033" y="667022"/>
                  <a:pt x="6348714" y="679383"/>
                </a:cubicBezTo>
                <a:cubicBezTo>
                  <a:pt x="6330394" y="691744"/>
                  <a:pt x="6311924" y="700230"/>
                  <a:pt x="6293302" y="704841"/>
                </a:cubicBezTo>
                <a:cubicBezTo>
                  <a:pt x="6274682" y="709451"/>
                  <a:pt x="6273650" y="706490"/>
                  <a:pt x="6290206" y="695957"/>
                </a:cubicBezTo>
                <a:cubicBezTo>
                  <a:pt x="6306761" y="685424"/>
                  <a:pt x="6323292" y="673246"/>
                  <a:pt x="6339797" y="659422"/>
                </a:cubicBezTo>
                <a:cubicBezTo>
                  <a:pt x="6356303" y="645598"/>
                  <a:pt x="6370636" y="631544"/>
                  <a:pt x="6382796" y="617261"/>
                </a:cubicBezTo>
                <a:cubicBezTo>
                  <a:pt x="6352524" y="622553"/>
                  <a:pt x="6333405" y="628153"/>
                  <a:pt x="6325439" y="634061"/>
                </a:cubicBezTo>
                <a:cubicBezTo>
                  <a:pt x="6317474" y="639969"/>
                  <a:pt x="6311995" y="639051"/>
                  <a:pt x="6309006" y="631308"/>
                </a:cubicBezTo>
                <a:cubicBezTo>
                  <a:pt x="6306016" y="623564"/>
                  <a:pt x="6306352" y="617555"/>
                  <a:pt x="6310016" y="613282"/>
                </a:cubicBezTo>
                <a:cubicBezTo>
                  <a:pt x="6313680" y="609009"/>
                  <a:pt x="6315928" y="605614"/>
                  <a:pt x="6316760" y="603097"/>
                </a:cubicBezTo>
                <a:cubicBezTo>
                  <a:pt x="6317592" y="600580"/>
                  <a:pt x="6318233" y="595963"/>
                  <a:pt x="6318685" y="589244"/>
                </a:cubicBezTo>
                <a:cubicBezTo>
                  <a:pt x="6319136" y="582526"/>
                  <a:pt x="6317788" y="576048"/>
                  <a:pt x="6314641" y="569810"/>
                </a:cubicBezTo>
                <a:cubicBezTo>
                  <a:pt x="6311494" y="563572"/>
                  <a:pt x="6313096" y="560453"/>
                  <a:pt x="6319448" y="560453"/>
                </a:cubicBezTo>
                <a:cubicBezTo>
                  <a:pt x="6323636" y="560453"/>
                  <a:pt x="6330662" y="562252"/>
                  <a:pt x="6340528" y="565852"/>
                </a:cubicBezTo>
                <a:cubicBezTo>
                  <a:pt x="6358282" y="564991"/>
                  <a:pt x="6376422" y="562955"/>
                  <a:pt x="6394950" y="559743"/>
                </a:cubicBezTo>
                <a:cubicBezTo>
                  <a:pt x="6394950" y="550952"/>
                  <a:pt x="6393645" y="543130"/>
                  <a:pt x="6391034" y="536275"/>
                </a:cubicBezTo>
                <a:cubicBezTo>
                  <a:pt x="6373898" y="538985"/>
                  <a:pt x="6362917" y="540789"/>
                  <a:pt x="6358092" y="541685"/>
                </a:cubicBezTo>
                <a:cubicBezTo>
                  <a:pt x="6353266" y="542581"/>
                  <a:pt x="6346956" y="539408"/>
                  <a:pt x="6339162" y="532167"/>
                </a:cubicBezTo>
                <a:cubicBezTo>
                  <a:pt x="6331369" y="524925"/>
                  <a:pt x="6333344" y="521304"/>
                  <a:pt x="6345088" y="521304"/>
                </a:cubicBezTo>
                <a:cubicBezTo>
                  <a:pt x="6354066" y="521304"/>
                  <a:pt x="6367166" y="520418"/>
                  <a:pt x="6384388" y="518647"/>
                </a:cubicBezTo>
                <a:cubicBezTo>
                  <a:pt x="6401610" y="516876"/>
                  <a:pt x="6416596" y="514894"/>
                  <a:pt x="6429344" y="512700"/>
                </a:cubicBezTo>
                <a:cubicBezTo>
                  <a:pt x="6442093" y="510506"/>
                  <a:pt x="6450504" y="508011"/>
                  <a:pt x="6454576" y="505214"/>
                </a:cubicBezTo>
                <a:cubicBezTo>
                  <a:pt x="6456612" y="503816"/>
                  <a:pt x="6458928" y="503127"/>
                  <a:pt x="6461524" y="503147"/>
                </a:cubicBezTo>
                <a:close/>
                <a:moveTo>
                  <a:pt x="2356249" y="503147"/>
                </a:moveTo>
                <a:cubicBezTo>
                  <a:pt x="2358845" y="503166"/>
                  <a:pt x="2361720" y="503895"/>
                  <a:pt x="2364875" y="505333"/>
                </a:cubicBezTo>
                <a:cubicBezTo>
                  <a:pt x="2371184" y="508208"/>
                  <a:pt x="2377577" y="511940"/>
                  <a:pt x="2384051" y="516529"/>
                </a:cubicBezTo>
                <a:cubicBezTo>
                  <a:pt x="2390526" y="521117"/>
                  <a:pt x="2390870" y="525384"/>
                  <a:pt x="2385084" y="529327"/>
                </a:cubicBezTo>
                <a:cubicBezTo>
                  <a:pt x="2379298" y="533271"/>
                  <a:pt x="2372748" y="541359"/>
                  <a:pt x="2365434" y="553591"/>
                </a:cubicBezTo>
                <a:cubicBezTo>
                  <a:pt x="2374425" y="564289"/>
                  <a:pt x="2373181" y="569921"/>
                  <a:pt x="2361702" y="570487"/>
                </a:cubicBezTo>
                <a:cubicBezTo>
                  <a:pt x="2350223" y="571054"/>
                  <a:pt x="2334366" y="572556"/>
                  <a:pt x="2314132" y="574994"/>
                </a:cubicBezTo>
                <a:lnTo>
                  <a:pt x="2314132" y="594159"/>
                </a:lnTo>
                <a:cubicBezTo>
                  <a:pt x="2354600" y="588882"/>
                  <a:pt x="2377967" y="584863"/>
                  <a:pt x="2384234" y="582103"/>
                </a:cubicBezTo>
                <a:cubicBezTo>
                  <a:pt x="2390501" y="579342"/>
                  <a:pt x="2397180" y="579403"/>
                  <a:pt x="2404271" y="582286"/>
                </a:cubicBezTo>
                <a:cubicBezTo>
                  <a:pt x="2411362" y="585168"/>
                  <a:pt x="2418134" y="589029"/>
                  <a:pt x="2424588" y="593869"/>
                </a:cubicBezTo>
                <a:cubicBezTo>
                  <a:pt x="2431041" y="598709"/>
                  <a:pt x="2431919" y="603742"/>
                  <a:pt x="2427223" y="608969"/>
                </a:cubicBezTo>
                <a:cubicBezTo>
                  <a:pt x="2422526" y="614196"/>
                  <a:pt x="2419568" y="618642"/>
                  <a:pt x="2418350" y="622306"/>
                </a:cubicBezTo>
                <a:cubicBezTo>
                  <a:pt x="2417131" y="625970"/>
                  <a:pt x="2414664" y="634527"/>
                  <a:pt x="2410950" y="647978"/>
                </a:cubicBezTo>
                <a:cubicBezTo>
                  <a:pt x="2407236" y="661429"/>
                  <a:pt x="2400152" y="672048"/>
                  <a:pt x="2389698" y="679835"/>
                </a:cubicBezTo>
                <a:cubicBezTo>
                  <a:pt x="2379244" y="687622"/>
                  <a:pt x="2372414" y="686966"/>
                  <a:pt x="2369209" y="677867"/>
                </a:cubicBezTo>
                <a:cubicBezTo>
                  <a:pt x="2366004" y="668768"/>
                  <a:pt x="2359372" y="659515"/>
                  <a:pt x="2349312" y="650108"/>
                </a:cubicBezTo>
                <a:cubicBezTo>
                  <a:pt x="2339253" y="640701"/>
                  <a:pt x="2339528" y="637578"/>
                  <a:pt x="2350140" y="640740"/>
                </a:cubicBezTo>
                <a:cubicBezTo>
                  <a:pt x="2360752" y="643902"/>
                  <a:pt x="2368969" y="645483"/>
                  <a:pt x="2374791" y="645483"/>
                </a:cubicBezTo>
                <a:cubicBezTo>
                  <a:pt x="2379868" y="645483"/>
                  <a:pt x="2383822" y="641837"/>
                  <a:pt x="2386654" y="634545"/>
                </a:cubicBezTo>
                <a:cubicBezTo>
                  <a:pt x="2389486" y="627253"/>
                  <a:pt x="2390902" y="619671"/>
                  <a:pt x="2390902" y="611798"/>
                </a:cubicBezTo>
                <a:cubicBezTo>
                  <a:pt x="2390902" y="606449"/>
                  <a:pt x="2386547" y="603997"/>
                  <a:pt x="2377835" y="604441"/>
                </a:cubicBezTo>
                <a:cubicBezTo>
                  <a:pt x="2369123" y="604886"/>
                  <a:pt x="2347889" y="607632"/>
                  <a:pt x="2314132" y="612680"/>
                </a:cubicBezTo>
                <a:cubicBezTo>
                  <a:pt x="2314132" y="634592"/>
                  <a:pt x="2313892" y="656019"/>
                  <a:pt x="2313411" y="676963"/>
                </a:cubicBezTo>
                <a:cubicBezTo>
                  <a:pt x="2312931" y="697907"/>
                  <a:pt x="2310959" y="714789"/>
                  <a:pt x="2307496" y="727609"/>
                </a:cubicBezTo>
                <a:cubicBezTo>
                  <a:pt x="2304033" y="740430"/>
                  <a:pt x="2298397" y="741548"/>
                  <a:pt x="2290589" y="730965"/>
                </a:cubicBezTo>
                <a:cubicBezTo>
                  <a:pt x="2282781" y="720382"/>
                  <a:pt x="2280676" y="709530"/>
                  <a:pt x="2284276" y="698409"/>
                </a:cubicBezTo>
                <a:cubicBezTo>
                  <a:pt x="2287875" y="687288"/>
                  <a:pt x="2289675" y="664742"/>
                  <a:pt x="2289675" y="630770"/>
                </a:cubicBezTo>
                <a:cubicBezTo>
                  <a:pt x="2277170" y="650818"/>
                  <a:pt x="2261758" y="667022"/>
                  <a:pt x="2243438" y="679383"/>
                </a:cubicBezTo>
                <a:cubicBezTo>
                  <a:pt x="2225119" y="691744"/>
                  <a:pt x="2206649" y="700230"/>
                  <a:pt x="2188028" y="704841"/>
                </a:cubicBezTo>
                <a:cubicBezTo>
                  <a:pt x="2169407" y="709451"/>
                  <a:pt x="2168375" y="706490"/>
                  <a:pt x="2184930" y="695957"/>
                </a:cubicBezTo>
                <a:cubicBezTo>
                  <a:pt x="2201486" y="685424"/>
                  <a:pt x="2218017" y="673246"/>
                  <a:pt x="2234522" y="659422"/>
                </a:cubicBezTo>
                <a:cubicBezTo>
                  <a:pt x="2251028" y="645598"/>
                  <a:pt x="2265361" y="631544"/>
                  <a:pt x="2277522" y="617261"/>
                </a:cubicBezTo>
                <a:cubicBezTo>
                  <a:pt x="2247249" y="622553"/>
                  <a:pt x="2228130" y="628153"/>
                  <a:pt x="2220164" y="634061"/>
                </a:cubicBezTo>
                <a:cubicBezTo>
                  <a:pt x="2212198" y="639969"/>
                  <a:pt x="2206720" y="639051"/>
                  <a:pt x="2203730" y="631308"/>
                </a:cubicBezTo>
                <a:cubicBezTo>
                  <a:pt x="2200740" y="623564"/>
                  <a:pt x="2201077" y="617555"/>
                  <a:pt x="2204741" y="613282"/>
                </a:cubicBezTo>
                <a:cubicBezTo>
                  <a:pt x="2208405" y="609009"/>
                  <a:pt x="2210653" y="605614"/>
                  <a:pt x="2211485" y="603097"/>
                </a:cubicBezTo>
                <a:cubicBezTo>
                  <a:pt x="2212316" y="600580"/>
                  <a:pt x="2212958" y="595963"/>
                  <a:pt x="2213410" y="589244"/>
                </a:cubicBezTo>
                <a:cubicBezTo>
                  <a:pt x="2213862" y="582526"/>
                  <a:pt x="2212514" y="576048"/>
                  <a:pt x="2209366" y="569810"/>
                </a:cubicBezTo>
                <a:cubicBezTo>
                  <a:pt x="2206218" y="563572"/>
                  <a:pt x="2207821" y="560453"/>
                  <a:pt x="2214174" y="560453"/>
                </a:cubicBezTo>
                <a:cubicBezTo>
                  <a:pt x="2218361" y="560453"/>
                  <a:pt x="2225388" y="562252"/>
                  <a:pt x="2235254" y="565852"/>
                </a:cubicBezTo>
                <a:cubicBezTo>
                  <a:pt x="2253007" y="564991"/>
                  <a:pt x="2271147" y="562955"/>
                  <a:pt x="2289675" y="559743"/>
                </a:cubicBezTo>
                <a:cubicBezTo>
                  <a:pt x="2289675" y="550952"/>
                  <a:pt x="2288370" y="543130"/>
                  <a:pt x="2285760" y="536275"/>
                </a:cubicBezTo>
                <a:cubicBezTo>
                  <a:pt x="2268623" y="538985"/>
                  <a:pt x="2257642" y="540789"/>
                  <a:pt x="2252817" y="541685"/>
                </a:cubicBezTo>
                <a:cubicBezTo>
                  <a:pt x="2247991" y="542581"/>
                  <a:pt x="2241682" y="539408"/>
                  <a:pt x="2233888" y="532167"/>
                </a:cubicBezTo>
                <a:cubicBezTo>
                  <a:pt x="2226094" y="524925"/>
                  <a:pt x="2228069" y="521304"/>
                  <a:pt x="2239814" y="521304"/>
                </a:cubicBezTo>
                <a:cubicBezTo>
                  <a:pt x="2248791" y="521304"/>
                  <a:pt x="2261891" y="520418"/>
                  <a:pt x="2279113" y="518647"/>
                </a:cubicBezTo>
                <a:cubicBezTo>
                  <a:pt x="2296336" y="516876"/>
                  <a:pt x="2311321" y="514894"/>
                  <a:pt x="2324070" y="512700"/>
                </a:cubicBezTo>
                <a:cubicBezTo>
                  <a:pt x="2336818" y="510506"/>
                  <a:pt x="2345229" y="508011"/>
                  <a:pt x="2349301" y="505214"/>
                </a:cubicBezTo>
                <a:cubicBezTo>
                  <a:pt x="2351338" y="503816"/>
                  <a:pt x="2353654" y="503127"/>
                  <a:pt x="2356249" y="503147"/>
                </a:cubicBezTo>
                <a:close/>
                <a:moveTo>
                  <a:pt x="4895184" y="489673"/>
                </a:moveTo>
                <a:cubicBezTo>
                  <a:pt x="4885425" y="489250"/>
                  <a:pt x="4876595" y="494463"/>
                  <a:pt x="4868693" y="505311"/>
                </a:cubicBezTo>
                <a:cubicBezTo>
                  <a:pt x="4860792" y="516159"/>
                  <a:pt x="4855515" y="533679"/>
                  <a:pt x="4852862" y="557871"/>
                </a:cubicBezTo>
                <a:cubicBezTo>
                  <a:pt x="4850224" y="582049"/>
                  <a:pt x="4851120" y="603649"/>
                  <a:pt x="4855551" y="622671"/>
                </a:cubicBezTo>
                <a:cubicBezTo>
                  <a:pt x="4859982" y="641694"/>
                  <a:pt x="4866833" y="654747"/>
                  <a:pt x="4876104" y="661831"/>
                </a:cubicBezTo>
                <a:cubicBezTo>
                  <a:pt x="4885375" y="668915"/>
                  <a:pt x="4894682" y="670403"/>
                  <a:pt x="4904024" y="666294"/>
                </a:cubicBezTo>
                <a:cubicBezTo>
                  <a:pt x="4913367" y="662186"/>
                  <a:pt x="4920440" y="652933"/>
                  <a:pt x="4925244" y="638535"/>
                </a:cubicBezTo>
                <a:cubicBezTo>
                  <a:pt x="4930048" y="624138"/>
                  <a:pt x="4932450" y="608270"/>
                  <a:pt x="4932450" y="590933"/>
                </a:cubicBezTo>
                <a:cubicBezTo>
                  <a:pt x="4932450" y="573596"/>
                  <a:pt x="4931791" y="557882"/>
                  <a:pt x="4930471" y="543793"/>
                </a:cubicBezTo>
                <a:cubicBezTo>
                  <a:pt x="4929152" y="529704"/>
                  <a:pt x="4925381" y="517267"/>
                  <a:pt x="4919157" y="506483"/>
                </a:cubicBezTo>
                <a:cubicBezTo>
                  <a:pt x="4912933" y="495699"/>
                  <a:pt x="4904942" y="490096"/>
                  <a:pt x="4895184" y="489673"/>
                </a:cubicBezTo>
                <a:close/>
                <a:moveTo>
                  <a:pt x="3686611" y="487683"/>
                </a:moveTo>
                <a:cubicBezTo>
                  <a:pt x="3669302" y="491283"/>
                  <a:pt x="3657916" y="493133"/>
                  <a:pt x="3652453" y="493233"/>
                </a:cubicBezTo>
                <a:cubicBezTo>
                  <a:pt x="3665043" y="497807"/>
                  <a:pt x="3670876" y="502626"/>
                  <a:pt x="3669951" y="507688"/>
                </a:cubicBezTo>
                <a:cubicBezTo>
                  <a:pt x="3669026" y="512750"/>
                  <a:pt x="3667689" y="526739"/>
                  <a:pt x="3665940" y="549655"/>
                </a:cubicBezTo>
                <a:cubicBezTo>
                  <a:pt x="3668205" y="549655"/>
                  <a:pt x="3678050" y="547668"/>
                  <a:pt x="3695473" y="543696"/>
                </a:cubicBezTo>
                <a:cubicBezTo>
                  <a:pt x="3695473" y="525541"/>
                  <a:pt x="3694828" y="513248"/>
                  <a:pt x="3693537" y="506817"/>
                </a:cubicBezTo>
                <a:cubicBezTo>
                  <a:pt x="3692247" y="500385"/>
                  <a:pt x="3689938" y="494007"/>
                  <a:pt x="3686611" y="487683"/>
                </a:cubicBezTo>
                <a:close/>
                <a:moveTo>
                  <a:pt x="2721336" y="482424"/>
                </a:moveTo>
                <a:cubicBezTo>
                  <a:pt x="2725719" y="483048"/>
                  <a:pt x="2730242" y="484672"/>
                  <a:pt x="2734906" y="487296"/>
                </a:cubicBezTo>
                <a:cubicBezTo>
                  <a:pt x="2744234" y="492545"/>
                  <a:pt x="2747221" y="497725"/>
                  <a:pt x="2743865" y="502837"/>
                </a:cubicBezTo>
                <a:cubicBezTo>
                  <a:pt x="2740510" y="507950"/>
                  <a:pt x="2731637" y="510972"/>
                  <a:pt x="2717246" y="511904"/>
                </a:cubicBezTo>
                <a:cubicBezTo>
                  <a:pt x="2702856" y="512836"/>
                  <a:pt x="2685328" y="514647"/>
                  <a:pt x="2664664" y="517335"/>
                </a:cubicBezTo>
                <a:cubicBezTo>
                  <a:pt x="2644000" y="520024"/>
                  <a:pt x="2627534" y="523179"/>
                  <a:pt x="2615266" y="526800"/>
                </a:cubicBezTo>
                <a:cubicBezTo>
                  <a:pt x="2602998" y="530421"/>
                  <a:pt x="2590679" y="526581"/>
                  <a:pt x="2578311" y="515281"/>
                </a:cubicBezTo>
                <a:cubicBezTo>
                  <a:pt x="2565943" y="503981"/>
                  <a:pt x="2564921" y="498790"/>
                  <a:pt x="2575246" y="499708"/>
                </a:cubicBezTo>
                <a:cubicBezTo>
                  <a:pt x="2585571" y="500625"/>
                  <a:pt x="2596978" y="500640"/>
                  <a:pt x="2609469" y="499751"/>
                </a:cubicBezTo>
                <a:cubicBezTo>
                  <a:pt x="2622547" y="498876"/>
                  <a:pt x="2640290" y="496646"/>
                  <a:pt x="2662696" y="493061"/>
                </a:cubicBezTo>
                <a:cubicBezTo>
                  <a:pt x="2685102" y="489476"/>
                  <a:pt x="2700407" y="486307"/>
                  <a:pt x="2708610" y="483553"/>
                </a:cubicBezTo>
                <a:cubicBezTo>
                  <a:pt x="2712711" y="482177"/>
                  <a:pt x="2716953" y="481800"/>
                  <a:pt x="2721336" y="482424"/>
                </a:cubicBezTo>
                <a:close/>
                <a:moveTo>
                  <a:pt x="137608" y="478240"/>
                </a:moveTo>
                <a:cubicBezTo>
                  <a:pt x="122277" y="480047"/>
                  <a:pt x="108604" y="481696"/>
                  <a:pt x="96588" y="483188"/>
                </a:cubicBezTo>
                <a:cubicBezTo>
                  <a:pt x="95821" y="537243"/>
                  <a:pt x="94524" y="574945"/>
                  <a:pt x="92693" y="596293"/>
                </a:cubicBezTo>
                <a:lnTo>
                  <a:pt x="92082" y="602389"/>
                </a:lnTo>
                <a:lnTo>
                  <a:pt x="97384" y="598795"/>
                </a:lnTo>
                <a:cubicBezTo>
                  <a:pt x="105141" y="596708"/>
                  <a:pt x="119704" y="592790"/>
                  <a:pt x="141071" y="587039"/>
                </a:cubicBezTo>
                <a:lnTo>
                  <a:pt x="141071" y="552472"/>
                </a:lnTo>
                <a:cubicBezTo>
                  <a:pt x="130990" y="555183"/>
                  <a:pt x="121270" y="554229"/>
                  <a:pt x="111913" y="549612"/>
                </a:cubicBezTo>
                <a:cubicBezTo>
                  <a:pt x="102556" y="544994"/>
                  <a:pt x="101566" y="541610"/>
                  <a:pt x="108945" y="539459"/>
                </a:cubicBezTo>
                <a:cubicBezTo>
                  <a:pt x="116323" y="537308"/>
                  <a:pt x="127031" y="534669"/>
                  <a:pt x="141071" y="531543"/>
                </a:cubicBezTo>
                <a:cubicBezTo>
                  <a:pt x="141071" y="511682"/>
                  <a:pt x="139917" y="493914"/>
                  <a:pt x="137608" y="478240"/>
                </a:cubicBezTo>
                <a:close/>
                <a:moveTo>
                  <a:pt x="6461062" y="474100"/>
                </a:moveTo>
                <a:cubicBezTo>
                  <a:pt x="6470046" y="475039"/>
                  <a:pt x="6478399" y="477075"/>
                  <a:pt x="6486121" y="480208"/>
                </a:cubicBezTo>
                <a:cubicBezTo>
                  <a:pt x="6493844" y="483342"/>
                  <a:pt x="6496840" y="489648"/>
                  <a:pt x="6495112" y="499127"/>
                </a:cubicBezTo>
                <a:cubicBezTo>
                  <a:pt x="6493384" y="508606"/>
                  <a:pt x="6486024" y="510276"/>
                  <a:pt x="6473032" y="504139"/>
                </a:cubicBezTo>
                <a:cubicBezTo>
                  <a:pt x="6464958" y="498775"/>
                  <a:pt x="6458699" y="492193"/>
                  <a:pt x="6454254" y="484392"/>
                </a:cubicBezTo>
                <a:cubicBezTo>
                  <a:pt x="6449808" y="476591"/>
                  <a:pt x="6452078" y="473160"/>
                  <a:pt x="6461062" y="474100"/>
                </a:cubicBezTo>
                <a:close/>
                <a:moveTo>
                  <a:pt x="2355787" y="474100"/>
                </a:moveTo>
                <a:cubicBezTo>
                  <a:pt x="2364771" y="475039"/>
                  <a:pt x="2373124" y="477075"/>
                  <a:pt x="2380846" y="480208"/>
                </a:cubicBezTo>
                <a:cubicBezTo>
                  <a:pt x="2388569" y="483342"/>
                  <a:pt x="2391566" y="489648"/>
                  <a:pt x="2389838" y="499127"/>
                </a:cubicBezTo>
                <a:cubicBezTo>
                  <a:pt x="2388110" y="508606"/>
                  <a:pt x="2380750" y="510276"/>
                  <a:pt x="2367757" y="504139"/>
                </a:cubicBezTo>
                <a:cubicBezTo>
                  <a:pt x="2359684" y="498775"/>
                  <a:pt x="2353424" y="492193"/>
                  <a:pt x="2348979" y="484392"/>
                </a:cubicBezTo>
                <a:cubicBezTo>
                  <a:pt x="2344533" y="476591"/>
                  <a:pt x="2346803" y="473160"/>
                  <a:pt x="2355787" y="474100"/>
                </a:cubicBezTo>
                <a:close/>
                <a:moveTo>
                  <a:pt x="3334218" y="470547"/>
                </a:moveTo>
                <a:lnTo>
                  <a:pt x="3290503" y="475164"/>
                </a:lnTo>
                <a:cubicBezTo>
                  <a:pt x="3290503" y="507838"/>
                  <a:pt x="3289940" y="541516"/>
                  <a:pt x="3288814" y="576198"/>
                </a:cubicBezTo>
                <a:lnTo>
                  <a:pt x="3286848" y="617747"/>
                </a:lnTo>
                <a:lnTo>
                  <a:pt x="3290944" y="614250"/>
                </a:lnTo>
                <a:cubicBezTo>
                  <a:pt x="3302151" y="605933"/>
                  <a:pt x="3313712" y="596260"/>
                  <a:pt x="3325629" y="585233"/>
                </a:cubicBezTo>
                <a:cubicBezTo>
                  <a:pt x="3337546" y="574205"/>
                  <a:pt x="3347828" y="564045"/>
                  <a:pt x="3356475" y="554752"/>
                </a:cubicBezTo>
                <a:cubicBezTo>
                  <a:pt x="3344988" y="546435"/>
                  <a:pt x="3337108" y="540728"/>
                  <a:pt x="3332835" y="537630"/>
                </a:cubicBezTo>
                <a:cubicBezTo>
                  <a:pt x="3323256" y="547052"/>
                  <a:pt x="3314003" y="553458"/>
                  <a:pt x="3305076" y="556850"/>
                </a:cubicBezTo>
                <a:cubicBezTo>
                  <a:pt x="3296149" y="560241"/>
                  <a:pt x="3295787" y="557018"/>
                  <a:pt x="3303990" y="547181"/>
                </a:cubicBezTo>
                <a:cubicBezTo>
                  <a:pt x="3312192" y="537343"/>
                  <a:pt x="3319617" y="525158"/>
                  <a:pt x="3326264" y="510624"/>
                </a:cubicBezTo>
                <a:cubicBezTo>
                  <a:pt x="3332910" y="496090"/>
                  <a:pt x="3335560" y="484109"/>
                  <a:pt x="3334212" y="474680"/>
                </a:cubicBezTo>
                <a:close/>
                <a:moveTo>
                  <a:pt x="7449018" y="470538"/>
                </a:moveTo>
                <a:lnTo>
                  <a:pt x="7405302" y="475164"/>
                </a:lnTo>
                <a:cubicBezTo>
                  <a:pt x="7405302" y="507838"/>
                  <a:pt x="7404740" y="541516"/>
                  <a:pt x="7403614" y="576198"/>
                </a:cubicBezTo>
                <a:lnTo>
                  <a:pt x="7401648" y="617747"/>
                </a:lnTo>
                <a:lnTo>
                  <a:pt x="7405744" y="614250"/>
                </a:lnTo>
                <a:cubicBezTo>
                  <a:pt x="7416950" y="605933"/>
                  <a:pt x="7428512" y="596260"/>
                  <a:pt x="7440428" y="585233"/>
                </a:cubicBezTo>
                <a:cubicBezTo>
                  <a:pt x="7452346" y="574205"/>
                  <a:pt x="7462628" y="564045"/>
                  <a:pt x="7471274" y="554752"/>
                </a:cubicBezTo>
                <a:cubicBezTo>
                  <a:pt x="7459788" y="546435"/>
                  <a:pt x="7451908" y="540728"/>
                  <a:pt x="7447634" y="537630"/>
                </a:cubicBezTo>
                <a:cubicBezTo>
                  <a:pt x="7438056" y="547052"/>
                  <a:pt x="7428802" y="553458"/>
                  <a:pt x="7419876" y="556850"/>
                </a:cubicBezTo>
                <a:cubicBezTo>
                  <a:pt x="7410949" y="560241"/>
                  <a:pt x="7410587" y="557018"/>
                  <a:pt x="7418790" y="547181"/>
                </a:cubicBezTo>
                <a:cubicBezTo>
                  <a:pt x="7426992" y="537343"/>
                  <a:pt x="7434417" y="525158"/>
                  <a:pt x="7441064" y="510624"/>
                </a:cubicBezTo>
                <a:cubicBezTo>
                  <a:pt x="7447710" y="496090"/>
                  <a:pt x="7450360" y="484109"/>
                  <a:pt x="7449012" y="474680"/>
                </a:cubicBezTo>
                <a:close/>
                <a:moveTo>
                  <a:pt x="6820662" y="464791"/>
                </a:moveTo>
                <a:cubicBezTo>
                  <a:pt x="6825404" y="464465"/>
                  <a:pt x="6829884" y="464660"/>
                  <a:pt x="6834100" y="465377"/>
                </a:cubicBezTo>
                <a:cubicBezTo>
                  <a:pt x="6842532" y="466811"/>
                  <a:pt x="6850022" y="470547"/>
                  <a:pt x="6856568" y="476584"/>
                </a:cubicBezTo>
                <a:cubicBezTo>
                  <a:pt x="6863114" y="482621"/>
                  <a:pt x="6860863" y="487328"/>
                  <a:pt x="6849814" y="490706"/>
                </a:cubicBezTo>
                <a:cubicBezTo>
                  <a:pt x="6838764" y="494083"/>
                  <a:pt x="6823094" y="497123"/>
                  <a:pt x="6802802" y="499826"/>
                </a:cubicBezTo>
                <a:cubicBezTo>
                  <a:pt x="6782511" y="502529"/>
                  <a:pt x="6763016" y="505221"/>
                  <a:pt x="6744316" y="507903"/>
                </a:cubicBezTo>
                <a:cubicBezTo>
                  <a:pt x="6724312" y="509724"/>
                  <a:pt x="6707236" y="506236"/>
                  <a:pt x="6693090" y="497438"/>
                </a:cubicBezTo>
                <a:cubicBezTo>
                  <a:pt x="6678942" y="488641"/>
                  <a:pt x="6680736" y="483682"/>
                  <a:pt x="6698467" y="482564"/>
                </a:cubicBezTo>
                <a:cubicBezTo>
                  <a:pt x="6716198" y="481445"/>
                  <a:pt x="6735859" y="479312"/>
                  <a:pt x="6757448" y="476165"/>
                </a:cubicBezTo>
                <a:cubicBezTo>
                  <a:pt x="6779038" y="473017"/>
                  <a:pt x="6795102" y="470073"/>
                  <a:pt x="6805642" y="467335"/>
                </a:cubicBezTo>
                <a:cubicBezTo>
                  <a:pt x="6810912" y="465965"/>
                  <a:pt x="6815918" y="465117"/>
                  <a:pt x="6820662" y="464791"/>
                </a:cubicBezTo>
                <a:close/>
                <a:moveTo>
                  <a:pt x="7536656" y="461376"/>
                </a:moveTo>
                <a:cubicBezTo>
                  <a:pt x="7529868" y="462050"/>
                  <a:pt x="7515530" y="463536"/>
                  <a:pt x="7493638" y="465834"/>
                </a:cubicBezTo>
                <a:lnTo>
                  <a:pt x="7466270" y="468717"/>
                </a:lnTo>
                <a:lnTo>
                  <a:pt x="7481610" y="478165"/>
                </a:lnTo>
                <a:cubicBezTo>
                  <a:pt x="7485633" y="483105"/>
                  <a:pt x="7485894" y="487500"/>
                  <a:pt x="7482396" y="491351"/>
                </a:cubicBezTo>
                <a:cubicBezTo>
                  <a:pt x="7478896" y="495201"/>
                  <a:pt x="7474795" y="499155"/>
                  <a:pt x="7470092" y="503214"/>
                </a:cubicBezTo>
                <a:cubicBezTo>
                  <a:pt x="7474279" y="502655"/>
                  <a:pt x="7479410" y="501783"/>
                  <a:pt x="7485482" y="500600"/>
                </a:cubicBezTo>
                <a:cubicBezTo>
                  <a:pt x="7491555" y="499417"/>
                  <a:pt x="7496413" y="497392"/>
                  <a:pt x="7500055" y="494524"/>
                </a:cubicBezTo>
                <a:cubicBezTo>
                  <a:pt x="7503698" y="491656"/>
                  <a:pt x="7508771" y="491440"/>
                  <a:pt x="7515274" y="493878"/>
                </a:cubicBezTo>
                <a:cubicBezTo>
                  <a:pt x="7521777" y="496316"/>
                  <a:pt x="7527571" y="499851"/>
                  <a:pt x="7532654" y="504483"/>
                </a:cubicBezTo>
                <a:cubicBezTo>
                  <a:pt x="7537738" y="509115"/>
                  <a:pt x="7537616" y="513359"/>
                  <a:pt x="7532288" y="517217"/>
                </a:cubicBezTo>
                <a:cubicBezTo>
                  <a:pt x="7526961" y="521074"/>
                  <a:pt x="7522140" y="526452"/>
                  <a:pt x="7517823" y="533350"/>
                </a:cubicBezTo>
                <a:cubicBezTo>
                  <a:pt x="7513506" y="540247"/>
                  <a:pt x="7507942" y="547489"/>
                  <a:pt x="7501131" y="555075"/>
                </a:cubicBezTo>
                <a:cubicBezTo>
                  <a:pt x="7515356" y="565386"/>
                  <a:pt x="7527363" y="572760"/>
                  <a:pt x="7537150" y="577198"/>
                </a:cubicBezTo>
                <a:cubicBezTo>
                  <a:pt x="7546938" y="581637"/>
                  <a:pt x="7557778" y="586269"/>
                  <a:pt x="7569674" y="591094"/>
                </a:cubicBezTo>
                <a:lnTo>
                  <a:pt x="7575389" y="595340"/>
                </a:lnTo>
                <a:lnTo>
                  <a:pt x="7573878" y="527520"/>
                </a:lnTo>
                <a:cubicBezTo>
                  <a:pt x="7572990" y="497349"/>
                  <a:pt x="7569957" y="478445"/>
                  <a:pt x="7564780" y="470808"/>
                </a:cubicBezTo>
                <a:cubicBezTo>
                  <a:pt x="7559604" y="463172"/>
                  <a:pt x="7550228" y="460028"/>
                  <a:pt x="7536656" y="461376"/>
                </a:cubicBezTo>
                <a:close/>
                <a:moveTo>
                  <a:pt x="3421855" y="461376"/>
                </a:moveTo>
                <a:cubicBezTo>
                  <a:pt x="3415069" y="462050"/>
                  <a:pt x="3400729" y="463536"/>
                  <a:pt x="3378837" y="465834"/>
                </a:cubicBezTo>
                <a:lnTo>
                  <a:pt x="3351481" y="468724"/>
                </a:lnTo>
                <a:lnTo>
                  <a:pt x="3366811" y="478165"/>
                </a:lnTo>
                <a:cubicBezTo>
                  <a:pt x="3370833" y="483105"/>
                  <a:pt x="3371095" y="487500"/>
                  <a:pt x="3367596" y="491351"/>
                </a:cubicBezTo>
                <a:cubicBezTo>
                  <a:pt x="3364096" y="495201"/>
                  <a:pt x="3359995" y="499155"/>
                  <a:pt x="3355292" y="503214"/>
                </a:cubicBezTo>
                <a:cubicBezTo>
                  <a:pt x="3359479" y="502655"/>
                  <a:pt x="3364609" y="501783"/>
                  <a:pt x="3370682" y="500600"/>
                </a:cubicBezTo>
                <a:cubicBezTo>
                  <a:pt x="3376755" y="499417"/>
                  <a:pt x="3381613" y="497392"/>
                  <a:pt x="3385256" y="494524"/>
                </a:cubicBezTo>
                <a:cubicBezTo>
                  <a:pt x="3388898" y="491656"/>
                  <a:pt x="3393971" y="491440"/>
                  <a:pt x="3400474" y="493878"/>
                </a:cubicBezTo>
                <a:cubicBezTo>
                  <a:pt x="3406977" y="496316"/>
                  <a:pt x="3412771" y="499851"/>
                  <a:pt x="3417855" y="504483"/>
                </a:cubicBezTo>
                <a:cubicBezTo>
                  <a:pt x="3422938" y="509115"/>
                  <a:pt x="3422816" y="513359"/>
                  <a:pt x="3417489" y="517217"/>
                </a:cubicBezTo>
                <a:cubicBezTo>
                  <a:pt x="3412161" y="521074"/>
                  <a:pt x="3407339" y="526452"/>
                  <a:pt x="3403023" y="533350"/>
                </a:cubicBezTo>
                <a:cubicBezTo>
                  <a:pt x="3398707" y="540247"/>
                  <a:pt x="3393143" y="547489"/>
                  <a:pt x="3386331" y="555075"/>
                </a:cubicBezTo>
                <a:cubicBezTo>
                  <a:pt x="3400556" y="565386"/>
                  <a:pt x="3412563" y="572760"/>
                  <a:pt x="3422350" y="577198"/>
                </a:cubicBezTo>
                <a:cubicBezTo>
                  <a:pt x="3432137" y="581637"/>
                  <a:pt x="3442979" y="586269"/>
                  <a:pt x="3454874" y="591094"/>
                </a:cubicBezTo>
                <a:lnTo>
                  <a:pt x="3460589" y="595340"/>
                </a:lnTo>
                <a:lnTo>
                  <a:pt x="3459079" y="527520"/>
                </a:lnTo>
                <a:cubicBezTo>
                  <a:pt x="3458190" y="497349"/>
                  <a:pt x="3455157" y="478445"/>
                  <a:pt x="3449980" y="470808"/>
                </a:cubicBezTo>
                <a:cubicBezTo>
                  <a:pt x="3444803" y="463172"/>
                  <a:pt x="3435428" y="460028"/>
                  <a:pt x="3421855" y="461376"/>
                </a:cubicBezTo>
                <a:close/>
                <a:moveTo>
                  <a:pt x="4711186" y="459204"/>
                </a:moveTo>
                <a:lnTo>
                  <a:pt x="4734095" y="459204"/>
                </a:lnTo>
                <a:lnTo>
                  <a:pt x="4734095" y="698248"/>
                </a:lnTo>
                <a:lnTo>
                  <a:pt x="4698840" y="698248"/>
                </a:lnTo>
                <a:lnTo>
                  <a:pt x="4698840" y="511990"/>
                </a:lnTo>
                <a:cubicBezTo>
                  <a:pt x="4691698" y="523046"/>
                  <a:pt x="4676849" y="534296"/>
                  <a:pt x="4654292" y="545740"/>
                </a:cubicBezTo>
                <a:lnTo>
                  <a:pt x="4654292" y="514937"/>
                </a:lnTo>
                <a:cubicBezTo>
                  <a:pt x="4677207" y="499378"/>
                  <a:pt x="4696172" y="480800"/>
                  <a:pt x="4711186" y="459204"/>
                </a:cubicBezTo>
                <a:close/>
                <a:moveTo>
                  <a:pt x="794912" y="459204"/>
                </a:moveTo>
                <a:lnTo>
                  <a:pt x="832748" y="459204"/>
                </a:lnTo>
                <a:lnTo>
                  <a:pt x="776047" y="546923"/>
                </a:lnTo>
                <a:cubicBezTo>
                  <a:pt x="798074" y="540627"/>
                  <a:pt x="816751" y="541965"/>
                  <a:pt x="832081" y="550934"/>
                </a:cubicBezTo>
                <a:cubicBezTo>
                  <a:pt x="847411" y="559904"/>
                  <a:pt x="857639" y="569749"/>
                  <a:pt x="862766" y="580468"/>
                </a:cubicBezTo>
                <a:cubicBezTo>
                  <a:pt x="867892" y="591187"/>
                  <a:pt x="870689" y="602810"/>
                  <a:pt x="871155" y="615336"/>
                </a:cubicBezTo>
                <a:cubicBezTo>
                  <a:pt x="871621" y="627862"/>
                  <a:pt x="869731" y="640256"/>
                  <a:pt x="865486" y="652517"/>
                </a:cubicBezTo>
                <a:cubicBezTo>
                  <a:pt x="861242" y="664778"/>
                  <a:pt x="853652" y="675906"/>
                  <a:pt x="842718" y="685901"/>
                </a:cubicBezTo>
                <a:cubicBezTo>
                  <a:pt x="831783" y="695896"/>
                  <a:pt x="816612" y="701352"/>
                  <a:pt x="797203" y="702270"/>
                </a:cubicBezTo>
                <a:cubicBezTo>
                  <a:pt x="777794" y="703188"/>
                  <a:pt x="761183" y="699614"/>
                  <a:pt x="747374" y="691547"/>
                </a:cubicBezTo>
                <a:cubicBezTo>
                  <a:pt x="733564" y="683481"/>
                  <a:pt x="724068" y="672109"/>
                  <a:pt x="718883" y="657432"/>
                </a:cubicBezTo>
                <a:cubicBezTo>
                  <a:pt x="713699" y="642755"/>
                  <a:pt x="711560" y="628705"/>
                  <a:pt x="712462" y="615283"/>
                </a:cubicBezTo>
                <a:cubicBezTo>
                  <a:pt x="713366" y="601860"/>
                  <a:pt x="715839" y="590664"/>
                  <a:pt x="719883" y="581694"/>
                </a:cubicBezTo>
                <a:cubicBezTo>
                  <a:pt x="723927" y="572724"/>
                  <a:pt x="730101" y="561292"/>
                  <a:pt x="738404" y="547396"/>
                </a:cubicBezTo>
                <a:close/>
                <a:moveTo>
                  <a:pt x="4895571" y="457870"/>
                </a:moveTo>
                <a:cubicBezTo>
                  <a:pt x="4912686" y="457870"/>
                  <a:pt x="4927381" y="464717"/>
                  <a:pt x="4939656" y="478412"/>
                </a:cubicBezTo>
                <a:cubicBezTo>
                  <a:pt x="4951931" y="492107"/>
                  <a:pt x="4959894" y="508982"/>
                  <a:pt x="4963543" y="529037"/>
                </a:cubicBezTo>
                <a:cubicBezTo>
                  <a:pt x="4967193" y="549092"/>
                  <a:pt x="4968333" y="572129"/>
                  <a:pt x="4966964" y="598150"/>
                </a:cubicBezTo>
                <a:cubicBezTo>
                  <a:pt x="4965594" y="624170"/>
                  <a:pt x="4960912" y="645641"/>
                  <a:pt x="4952917" y="662562"/>
                </a:cubicBezTo>
                <a:cubicBezTo>
                  <a:pt x="4944922" y="679484"/>
                  <a:pt x="4932751" y="691239"/>
                  <a:pt x="4916403" y="697828"/>
                </a:cubicBezTo>
                <a:cubicBezTo>
                  <a:pt x="4900055" y="704418"/>
                  <a:pt x="4883740" y="703715"/>
                  <a:pt x="4867457" y="695720"/>
                </a:cubicBezTo>
                <a:cubicBezTo>
                  <a:pt x="4851174" y="687726"/>
                  <a:pt x="4839748" y="677157"/>
                  <a:pt x="4833180" y="664014"/>
                </a:cubicBezTo>
                <a:cubicBezTo>
                  <a:pt x="4826612" y="650871"/>
                  <a:pt x="4821945" y="637148"/>
                  <a:pt x="4819177" y="622843"/>
                </a:cubicBezTo>
                <a:cubicBezTo>
                  <a:pt x="4816409" y="608539"/>
                  <a:pt x="4815477" y="589320"/>
                  <a:pt x="4816380" y="565185"/>
                </a:cubicBezTo>
                <a:cubicBezTo>
                  <a:pt x="4817298" y="541050"/>
                  <a:pt x="4820725" y="521903"/>
                  <a:pt x="4826662" y="507742"/>
                </a:cubicBezTo>
                <a:cubicBezTo>
                  <a:pt x="4832599" y="493581"/>
                  <a:pt x="4841289" y="481729"/>
                  <a:pt x="4852733" y="472185"/>
                </a:cubicBezTo>
                <a:cubicBezTo>
                  <a:pt x="4864176" y="462642"/>
                  <a:pt x="4878456" y="457870"/>
                  <a:pt x="4895571" y="457870"/>
                </a:cubicBezTo>
                <a:close/>
                <a:moveTo>
                  <a:pt x="3730273" y="451807"/>
                </a:moveTo>
                <a:cubicBezTo>
                  <a:pt x="3736729" y="451411"/>
                  <a:pt x="3742882" y="454041"/>
                  <a:pt x="3748733" y="459698"/>
                </a:cubicBezTo>
                <a:cubicBezTo>
                  <a:pt x="3756534" y="467241"/>
                  <a:pt x="3754523" y="472658"/>
                  <a:pt x="3742699" y="475949"/>
                </a:cubicBezTo>
                <a:cubicBezTo>
                  <a:pt x="3730876" y="479240"/>
                  <a:pt x="3717442" y="481603"/>
                  <a:pt x="3702400" y="483037"/>
                </a:cubicBezTo>
                <a:cubicBezTo>
                  <a:pt x="3717686" y="487081"/>
                  <a:pt x="3724207" y="492577"/>
                  <a:pt x="3721963" y="499525"/>
                </a:cubicBezTo>
                <a:cubicBezTo>
                  <a:pt x="3719719" y="506473"/>
                  <a:pt x="3718597" y="519124"/>
                  <a:pt x="3718597" y="537480"/>
                </a:cubicBezTo>
                <a:cubicBezTo>
                  <a:pt x="3723559" y="536791"/>
                  <a:pt x="3729234" y="535494"/>
                  <a:pt x="3735622" y="533586"/>
                </a:cubicBezTo>
                <a:cubicBezTo>
                  <a:pt x="3742011" y="531679"/>
                  <a:pt x="3748869" y="534110"/>
                  <a:pt x="3756197" y="540878"/>
                </a:cubicBezTo>
                <a:cubicBezTo>
                  <a:pt x="3763525" y="547647"/>
                  <a:pt x="3760628" y="552415"/>
                  <a:pt x="3747507" y="555183"/>
                </a:cubicBezTo>
                <a:lnTo>
                  <a:pt x="3718597" y="560001"/>
                </a:lnTo>
                <a:cubicBezTo>
                  <a:pt x="3718597" y="590517"/>
                  <a:pt x="3719041" y="612013"/>
                  <a:pt x="3719931" y="624489"/>
                </a:cubicBezTo>
                <a:cubicBezTo>
                  <a:pt x="3720819" y="636965"/>
                  <a:pt x="3720350" y="649161"/>
                  <a:pt x="3718522" y="661078"/>
                </a:cubicBezTo>
                <a:cubicBezTo>
                  <a:pt x="3716693" y="672995"/>
                  <a:pt x="3713746" y="682846"/>
                  <a:pt x="3709681" y="690633"/>
                </a:cubicBezTo>
                <a:cubicBezTo>
                  <a:pt x="3705615" y="698420"/>
                  <a:pt x="3700657" y="695824"/>
                  <a:pt x="3694807" y="682846"/>
                </a:cubicBezTo>
                <a:cubicBezTo>
                  <a:pt x="3688956" y="669868"/>
                  <a:pt x="3687160" y="659443"/>
                  <a:pt x="3689418" y="651570"/>
                </a:cubicBezTo>
                <a:cubicBezTo>
                  <a:pt x="3691677" y="643698"/>
                  <a:pt x="3693251" y="633021"/>
                  <a:pt x="3694140" y="619542"/>
                </a:cubicBezTo>
                <a:cubicBezTo>
                  <a:pt x="3695029" y="606062"/>
                  <a:pt x="3695473" y="587305"/>
                  <a:pt x="3695473" y="563271"/>
                </a:cubicBezTo>
                <a:cubicBezTo>
                  <a:pt x="3678365" y="567659"/>
                  <a:pt x="3668420" y="570412"/>
                  <a:pt x="3665639" y="571531"/>
                </a:cubicBezTo>
                <a:cubicBezTo>
                  <a:pt x="3662125" y="608399"/>
                  <a:pt x="3654776" y="634760"/>
                  <a:pt x="3643590" y="650613"/>
                </a:cubicBezTo>
                <a:cubicBezTo>
                  <a:pt x="3632405" y="666466"/>
                  <a:pt x="3620037" y="677469"/>
                  <a:pt x="3606485" y="683621"/>
                </a:cubicBezTo>
                <a:cubicBezTo>
                  <a:pt x="3592934" y="689773"/>
                  <a:pt x="3587592" y="690146"/>
                  <a:pt x="3590460" y="684739"/>
                </a:cubicBezTo>
                <a:cubicBezTo>
                  <a:pt x="3593328" y="679333"/>
                  <a:pt x="3599430" y="671299"/>
                  <a:pt x="3608765" y="660637"/>
                </a:cubicBezTo>
                <a:cubicBezTo>
                  <a:pt x="3618101" y="649975"/>
                  <a:pt x="3625213" y="636646"/>
                  <a:pt x="3630104" y="620649"/>
                </a:cubicBezTo>
                <a:cubicBezTo>
                  <a:pt x="3634993" y="604653"/>
                  <a:pt x="3638786" y="590029"/>
                  <a:pt x="3641482" y="576779"/>
                </a:cubicBezTo>
                <a:cubicBezTo>
                  <a:pt x="3624145" y="581239"/>
                  <a:pt x="3613426" y="583928"/>
                  <a:pt x="3609325" y="584845"/>
                </a:cubicBezTo>
                <a:cubicBezTo>
                  <a:pt x="3605223" y="585763"/>
                  <a:pt x="3598085" y="582512"/>
                  <a:pt x="3587911" y="575090"/>
                </a:cubicBezTo>
                <a:cubicBezTo>
                  <a:pt x="3577737" y="567669"/>
                  <a:pt x="3579486" y="563389"/>
                  <a:pt x="3593160" y="562249"/>
                </a:cubicBezTo>
                <a:cubicBezTo>
                  <a:pt x="3606833" y="561109"/>
                  <a:pt x="3623442" y="558502"/>
                  <a:pt x="3642988" y="554430"/>
                </a:cubicBezTo>
                <a:cubicBezTo>
                  <a:pt x="3643791" y="544090"/>
                  <a:pt x="3643970" y="533884"/>
                  <a:pt x="3643526" y="523810"/>
                </a:cubicBezTo>
                <a:cubicBezTo>
                  <a:pt x="3643081" y="513736"/>
                  <a:pt x="3641325" y="504103"/>
                  <a:pt x="3638256" y="494911"/>
                </a:cubicBezTo>
                <a:cubicBezTo>
                  <a:pt x="3617921" y="485073"/>
                  <a:pt x="3615881" y="478710"/>
                  <a:pt x="3632136" y="475820"/>
                </a:cubicBezTo>
                <a:cubicBezTo>
                  <a:pt x="3648391" y="472931"/>
                  <a:pt x="3665499" y="469245"/>
                  <a:pt x="3683460" y="464764"/>
                </a:cubicBezTo>
                <a:cubicBezTo>
                  <a:pt x="3701421" y="460283"/>
                  <a:pt x="3714840" y="456432"/>
                  <a:pt x="3723716" y="453213"/>
                </a:cubicBezTo>
                <a:cubicBezTo>
                  <a:pt x="3725935" y="452408"/>
                  <a:pt x="3728121" y="451940"/>
                  <a:pt x="3730273" y="451807"/>
                </a:cubicBezTo>
                <a:close/>
                <a:moveTo>
                  <a:pt x="4517680" y="447075"/>
                </a:moveTo>
                <a:cubicBezTo>
                  <a:pt x="4521720" y="447732"/>
                  <a:pt x="4526033" y="449753"/>
                  <a:pt x="4530618" y="453138"/>
                </a:cubicBezTo>
                <a:cubicBezTo>
                  <a:pt x="4539789" y="459906"/>
                  <a:pt x="4546278" y="466686"/>
                  <a:pt x="4550085" y="473476"/>
                </a:cubicBezTo>
                <a:cubicBezTo>
                  <a:pt x="4553892" y="480266"/>
                  <a:pt x="4551558" y="484744"/>
                  <a:pt x="4543083" y="486909"/>
                </a:cubicBezTo>
                <a:cubicBezTo>
                  <a:pt x="4534608" y="489074"/>
                  <a:pt x="4522584" y="495051"/>
                  <a:pt x="4507011" y="504838"/>
                </a:cubicBezTo>
                <a:cubicBezTo>
                  <a:pt x="4491437" y="514625"/>
                  <a:pt x="4476201" y="525018"/>
                  <a:pt x="4461301" y="536017"/>
                </a:cubicBezTo>
                <a:cubicBezTo>
                  <a:pt x="4473003" y="541036"/>
                  <a:pt x="4477480" y="545944"/>
                  <a:pt x="4474734" y="550741"/>
                </a:cubicBezTo>
                <a:cubicBezTo>
                  <a:pt x="4471988" y="555538"/>
                  <a:pt x="4470181" y="564020"/>
                  <a:pt x="4469314" y="576188"/>
                </a:cubicBezTo>
                <a:cubicBezTo>
                  <a:pt x="4468446" y="588355"/>
                  <a:pt x="4468683" y="606101"/>
                  <a:pt x="4470024" y="629426"/>
                </a:cubicBezTo>
                <a:cubicBezTo>
                  <a:pt x="4471364" y="652750"/>
                  <a:pt x="4471805" y="670295"/>
                  <a:pt x="4471346" y="682061"/>
                </a:cubicBezTo>
                <a:cubicBezTo>
                  <a:pt x="4470887" y="693827"/>
                  <a:pt x="4465399" y="706443"/>
                  <a:pt x="4454880" y="719909"/>
                </a:cubicBezTo>
                <a:cubicBezTo>
                  <a:pt x="4444362" y="733374"/>
                  <a:pt x="4436166" y="735142"/>
                  <a:pt x="4430294" y="725211"/>
                </a:cubicBezTo>
                <a:cubicBezTo>
                  <a:pt x="4424422" y="715280"/>
                  <a:pt x="4415947" y="704679"/>
                  <a:pt x="4404869" y="693408"/>
                </a:cubicBezTo>
                <a:cubicBezTo>
                  <a:pt x="4393791" y="682137"/>
                  <a:pt x="4394182" y="678075"/>
                  <a:pt x="4406041" y="681222"/>
                </a:cubicBezTo>
                <a:cubicBezTo>
                  <a:pt x="4417900" y="684370"/>
                  <a:pt x="4426067" y="685811"/>
                  <a:pt x="4430541" y="685546"/>
                </a:cubicBezTo>
                <a:cubicBezTo>
                  <a:pt x="4435016" y="685281"/>
                  <a:pt x="4437862" y="681893"/>
                  <a:pt x="4439081" y="675382"/>
                </a:cubicBezTo>
                <a:cubicBezTo>
                  <a:pt x="4440300" y="668872"/>
                  <a:pt x="4441131" y="652908"/>
                  <a:pt x="4441576" y="627490"/>
                </a:cubicBezTo>
                <a:cubicBezTo>
                  <a:pt x="4442021" y="602072"/>
                  <a:pt x="4441368" y="582372"/>
                  <a:pt x="4439619" y="568390"/>
                </a:cubicBezTo>
                <a:cubicBezTo>
                  <a:pt x="4437869" y="554408"/>
                  <a:pt x="4434496" y="543510"/>
                  <a:pt x="4429498" y="535694"/>
                </a:cubicBezTo>
                <a:cubicBezTo>
                  <a:pt x="4424500" y="527879"/>
                  <a:pt x="4425128" y="524448"/>
                  <a:pt x="4431380" y="525402"/>
                </a:cubicBezTo>
                <a:cubicBezTo>
                  <a:pt x="4437633" y="526355"/>
                  <a:pt x="4443476" y="527226"/>
                  <a:pt x="4448911" y="528015"/>
                </a:cubicBezTo>
                <a:cubicBezTo>
                  <a:pt x="4470981" y="507351"/>
                  <a:pt x="4486185" y="492541"/>
                  <a:pt x="4494524" y="483586"/>
                </a:cubicBezTo>
                <a:cubicBezTo>
                  <a:pt x="4502863" y="474630"/>
                  <a:pt x="4498381" y="471726"/>
                  <a:pt x="4481080" y="474874"/>
                </a:cubicBezTo>
                <a:cubicBezTo>
                  <a:pt x="4463778" y="478022"/>
                  <a:pt x="4444204" y="481815"/>
                  <a:pt x="4422357" y="486253"/>
                </a:cubicBezTo>
                <a:cubicBezTo>
                  <a:pt x="4400509" y="490691"/>
                  <a:pt x="4386230" y="494291"/>
                  <a:pt x="4379519" y="497051"/>
                </a:cubicBezTo>
                <a:cubicBezTo>
                  <a:pt x="4372808" y="499812"/>
                  <a:pt x="4365677" y="499743"/>
                  <a:pt x="4358127" y="496847"/>
                </a:cubicBezTo>
                <a:cubicBezTo>
                  <a:pt x="4350577" y="493950"/>
                  <a:pt x="4344038" y="488748"/>
                  <a:pt x="4338510" y="481241"/>
                </a:cubicBezTo>
                <a:cubicBezTo>
                  <a:pt x="4332981" y="473734"/>
                  <a:pt x="4336029" y="470439"/>
                  <a:pt x="4347651" y="471357"/>
                </a:cubicBezTo>
                <a:cubicBezTo>
                  <a:pt x="4359274" y="472275"/>
                  <a:pt x="4376669" y="471619"/>
                  <a:pt x="4399835" y="469389"/>
                </a:cubicBezTo>
                <a:cubicBezTo>
                  <a:pt x="4423002" y="467159"/>
                  <a:pt x="4444803" y="464269"/>
                  <a:pt x="4465238" y="460720"/>
                </a:cubicBezTo>
                <a:cubicBezTo>
                  <a:pt x="4485672" y="457171"/>
                  <a:pt x="4499385" y="453328"/>
                  <a:pt x="4506376" y="449191"/>
                </a:cubicBezTo>
                <a:cubicBezTo>
                  <a:pt x="4509871" y="447122"/>
                  <a:pt x="4513639" y="446417"/>
                  <a:pt x="4517680" y="447075"/>
                </a:cubicBezTo>
                <a:close/>
                <a:moveTo>
                  <a:pt x="583857" y="447075"/>
                </a:moveTo>
                <a:cubicBezTo>
                  <a:pt x="587898" y="447732"/>
                  <a:pt x="592209" y="449753"/>
                  <a:pt x="596796" y="453138"/>
                </a:cubicBezTo>
                <a:cubicBezTo>
                  <a:pt x="605965" y="459906"/>
                  <a:pt x="612454" y="466686"/>
                  <a:pt x="616261" y="473476"/>
                </a:cubicBezTo>
                <a:cubicBezTo>
                  <a:pt x="620069" y="480266"/>
                  <a:pt x="617735" y="484744"/>
                  <a:pt x="609261" y="486909"/>
                </a:cubicBezTo>
                <a:cubicBezTo>
                  <a:pt x="600785" y="489074"/>
                  <a:pt x="588761" y="495051"/>
                  <a:pt x="573187" y="504838"/>
                </a:cubicBezTo>
                <a:cubicBezTo>
                  <a:pt x="557614" y="514625"/>
                  <a:pt x="542378" y="525018"/>
                  <a:pt x="527477" y="536017"/>
                </a:cubicBezTo>
                <a:cubicBezTo>
                  <a:pt x="539179" y="541036"/>
                  <a:pt x="543656" y="545944"/>
                  <a:pt x="540911" y="550741"/>
                </a:cubicBezTo>
                <a:cubicBezTo>
                  <a:pt x="538165" y="555538"/>
                  <a:pt x="536358" y="564020"/>
                  <a:pt x="535491" y="576188"/>
                </a:cubicBezTo>
                <a:cubicBezTo>
                  <a:pt x="534623" y="588355"/>
                  <a:pt x="534859" y="606101"/>
                  <a:pt x="536201" y="629426"/>
                </a:cubicBezTo>
                <a:cubicBezTo>
                  <a:pt x="537540" y="652750"/>
                  <a:pt x="537982" y="670295"/>
                  <a:pt x="537524" y="682061"/>
                </a:cubicBezTo>
                <a:cubicBezTo>
                  <a:pt x="537064" y="693827"/>
                  <a:pt x="531576" y="706443"/>
                  <a:pt x="521057" y="719909"/>
                </a:cubicBezTo>
                <a:cubicBezTo>
                  <a:pt x="510538" y="733374"/>
                  <a:pt x="502344" y="735142"/>
                  <a:pt x="496471" y="725211"/>
                </a:cubicBezTo>
                <a:cubicBezTo>
                  <a:pt x="490598" y="715280"/>
                  <a:pt x="482124" y="704679"/>
                  <a:pt x="471045" y="693408"/>
                </a:cubicBezTo>
                <a:cubicBezTo>
                  <a:pt x="459968" y="682137"/>
                  <a:pt x="460359" y="678075"/>
                  <a:pt x="472218" y="681222"/>
                </a:cubicBezTo>
                <a:cubicBezTo>
                  <a:pt x="484077" y="684370"/>
                  <a:pt x="492244" y="685811"/>
                  <a:pt x="496718" y="685546"/>
                </a:cubicBezTo>
                <a:cubicBezTo>
                  <a:pt x="501192" y="685281"/>
                  <a:pt x="504038" y="681893"/>
                  <a:pt x="505257" y="675382"/>
                </a:cubicBezTo>
                <a:cubicBezTo>
                  <a:pt x="506476" y="668872"/>
                  <a:pt x="507308" y="652908"/>
                  <a:pt x="507753" y="627490"/>
                </a:cubicBezTo>
                <a:cubicBezTo>
                  <a:pt x="508198" y="602072"/>
                  <a:pt x="507545" y="582372"/>
                  <a:pt x="505796" y="568390"/>
                </a:cubicBezTo>
                <a:cubicBezTo>
                  <a:pt x="504046" y="554408"/>
                  <a:pt x="500672" y="543510"/>
                  <a:pt x="495674" y="535694"/>
                </a:cubicBezTo>
                <a:cubicBezTo>
                  <a:pt x="490678" y="527879"/>
                  <a:pt x="491305" y="524448"/>
                  <a:pt x="497558" y="525402"/>
                </a:cubicBezTo>
                <a:cubicBezTo>
                  <a:pt x="503810" y="526355"/>
                  <a:pt x="509653" y="527226"/>
                  <a:pt x="515088" y="528015"/>
                </a:cubicBezTo>
                <a:cubicBezTo>
                  <a:pt x="537157" y="507351"/>
                  <a:pt x="552361" y="492541"/>
                  <a:pt x="560701" y="483586"/>
                </a:cubicBezTo>
                <a:cubicBezTo>
                  <a:pt x="569041" y="474630"/>
                  <a:pt x="564559" y="471726"/>
                  <a:pt x="547256" y="474874"/>
                </a:cubicBezTo>
                <a:cubicBezTo>
                  <a:pt x="529955" y="478022"/>
                  <a:pt x="510381" y="481815"/>
                  <a:pt x="488534" y="486253"/>
                </a:cubicBezTo>
                <a:cubicBezTo>
                  <a:pt x="466686" y="490691"/>
                  <a:pt x="452406" y="494291"/>
                  <a:pt x="445696" y="497051"/>
                </a:cubicBezTo>
                <a:cubicBezTo>
                  <a:pt x="438984" y="499812"/>
                  <a:pt x="431854" y="499743"/>
                  <a:pt x="424304" y="496847"/>
                </a:cubicBezTo>
                <a:cubicBezTo>
                  <a:pt x="416753" y="493950"/>
                  <a:pt x="410214" y="488748"/>
                  <a:pt x="404686" y="481241"/>
                </a:cubicBezTo>
                <a:cubicBezTo>
                  <a:pt x="399157" y="473734"/>
                  <a:pt x="402205" y="470439"/>
                  <a:pt x="413827" y="471357"/>
                </a:cubicBezTo>
                <a:cubicBezTo>
                  <a:pt x="425451" y="472275"/>
                  <a:pt x="442845" y="471619"/>
                  <a:pt x="466012" y="469389"/>
                </a:cubicBezTo>
                <a:cubicBezTo>
                  <a:pt x="489179" y="467159"/>
                  <a:pt x="510980" y="464269"/>
                  <a:pt x="531415" y="460720"/>
                </a:cubicBezTo>
                <a:cubicBezTo>
                  <a:pt x="551849" y="457171"/>
                  <a:pt x="565561" y="453328"/>
                  <a:pt x="572553" y="449191"/>
                </a:cubicBezTo>
                <a:cubicBezTo>
                  <a:pt x="576049" y="447122"/>
                  <a:pt x="579816" y="446417"/>
                  <a:pt x="583857" y="447075"/>
                </a:cubicBezTo>
                <a:close/>
                <a:moveTo>
                  <a:pt x="4158940" y="444450"/>
                </a:moveTo>
                <a:cubicBezTo>
                  <a:pt x="4162780" y="444943"/>
                  <a:pt x="4167173" y="446376"/>
                  <a:pt x="4172121" y="448750"/>
                </a:cubicBezTo>
                <a:cubicBezTo>
                  <a:pt x="4182015" y="453496"/>
                  <a:pt x="4190358" y="458659"/>
                  <a:pt x="4197148" y="464237"/>
                </a:cubicBezTo>
                <a:cubicBezTo>
                  <a:pt x="4203938" y="469815"/>
                  <a:pt x="4205505" y="475584"/>
                  <a:pt x="4201848" y="481542"/>
                </a:cubicBezTo>
                <a:cubicBezTo>
                  <a:pt x="4198191" y="487500"/>
                  <a:pt x="4195943" y="494276"/>
                  <a:pt x="4195104" y="501869"/>
                </a:cubicBezTo>
                <a:cubicBezTo>
                  <a:pt x="4194265" y="509463"/>
                  <a:pt x="4193846" y="526309"/>
                  <a:pt x="4193846" y="552408"/>
                </a:cubicBezTo>
                <a:cubicBezTo>
                  <a:pt x="4193846" y="579181"/>
                  <a:pt x="4194502" y="604445"/>
                  <a:pt x="4195814" y="628199"/>
                </a:cubicBezTo>
                <a:cubicBezTo>
                  <a:pt x="4197126" y="651954"/>
                  <a:pt x="4198474" y="669033"/>
                  <a:pt x="4199858" y="679437"/>
                </a:cubicBezTo>
                <a:cubicBezTo>
                  <a:pt x="4201242" y="689841"/>
                  <a:pt x="4197026" y="702553"/>
                  <a:pt x="4187210" y="717575"/>
                </a:cubicBezTo>
                <a:cubicBezTo>
                  <a:pt x="4177394" y="732596"/>
                  <a:pt x="4170059" y="733815"/>
                  <a:pt x="4165205" y="721232"/>
                </a:cubicBezTo>
                <a:cubicBezTo>
                  <a:pt x="4160351" y="708648"/>
                  <a:pt x="4151062" y="697373"/>
                  <a:pt x="4137338" y="687407"/>
                </a:cubicBezTo>
                <a:cubicBezTo>
                  <a:pt x="4123615" y="677440"/>
                  <a:pt x="4124697" y="674257"/>
                  <a:pt x="4140586" y="677856"/>
                </a:cubicBezTo>
                <a:cubicBezTo>
                  <a:pt x="4156475" y="681455"/>
                  <a:pt x="4165022" y="678713"/>
                  <a:pt x="4166227" y="669628"/>
                </a:cubicBezTo>
                <a:cubicBezTo>
                  <a:pt x="4167431" y="660544"/>
                  <a:pt x="4168034" y="648910"/>
                  <a:pt x="4168034" y="634728"/>
                </a:cubicBezTo>
                <a:cubicBezTo>
                  <a:pt x="4168034" y="619570"/>
                  <a:pt x="4167367" y="590858"/>
                  <a:pt x="4166033" y="548590"/>
                </a:cubicBezTo>
                <a:cubicBezTo>
                  <a:pt x="4164699" y="506322"/>
                  <a:pt x="4161706" y="482456"/>
                  <a:pt x="4157053" y="476993"/>
                </a:cubicBezTo>
                <a:cubicBezTo>
                  <a:pt x="4152399" y="471529"/>
                  <a:pt x="4145559" y="469019"/>
                  <a:pt x="4136532" y="469464"/>
                </a:cubicBezTo>
                <a:cubicBezTo>
                  <a:pt x="4127504" y="469909"/>
                  <a:pt x="4112415" y="471371"/>
                  <a:pt x="4091263" y="473852"/>
                </a:cubicBezTo>
                <a:cubicBezTo>
                  <a:pt x="4103854" y="477996"/>
                  <a:pt x="4108575" y="483299"/>
                  <a:pt x="4105428" y="489759"/>
                </a:cubicBezTo>
                <a:cubicBezTo>
                  <a:pt x="4102280" y="496219"/>
                  <a:pt x="4100706" y="507172"/>
                  <a:pt x="4100706" y="522616"/>
                </a:cubicBezTo>
                <a:cubicBezTo>
                  <a:pt x="4107604" y="521741"/>
                  <a:pt x="4112974" y="521304"/>
                  <a:pt x="4116818" y="521304"/>
                </a:cubicBezTo>
                <a:cubicBezTo>
                  <a:pt x="4122582" y="521304"/>
                  <a:pt x="4127863" y="523946"/>
                  <a:pt x="4132660" y="529230"/>
                </a:cubicBezTo>
                <a:cubicBezTo>
                  <a:pt x="4137457" y="534515"/>
                  <a:pt x="4134209" y="538777"/>
                  <a:pt x="4122916" y="542018"/>
                </a:cubicBezTo>
                <a:cubicBezTo>
                  <a:pt x="4111623" y="545259"/>
                  <a:pt x="4104162" y="547489"/>
                  <a:pt x="4100534" y="548708"/>
                </a:cubicBezTo>
                <a:lnTo>
                  <a:pt x="4099351" y="580672"/>
                </a:lnTo>
                <a:cubicBezTo>
                  <a:pt x="4110278" y="578062"/>
                  <a:pt x="4119223" y="576284"/>
                  <a:pt x="4126185" y="575338"/>
                </a:cubicBezTo>
                <a:cubicBezTo>
                  <a:pt x="4133147" y="574391"/>
                  <a:pt x="4138514" y="577008"/>
                  <a:pt x="4142286" y="583189"/>
                </a:cubicBezTo>
                <a:cubicBezTo>
                  <a:pt x="4146057" y="589370"/>
                  <a:pt x="4143390" y="594098"/>
                  <a:pt x="4134284" y="597375"/>
                </a:cubicBezTo>
                <a:cubicBezTo>
                  <a:pt x="4125178" y="600652"/>
                  <a:pt x="4113533" y="604262"/>
                  <a:pt x="4099351" y="608206"/>
                </a:cubicBezTo>
                <a:cubicBezTo>
                  <a:pt x="4099351" y="628655"/>
                  <a:pt x="4097928" y="649814"/>
                  <a:pt x="4095081" y="671683"/>
                </a:cubicBezTo>
                <a:cubicBezTo>
                  <a:pt x="4092235" y="693551"/>
                  <a:pt x="4088216" y="704798"/>
                  <a:pt x="4083025" y="705421"/>
                </a:cubicBezTo>
                <a:cubicBezTo>
                  <a:pt x="4077833" y="706045"/>
                  <a:pt x="4074732" y="699847"/>
                  <a:pt x="4073721" y="686826"/>
                </a:cubicBezTo>
                <a:cubicBezTo>
                  <a:pt x="4072710" y="673805"/>
                  <a:pt x="4072657" y="648817"/>
                  <a:pt x="4073560" y="611862"/>
                </a:cubicBezTo>
                <a:cubicBezTo>
                  <a:pt x="4065946" y="613669"/>
                  <a:pt x="4058768" y="614573"/>
                  <a:pt x="4052028" y="614573"/>
                </a:cubicBezTo>
                <a:cubicBezTo>
                  <a:pt x="4046034" y="614573"/>
                  <a:pt x="4039126" y="612465"/>
                  <a:pt x="4031303" y="608249"/>
                </a:cubicBezTo>
                <a:cubicBezTo>
                  <a:pt x="4023480" y="604033"/>
                  <a:pt x="4023448" y="600881"/>
                  <a:pt x="4031206" y="598795"/>
                </a:cubicBezTo>
                <a:cubicBezTo>
                  <a:pt x="4038964" y="596708"/>
                  <a:pt x="4053527" y="592790"/>
                  <a:pt x="4074894" y="587039"/>
                </a:cubicBezTo>
                <a:lnTo>
                  <a:pt x="4074894" y="552472"/>
                </a:lnTo>
                <a:cubicBezTo>
                  <a:pt x="4064812" y="555183"/>
                  <a:pt x="4055094" y="554229"/>
                  <a:pt x="4045737" y="549612"/>
                </a:cubicBezTo>
                <a:cubicBezTo>
                  <a:pt x="4036380" y="544994"/>
                  <a:pt x="4035390" y="541610"/>
                  <a:pt x="4042768" y="539459"/>
                </a:cubicBezTo>
                <a:cubicBezTo>
                  <a:pt x="4050146" y="537308"/>
                  <a:pt x="4060855" y="534669"/>
                  <a:pt x="4074894" y="531543"/>
                </a:cubicBezTo>
                <a:cubicBezTo>
                  <a:pt x="4074894" y="511682"/>
                  <a:pt x="4073739" y="493914"/>
                  <a:pt x="4071431" y="478240"/>
                </a:cubicBezTo>
                <a:cubicBezTo>
                  <a:pt x="4056101" y="480047"/>
                  <a:pt x="4042427" y="481696"/>
                  <a:pt x="4030410" y="483188"/>
                </a:cubicBezTo>
                <a:cubicBezTo>
                  <a:pt x="4029536" y="544965"/>
                  <a:pt x="4027965" y="585383"/>
                  <a:pt x="4025700" y="604441"/>
                </a:cubicBezTo>
                <a:cubicBezTo>
                  <a:pt x="4023434" y="623499"/>
                  <a:pt x="4019300" y="643192"/>
                  <a:pt x="4013299" y="663519"/>
                </a:cubicBezTo>
                <a:cubicBezTo>
                  <a:pt x="4007298" y="683847"/>
                  <a:pt x="3994918" y="699893"/>
                  <a:pt x="3976161" y="711659"/>
                </a:cubicBezTo>
                <a:cubicBezTo>
                  <a:pt x="3957404" y="723426"/>
                  <a:pt x="3954117" y="721074"/>
                  <a:pt x="3966299" y="704604"/>
                </a:cubicBezTo>
                <a:cubicBezTo>
                  <a:pt x="3978481" y="688134"/>
                  <a:pt x="3987705" y="665348"/>
                  <a:pt x="3993972" y="636244"/>
                </a:cubicBezTo>
                <a:cubicBezTo>
                  <a:pt x="4000238" y="607141"/>
                  <a:pt x="4003372" y="582795"/>
                  <a:pt x="4003372" y="563206"/>
                </a:cubicBezTo>
                <a:lnTo>
                  <a:pt x="4003372" y="507860"/>
                </a:lnTo>
                <a:cubicBezTo>
                  <a:pt x="4003372" y="491770"/>
                  <a:pt x="4000895" y="479635"/>
                  <a:pt x="3995940" y="471454"/>
                </a:cubicBezTo>
                <a:cubicBezTo>
                  <a:pt x="3990986" y="463273"/>
                  <a:pt x="3994639" y="460534"/>
                  <a:pt x="4006900" y="463237"/>
                </a:cubicBezTo>
                <a:cubicBezTo>
                  <a:pt x="4019161" y="465940"/>
                  <a:pt x="4034128" y="466177"/>
                  <a:pt x="4051802" y="463947"/>
                </a:cubicBezTo>
                <a:cubicBezTo>
                  <a:pt x="4069477" y="461717"/>
                  <a:pt x="4088743" y="458827"/>
                  <a:pt x="4109601" y="455278"/>
                </a:cubicBezTo>
                <a:cubicBezTo>
                  <a:pt x="4130459" y="451729"/>
                  <a:pt x="4143619" y="448567"/>
                  <a:pt x="4149083" y="445792"/>
                </a:cubicBezTo>
                <a:cubicBezTo>
                  <a:pt x="4151815" y="444405"/>
                  <a:pt x="4155100" y="443957"/>
                  <a:pt x="4158940" y="444450"/>
                </a:cubicBezTo>
                <a:close/>
                <a:moveTo>
                  <a:pt x="225117" y="444450"/>
                </a:moveTo>
                <a:cubicBezTo>
                  <a:pt x="228956" y="444943"/>
                  <a:pt x="233350" y="446376"/>
                  <a:pt x="238298" y="448750"/>
                </a:cubicBezTo>
                <a:cubicBezTo>
                  <a:pt x="248192" y="453496"/>
                  <a:pt x="256536" y="458659"/>
                  <a:pt x="263325" y="464237"/>
                </a:cubicBezTo>
                <a:cubicBezTo>
                  <a:pt x="270114" y="469815"/>
                  <a:pt x="271681" y="475584"/>
                  <a:pt x="268024" y="481542"/>
                </a:cubicBezTo>
                <a:cubicBezTo>
                  <a:pt x="264368" y="487500"/>
                  <a:pt x="262120" y="494276"/>
                  <a:pt x="261280" y="501869"/>
                </a:cubicBezTo>
                <a:cubicBezTo>
                  <a:pt x="260442" y="509463"/>
                  <a:pt x="260023" y="526309"/>
                  <a:pt x="260023" y="552408"/>
                </a:cubicBezTo>
                <a:cubicBezTo>
                  <a:pt x="260023" y="579181"/>
                  <a:pt x="260678" y="604445"/>
                  <a:pt x="261990" y="628199"/>
                </a:cubicBezTo>
                <a:cubicBezTo>
                  <a:pt x="263303" y="651954"/>
                  <a:pt x="264651" y="669033"/>
                  <a:pt x="266035" y="679437"/>
                </a:cubicBezTo>
                <a:cubicBezTo>
                  <a:pt x="267418" y="689841"/>
                  <a:pt x="263204" y="702553"/>
                  <a:pt x="253386" y="717575"/>
                </a:cubicBezTo>
                <a:cubicBezTo>
                  <a:pt x="243572" y="732596"/>
                  <a:pt x="236235" y="733815"/>
                  <a:pt x="231383" y="721232"/>
                </a:cubicBezTo>
                <a:cubicBezTo>
                  <a:pt x="226528" y="708648"/>
                  <a:pt x="217239" y="697373"/>
                  <a:pt x="203515" y="687407"/>
                </a:cubicBezTo>
                <a:cubicBezTo>
                  <a:pt x="189791" y="677440"/>
                  <a:pt x="190874" y="674257"/>
                  <a:pt x="206762" y="677856"/>
                </a:cubicBezTo>
                <a:cubicBezTo>
                  <a:pt x="222651" y="681455"/>
                  <a:pt x="231199" y="678713"/>
                  <a:pt x="232404" y="669628"/>
                </a:cubicBezTo>
                <a:cubicBezTo>
                  <a:pt x="233608" y="660544"/>
                  <a:pt x="234210" y="648910"/>
                  <a:pt x="234210" y="634728"/>
                </a:cubicBezTo>
                <a:cubicBezTo>
                  <a:pt x="234210" y="619570"/>
                  <a:pt x="233543" y="590858"/>
                  <a:pt x="232209" y="548590"/>
                </a:cubicBezTo>
                <a:cubicBezTo>
                  <a:pt x="230876" y="506322"/>
                  <a:pt x="227883" y="482456"/>
                  <a:pt x="223230" y="476993"/>
                </a:cubicBezTo>
                <a:cubicBezTo>
                  <a:pt x="218576" y="471529"/>
                  <a:pt x="211735" y="469019"/>
                  <a:pt x="202708" y="469464"/>
                </a:cubicBezTo>
                <a:cubicBezTo>
                  <a:pt x="193682" y="469909"/>
                  <a:pt x="178592" y="471371"/>
                  <a:pt x="157440" y="473852"/>
                </a:cubicBezTo>
                <a:cubicBezTo>
                  <a:pt x="170031" y="477996"/>
                  <a:pt x="174752" y="483299"/>
                  <a:pt x="171604" y="489759"/>
                </a:cubicBezTo>
                <a:cubicBezTo>
                  <a:pt x="168456" y="496219"/>
                  <a:pt x="166884" y="507172"/>
                  <a:pt x="166884" y="522616"/>
                </a:cubicBezTo>
                <a:cubicBezTo>
                  <a:pt x="173781" y="521741"/>
                  <a:pt x="179151" y="521304"/>
                  <a:pt x="182995" y="521304"/>
                </a:cubicBezTo>
                <a:cubicBezTo>
                  <a:pt x="188759" y="521304"/>
                  <a:pt x="194040" y="523946"/>
                  <a:pt x="198836" y="529230"/>
                </a:cubicBezTo>
                <a:cubicBezTo>
                  <a:pt x="203633" y="534515"/>
                  <a:pt x="200386" y="538777"/>
                  <a:pt x="189093" y="542018"/>
                </a:cubicBezTo>
                <a:cubicBezTo>
                  <a:pt x="177800" y="545259"/>
                  <a:pt x="170339" y="547489"/>
                  <a:pt x="166712" y="548708"/>
                </a:cubicBezTo>
                <a:lnTo>
                  <a:pt x="165528" y="580672"/>
                </a:lnTo>
                <a:cubicBezTo>
                  <a:pt x="176455" y="578062"/>
                  <a:pt x="185400" y="576284"/>
                  <a:pt x="192363" y="575338"/>
                </a:cubicBezTo>
                <a:cubicBezTo>
                  <a:pt x="199325" y="574391"/>
                  <a:pt x="204691" y="577008"/>
                  <a:pt x="208462" y="583189"/>
                </a:cubicBezTo>
                <a:cubicBezTo>
                  <a:pt x="212233" y="589370"/>
                  <a:pt x="209567" y="594098"/>
                  <a:pt x="200461" y="597375"/>
                </a:cubicBezTo>
                <a:cubicBezTo>
                  <a:pt x="191354" y="600652"/>
                  <a:pt x="179711" y="604262"/>
                  <a:pt x="165528" y="608206"/>
                </a:cubicBezTo>
                <a:cubicBezTo>
                  <a:pt x="165528" y="628655"/>
                  <a:pt x="164105" y="649814"/>
                  <a:pt x="161259" y="671683"/>
                </a:cubicBezTo>
                <a:cubicBezTo>
                  <a:pt x="158412" y="693551"/>
                  <a:pt x="154393" y="704798"/>
                  <a:pt x="149202" y="705421"/>
                </a:cubicBezTo>
                <a:cubicBezTo>
                  <a:pt x="144011" y="706045"/>
                  <a:pt x="140909" y="699847"/>
                  <a:pt x="139898" y="686826"/>
                </a:cubicBezTo>
                <a:cubicBezTo>
                  <a:pt x="138886" y="673805"/>
                  <a:pt x="138833" y="648817"/>
                  <a:pt x="139738" y="611862"/>
                </a:cubicBezTo>
                <a:cubicBezTo>
                  <a:pt x="132122" y="613669"/>
                  <a:pt x="124945" y="614573"/>
                  <a:pt x="118206" y="614573"/>
                </a:cubicBezTo>
                <a:cubicBezTo>
                  <a:pt x="112211" y="614573"/>
                  <a:pt x="105303" y="612465"/>
                  <a:pt x="97481" y="608249"/>
                </a:cubicBezTo>
                <a:lnTo>
                  <a:pt x="92009" y="603117"/>
                </a:lnTo>
                <a:lnTo>
                  <a:pt x="91876" y="604441"/>
                </a:lnTo>
                <a:cubicBezTo>
                  <a:pt x="89611" y="623499"/>
                  <a:pt x="85477" y="643192"/>
                  <a:pt x="79475" y="663519"/>
                </a:cubicBezTo>
                <a:cubicBezTo>
                  <a:pt x="73475" y="683847"/>
                  <a:pt x="61095" y="699893"/>
                  <a:pt x="42338" y="711659"/>
                </a:cubicBezTo>
                <a:cubicBezTo>
                  <a:pt x="23582" y="723426"/>
                  <a:pt x="20294" y="721074"/>
                  <a:pt x="32476" y="704604"/>
                </a:cubicBezTo>
                <a:cubicBezTo>
                  <a:pt x="44658" y="688134"/>
                  <a:pt x="53882" y="665348"/>
                  <a:pt x="60149" y="636244"/>
                </a:cubicBezTo>
                <a:cubicBezTo>
                  <a:pt x="66415" y="607141"/>
                  <a:pt x="69548" y="582795"/>
                  <a:pt x="69548" y="563206"/>
                </a:cubicBezTo>
                <a:lnTo>
                  <a:pt x="69548" y="507860"/>
                </a:lnTo>
                <a:cubicBezTo>
                  <a:pt x="69548" y="491770"/>
                  <a:pt x="67071" y="479635"/>
                  <a:pt x="62117" y="471454"/>
                </a:cubicBezTo>
                <a:cubicBezTo>
                  <a:pt x="57163" y="463273"/>
                  <a:pt x="60815" y="460534"/>
                  <a:pt x="73077" y="463237"/>
                </a:cubicBezTo>
                <a:cubicBezTo>
                  <a:pt x="85338" y="465940"/>
                  <a:pt x="100305" y="466177"/>
                  <a:pt x="117980" y="463947"/>
                </a:cubicBezTo>
                <a:cubicBezTo>
                  <a:pt x="135654" y="461717"/>
                  <a:pt x="154919" y="458827"/>
                  <a:pt x="175777" y="455278"/>
                </a:cubicBezTo>
                <a:cubicBezTo>
                  <a:pt x="196635" y="451729"/>
                  <a:pt x="209795" y="448567"/>
                  <a:pt x="215260" y="445792"/>
                </a:cubicBezTo>
                <a:cubicBezTo>
                  <a:pt x="217992" y="444405"/>
                  <a:pt x="221277" y="443957"/>
                  <a:pt x="225117" y="444450"/>
                </a:cubicBezTo>
                <a:close/>
                <a:moveTo>
                  <a:pt x="5920330" y="438433"/>
                </a:moveTo>
                <a:cubicBezTo>
                  <a:pt x="5924228" y="438711"/>
                  <a:pt x="5928339" y="440167"/>
                  <a:pt x="5932663" y="442802"/>
                </a:cubicBezTo>
                <a:cubicBezTo>
                  <a:pt x="5941310" y="448072"/>
                  <a:pt x="5948746" y="454550"/>
                  <a:pt x="5954969" y="462237"/>
                </a:cubicBezTo>
                <a:cubicBezTo>
                  <a:pt x="5961193" y="469923"/>
                  <a:pt x="5960788" y="474903"/>
                  <a:pt x="5953754" y="477175"/>
                </a:cubicBezTo>
                <a:cubicBezTo>
                  <a:pt x="5946720" y="479448"/>
                  <a:pt x="5924589" y="495470"/>
                  <a:pt x="5887362" y="525240"/>
                </a:cubicBezTo>
                <a:cubicBezTo>
                  <a:pt x="5891765" y="531235"/>
                  <a:pt x="5894697" y="537559"/>
                  <a:pt x="5896160" y="544212"/>
                </a:cubicBezTo>
                <a:cubicBezTo>
                  <a:pt x="5911160" y="543395"/>
                  <a:pt x="5926518" y="541638"/>
                  <a:pt x="5942235" y="538942"/>
                </a:cubicBezTo>
                <a:cubicBezTo>
                  <a:pt x="5957952" y="536246"/>
                  <a:pt x="5970342" y="534203"/>
                  <a:pt x="5979405" y="532812"/>
                </a:cubicBezTo>
                <a:cubicBezTo>
                  <a:pt x="5988468" y="531421"/>
                  <a:pt x="5996054" y="531708"/>
                  <a:pt x="6002163" y="533672"/>
                </a:cubicBezTo>
                <a:cubicBezTo>
                  <a:pt x="6008272" y="535637"/>
                  <a:pt x="6014287" y="540133"/>
                  <a:pt x="6020210" y="547159"/>
                </a:cubicBezTo>
                <a:cubicBezTo>
                  <a:pt x="6026133" y="554186"/>
                  <a:pt x="6026477" y="558406"/>
                  <a:pt x="6021242" y="559818"/>
                </a:cubicBezTo>
                <a:cubicBezTo>
                  <a:pt x="6016008" y="561231"/>
                  <a:pt x="6007798" y="561937"/>
                  <a:pt x="5996613" y="561937"/>
                </a:cubicBezTo>
                <a:cubicBezTo>
                  <a:pt x="5985858" y="561937"/>
                  <a:pt x="5972052" y="562156"/>
                  <a:pt x="5955195" y="562593"/>
                </a:cubicBezTo>
                <a:cubicBezTo>
                  <a:pt x="5938338" y="563030"/>
                  <a:pt x="5920223" y="564826"/>
                  <a:pt x="5900849" y="567981"/>
                </a:cubicBezTo>
                <a:cubicBezTo>
                  <a:pt x="5902613" y="575510"/>
                  <a:pt x="5903943" y="586487"/>
                  <a:pt x="5904839" y="600914"/>
                </a:cubicBezTo>
                <a:cubicBezTo>
                  <a:pt x="5905736" y="615340"/>
                  <a:pt x="5906413" y="630759"/>
                  <a:pt x="5906872" y="647172"/>
                </a:cubicBezTo>
                <a:cubicBezTo>
                  <a:pt x="5907331" y="663584"/>
                  <a:pt x="5905693" y="677634"/>
                  <a:pt x="5901957" y="689321"/>
                </a:cubicBezTo>
                <a:cubicBezTo>
                  <a:pt x="5898221" y="701008"/>
                  <a:pt x="5891435" y="712843"/>
                  <a:pt x="5881597" y="724824"/>
                </a:cubicBezTo>
                <a:cubicBezTo>
                  <a:pt x="5871760" y="736805"/>
                  <a:pt x="5864332" y="739655"/>
                  <a:pt x="5859313" y="733374"/>
                </a:cubicBezTo>
                <a:cubicBezTo>
                  <a:pt x="5854294" y="727093"/>
                  <a:pt x="5847819" y="720651"/>
                  <a:pt x="5839889" y="714047"/>
                </a:cubicBezTo>
                <a:cubicBezTo>
                  <a:pt x="5831959" y="707443"/>
                  <a:pt x="5824588" y="700883"/>
                  <a:pt x="5817776" y="694365"/>
                </a:cubicBezTo>
                <a:cubicBezTo>
                  <a:pt x="5810965" y="687848"/>
                  <a:pt x="5811173" y="685295"/>
                  <a:pt x="5818400" y="686708"/>
                </a:cubicBezTo>
                <a:cubicBezTo>
                  <a:pt x="5825627" y="688120"/>
                  <a:pt x="5834357" y="689246"/>
                  <a:pt x="5844589" y="690085"/>
                </a:cubicBezTo>
                <a:cubicBezTo>
                  <a:pt x="5854821" y="690924"/>
                  <a:pt x="5861582" y="690070"/>
                  <a:pt x="5864873" y="687525"/>
                </a:cubicBezTo>
                <a:cubicBezTo>
                  <a:pt x="5868164" y="684979"/>
                  <a:pt x="5870907" y="678659"/>
                  <a:pt x="5873101" y="668564"/>
                </a:cubicBezTo>
                <a:cubicBezTo>
                  <a:pt x="5875295" y="658468"/>
                  <a:pt x="5876173" y="645042"/>
                  <a:pt x="5875736" y="628285"/>
                </a:cubicBezTo>
                <a:cubicBezTo>
                  <a:pt x="5875299" y="611529"/>
                  <a:pt x="5873474" y="592560"/>
                  <a:pt x="5870261" y="571380"/>
                </a:cubicBezTo>
                <a:cubicBezTo>
                  <a:pt x="5844435" y="574047"/>
                  <a:pt x="5822279" y="576958"/>
                  <a:pt x="5803794" y="580113"/>
                </a:cubicBezTo>
                <a:cubicBezTo>
                  <a:pt x="5785310" y="583268"/>
                  <a:pt x="5772131" y="585975"/>
                  <a:pt x="5764259" y="588233"/>
                </a:cubicBezTo>
                <a:cubicBezTo>
                  <a:pt x="5756386" y="590492"/>
                  <a:pt x="5750080" y="591123"/>
                  <a:pt x="5745341" y="590126"/>
                </a:cubicBezTo>
                <a:cubicBezTo>
                  <a:pt x="5740601" y="589130"/>
                  <a:pt x="5734940" y="585304"/>
                  <a:pt x="5728358" y="578650"/>
                </a:cubicBezTo>
                <a:cubicBezTo>
                  <a:pt x="5721776" y="571997"/>
                  <a:pt x="5720170" y="568211"/>
                  <a:pt x="5723540" y="567293"/>
                </a:cubicBezTo>
                <a:cubicBezTo>
                  <a:pt x="5726910" y="566375"/>
                  <a:pt x="5734270" y="565461"/>
                  <a:pt x="5745620" y="564550"/>
                </a:cubicBezTo>
                <a:cubicBezTo>
                  <a:pt x="5756971" y="563640"/>
                  <a:pt x="5772870" y="562073"/>
                  <a:pt x="5793319" y="559850"/>
                </a:cubicBezTo>
                <a:cubicBezTo>
                  <a:pt x="5813768" y="557628"/>
                  <a:pt x="5838312" y="554451"/>
                  <a:pt x="5866949" y="550321"/>
                </a:cubicBezTo>
                <a:cubicBezTo>
                  <a:pt x="5863722" y="540871"/>
                  <a:pt x="5857069" y="531869"/>
                  <a:pt x="5846987" y="523315"/>
                </a:cubicBezTo>
                <a:cubicBezTo>
                  <a:pt x="5836906" y="514761"/>
                  <a:pt x="5846428" y="512284"/>
                  <a:pt x="5875553" y="515883"/>
                </a:cubicBezTo>
                <a:cubicBezTo>
                  <a:pt x="5896017" y="489325"/>
                  <a:pt x="5907123" y="473712"/>
                  <a:pt x="5908872" y="469045"/>
                </a:cubicBezTo>
                <a:cubicBezTo>
                  <a:pt x="5910622" y="464377"/>
                  <a:pt x="5900720" y="464940"/>
                  <a:pt x="5879167" y="470733"/>
                </a:cubicBezTo>
                <a:cubicBezTo>
                  <a:pt x="5857613" y="476527"/>
                  <a:pt x="5842022" y="482152"/>
                  <a:pt x="5832393" y="487608"/>
                </a:cubicBezTo>
                <a:cubicBezTo>
                  <a:pt x="5822763" y="493064"/>
                  <a:pt x="5811718" y="489691"/>
                  <a:pt x="5799256" y="477487"/>
                </a:cubicBezTo>
                <a:cubicBezTo>
                  <a:pt x="5786794" y="465284"/>
                  <a:pt x="5788816" y="459856"/>
                  <a:pt x="5805322" y="461204"/>
                </a:cubicBezTo>
                <a:cubicBezTo>
                  <a:pt x="5821828" y="462552"/>
                  <a:pt x="5841542" y="460584"/>
                  <a:pt x="5864465" y="455300"/>
                </a:cubicBezTo>
                <a:cubicBezTo>
                  <a:pt x="5887388" y="450015"/>
                  <a:pt x="5902323" y="445294"/>
                  <a:pt x="5909271" y="441135"/>
                </a:cubicBezTo>
                <a:cubicBezTo>
                  <a:pt x="5912744" y="439056"/>
                  <a:pt x="5916431" y="438155"/>
                  <a:pt x="5920330" y="438433"/>
                </a:cubicBezTo>
                <a:close/>
                <a:moveTo>
                  <a:pt x="1805532" y="438433"/>
                </a:moveTo>
                <a:cubicBezTo>
                  <a:pt x="1809429" y="438711"/>
                  <a:pt x="1813541" y="440167"/>
                  <a:pt x="1817865" y="442802"/>
                </a:cubicBezTo>
                <a:cubicBezTo>
                  <a:pt x="1826512" y="448072"/>
                  <a:pt x="1833947" y="454550"/>
                  <a:pt x="1840171" y="462237"/>
                </a:cubicBezTo>
                <a:cubicBezTo>
                  <a:pt x="1846395" y="469923"/>
                  <a:pt x="1845989" y="474903"/>
                  <a:pt x="1838955" y="477175"/>
                </a:cubicBezTo>
                <a:cubicBezTo>
                  <a:pt x="1831922" y="479448"/>
                  <a:pt x="1809791" y="495470"/>
                  <a:pt x="1772564" y="525240"/>
                </a:cubicBezTo>
                <a:cubicBezTo>
                  <a:pt x="1776967" y="531235"/>
                  <a:pt x="1779899" y="537559"/>
                  <a:pt x="1781362" y="544212"/>
                </a:cubicBezTo>
                <a:cubicBezTo>
                  <a:pt x="1796362" y="543395"/>
                  <a:pt x="1811720" y="541638"/>
                  <a:pt x="1827437" y="538942"/>
                </a:cubicBezTo>
                <a:cubicBezTo>
                  <a:pt x="1843154" y="536246"/>
                  <a:pt x="1855544" y="534203"/>
                  <a:pt x="1864606" y="532812"/>
                </a:cubicBezTo>
                <a:cubicBezTo>
                  <a:pt x="1873670" y="531421"/>
                  <a:pt x="1881256" y="531708"/>
                  <a:pt x="1887365" y="533672"/>
                </a:cubicBezTo>
                <a:cubicBezTo>
                  <a:pt x="1893474" y="535637"/>
                  <a:pt x="1899490" y="540133"/>
                  <a:pt x="1905412" y="547159"/>
                </a:cubicBezTo>
                <a:cubicBezTo>
                  <a:pt x="1911334" y="554186"/>
                  <a:pt x="1911678" y="558406"/>
                  <a:pt x="1906444" y="559818"/>
                </a:cubicBezTo>
                <a:cubicBezTo>
                  <a:pt x="1901211" y="561231"/>
                  <a:pt x="1893001" y="561937"/>
                  <a:pt x="1881816" y="561937"/>
                </a:cubicBezTo>
                <a:cubicBezTo>
                  <a:pt x="1871060" y="561937"/>
                  <a:pt x="1857254" y="562156"/>
                  <a:pt x="1840396" y="562593"/>
                </a:cubicBezTo>
                <a:cubicBezTo>
                  <a:pt x="1823540" y="563030"/>
                  <a:pt x="1805425" y="564826"/>
                  <a:pt x="1786051" y="567981"/>
                </a:cubicBezTo>
                <a:cubicBezTo>
                  <a:pt x="1787815" y="575510"/>
                  <a:pt x="1789145" y="586487"/>
                  <a:pt x="1790042" y="600914"/>
                </a:cubicBezTo>
                <a:cubicBezTo>
                  <a:pt x="1790937" y="615340"/>
                  <a:pt x="1791615" y="630759"/>
                  <a:pt x="1792074" y="647172"/>
                </a:cubicBezTo>
                <a:cubicBezTo>
                  <a:pt x="1792533" y="663584"/>
                  <a:pt x="1790895" y="677634"/>
                  <a:pt x="1787159" y="689321"/>
                </a:cubicBezTo>
                <a:cubicBezTo>
                  <a:pt x="1783423" y="701008"/>
                  <a:pt x="1776637" y="712843"/>
                  <a:pt x="1766799" y="724824"/>
                </a:cubicBezTo>
                <a:cubicBezTo>
                  <a:pt x="1756962" y="736805"/>
                  <a:pt x="1749534" y="739655"/>
                  <a:pt x="1744515" y="733374"/>
                </a:cubicBezTo>
                <a:cubicBezTo>
                  <a:pt x="1739496" y="727093"/>
                  <a:pt x="1733022" y="720651"/>
                  <a:pt x="1725091" y="714047"/>
                </a:cubicBezTo>
                <a:cubicBezTo>
                  <a:pt x="1717161" y="707443"/>
                  <a:pt x="1709790" y="700883"/>
                  <a:pt x="1702978" y="694365"/>
                </a:cubicBezTo>
                <a:cubicBezTo>
                  <a:pt x="1696167" y="687848"/>
                  <a:pt x="1696375" y="685295"/>
                  <a:pt x="1703602" y="686708"/>
                </a:cubicBezTo>
                <a:cubicBezTo>
                  <a:pt x="1710830" y="688120"/>
                  <a:pt x="1719560" y="689246"/>
                  <a:pt x="1729791" y="690085"/>
                </a:cubicBezTo>
                <a:cubicBezTo>
                  <a:pt x="1740023" y="690924"/>
                  <a:pt x="1746784" y="690070"/>
                  <a:pt x="1750075" y="687525"/>
                </a:cubicBezTo>
                <a:cubicBezTo>
                  <a:pt x="1753365" y="684979"/>
                  <a:pt x="1756109" y="678659"/>
                  <a:pt x="1758303" y="668564"/>
                </a:cubicBezTo>
                <a:cubicBezTo>
                  <a:pt x="1760497" y="658468"/>
                  <a:pt x="1761375" y="645042"/>
                  <a:pt x="1760937" y="628285"/>
                </a:cubicBezTo>
                <a:cubicBezTo>
                  <a:pt x="1760500" y="611529"/>
                  <a:pt x="1758675" y="592560"/>
                  <a:pt x="1755464" y="571380"/>
                </a:cubicBezTo>
                <a:cubicBezTo>
                  <a:pt x="1729636" y="574047"/>
                  <a:pt x="1707481" y="576958"/>
                  <a:pt x="1688995" y="580113"/>
                </a:cubicBezTo>
                <a:cubicBezTo>
                  <a:pt x="1670512" y="583268"/>
                  <a:pt x="1657334" y="585975"/>
                  <a:pt x="1649460" y="588233"/>
                </a:cubicBezTo>
                <a:cubicBezTo>
                  <a:pt x="1641588" y="590492"/>
                  <a:pt x="1635281" y="591123"/>
                  <a:pt x="1630542" y="590126"/>
                </a:cubicBezTo>
                <a:cubicBezTo>
                  <a:pt x="1625803" y="589130"/>
                  <a:pt x="1620142" y="585304"/>
                  <a:pt x="1613560" y="578650"/>
                </a:cubicBezTo>
                <a:cubicBezTo>
                  <a:pt x="1606979" y="571997"/>
                  <a:pt x="1605372" y="568211"/>
                  <a:pt x="1608741" y="567293"/>
                </a:cubicBezTo>
                <a:cubicBezTo>
                  <a:pt x="1612111" y="566375"/>
                  <a:pt x="1619472" y="565461"/>
                  <a:pt x="1630822" y="564550"/>
                </a:cubicBezTo>
                <a:cubicBezTo>
                  <a:pt x="1642172" y="563640"/>
                  <a:pt x="1658072" y="562073"/>
                  <a:pt x="1678520" y="559850"/>
                </a:cubicBezTo>
                <a:cubicBezTo>
                  <a:pt x="1698970" y="557628"/>
                  <a:pt x="1723514" y="554451"/>
                  <a:pt x="1752151" y="550321"/>
                </a:cubicBezTo>
                <a:cubicBezTo>
                  <a:pt x="1748925" y="540871"/>
                  <a:pt x="1742271" y="531869"/>
                  <a:pt x="1732189" y="523315"/>
                </a:cubicBezTo>
                <a:cubicBezTo>
                  <a:pt x="1722108" y="514761"/>
                  <a:pt x="1731630" y="512284"/>
                  <a:pt x="1760755" y="515883"/>
                </a:cubicBezTo>
                <a:cubicBezTo>
                  <a:pt x="1781220" y="489325"/>
                  <a:pt x="1792325" y="473712"/>
                  <a:pt x="1794075" y="469045"/>
                </a:cubicBezTo>
                <a:cubicBezTo>
                  <a:pt x="1795825" y="464377"/>
                  <a:pt x="1785921" y="464940"/>
                  <a:pt x="1764369" y="470733"/>
                </a:cubicBezTo>
                <a:cubicBezTo>
                  <a:pt x="1742816" y="476527"/>
                  <a:pt x="1727224" y="482152"/>
                  <a:pt x="1717594" y="487608"/>
                </a:cubicBezTo>
                <a:cubicBezTo>
                  <a:pt x="1707965" y="493064"/>
                  <a:pt x="1696919" y="489691"/>
                  <a:pt x="1684458" y="477487"/>
                </a:cubicBezTo>
                <a:cubicBezTo>
                  <a:pt x="1671996" y="465284"/>
                  <a:pt x="1674018" y="459856"/>
                  <a:pt x="1690524" y="461204"/>
                </a:cubicBezTo>
                <a:cubicBezTo>
                  <a:pt x="1707029" y="462552"/>
                  <a:pt x="1726743" y="460584"/>
                  <a:pt x="1749666" y="455300"/>
                </a:cubicBezTo>
                <a:cubicBezTo>
                  <a:pt x="1772590" y="450015"/>
                  <a:pt x="1787524" y="445294"/>
                  <a:pt x="1794472" y="441135"/>
                </a:cubicBezTo>
                <a:cubicBezTo>
                  <a:pt x="1797946" y="439056"/>
                  <a:pt x="1801632" y="438155"/>
                  <a:pt x="1805532" y="438433"/>
                </a:cubicBezTo>
                <a:close/>
                <a:moveTo>
                  <a:pt x="5181207" y="434933"/>
                </a:moveTo>
                <a:cubicBezTo>
                  <a:pt x="5182957" y="434871"/>
                  <a:pt x="5185203" y="435135"/>
                  <a:pt x="5187948" y="435725"/>
                </a:cubicBezTo>
                <a:cubicBezTo>
                  <a:pt x="5198925" y="438084"/>
                  <a:pt x="5207949" y="441178"/>
                  <a:pt x="5215018" y="445007"/>
                </a:cubicBezTo>
                <a:cubicBezTo>
                  <a:pt x="5222088" y="448836"/>
                  <a:pt x="5223737" y="453195"/>
                  <a:pt x="5219966" y="458085"/>
                </a:cubicBezTo>
                <a:cubicBezTo>
                  <a:pt x="5216194" y="462975"/>
                  <a:pt x="5211409" y="473454"/>
                  <a:pt x="5205608" y="489522"/>
                </a:cubicBezTo>
                <a:cubicBezTo>
                  <a:pt x="5199807" y="505591"/>
                  <a:pt x="5193429" y="518873"/>
                  <a:pt x="5186474" y="529370"/>
                </a:cubicBezTo>
                <a:cubicBezTo>
                  <a:pt x="5201875" y="528567"/>
                  <a:pt x="5214657" y="526613"/>
                  <a:pt x="5224816" y="523509"/>
                </a:cubicBezTo>
                <a:cubicBezTo>
                  <a:pt x="5234976" y="520404"/>
                  <a:pt x="5245187" y="516557"/>
                  <a:pt x="5255447" y="511968"/>
                </a:cubicBezTo>
                <a:cubicBezTo>
                  <a:pt x="5265708" y="507380"/>
                  <a:pt x="5274774" y="508771"/>
                  <a:pt x="5282647" y="516141"/>
                </a:cubicBezTo>
                <a:cubicBezTo>
                  <a:pt x="5290519" y="523512"/>
                  <a:pt x="5287634" y="529826"/>
                  <a:pt x="5273989" y="535081"/>
                </a:cubicBezTo>
                <a:cubicBezTo>
                  <a:pt x="5260345" y="540337"/>
                  <a:pt x="5243771" y="544334"/>
                  <a:pt x="5224268" y="547073"/>
                </a:cubicBezTo>
                <a:cubicBezTo>
                  <a:pt x="5232370" y="551275"/>
                  <a:pt x="5235496" y="555444"/>
                  <a:pt x="5233646" y="559582"/>
                </a:cubicBezTo>
                <a:cubicBezTo>
                  <a:pt x="5231796" y="563719"/>
                  <a:pt x="5230212" y="570405"/>
                  <a:pt x="5228892" y="579640"/>
                </a:cubicBezTo>
                <a:cubicBezTo>
                  <a:pt x="5227573" y="588875"/>
                  <a:pt x="5224232" y="603057"/>
                  <a:pt x="5218869" y="622187"/>
                </a:cubicBezTo>
                <a:cubicBezTo>
                  <a:pt x="5232506" y="636542"/>
                  <a:pt x="5247230" y="648111"/>
                  <a:pt x="5263040" y="656894"/>
                </a:cubicBezTo>
                <a:cubicBezTo>
                  <a:pt x="5278850" y="665678"/>
                  <a:pt x="5295015" y="672547"/>
                  <a:pt x="5311535" y="677501"/>
                </a:cubicBezTo>
                <a:cubicBezTo>
                  <a:pt x="5328055" y="682456"/>
                  <a:pt x="5330586" y="686023"/>
                  <a:pt x="5319128" y="688202"/>
                </a:cubicBezTo>
                <a:cubicBezTo>
                  <a:pt x="5307671" y="690382"/>
                  <a:pt x="5293886" y="692153"/>
                  <a:pt x="5277775" y="693516"/>
                </a:cubicBezTo>
                <a:cubicBezTo>
                  <a:pt x="5261664" y="694878"/>
                  <a:pt x="5249188" y="691167"/>
                  <a:pt x="5240347" y="682384"/>
                </a:cubicBezTo>
                <a:cubicBezTo>
                  <a:pt x="5231506" y="673601"/>
                  <a:pt x="5219944" y="660447"/>
                  <a:pt x="5205661" y="642923"/>
                </a:cubicBezTo>
                <a:cubicBezTo>
                  <a:pt x="5198248" y="654983"/>
                  <a:pt x="5187266" y="664297"/>
                  <a:pt x="5172718" y="670865"/>
                </a:cubicBezTo>
                <a:cubicBezTo>
                  <a:pt x="5158171" y="677433"/>
                  <a:pt x="5143382" y="680717"/>
                  <a:pt x="5128353" y="680717"/>
                </a:cubicBezTo>
                <a:cubicBezTo>
                  <a:pt x="5111202" y="680717"/>
                  <a:pt x="5110160" y="677383"/>
                  <a:pt x="5125224" y="670715"/>
                </a:cubicBezTo>
                <a:cubicBezTo>
                  <a:pt x="5140288" y="664046"/>
                  <a:pt x="5153216" y="657260"/>
                  <a:pt x="5164007" y="650355"/>
                </a:cubicBezTo>
                <a:cubicBezTo>
                  <a:pt x="5174798" y="643450"/>
                  <a:pt x="5183585" y="634828"/>
                  <a:pt x="5190367" y="624489"/>
                </a:cubicBezTo>
                <a:cubicBezTo>
                  <a:pt x="5186123" y="619154"/>
                  <a:pt x="5180760" y="612386"/>
                  <a:pt x="5174278" y="604183"/>
                </a:cubicBezTo>
                <a:cubicBezTo>
                  <a:pt x="5167796" y="595981"/>
                  <a:pt x="5161659" y="588997"/>
                  <a:pt x="5155865" y="583232"/>
                </a:cubicBezTo>
                <a:cubicBezTo>
                  <a:pt x="5150072" y="577467"/>
                  <a:pt x="5151832" y="574022"/>
                  <a:pt x="5161146" y="572896"/>
                </a:cubicBezTo>
                <a:cubicBezTo>
                  <a:pt x="5170460" y="571771"/>
                  <a:pt x="5177401" y="574205"/>
                  <a:pt x="5181968" y="580199"/>
                </a:cubicBezTo>
                <a:cubicBezTo>
                  <a:pt x="5186535" y="586193"/>
                  <a:pt x="5191795" y="594446"/>
                  <a:pt x="5197745" y="604958"/>
                </a:cubicBezTo>
                <a:cubicBezTo>
                  <a:pt x="5202722" y="581755"/>
                  <a:pt x="5203260" y="563292"/>
                  <a:pt x="5199359" y="549568"/>
                </a:cubicBezTo>
                <a:cubicBezTo>
                  <a:pt x="5188345" y="548780"/>
                  <a:pt x="5180559" y="547504"/>
                  <a:pt x="5175999" y="545740"/>
                </a:cubicBezTo>
                <a:cubicBezTo>
                  <a:pt x="5167710" y="558646"/>
                  <a:pt x="5158360" y="567271"/>
                  <a:pt x="5147949" y="571617"/>
                </a:cubicBezTo>
                <a:cubicBezTo>
                  <a:pt x="5137538" y="575962"/>
                  <a:pt x="5135767" y="572986"/>
                  <a:pt x="5142636" y="562690"/>
                </a:cubicBezTo>
                <a:cubicBezTo>
                  <a:pt x="5149505" y="552393"/>
                  <a:pt x="5156937" y="539480"/>
                  <a:pt x="5164932" y="523950"/>
                </a:cubicBezTo>
                <a:cubicBezTo>
                  <a:pt x="5172927" y="508419"/>
                  <a:pt x="5178490" y="493272"/>
                  <a:pt x="5181624" y="478509"/>
                </a:cubicBezTo>
                <a:cubicBezTo>
                  <a:pt x="5184757" y="463746"/>
                  <a:pt x="5183850" y="452335"/>
                  <a:pt x="5178902" y="444275"/>
                </a:cubicBezTo>
                <a:cubicBezTo>
                  <a:pt x="5175192" y="438231"/>
                  <a:pt x="5175961" y="435117"/>
                  <a:pt x="5181207" y="434933"/>
                </a:cubicBezTo>
                <a:close/>
                <a:moveTo>
                  <a:pt x="1066410" y="434933"/>
                </a:moveTo>
                <a:cubicBezTo>
                  <a:pt x="1068159" y="434871"/>
                  <a:pt x="1070406" y="435135"/>
                  <a:pt x="1073149" y="435725"/>
                </a:cubicBezTo>
                <a:cubicBezTo>
                  <a:pt x="1084127" y="438084"/>
                  <a:pt x="1093151" y="441178"/>
                  <a:pt x="1100220" y="445007"/>
                </a:cubicBezTo>
                <a:cubicBezTo>
                  <a:pt x="1107289" y="448836"/>
                  <a:pt x="1108939" y="453195"/>
                  <a:pt x="1105167" y="458085"/>
                </a:cubicBezTo>
                <a:cubicBezTo>
                  <a:pt x="1101396" y="462975"/>
                  <a:pt x="1096609" y="473454"/>
                  <a:pt x="1090810" y="489522"/>
                </a:cubicBezTo>
                <a:cubicBezTo>
                  <a:pt x="1085009" y="505591"/>
                  <a:pt x="1078631" y="518873"/>
                  <a:pt x="1071676" y="529370"/>
                </a:cubicBezTo>
                <a:cubicBezTo>
                  <a:pt x="1087078" y="528567"/>
                  <a:pt x="1099858" y="526613"/>
                  <a:pt x="1110018" y="523509"/>
                </a:cubicBezTo>
                <a:cubicBezTo>
                  <a:pt x="1120178" y="520404"/>
                  <a:pt x="1130388" y="516557"/>
                  <a:pt x="1140649" y="511968"/>
                </a:cubicBezTo>
                <a:cubicBezTo>
                  <a:pt x="1150909" y="507380"/>
                  <a:pt x="1159976" y="508771"/>
                  <a:pt x="1167850" y="516141"/>
                </a:cubicBezTo>
                <a:cubicBezTo>
                  <a:pt x="1175721" y="523512"/>
                  <a:pt x="1172836" y="529826"/>
                  <a:pt x="1159191" y="535081"/>
                </a:cubicBezTo>
                <a:cubicBezTo>
                  <a:pt x="1145546" y="540337"/>
                  <a:pt x="1128972" y="544334"/>
                  <a:pt x="1109469" y="547073"/>
                </a:cubicBezTo>
                <a:cubicBezTo>
                  <a:pt x="1117573" y="551275"/>
                  <a:pt x="1120698" y="555444"/>
                  <a:pt x="1118848" y="559582"/>
                </a:cubicBezTo>
                <a:cubicBezTo>
                  <a:pt x="1116998" y="563719"/>
                  <a:pt x="1115414" y="570405"/>
                  <a:pt x="1114094" y="579640"/>
                </a:cubicBezTo>
                <a:cubicBezTo>
                  <a:pt x="1112775" y="588875"/>
                  <a:pt x="1109434" y="603057"/>
                  <a:pt x="1104071" y="622187"/>
                </a:cubicBezTo>
                <a:cubicBezTo>
                  <a:pt x="1117708" y="636542"/>
                  <a:pt x="1132432" y="648111"/>
                  <a:pt x="1148242" y="656894"/>
                </a:cubicBezTo>
                <a:cubicBezTo>
                  <a:pt x="1164052" y="665678"/>
                  <a:pt x="1180217" y="672547"/>
                  <a:pt x="1196737" y="677501"/>
                </a:cubicBezTo>
                <a:cubicBezTo>
                  <a:pt x="1213257" y="682456"/>
                  <a:pt x="1215788" y="686023"/>
                  <a:pt x="1204330" y="688202"/>
                </a:cubicBezTo>
                <a:cubicBezTo>
                  <a:pt x="1192872" y="690382"/>
                  <a:pt x="1179088" y="692153"/>
                  <a:pt x="1162977" y="693516"/>
                </a:cubicBezTo>
                <a:cubicBezTo>
                  <a:pt x="1146865" y="694878"/>
                  <a:pt x="1134390" y="691167"/>
                  <a:pt x="1125549" y="682384"/>
                </a:cubicBezTo>
                <a:cubicBezTo>
                  <a:pt x="1116708" y="673601"/>
                  <a:pt x="1105146" y="660447"/>
                  <a:pt x="1090864" y="642923"/>
                </a:cubicBezTo>
                <a:cubicBezTo>
                  <a:pt x="1083449" y="654983"/>
                  <a:pt x="1072469" y="664297"/>
                  <a:pt x="1057920" y="670865"/>
                </a:cubicBezTo>
                <a:cubicBezTo>
                  <a:pt x="1043372" y="677433"/>
                  <a:pt x="1028583" y="680717"/>
                  <a:pt x="1013555" y="680717"/>
                </a:cubicBezTo>
                <a:cubicBezTo>
                  <a:pt x="996404" y="680717"/>
                  <a:pt x="995362" y="677383"/>
                  <a:pt x="1010426" y="670715"/>
                </a:cubicBezTo>
                <a:cubicBezTo>
                  <a:pt x="1025490" y="664046"/>
                  <a:pt x="1038417" y="657260"/>
                  <a:pt x="1049209" y="650355"/>
                </a:cubicBezTo>
                <a:cubicBezTo>
                  <a:pt x="1059999" y="643450"/>
                  <a:pt x="1068786" y="634828"/>
                  <a:pt x="1075570" y="624489"/>
                </a:cubicBezTo>
                <a:cubicBezTo>
                  <a:pt x="1071325" y="619154"/>
                  <a:pt x="1065961" y="612386"/>
                  <a:pt x="1059479" y="604183"/>
                </a:cubicBezTo>
                <a:cubicBezTo>
                  <a:pt x="1052997" y="595981"/>
                  <a:pt x="1046860" y="588997"/>
                  <a:pt x="1041067" y="583232"/>
                </a:cubicBezTo>
                <a:cubicBezTo>
                  <a:pt x="1035273" y="577467"/>
                  <a:pt x="1037033" y="574022"/>
                  <a:pt x="1046347" y="572896"/>
                </a:cubicBezTo>
                <a:cubicBezTo>
                  <a:pt x="1055661" y="571771"/>
                  <a:pt x="1062602" y="574205"/>
                  <a:pt x="1067170" y="580199"/>
                </a:cubicBezTo>
                <a:cubicBezTo>
                  <a:pt x="1071736" y="586193"/>
                  <a:pt x="1076995" y="594446"/>
                  <a:pt x="1082948" y="604958"/>
                </a:cubicBezTo>
                <a:cubicBezTo>
                  <a:pt x="1087923" y="581755"/>
                  <a:pt x="1088461" y="563292"/>
                  <a:pt x="1084561" y="549568"/>
                </a:cubicBezTo>
                <a:cubicBezTo>
                  <a:pt x="1073548" y="548780"/>
                  <a:pt x="1065760" y="547504"/>
                  <a:pt x="1061200" y="545740"/>
                </a:cubicBezTo>
                <a:cubicBezTo>
                  <a:pt x="1052912" y="558646"/>
                  <a:pt x="1043562" y="567271"/>
                  <a:pt x="1033151" y="571617"/>
                </a:cubicBezTo>
                <a:cubicBezTo>
                  <a:pt x="1022740" y="575962"/>
                  <a:pt x="1020969" y="572986"/>
                  <a:pt x="1027838" y="562690"/>
                </a:cubicBezTo>
                <a:cubicBezTo>
                  <a:pt x="1034707" y="552393"/>
                  <a:pt x="1042138" y="539480"/>
                  <a:pt x="1050134" y="523950"/>
                </a:cubicBezTo>
                <a:cubicBezTo>
                  <a:pt x="1058128" y="508419"/>
                  <a:pt x="1063692" y="493272"/>
                  <a:pt x="1066825" y="478509"/>
                </a:cubicBezTo>
                <a:cubicBezTo>
                  <a:pt x="1069959" y="463746"/>
                  <a:pt x="1069052" y="452335"/>
                  <a:pt x="1064104" y="444275"/>
                </a:cubicBezTo>
                <a:cubicBezTo>
                  <a:pt x="1060394" y="438231"/>
                  <a:pt x="1061162" y="435117"/>
                  <a:pt x="1066410" y="434933"/>
                </a:cubicBezTo>
                <a:close/>
                <a:moveTo>
                  <a:pt x="5421614" y="434508"/>
                </a:moveTo>
                <a:cubicBezTo>
                  <a:pt x="5424267" y="434868"/>
                  <a:pt x="5427569" y="435664"/>
                  <a:pt x="5431520" y="436897"/>
                </a:cubicBezTo>
                <a:cubicBezTo>
                  <a:pt x="5447323" y="441830"/>
                  <a:pt x="5453858" y="448520"/>
                  <a:pt x="5451126" y="456967"/>
                </a:cubicBezTo>
                <a:cubicBezTo>
                  <a:pt x="5448395" y="465413"/>
                  <a:pt x="5446613" y="485948"/>
                  <a:pt x="5445781" y="518572"/>
                </a:cubicBezTo>
                <a:cubicBezTo>
                  <a:pt x="5451732" y="517697"/>
                  <a:pt x="5457103" y="517260"/>
                  <a:pt x="5461892" y="517260"/>
                </a:cubicBezTo>
                <a:cubicBezTo>
                  <a:pt x="5467786" y="517260"/>
                  <a:pt x="5472422" y="519393"/>
                  <a:pt x="5475799" y="523659"/>
                </a:cubicBezTo>
                <a:cubicBezTo>
                  <a:pt x="5479176" y="527925"/>
                  <a:pt x="5477917" y="531292"/>
                  <a:pt x="5472023" y="533758"/>
                </a:cubicBezTo>
                <a:cubicBezTo>
                  <a:pt x="5466130" y="536225"/>
                  <a:pt x="5457382" y="538620"/>
                  <a:pt x="5445781" y="540943"/>
                </a:cubicBezTo>
                <a:lnTo>
                  <a:pt x="5445781" y="575639"/>
                </a:lnTo>
                <a:cubicBezTo>
                  <a:pt x="5455719" y="576413"/>
                  <a:pt x="5464276" y="578632"/>
                  <a:pt x="5471454" y="582296"/>
                </a:cubicBezTo>
                <a:cubicBezTo>
                  <a:pt x="5478631" y="585960"/>
                  <a:pt x="5481072" y="591582"/>
                  <a:pt x="5478778" y="599161"/>
                </a:cubicBezTo>
                <a:cubicBezTo>
                  <a:pt x="5476484" y="606739"/>
                  <a:pt x="5472035" y="609543"/>
                  <a:pt x="5465431" y="607571"/>
                </a:cubicBezTo>
                <a:cubicBezTo>
                  <a:pt x="5458827" y="605599"/>
                  <a:pt x="5452277" y="599386"/>
                  <a:pt x="5445781" y="588932"/>
                </a:cubicBezTo>
                <a:cubicBezTo>
                  <a:pt x="5445781" y="612250"/>
                  <a:pt x="5445315" y="635287"/>
                  <a:pt x="5444383" y="658045"/>
                </a:cubicBezTo>
                <a:cubicBezTo>
                  <a:pt x="5443451" y="680803"/>
                  <a:pt x="5440959" y="699492"/>
                  <a:pt x="5436908" y="714112"/>
                </a:cubicBezTo>
                <a:cubicBezTo>
                  <a:pt x="5432857" y="728731"/>
                  <a:pt x="5427447" y="730280"/>
                  <a:pt x="5420678" y="718758"/>
                </a:cubicBezTo>
                <a:cubicBezTo>
                  <a:pt x="5413910" y="707235"/>
                  <a:pt x="5411874" y="695251"/>
                  <a:pt x="5414569" y="682803"/>
                </a:cubicBezTo>
                <a:cubicBezTo>
                  <a:pt x="5417266" y="670356"/>
                  <a:pt x="5419513" y="656471"/>
                  <a:pt x="5421313" y="641149"/>
                </a:cubicBezTo>
                <a:cubicBezTo>
                  <a:pt x="5423113" y="625826"/>
                  <a:pt x="5424012" y="603918"/>
                  <a:pt x="5424012" y="575424"/>
                </a:cubicBezTo>
                <a:cubicBezTo>
                  <a:pt x="5417387" y="595758"/>
                  <a:pt x="5409242" y="611916"/>
                  <a:pt x="5399577" y="623897"/>
                </a:cubicBezTo>
                <a:cubicBezTo>
                  <a:pt x="5389912" y="635879"/>
                  <a:pt x="5377844" y="646318"/>
                  <a:pt x="5363375" y="655216"/>
                </a:cubicBezTo>
                <a:cubicBezTo>
                  <a:pt x="5348906" y="664114"/>
                  <a:pt x="5347113" y="661644"/>
                  <a:pt x="5357997" y="647806"/>
                </a:cubicBezTo>
                <a:cubicBezTo>
                  <a:pt x="5368882" y="633968"/>
                  <a:pt x="5380149" y="617190"/>
                  <a:pt x="5391801" y="597472"/>
                </a:cubicBezTo>
                <a:cubicBezTo>
                  <a:pt x="5403453" y="577754"/>
                  <a:pt x="5411938" y="560510"/>
                  <a:pt x="5417258" y="545740"/>
                </a:cubicBezTo>
                <a:lnTo>
                  <a:pt x="5393446" y="551139"/>
                </a:lnTo>
                <a:cubicBezTo>
                  <a:pt x="5384541" y="552028"/>
                  <a:pt x="5375711" y="549511"/>
                  <a:pt x="5366957" y="543589"/>
                </a:cubicBezTo>
                <a:cubicBezTo>
                  <a:pt x="5358202" y="537666"/>
                  <a:pt x="5360661" y="533834"/>
                  <a:pt x="5374335" y="532091"/>
                </a:cubicBezTo>
                <a:cubicBezTo>
                  <a:pt x="5388008" y="530349"/>
                  <a:pt x="5404567" y="527456"/>
                  <a:pt x="5424012" y="523412"/>
                </a:cubicBezTo>
                <a:cubicBezTo>
                  <a:pt x="5424012" y="505974"/>
                  <a:pt x="5423790" y="490483"/>
                  <a:pt x="5423346" y="476939"/>
                </a:cubicBezTo>
                <a:cubicBezTo>
                  <a:pt x="5422901" y="463395"/>
                  <a:pt x="5420202" y="452102"/>
                  <a:pt x="5415247" y="443060"/>
                </a:cubicBezTo>
                <a:cubicBezTo>
                  <a:pt x="5411531" y="436279"/>
                  <a:pt x="5413653" y="433428"/>
                  <a:pt x="5421614" y="434508"/>
                </a:cubicBezTo>
                <a:close/>
                <a:moveTo>
                  <a:pt x="1316340" y="434508"/>
                </a:moveTo>
                <a:cubicBezTo>
                  <a:pt x="1318994" y="434868"/>
                  <a:pt x="1322295" y="435664"/>
                  <a:pt x="1326246" y="436897"/>
                </a:cubicBezTo>
                <a:cubicBezTo>
                  <a:pt x="1342050" y="441830"/>
                  <a:pt x="1348585" y="448520"/>
                  <a:pt x="1345854" y="456967"/>
                </a:cubicBezTo>
                <a:cubicBezTo>
                  <a:pt x="1343121" y="465413"/>
                  <a:pt x="1341339" y="485948"/>
                  <a:pt x="1340507" y="518572"/>
                </a:cubicBezTo>
                <a:cubicBezTo>
                  <a:pt x="1346460" y="517697"/>
                  <a:pt x="1351830" y="517260"/>
                  <a:pt x="1356619" y="517260"/>
                </a:cubicBezTo>
                <a:cubicBezTo>
                  <a:pt x="1362513" y="517260"/>
                  <a:pt x="1367148" y="519393"/>
                  <a:pt x="1370526" y="523659"/>
                </a:cubicBezTo>
                <a:cubicBezTo>
                  <a:pt x="1373904" y="527925"/>
                  <a:pt x="1372644" y="531292"/>
                  <a:pt x="1366750" y="533758"/>
                </a:cubicBezTo>
                <a:cubicBezTo>
                  <a:pt x="1360856" y="536225"/>
                  <a:pt x="1352109" y="538620"/>
                  <a:pt x="1340507" y="540943"/>
                </a:cubicBezTo>
                <a:lnTo>
                  <a:pt x="1340507" y="575639"/>
                </a:lnTo>
                <a:cubicBezTo>
                  <a:pt x="1350446" y="576413"/>
                  <a:pt x="1359004" y="578632"/>
                  <a:pt x="1366180" y="582296"/>
                </a:cubicBezTo>
                <a:cubicBezTo>
                  <a:pt x="1373358" y="585960"/>
                  <a:pt x="1375800" y="591582"/>
                  <a:pt x="1373504" y="599161"/>
                </a:cubicBezTo>
                <a:cubicBezTo>
                  <a:pt x="1371210" y="606739"/>
                  <a:pt x="1366761" y="609543"/>
                  <a:pt x="1360157" y="607571"/>
                </a:cubicBezTo>
                <a:cubicBezTo>
                  <a:pt x="1353554" y="605599"/>
                  <a:pt x="1347004" y="599386"/>
                  <a:pt x="1340507" y="588932"/>
                </a:cubicBezTo>
                <a:cubicBezTo>
                  <a:pt x="1340507" y="612250"/>
                  <a:pt x="1340042" y="635287"/>
                  <a:pt x="1339110" y="658045"/>
                </a:cubicBezTo>
                <a:cubicBezTo>
                  <a:pt x="1338177" y="680803"/>
                  <a:pt x="1335686" y="699492"/>
                  <a:pt x="1331635" y="714112"/>
                </a:cubicBezTo>
                <a:cubicBezTo>
                  <a:pt x="1327584" y="728731"/>
                  <a:pt x="1322173" y="730280"/>
                  <a:pt x="1315406" y="718758"/>
                </a:cubicBezTo>
                <a:cubicBezTo>
                  <a:pt x="1308637" y="707235"/>
                  <a:pt x="1306601" y="695251"/>
                  <a:pt x="1309297" y="682803"/>
                </a:cubicBezTo>
                <a:cubicBezTo>
                  <a:pt x="1311993" y="670356"/>
                  <a:pt x="1314240" y="656471"/>
                  <a:pt x="1316040" y="641149"/>
                </a:cubicBezTo>
                <a:cubicBezTo>
                  <a:pt x="1317840" y="625826"/>
                  <a:pt x="1318739" y="603918"/>
                  <a:pt x="1318739" y="575424"/>
                </a:cubicBezTo>
                <a:cubicBezTo>
                  <a:pt x="1312114" y="595758"/>
                  <a:pt x="1303968" y="611916"/>
                  <a:pt x="1294304" y="623897"/>
                </a:cubicBezTo>
                <a:cubicBezTo>
                  <a:pt x="1284639" y="635879"/>
                  <a:pt x="1272571" y="646318"/>
                  <a:pt x="1258102" y="655216"/>
                </a:cubicBezTo>
                <a:cubicBezTo>
                  <a:pt x="1243633" y="664114"/>
                  <a:pt x="1241839" y="661644"/>
                  <a:pt x="1252725" y="647806"/>
                </a:cubicBezTo>
                <a:cubicBezTo>
                  <a:pt x="1263609" y="633968"/>
                  <a:pt x="1274877" y="617190"/>
                  <a:pt x="1286527" y="597472"/>
                </a:cubicBezTo>
                <a:cubicBezTo>
                  <a:pt x="1298179" y="577754"/>
                  <a:pt x="1306665" y="560510"/>
                  <a:pt x="1311985" y="545740"/>
                </a:cubicBezTo>
                <a:lnTo>
                  <a:pt x="1288174" y="551139"/>
                </a:lnTo>
                <a:cubicBezTo>
                  <a:pt x="1279268" y="552028"/>
                  <a:pt x="1270438" y="549511"/>
                  <a:pt x="1261684" y="543589"/>
                </a:cubicBezTo>
                <a:cubicBezTo>
                  <a:pt x="1252928" y="537666"/>
                  <a:pt x="1255389" y="533834"/>
                  <a:pt x="1269062" y="532091"/>
                </a:cubicBezTo>
                <a:cubicBezTo>
                  <a:pt x="1282735" y="530349"/>
                  <a:pt x="1299294" y="527456"/>
                  <a:pt x="1318739" y="523412"/>
                </a:cubicBezTo>
                <a:cubicBezTo>
                  <a:pt x="1318739" y="505974"/>
                  <a:pt x="1318517" y="490483"/>
                  <a:pt x="1318073" y="476939"/>
                </a:cubicBezTo>
                <a:cubicBezTo>
                  <a:pt x="1317628" y="463395"/>
                  <a:pt x="1314928" y="452102"/>
                  <a:pt x="1309974" y="443060"/>
                </a:cubicBezTo>
                <a:cubicBezTo>
                  <a:pt x="1306259" y="436279"/>
                  <a:pt x="1308380" y="433428"/>
                  <a:pt x="1316340" y="434508"/>
                </a:cubicBezTo>
                <a:close/>
                <a:moveTo>
                  <a:pt x="7559968" y="433999"/>
                </a:moveTo>
                <a:cubicBezTo>
                  <a:pt x="7564377" y="434275"/>
                  <a:pt x="7569068" y="435607"/>
                  <a:pt x="7574040" y="437994"/>
                </a:cubicBezTo>
                <a:cubicBezTo>
                  <a:pt x="7583985" y="442770"/>
                  <a:pt x="7592091" y="448628"/>
                  <a:pt x="7598358" y="455568"/>
                </a:cubicBezTo>
                <a:cubicBezTo>
                  <a:pt x="7604624" y="462509"/>
                  <a:pt x="7606176" y="469303"/>
                  <a:pt x="7603014" y="475949"/>
                </a:cubicBezTo>
                <a:cubicBezTo>
                  <a:pt x="7599852" y="482596"/>
                  <a:pt x="7598942" y="507756"/>
                  <a:pt x="7600283" y="551429"/>
                </a:cubicBezTo>
                <a:cubicBezTo>
                  <a:pt x="7601624" y="595102"/>
                  <a:pt x="7603430" y="628052"/>
                  <a:pt x="7605704" y="650280"/>
                </a:cubicBezTo>
                <a:cubicBezTo>
                  <a:pt x="7607976" y="672507"/>
                  <a:pt x="7607937" y="690662"/>
                  <a:pt x="7605585" y="704744"/>
                </a:cubicBezTo>
                <a:cubicBezTo>
                  <a:pt x="7603233" y="718826"/>
                  <a:pt x="7599017" y="728240"/>
                  <a:pt x="7592937" y="732987"/>
                </a:cubicBezTo>
                <a:cubicBezTo>
                  <a:pt x="7586857" y="737734"/>
                  <a:pt x="7582638" y="736063"/>
                  <a:pt x="7580278" y="727975"/>
                </a:cubicBezTo>
                <a:cubicBezTo>
                  <a:pt x="7577919" y="719887"/>
                  <a:pt x="7573599" y="709949"/>
                  <a:pt x="7567318" y="698162"/>
                </a:cubicBezTo>
                <a:cubicBezTo>
                  <a:pt x="7541994" y="697330"/>
                  <a:pt x="7485199" y="699094"/>
                  <a:pt x="7396935" y="703453"/>
                </a:cubicBezTo>
                <a:cubicBezTo>
                  <a:pt x="7395702" y="720690"/>
                  <a:pt x="7390238" y="722680"/>
                  <a:pt x="7380544" y="709422"/>
                </a:cubicBezTo>
                <a:cubicBezTo>
                  <a:pt x="7370850" y="696165"/>
                  <a:pt x="7367803" y="682613"/>
                  <a:pt x="7371402" y="668768"/>
                </a:cubicBezTo>
                <a:cubicBezTo>
                  <a:pt x="7375002" y="654922"/>
                  <a:pt x="7377476" y="634990"/>
                  <a:pt x="7378823" y="608969"/>
                </a:cubicBezTo>
                <a:cubicBezTo>
                  <a:pt x="7380172" y="582949"/>
                  <a:pt x="7380845" y="554645"/>
                  <a:pt x="7380845" y="524057"/>
                </a:cubicBezTo>
                <a:cubicBezTo>
                  <a:pt x="7380845" y="494373"/>
                  <a:pt x="7378146" y="475021"/>
                  <a:pt x="7372746" y="466001"/>
                </a:cubicBezTo>
                <a:cubicBezTo>
                  <a:pt x="7367348" y="456981"/>
                  <a:pt x="7367824" y="452471"/>
                  <a:pt x="7374177" y="452471"/>
                </a:cubicBezTo>
                <a:cubicBezTo>
                  <a:pt x="7379182" y="452471"/>
                  <a:pt x="7384596" y="453141"/>
                  <a:pt x="7390417" y="454482"/>
                </a:cubicBezTo>
                <a:cubicBezTo>
                  <a:pt x="7396240" y="455823"/>
                  <a:pt x="7406536" y="456285"/>
                  <a:pt x="7421306" y="455870"/>
                </a:cubicBezTo>
                <a:cubicBezTo>
                  <a:pt x="7436076" y="455454"/>
                  <a:pt x="7458892" y="453012"/>
                  <a:pt x="7489752" y="448545"/>
                </a:cubicBezTo>
                <a:cubicBezTo>
                  <a:pt x="7520612" y="444078"/>
                  <a:pt x="7539889" y="440009"/>
                  <a:pt x="7547582" y="436338"/>
                </a:cubicBezTo>
                <a:cubicBezTo>
                  <a:pt x="7551430" y="434503"/>
                  <a:pt x="7555558" y="433723"/>
                  <a:pt x="7559968" y="433999"/>
                </a:cubicBezTo>
                <a:close/>
                <a:moveTo>
                  <a:pt x="3445167" y="433999"/>
                </a:moveTo>
                <a:cubicBezTo>
                  <a:pt x="3449577" y="434275"/>
                  <a:pt x="3454268" y="435607"/>
                  <a:pt x="3459240" y="437994"/>
                </a:cubicBezTo>
                <a:cubicBezTo>
                  <a:pt x="3469185" y="442770"/>
                  <a:pt x="3477291" y="448628"/>
                  <a:pt x="3483558" y="455568"/>
                </a:cubicBezTo>
                <a:cubicBezTo>
                  <a:pt x="3489824" y="462509"/>
                  <a:pt x="3491377" y="469303"/>
                  <a:pt x="3488215" y="475949"/>
                </a:cubicBezTo>
                <a:cubicBezTo>
                  <a:pt x="3485053" y="482596"/>
                  <a:pt x="3484142" y="507756"/>
                  <a:pt x="3485483" y="551429"/>
                </a:cubicBezTo>
                <a:cubicBezTo>
                  <a:pt x="3486824" y="595102"/>
                  <a:pt x="3488630" y="628052"/>
                  <a:pt x="3490904" y="650280"/>
                </a:cubicBezTo>
                <a:cubicBezTo>
                  <a:pt x="3493176" y="672507"/>
                  <a:pt x="3493137" y="690662"/>
                  <a:pt x="3490785" y="704744"/>
                </a:cubicBezTo>
                <a:cubicBezTo>
                  <a:pt x="3488433" y="718826"/>
                  <a:pt x="3484217" y="728240"/>
                  <a:pt x="3478137" y="732987"/>
                </a:cubicBezTo>
                <a:cubicBezTo>
                  <a:pt x="3472057" y="737734"/>
                  <a:pt x="3467837" y="736063"/>
                  <a:pt x="3465478" y="727975"/>
                </a:cubicBezTo>
                <a:cubicBezTo>
                  <a:pt x="3463119" y="719887"/>
                  <a:pt x="3458799" y="709949"/>
                  <a:pt x="3452518" y="698162"/>
                </a:cubicBezTo>
                <a:cubicBezTo>
                  <a:pt x="3427194" y="697330"/>
                  <a:pt x="3370399" y="699094"/>
                  <a:pt x="3282135" y="703453"/>
                </a:cubicBezTo>
                <a:cubicBezTo>
                  <a:pt x="3280902" y="720690"/>
                  <a:pt x="3275438" y="722680"/>
                  <a:pt x="3265744" y="709422"/>
                </a:cubicBezTo>
                <a:cubicBezTo>
                  <a:pt x="3256050" y="696165"/>
                  <a:pt x="3253003" y="682613"/>
                  <a:pt x="3256602" y="668768"/>
                </a:cubicBezTo>
                <a:cubicBezTo>
                  <a:pt x="3260202" y="654922"/>
                  <a:pt x="3262676" y="634990"/>
                  <a:pt x="3264024" y="608969"/>
                </a:cubicBezTo>
                <a:cubicBezTo>
                  <a:pt x="3265371" y="582949"/>
                  <a:pt x="3266045" y="554645"/>
                  <a:pt x="3266045" y="524057"/>
                </a:cubicBezTo>
                <a:cubicBezTo>
                  <a:pt x="3266045" y="494373"/>
                  <a:pt x="3263346" y="475021"/>
                  <a:pt x="3257947" y="466001"/>
                </a:cubicBezTo>
                <a:cubicBezTo>
                  <a:pt x="3252548" y="456981"/>
                  <a:pt x="3253024" y="452471"/>
                  <a:pt x="3259377" y="452471"/>
                </a:cubicBezTo>
                <a:cubicBezTo>
                  <a:pt x="3264382" y="452471"/>
                  <a:pt x="3269796" y="453141"/>
                  <a:pt x="3275618" y="454482"/>
                </a:cubicBezTo>
                <a:cubicBezTo>
                  <a:pt x="3281440" y="455823"/>
                  <a:pt x="3291736" y="456285"/>
                  <a:pt x="3306506" y="455870"/>
                </a:cubicBezTo>
                <a:cubicBezTo>
                  <a:pt x="3321277" y="455454"/>
                  <a:pt x="3344092" y="453012"/>
                  <a:pt x="3374952" y="448545"/>
                </a:cubicBezTo>
                <a:cubicBezTo>
                  <a:pt x="3405812" y="444078"/>
                  <a:pt x="3425089" y="440009"/>
                  <a:pt x="3432783" y="436338"/>
                </a:cubicBezTo>
                <a:cubicBezTo>
                  <a:pt x="3436630" y="434503"/>
                  <a:pt x="3440758" y="433723"/>
                  <a:pt x="3445167" y="433999"/>
                </a:cubicBezTo>
                <a:close/>
                <a:moveTo>
                  <a:pt x="3832838" y="432961"/>
                </a:moveTo>
                <a:cubicBezTo>
                  <a:pt x="3837068" y="434209"/>
                  <a:pt x="3843256" y="437966"/>
                  <a:pt x="3851402" y="444232"/>
                </a:cubicBezTo>
                <a:cubicBezTo>
                  <a:pt x="3864537" y="456049"/>
                  <a:pt x="3867448" y="463879"/>
                  <a:pt x="3860135" y="467722"/>
                </a:cubicBezTo>
                <a:cubicBezTo>
                  <a:pt x="3852821" y="471565"/>
                  <a:pt x="3841758" y="481341"/>
                  <a:pt x="3826944" y="497051"/>
                </a:cubicBezTo>
                <a:cubicBezTo>
                  <a:pt x="3812131" y="512761"/>
                  <a:pt x="3798439" y="523903"/>
                  <a:pt x="3785870" y="530478"/>
                </a:cubicBezTo>
                <a:cubicBezTo>
                  <a:pt x="3773301" y="537053"/>
                  <a:pt x="3767511" y="538129"/>
                  <a:pt x="3768501" y="533705"/>
                </a:cubicBezTo>
                <a:cubicBezTo>
                  <a:pt x="3769490" y="529281"/>
                  <a:pt x="3773857" y="523193"/>
                  <a:pt x="3781601" y="515442"/>
                </a:cubicBezTo>
                <a:cubicBezTo>
                  <a:pt x="3789344" y="507691"/>
                  <a:pt x="3797855" y="497191"/>
                  <a:pt x="3807133" y="483941"/>
                </a:cubicBezTo>
                <a:cubicBezTo>
                  <a:pt x="3816411" y="470690"/>
                  <a:pt x="3821721" y="461398"/>
                  <a:pt x="3823062" y="456063"/>
                </a:cubicBezTo>
                <a:cubicBezTo>
                  <a:pt x="3824402" y="450729"/>
                  <a:pt x="3825388" y="444290"/>
                  <a:pt x="3826019" y="436747"/>
                </a:cubicBezTo>
                <a:cubicBezTo>
                  <a:pt x="3826335" y="432975"/>
                  <a:pt x="3828608" y="431713"/>
                  <a:pt x="3832838" y="432961"/>
                </a:cubicBezTo>
                <a:close/>
                <a:moveTo>
                  <a:pt x="6345024" y="431471"/>
                </a:moveTo>
                <a:cubicBezTo>
                  <a:pt x="6348186" y="431203"/>
                  <a:pt x="6353155" y="432495"/>
                  <a:pt x="6359930" y="435349"/>
                </a:cubicBezTo>
                <a:cubicBezTo>
                  <a:pt x="6373482" y="441056"/>
                  <a:pt x="6378523" y="446021"/>
                  <a:pt x="6375052" y="450245"/>
                </a:cubicBezTo>
                <a:cubicBezTo>
                  <a:pt x="6371582" y="454468"/>
                  <a:pt x="6367918" y="457691"/>
                  <a:pt x="6364060" y="459913"/>
                </a:cubicBezTo>
                <a:cubicBezTo>
                  <a:pt x="6369868" y="459426"/>
                  <a:pt x="6378508" y="457382"/>
                  <a:pt x="6389980" y="453783"/>
                </a:cubicBezTo>
                <a:cubicBezTo>
                  <a:pt x="6401453" y="450184"/>
                  <a:pt x="6410351" y="452256"/>
                  <a:pt x="6416675" y="460000"/>
                </a:cubicBezTo>
                <a:cubicBezTo>
                  <a:pt x="6422999" y="467743"/>
                  <a:pt x="6417604" y="473171"/>
                  <a:pt x="6400488" y="476283"/>
                </a:cubicBezTo>
                <a:cubicBezTo>
                  <a:pt x="6383374" y="479395"/>
                  <a:pt x="6368636" y="479595"/>
                  <a:pt x="6356274" y="476885"/>
                </a:cubicBezTo>
                <a:lnTo>
                  <a:pt x="6353096" y="480848"/>
                </a:lnTo>
                <a:lnTo>
                  <a:pt x="6360877" y="480241"/>
                </a:lnTo>
                <a:cubicBezTo>
                  <a:pt x="6369654" y="481675"/>
                  <a:pt x="6376878" y="484543"/>
                  <a:pt x="6382549" y="488845"/>
                </a:cubicBezTo>
                <a:cubicBezTo>
                  <a:pt x="6388221" y="493147"/>
                  <a:pt x="6389006" y="499206"/>
                  <a:pt x="6384904" y="507021"/>
                </a:cubicBezTo>
                <a:cubicBezTo>
                  <a:pt x="6380803" y="514836"/>
                  <a:pt x="6373734" y="515202"/>
                  <a:pt x="6363695" y="508118"/>
                </a:cubicBezTo>
                <a:cubicBezTo>
                  <a:pt x="6357027" y="500503"/>
                  <a:pt x="6352696" y="493595"/>
                  <a:pt x="6350702" y="487393"/>
                </a:cubicBezTo>
                <a:lnTo>
                  <a:pt x="6351430" y="482925"/>
                </a:lnTo>
                <a:lnTo>
                  <a:pt x="6344696" y="491324"/>
                </a:lnTo>
                <a:cubicBezTo>
                  <a:pt x="6333176" y="504456"/>
                  <a:pt x="6321830" y="513668"/>
                  <a:pt x="6310662" y="518959"/>
                </a:cubicBezTo>
                <a:cubicBezTo>
                  <a:pt x="6295770" y="526015"/>
                  <a:pt x="6292019" y="524588"/>
                  <a:pt x="6299412" y="514679"/>
                </a:cubicBezTo>
                <a:cubicBezTo>
                  <a:pt x="6306804" y="504770"/>
                  <a:pt x="6314042" y="495165"/>
                  <a:pt x="6321126" y="485866"/>
                </a:cubicBezTo>
                <a:cubicBezTo>
                  <a:pt x="6328210" y="476566"/>
                  <a:pt x="6333512" y="467786"/>
                  <a:pt x="6337033" y="459526"/>
                </a:cubicBezTo>
                <a:cubicBezTo>
                  <a:pt x="6340554" y="451266"/>
                  <a:pt x="6341862" y="443745"/>
                  <a:pt x="6340958" y="436962"/>
                </a:cubicBezTo>
                <a:cubicBezTo>
                  <a:pt x="6340507" y="433571"/>
                  <a:pt x="6341862" y="431740"/>
                  <a:pt x="6345024" y="431471"/>
                </a:cubicBezTo>
                <a:close/>
                <a:moveTo>
                  <a:pt x="2239749" y="431471"/>
                </a:moveTo>
                <a:cubicBezTo>
                  <a:pt x="2242911" y="431203"/>
                  <a:pt x="2247880" y="432495"/>
                  <a:pt x="2254656" y="435349"/>
                </a:cubicBezTo>
                <a:cubicBezTo>
                  <a:pt x="2268208" y="441056"/>
                  <a:pt x="2273248" y="446021"/>
                  <a:pt x="2269778" y="450245"/>
                </a:cubicBezTo>
                <a:cubicBezTo>
                  <a:pt x="2266307" y="454468"/>
                  <a:pt x="2262644" y="457691"/>
                  <a:pt x="2258786" y="459913"/>
                </a:cubicBezTo>
                <a:cubicBezTo>
                  <a:pt x="2264594" y="459426"/>
                  <a:pt x="2273234" y="457382"/>
                  <a:pt x="2284706" y="453783"/>
                </a:cubicBezTo>
                <a:cubicBezTo>
                  <a:pt x="2296178" y="450184"/>
                  <a:pt x="2305076" y="452256"/>
                  <a:pt x="2311400" y="460000"/>
                </a:cubicBezTo>
                <a:cubicBezTo>
                  <a:pt x="2317724" y="467743"/>
                  <a:pt x="2312329" y="473171"/>
                  <a:pt x="2295214" y="476283"/>
                </a:cubicBezTo>
                <a:cubicBezTo>
                  <a:pt x="2278099" y="479395"/>
                  <a:pt x="2263361" y="479595"/>
                  <a:pt x="2250999" y="476885"/>
                </a:cubicBezTo>
                <a:lnTo>
                  <a:pt x="2247821" y="480848"/>
                </a:lnTo>
                <a:lnTo>
                  <a:pt x="2255603" y="480241"/>
                </a:lnTo>
                <a:cubicBezTo>
                  <a:pt x="2264379" y="481675"/>
                  <a:pt x="2271603" y="484543"/>
                  <a:pt x="2277274" y="488845"/>
                </a:cubicBezTo>
                <a:cubicBezTo>
                  <a:pt x="2282946" y="493147"/>
                  <a:pt x="2283731" y="499206"/>
                  <a:pt x="2279630" y="507021"/>
                </a:cubicBezTo>
                <a:cubicBezTo>
                  <a:pt x="2275528" y="514836"/>
                  <a:pt x="2268458" y="515202"/>
                  <a:pt x="2258420" y="508118"/>
                </a:cubicBezTo>
                <a:cubicBezTo>
                  <a:pt x="2251752" y="500503"/>
                  <a:pt x="2247421" y="493595"/>
                  <a:pt x="2245428" y="487393"/>
                </a:cubicBezTo>
                <a:lnTo>
                  <a:pt x="2246156" y="482925"/>
                </a:lnTo>
                <a:lnTo>
                  <a:pt x="2239421" y="491324"/>
                </a:lnTo>
                <a:cubicBezTo>
                  <a:pt x="2227901" y="504456"/>
                  <a:pt x="2216556" y="513668"/>
                  <a:pt x="2205387" y="518959"/>
                </a:cubicBezTo>
                <a:cubicBezTo>
                  <a:pt x="2190494" y="526015"/>
                  <a:pt x="2186744" y="524588"/>
                  <a:pt x="2194137" y="514679"/>
                </a:cubicBezTo>
                <a:cubicBezTo>
                  <a:pt x="2201529" y="504770"/>
                  <a:pt x="2208767" y="495165"/>
                  <a:pt x="2215851" y="485866"/>
                </a:cubicBezTo>
                <a:cubicBezTo>
                  <a:pt x="2222935" y="476566"/>
                  <a:pt x="2228238" y="467786"/>
                  <a:pt x="2231758" y="459526"/>
                </a:cubicBezTo>
                <a:cubicBezTo>
                  <a:pt x="2235279" y="451266"/>
                  <a:pt x="2236587" y="443745"/>
                  <a:pt x="2235684" y="436962"/>
                </a:cubicBezTo>
                <a:cubicBezTo>
                  <a:pt x="2235232" y="433571"/>
                  <a:pt x="2236587" y="431740"/>
                  <a:pt x="2239749" y="431471"/>
                </a:cubicBezTo>
                <a:close/>
                <a:moveTo>
                  <a:pt x="5074735" y="430237"/>
                </a:moveTo>
                <a:cubicBezTo>
                  <a:pt x="5076448" y="430067"/>
                  <a:pt x="5078690" y="430337"/>
                  <a:pt x="5081461" y="431047"/>
                </a:cubicBezTo>
                <a:cubicBezTo>
                  <a:pt x="5092546" y="433886"/>
                  <a:pt x="5101347" y="437700"/>
                  <a:pt x="5107865" y="442490"/>
                </a:cubicBezTo>
                <a:cubicBezTo>
                  <a:pt x="5114383" y="447280"/>
                  <a:pt x="5115393" y="452854"/>
                  <a:pt x="5110898" y="459214"/>
                </a:cubicBezTo>
                <a:cubicBezTo>
                  <a:pt x="5106402" y="465574"/>
                  <a:pt x="5104154" y="484464"/>
                  <a:pt x="5104154" y="515883"/>
                </a:cubicBezTo>
                <a:cubicBezTo>
                  <a:pt x="5107567" y="515138"/>
                  <a:pt x="5112572" y="513374"/>
                  <a:pt x="5119168" y="510592"/>
                </a:cubicBezTo>
                <a:cubicBezTo>
                  <a:pt x="5125765" y="507810"/>
                  <a:pt x="5132110" y="509043"/>
                  <a:pt x="5138205" y="514292"/>
                </a:cubicBezTo>
                <a:cubicBezTo>
                  <a:pt x="5144300" y="519540"/>
                  <a:pt x="5144006" y="524470"/>
                  <a:pt x="5137323" y="529080"/>
                </a:cubicBezTo>
                <a:cubicBezTo>
                  <a:pt x="5130641" y="533690"/>
                  <a:pt x="5119527" y="538039"/>
                  <a:pt x="5103982" y="542126"/>
                </a:cubicBezTo>
                <a:lnTo>
                  <a:pt x="5102799" y="572283"/>
                </a:lnTo>
                <a:cubicBezTo>
                  <a:pt x="5110314" y="574535"/>
                  <a:pt x="5118491" y="577869"/>
                  <a:pt x="5127332" y="582286"/>
                </a:cubicBezTo>
                <a:cubicBezTo>
                  <a:pt x="5136172" y="586702"/>
                  <a:pt x="5140593" y="594288"/>
                  <a:pt x="5140593" y="605044"/>
                </a:cubicBezTo>
                <a:cubicBezTo>
                  <a:pt x="5140593" y="616788"/>
                  <a:pt x="5134681" y="619108"/>
                  <a:pt x="5122858" y="612002"/>
                </a:cubicBezTo>
                <a:cubicBezTo>
                  <a:pt x="5111034" y="604897"/>
                  <a:pt x="5104176" y="596755"/>
                  <a:pt x="5102283" y="587577"/>
                </a:cubicBezTo>
                <a:cubicBezTo>
                  <a:pt x="5101723" y="610522"/>
                  <a:pt x="5101444" y="633437"/>
                  <a:pt x="5101444" y="656324"/>
                </a:cubicBezTo>
                <a:cubicBezTo>
                  <a:pt x="5101444" y="677089"/>
                  <a:pt x="5099716" y="695344"/>
                  <a:pt x="5096260" y="711089"/>
                </a:cubicBezTo>
                <a:cubicBezTo>
                  <a:pt x="5092804" y="726835"/>
                  <a:pt x="5086928" y="728258"/>
                  <a:pt x="5078632" y="715359"/>
                </a:cubicBezTo>
                <a:cubicBezTo>
                  <a:pt x="5070336" y="702460"/>
                  <a:pt x="5067988" y="691594"/>
                  <a:pt x="5071587" y="682760"/>
                </a:cubicBezTo>
                <a:cubicBezTo>
                  <a:pt x="5075187" y="673927"/>
                  <a:pt x="5078335" y="639051"/>
                  <a:pt x="5081030" y="578134"/>
                </a:cubicBezTo>
                <a:cubicBezTo>
                  <a:pt x="5075166" y="597809"/>
                  <a:pt x="5066938" y="612941"/>
                  <a:pt x="5056348" y="623532"/>
                </a:cubicBezTo>
                <a:cubicBezTo>
                  <a:pt x="5045758" y="634122"/>
                  <a:pt x="5032826" y="642923"/>
                  <a:pt x="5017554" y="649936"/>
                </a:cubicBezTo>
                <a:cubicBezTo>
                  <a:pt x="5002281" y="656948"/>
                  <a:pt x="5000812" y="653696"/>
                  <a:pt x="5013144" y="640181"/>
                </a:cubicBezTo>
                <a:cubicBezTo>
                  <a:pt x="5025477" y="626665"/>
                  <a:pt x="5036977" y="612798"/>
                  <a:pt x="5047646" y="598580"/>
                </a:cubicBezTo>
                <a:cubicBezTo>
                  <a:pt x="5058316" y="584361"/>
                  <a:pt x="5067644" y="567644"/>
                  <a:pt x="5075631" y="548428"/>
                </a:cubicBezTo>
                <a:cubicBezTo>
                  <a:pt x="5068103" y="551124"/>
                  <a:pt x="5058947" y="554050"/>
                  <a:pt x="5048163" y="557205"/>
                </a:cubicBezTo>
                <a:cubicBezTo>
                  <a:pt x="5037379" y="560359"/>
                  <a:pt x="5027115" y="558556"/>
                  <a:pt x="5017371" y="551795"/>
                </a:cubicBezTo>
                <a:cubicBezTo>
                  <a:pt x="5007627" y="545033"/>
                  <a:pt x="5009538" y="540531"/>
                  <a:pt x="5023103" y="538286"/>
                </a:cubicBezTo>
                <a:cubicBezTo>
                  <a:pt x="5036669" y="536042"/>
                  <a:pt x="5055992" y="531163"/>
                  <a:pt x="5081073" y="523649"/>
                </a:cubicBezTo>
                <a:cubicBezTo>
                  <a:pt x="5081948" y="481546"/>
                  <a:pt x="5079460" y="454876"/>
                  <a:pt x="5073609" y="443641"/>
                </a:cubicBezTo>
                <a:cubicBezTo>
                  <a:pt x="5069221" y="435214"/>
                  <a:pt x="5069597" y="430746"/>
                  <a:pt x="5074735" y="430237"/>
                </a:cubicBezTo>
                <a:close/>
                <a:moveTo>
                  <a:pt x="959936" y="430237"/>
                </a:moveTo>
                <a:cubicBezTo>
                  <a:pt x="961649" y="430067"/>
                  <a:pt x="963891" y="430337"/>
                  <a:pt x="966662" y="431047"/>
                </a:cubicBezTo>
                <a:cubicBezTo>
                  <a:pt x="977748" y="433886"/>
                  <a:pt x="986548" y="437700"/>
                  <a:pt x="993066" y="442490"/>
                </a:cubicBezTo>
                <a:cubicBezTo>
                  <a:pt x="999584" y="447280"/>
                  <a:pt x="1000595" y="452854"/>
                  <a:pt x="996100" y="459214"/>
                </a:cubicBezTo>
                <a:cubicBezTo>
                  <a:pt x="991604" y="465574"/>
                  <a:pt x="989356" y="484464"/>
                  <a:pt x="989356" y="515883"/>
                </a:cubicBezTo>
                <a:cubicBezTo>
                  <a:pt x="992769" y="515138"/>
                  <a:pt x="997773" y="513374"/>
                  <a:pt x="1004370" y="510592"/>
                </a:cubicBezTo>
                <a:cubicBezTo>
                  <a:pt x="1010967" y="507810"/>
                  <a:pt x="1017312" y="509043"/>
                  <a:pt x="1023406" y="514292"/>
                </a:cubicBezTo>
                <a:cubicBezTo>
                  <a:pt x="1029501" y="519540"/>
                  <a:pt x="1029208" y="524470"/>
                  <a:pt x="1022525" y="529080"/>
                </a:cubicBezTo>
                <a:cubicBezTo>
                  <a:pt x="1015843" y="533690"/>
                  <a:pt x="1004729" y="538039"/>
                  <a:pt x="989184" y="542126"/>
                </a:cubicBezTo>
                <a:lnTo>
                  <a:pt x="988001" y="572283"/>
                </a:lnTo>
                <a:cubicBezTo>
                  <a:pt x="995515" y="574535"/>
                  <a:pt x="1003693" y="577869"/>
                  <a:pt x="1012534" y="582286"/>
                </a:cubicBezTo>
                <a:cubicBezTo>
                  <a:pt x="1021373" y="586702"/>
                  <a:pt x="1025794" y="594288"/>
                  <a:pt x="1025794" y="605044"/>
                </a:cubicBezTo>
                <a:cubicBezTo>
                  <a:pt x="1025794" y="616788"/>
                  <a:pt x="1019882" y="619108"/>
                  <a:pt x="1008059" y="612002"/>
                </a:cubicBezTo>
                <a:cubicBezTo>
                  <a:pt x="996236" y="604897"/>
                  <a:pt x="989378" y="596755"/>
                  <a:pt x="987485" y="587577"/>
                </a:cubicBezTo>
                <a:cubicBezTo>
                  <a:pt x="986926" y="610522"/>
                  <a:pt x="986646" y="633437"/>
                  <a:pt x="986646" y="656324"/>
                </a:cubicBezTo>
                <a:cubicBezTo>
                  <a:pt x="986646" y="677089"/>
                  <a:pt x="984918" y="695344"/>
                  <a:pt x="981462" y="711089"/>
                </a:cubicBezTo>
                <a:cubicBezTo>
                  <a:pt x="978006" y="726835"/>
                  <a:pt x="972130" y="728258"/>
                  <a:pt x="963834" y="715359"/>
                </a:cubicBezTo>
                <a:cubicBezTo>
                  <a:pt x="955539" y="702460"/>
                  <a:pt x="953190" y="691594"/>
                  <a:pt x="956789" y="682760"/>
                </a:cubicBezTo>
                <a:cubicBezTo>
                  <a:pt x="960388" y="673927"/>
                  <a:pt x="963536" y="639051"/>
                  <a:pt x="966232" y="578134"/>
                </a:cubicBezTo>
                <a:cubicBezTo>
                  <a:pt x="960367" y="597809"/>
                  <a:pt x="952139" y="612941"/>
                  <a:pt x="941550" y="623532"/>
                </a:cubicBezTo>
                <a:cubicBezTo>
                  <a:pt x="930959" y="634122"/>
                  <a:pt x="918028" y="642923"/>
                  <a:pt x="902756" y="649936"/>
                </a:cubicBezTo>
                <a:cubicBezTo>
                  <a:pt x="887483" y="656948"/>
                  <a:pt x="886014" y="653696"/>
                  <a:pt x="898346" y="640181"/>
                </a:cubicBezTo>
                <a:cubicBezTo>
                  <a:pt x="910678" y="626665"/>
                  <a:pt x="922179" y="612798"/>
                  <a:pt x="932849" y="598580"/>
                </a:cubicBezTo>
                <a:cubicBezTo>
                  <a:pt x="943518" y="584361"/>
                  <a:pt x="952846" y="567644"/>
                  <a:pt x="960833" y="548428"/>
                </a:cubicBezTo>
                <a:cubicBezTo>
                  <a:pt x="953305" y="551124"/>
                  <a:pt x="944148" y="554050"/>
                  <a:pt x="933365" y="557205"/>
                </a:cubicBezTo>
                <a:cubicBezTo>
                  <a:pt x="922581" y="560359"/>
                  <a:pt x="912317" y="558556"/>
                  <a:pt x="902573" y="551795"/>
                </a:cubicBezTo>
                <a:cubicBezTo>
                  <a:pt x="892828" y="545033"/>
                  <a:pt x="894739" y="540531"/>
                  <a:pt x="908305" y="538286"/>
                </a:cubicBezTo>
                <a:cubicBezTo>
                  <a:pt x="921871" y="536042"/>
                  <a:pt x="941194" y="531163"/>
                  <a:pt x="966276" y="523649"/>
                </a:cubicBezTo>
                <a:cubicBezTo>
                  <a:pt x="967151" y="481546"/>
                  <a:pt x="964662" y="454876"/>
                  <a:pt x="958811" y="443641"/>
                </a:cubicBezTo>
                <a:cubicBezTo>
                  <a:pt x="954423" y="435214"/>
                  <a:pt x="954799" y="430746"/>
                  <a:pt x="959936" y="430237"/>
                </a:cubicBezTo>
                <a:close/>
                <a:moveTo>
                  <a:pt x="5573845" y="422824"/>
                </a:moveTo>
                <a:cubicBezTo>
                  <a:pt x="5575344" y="422733"/>
                  <a:pt x="5577243" y="422982"/>
                  <a:pt x="5579543" y="423572"/>
                </a:cubicBezTo>
                <a:cubicBezTo>
                  <a:pt x="5588743" y="425931"/>
                  <a:pt x="5596644" y="428985"/>
                  <a:pt x="5603247" y="432735"/>
                </a:cubicBezTo>
                <a:cubicBezTo>
                  <a:pt x="5609851" y="436485"/>
                  <a:pt x="5611557" y="441386"/>
                  <a:pt x="5608367" y="447437"/>
                </a:cubicBezTo>
                <a:cubicBezTo>
                  <a:pt x="5605176" y="453489"/>
                  <a:pt x="5603172" y="470002"/>
                  <a:pt x="5602354" y="496976"/>
                </a:cubicBezTo>
                <a:cubicBezTo>
                  <a:pt x="5605251" y="497047"/>
                  <a:pt x="5609973" y="496166"/>
                  <a:pt x="5616519" y="494330"/>
                </a:cubicBezTo>
                <a:cubicBezTo>
                  <a:pt x="5623065" y="492494"/>
                  <a:pt x="5629988" y="494957"/>
                  <a:pt x="5637287" y="501719"/>
                </a:cubicBezTo>
                <a:cubicBezTo>
                  <a:pt x="5644587" y="508480"/>
                  <a:pt x="5642557" y="512997"/>
                  <a:pt x="5631200" y="515270"/>
                </a:cubicBezTo>
                <a:cubicBezTo>
                  <a:pt x="5619842" y="517543"/>
                  <a:pt x="5610134" y="519038"/>
                  <a:pt x="5602075" y="519755"/>
                </a:cubicBezTo>
                <a:cubicBezTo>
                  <a:pt x="5599551" y="562632"/>
                  <a:pt x="5598289" y="594633"/>
                  <a:pt x="5598289" y="615756"/>
                </a:cubicBezTo>
                <a:cubicBezTo>
                  <a:pt x="5617734" y="614006"/>
                  <a:pt x="5632490" y="612443"/>
                  <a:pt x="5642557" y="611066"/>
                </a:cubicBezTo>
                <a:cubicBezTo>
                  <a:pt x="5652624" y="609690"/>
                  <a:pt x="5661712" y="612396"/>
                  <a:pt x="5669822" y="619187"/>
                </a:cubicBezTo>
                <a:cubicBezTo>
                  <a:pt x="5677931" y="625977"/>
                  <a:pt x="5678742" y="630953"/>
                  <a:pt x="5672253" y="634115"/>
                </a:cubicBezTo>
                <a:cubicBezTo>
                  <a:pt x="5665763" y="637277"/>
                  <a:pt x="5656522" y="638636"/>
                  <a:pt x="5644526" y="638191"/>
                </a:cubicBezTo>
                <a:cubicBezTo>
                  <a:pt x="5632530" y="637746"/>
                  <a:pt x="5619018" y="637965"/>
                  <a:pt x="5603989" y="638847"/>
                </a:cubicBezTo>
                <a:cubicBezTo>
                  <a:pt x="5588961" y="639729"/>
                  <a:pt x="5572513" y="641288"/>
                  <a:pt x="5554645" y="643526"/>
                </a:cubicBezTo>
                <a:cubicBezTo>
                  <a:pt x="5536777" y="645763"/>
                  <a:pt x="5520964" y="648021"/>
                  <a:pt x="5507204" y="650301"/>
                </a:cubicBezTo>
                <a:cubicBezTo>
                  <a:pt x="5493444" y="652581"/>
                  <a:pt x="5483137" y="654395"/>
                  <a:pt x="5476283" y="655743"/>
                </a:cubicBezTo>
                <a:cubicBezTo>
                  <a:pt x="5469428" y="657091"/>
                  <a:pt x="5462602" y="653689"/>
                  <a:pt x="5455805" y="645537"/>
                </a:cubicBezTo>
                <a:cubicBezTo>
                  <a:pt x="5449007" y="637384"/>
                  <a:pt x="5450725" y="633767"/>
                  <a:pt x="5460957" y="634685"/>
                </a:cubicBezTo>
                <a:cubicBezTo>
                  <a:pt x="5471189" y="635603"/>
                  <a:pt x="5487669" y="634434"/>
                  <a:pt x="5510398" y="631179"/>
                </a:cubicBezTo>
                <a:lnTo>
                  <a:pt x="5510398" y="534941"/>
                </a:lnTo>
                <a:cubicBezTo>
                  <a:pt x="5505207" y="535831"/>
                  <a:pt x="5499636" y="533561"/>
                  <a:pt x="5493684" y="528133"/>
                </a:cubicBezTo>
                <a:cubicBezTo>
                  <a:pt x="5487734" y="522706"/>
                  <a:pt x="5488031" y="519318"/>
                  <a:pt x="5494577" y="517970"/>
                </a:cubicBezTo>
                <a:cubicBezTo>
                  <a:pt x="5501123" y="516622"/>
                  <a:pt x="5506397" y="515661"/>
                  <a:pt x="5510398" y="515087"/>
                </a:cubicBezTo>
                <a:cubicBezTo>
                  <a:pt x="5510398" y="506110"/>
                  <a:pt x="5509968" y="498152"/>
                  <a:pt x="5509107" y="491211"/>
                </a:cubicBezTo>
                <a:cubicBezTo>
                  <a:pt x="5508247" y="484270"/>
                  <a:pt x="5506221" y="476749"/>
                  <a:pt x="5503031" y="468647"/>
                </a:cubicBezTo>
                <a:cubicBezTo>
                  <a:pt x="5499840" y="460544"/>
                  <a:pt x="5502177" y="457684"/>
                  <a:pt x="5510043" y="460064"/>
                </a:cubicBezTo>
                <a:cubicBezTo>
                  <a:pt x="5517909" y="462445"/>
                  <a:pt x="5524910" y="465237"/>
                  <a:pt x="5531048" y="468442"/>
                </a:cubicBezTo>
                <a:cubicBezTo>
                  <a:pt x="5537186" y="471647"/>
                  <a:pt x="5539337" y="475390"/>
                  <a:pt x="5537501" y="479671"/>
                </a:cubicBezTo>
                <a:cubicBezTo>
                  <a:pt x="5535666" y="483951"/>
                  <a:pt x="5534332" y="494222"/>
                  <a:pt x="5533500" y="510484"/>
                </a:cubicBezTo>
                <a:cubicBezTo>
                  <a:pt x="5555427" y="506942"/>
                  <a:pt x="5570226" y="504476"/>
                  <a:pt x="5577897" y="503085"/>
                </a:cubicBezTo>
                <a:cubicBezTo>
                  <a:pt x="5577897" y="489304"/>
                  <a:pt x="5577679" y="476286"/>
                  <a:pt x="5577241" y="464033"/>
                </a:cubicBezTo>
                <a:cubicBezTo>
                  <a:pt x="5576804" y="451779"/>
                  <a:pt x="5574778" y="441382"/>
                  <a:pt x="5571165" y="432843"/>
                </a:cubicBezTo>
                <a:cubicBezTo>
                  <a:pt x="5568454" y="426438"/>
                  <a:pt x="5569348" y="423099"/>
                  <a:pt x="5573845" y="422824"/>
                </a:cubicBezTo>
                <a:close/>
                <a:moveTo>
                  <a:pt x="1468572" y="422824"/>
                </a:moveTo>
                <a:cubicBezTo>
                  <a:pt x="1470070" y="422733"/>
                  <a:pt x="1471970" y="422982"/>
                  <a:pt x="1474270" y="423572"/>
                </a:cubicBezTo>
                <a:cubicBezTo>
                  <a:pt x="1483469" y="425931"/>
                  <a:pt x="1491370" y="428985"/>
                  <a:pt x="1497975" y="432735"/>
                </a:cubicBezTo>
                <a:cubicBezTo>
                  <a:pt x="1504578" y="436485"/>
                  <a:pt x="1506285" y="441386"/>
                  <a:pt x="1503094" y="447437"/>
                </a:cubicBezTo>
                <a:cubicBezTo>
                  <a:pt x="1499904" y="453489"/>
                  <a:pt x="1497899" y="470002"/>
                  <a:pt x="1497082" y="496976"/>
                </a:cubicBezTo>
                <a:cubicBezTo>
                  <a:pt x="1499978" y="497047"/>
                  <a:pt x="1504700" y="496166"/>
                  <a:pt x="1511247" y="494330"/>
                </a:cubicBezTo>
                <a:cubicBezTo>
                  <a:pt x="1517792" y="492494"/>
                  <a:pt x="1524714" y="494957"/>
                  <a:pt x="1532015" y="501719"/>
                </a:cubicBezTo>
                <a:cubicBezTo>
                  <a:pt x="1539313" y="508480"/>
                  <a:pt x="1537285" y="512997"/>
                  <a:pt x="1525926" y="515270"/>
                </a:cubicBezTo>
                <a:cubicBezTo>
                  <a:pt x="1514569" y="517543"/>
                  <a:pt x="1504861" y="519038"/>
                  <a:pt x="1496802" y="519755"/>
                </a:cubicBezTo>
                <a:cubicBezTo>
                  <a:pt x="1494279" y="562632"/>
                  <a:pt x="1493016" y="594633"/>
                  <a:pt x="1493016" y="615756"/>
                </a:cubicBezTo>
                <a:cubicBezTo>
                  <a:pt x="1512462" y="614006"/>
                  <a:pt x="1527218" y="612443"/>
                  <a:pt x="1537285" y="611066"/>
                </a:cubicBezTo>
                <a:cubicBezTo>
                  <a:pt x="1547351" y="609690"/>
                  <a:pt x="1556439" y="612396"/>
                  <a:pt x="1564548" y="619187"/>
                </a:cubicBezTo>
                <a:cubicBezTo>
                  <a:pt x="1572659" y="625977"/>
                  <a:pt x="1573468" y="630953"/>
                  <a:pt x="1566980" y="634115"/>
                </a:cubicBezTo>
                <a:cubicBezTo>
                  <a:pt x="1560491" y="637277"/>
                  <a:pt x="1551248" y="638636"/>
                  <a:pt x="1539252" y="638191"/>
                </a:cubicBezTo>
                <a:cubicBezTo>
                  <a:pt x="1527258" y="637746"/>
                  <a:pt x="1513746" y="637965"/>
                  <a:pt x="1498716" y="638847"/>
                </a:cubicBezTo>
                <a:cubicBezTo>
                  <a:pt x="1483688" y="639729"/>
                  <a:pt x="1467240" y="641288"/>
                  <a:pt x="1449372" y="643526"/>
                </a:cubicBezTo>
                <a:cubicBezTo>
                  <a:pt x="1431504" y="645763"/>
                  <a:pt x="1415689" y="648021"/>
                  <a:pt x="1401930" y="650301"/>
                </a:cubicBezTo>
                <a:cubicBezTo>
                  <a:pt x="1388171" y="652581"/>
                  <a:pt x="1377863" y="654395"/>
                  <a:pt x="1371009" y="655743"/>
                </a:cubicBezTo>
                <a:cubicBezTo>
                  <a:pt x="1364155" y="657091"/>
                  <a:pt x="1357329" y="653689"/>
                  <a:pt x="1350532" y="645537"/>
                </a:cubicBezTo>
                <a:cubicBezTo>
                  <a:pt x="1343734" y="637384"/>
                  <a:pt x="1345451" y="633767"/>
                  <a:pt x="1355684" y="634685"/>
                </a:cubicBezTo>
                <a:cubicBezTo>
                  <a:pt x="1365916" y="635603"/>
                  <a:pt x="1382396" y="634434"/>
                  <a:pt x="1405125" y="631179"/>
                </a:cubicBezTo>
                <a:lnTo>
                  <a:pt x="1405125" y="534941"/>
                </a:lnTo>
                <a:cubicBezTo>
                  <a:pt x="1399933" y="535831"/>
                  <a:pt x="1394363" y="533561"/>
                  <a:pt x="1388412" y="528133"/>
                </a:cubicBezTo>
                <a:cubicBezTo>
                  <a:pt x="1382460" y="522706"/>
                  <a:pt x="1382758" y="519318"/>
                  <a:pt x="1389305" y="517970"/>
                </a:cubicBezTo>
                <a:cubicBezTo>
                  <a:pt x="1395850" y="516622"/>
                  <a:pt x="1401124" y="515661"/>
                  <a:pt x="1405125" y="515087"/>
                </a:cubicBezTo>
                <a:cubicBezTo>
                  <a:pt x="1405125" y="506110"/>
                  <a:pt x="1404695" y="498152"/>
                  <a:pt x="1403835" y="491211"/>
                </a:cubicBezTo>
                <a:cubicBezTo>
                  <a:pt x="1402974" y="484270"/>
                  <a:pt x="1400948" y="476749"/>
                  <a:pt x="1397758" y="468647"/>
                </a:cubicBezTo>
                <a:cubicBezTo>
                  <a:pt x="1394567" y="460544"/>
                  <a:pt x="1396904" y="457684"/>
                  <a:pt x="1404770" y="460064"/>
                </a:cubicBezTo>
                <a:cubicBezTo>
                  <a:pt x="1412636" y="462445"/>
                  <a:pt x="1419637" y="465237"/>
                  <a:pt x="1425774" y="468442"/>
                </a:cubicBezTo>
                <a:cubicBezTo>
                  <a:pt x="1431912" y="471647"/>
                  <a:pt x="1434064" y="475390"/>
                  <a:pt x="1432228" y="479671"/>
                </a:cubicBezTo>
                <a:cubicBezTo>
                  <a:pt x="1430392" y="483951"/>
                  <a:pt x="1429059" y="494222"/>
                  <a:pt x="1428227" y="510484"/>
                </a:cubicBezTo>
                <a:cubicBezTo>
                  <a:pt x="1450153" y="506942"/>
                  <a:pt x="1464953" y="504476"/>
                  <a:pt x="1472624" y="503085"/>
                </a:cubicBezTo>
                <a:cubicBezTo>
                  <a:pt x="1472624" y="489304"/>
                  <a:pt x="1472406" y="476286"/>
                  <a:pt x="1471968" y="464033"/>
                </a:cubicBezTo>
                <a:cubicBezTo>
                  <a:pt x="1471530" y="451779"/>
                  <a:pt x="1469505" y="441382"/>
                  <a:pt x="1465891" y="432843"/>
                </a:cubicBezTo>
                <a:cubicBezTo>
                  <a:pt x="1463181" y="426438"/>
                  <a:pt x="1464074" y="423099"/>
                  <a:pt x="1468572" y="422824"/>
                </a:cubicBezTo>
                <a:close/>
                <a:moveTo>
                  <a:pt x="7100296" y="422330"/>
                </a:moveTo>
                <a:cubicBezTo>
                  <a:pt x="7102002" y="422416"/>
                  <a:pt x="7104087" y="422876"/>
                  <a:pt x="7106550" y="423712"/>
                </a:cubicBezTo>
                <a:cubicBezTo>
                  <a:pt x="7116402" y="427053"/>
                  <a:pt x="7124755" y="431606"/>
                  <a:pt x="7131609" y="437371"/>
                </a:cubicBezTo>
                <a:cubicBezTo>
                  <a:pt x="7138464" y="443135"/>
                  <a:pt x="7140153" y="448004"/>
                  <a:pt x="7136675" y="451976"/>
                </a:cubicBezTo>
                <a:cubicBezTo>
                  <a:pt x="7133198" y="455948"/>
                  <a:pt x="7129982" y="459784"/>
                  <a:pt x="7127028" y="463484"/>
                </a:cubicBezTo>
                <a:cubicBezTo>
                  <a:pt x="7158002" y="495678"/>
                  <a:pt x="7179714" y="517109"/>
                  <a:pt x="7192160" y="527779"/>
                </a:cubicBezTo>
                <a:cubicBezTo>
                  <a:pt x="7204608" y="538448"/>
                  <a:pt x="7217428" y="547525"/>
                  <a:pt x="7230621" y="555011"/>
                </a:cubicBezTo>
                <a:cubicBezTo>
                  <a:pt x="7243814" y="562496"/>
                  <a:pt x="7258868" y="569379"/>
                  <a:pt x="7275782" y="575661"/>
                </a:cubicBezTo>
                <a:cubicBezTo>
                  <a:pt x="7292696" y="581942"/>
                  <a:pt x="7294008" y="586624"/>
                  <a:pt x="7279718" y="589707"/>
                </a:cubicBezTo>
                <a:cubicBezTo>
                  <a:pt x="7265429" y="592790"/>
                  <a:pt x="7249755" y="593862"/>
                  <a:pt x="7232697" y="592923"/>
                </a:cubicBezTo>
                <a:cubicBezTo>
                  <a:pt x="7215640" y="591983"/>
                  <a:pt x="7203636" y="587047"/>
                  <a:pt x="7196689" y="578113"/>
                </a:cubicBezTo>
                <a:cubicBezTo>
                  <a:pt x="7189741" y="569179"/>
                  <a:pt x="7180154" y="556631"/>
                  <a:pt x="7167930" y="540470"/>
                </a:cubicBezTo>
                <a:cubicBezTo>
                  <a:pt x="7155704" y="524308"/>
                  <a:pt x="7139124" y="502669"/>
                  <a:pt x="7118186" y="475551"/>
                </a:cubicBezTo>
                <a:cubicBezTo>
                  <a:pt x="7108335" y="495943"/>
                  <a:pt x="7097748" y="514062"/>
                  <a:pt x="7086427" y="529908"/>
                </a:cubicBezTo>
                <a:cubicBezTo>
                  <a:pt x="7075106" y="545754"/>
                  <a:pt x="7061224" y="562353"/>
                  <a:pt x="7044783" y="579704"/>
                </a:cubicBezTo>
                <a:cubicBezTo>
                  <a:pt x="7028342" y="597056"/>
                  <a:pt x="7009119" y="610805"/>
                  <a:pt x="6987114" y="620950"/>
                </a:cubicBezTo>
                <a:cubicBezTo>
                  <a:pt x="6965109" y="631096"/>
                  <a:pt x="6962538" y="628490"/>
                  <a:pt x="6979402" y="613131"/>
                </a:cubicBezTo>
                <a:cubicBezTo>
                  <a:pt x="6996266" y="597773"/>
                  <a:pt x="7012334" y="581332"/>
                  <a:pt x="7027607" y="563808"/>
                </a:cubicBezTo>
                <a:cubicBezTo>
                  <a:pt x="7042879" y="546285"/>
                  <a:pt x="7055832" y="529327"/>
                  <a:pt x="7066466" y="512936"/>
                </a:cubicBezTo>
                <a:cubicBezTo>
                  <a:pt x="7077098" y="496546"/>
                  <a:pt x="7085100" y="481065"/>
                  <a:pt x="7090471" y="466496"/>
                </a:cubicBezTo>
                <a:cubicBezTo>
                  <a:pt x="7095842" y="451926"/>
                  <a:pt x="7097400" y="440318"/>
                  <a:pt x="7095149" y="431670"/>
                </a:cubicBezTo>
                <a:cubicBezTo>
                  <a:pt x="7093461" y="425185"/>
                  <a:pt x="7095176" y="422071"/>
                  <a:pt x="7100296" y="422330"/>
                </a:cubicBezTo>
                <a:close/>
                <a:moveTo>
                  <a:pt x="2995021" y="422330"/>
                </a:moveTo>
                <a:cubicBezTo>
                  <a:pt x="2996727" y="422416"/>
                  <a:pt x="2998812" y="422876"/>
                  <a:pt x="3001275" y="423712"/>
                </a:cubicBezTo>
                <a:cubicBezTo>
                  <a:pt x="3011127" y="427053"/>
                  <a:pt x="3019480" y="431606"/>
                  <a:pt x="3026335" y="437371"/>
                </a:cubicBezTo>
                <a:cubicBezTo>
                  <a:pt x="3033189" y="443135"/>
                  <a:pt x="3034878" y="448004"/>
                  <a:pt x="3031400" y="451976"/>
                </a:cubicBezTo>
                <a:cubicBezTo>
                  <a:pt x="3027923" y="455948"/>
                  <a:pt x="3024707" y="459784"/>
                  <a:pt x="3021753" y="463484"/>
                </a:cubicBezTo>
                <a:cubicBezTo>
                  <a:pt x="3052728" y="495678"/>
                  <a:pt x="3074439" y="517109"/>
                  <a:pt x="3086886" y="527779"/>
                </a:cubicBezTo>
                <a:cubicBezTo>
                  <a:pt x="3099333" y="538448"/>
                  <a:pt x="3112153" y="547525"/>
                  <a:pt x="3125347" y="555011"/>
                </a:cubicBezTo>
                <a:cubicBezTo>
                  <a:pt x="3138540" y="562496"/>
                  <a:pt x="3153593" y="569379"/>
                  <a:pt x="3170507" y="575661"/>
                </a:cubicBezTo>
                <a:cubicBezTo>
                  <a:pt x="3187422" y="581942"/>
                  <a:pt x="3188734" y="586624"/>
                  <a:pt x="3174444" y="589707"/>
                </a:cubicBezTo>
                <a:cubicBezTo>
                  <a:pt x="3160154" y="592790"/>
                  <a:pt x="3144480" y="593862"/>
                  <a:pt x="3127422" y="592923"/>
                </a:cubicBezTo>
                <a:cubicBezTo>
                  <a:pt x="3110365" y="591983"/>
                  <a:pt x="3098362" y="587047"/>
                  <a:pt x="3091414" y="578113"/>
                </a:cubicBezTo>
                <a:cubicBezTo>
                  <a:pt x="3084466" y="569179"/>
                  <a:pt x="3074880" y="556631"/>
                  <a:pt x="3062655" y="540470"/>
                </a:cubicBezTo>
                <a:cubicBezTo>
                  <a:pt x="3050430" y="524308"/>
                  <a:pt x="3033849" y="502669"/>
                  <a:pt x="3012912" y="475551"/>
                </a:cubicBezTo>
                <a:cubicBezTo>
                  <a:pt x="3003060" y="495943"/>
                  <a:pt x="2992474" y="514062"/>
                  <a:pt x="2981152" y="529908"/>
                </a:cubicBezTo>
                <a:cubicBezTo>
                  <a:pt x="2969830" y="545754"/>
                  <a:pt x="2955949" y="562353"/>
                  <a:pt x="2939508" y="579704"/>
                </a:cubicBezTo>
                <a:cubicBezTo>
                  <a:pt x="2923067" y="597056"/>
                  <a:pt x="2903844" y="610805"/>
                  <a:pt x="2881839" y="620950"/>
                </a:cubicBezTo>
                <a:cubicBezTo>
                  <a:pt x="2859834" y="631096"/>
                  <a:pt x="2857263" y="628490"/>
                  <a:pt x="2874128" y="613131"/>
                </a:cubicBezTo>
                <a:cubicBezTo>
                  <a:pt x="2890992" y="597773"/>
                  <a:pt x="2907060" y="581332"/>
                  <a:pt x="2922332" y="563808"/>
                </a:cubicBezTo>
                <a:cubicBezTo>
                  <a:pt x="2937604" y="546285"/>
                  <a:pt x="2950557" y="529327"/>
                  <a:pt x="2961191" y="512936"/>
                </a:cubicBezTo>
                <a:cubicBezTo>
                  <a:pt x="2971824" y="496546"/>
                  <a:pt x="2979826" y="481065"/>
                  <a:pt x="2985196" y="466496"/>
                </a:cubicBezTo>
                <a:cubicBezTo>
                  <a:pt x="2990566" y="451926"/>
                  <a:pt x="2992126" y="440318"/>
                  <a:pt x="2989875" y="431670"/>
                </a:cubicBezTo>
                <a:cubicBezTo>
                  <a:pt x="2988186" y="425185"/>
                  <a:pt x="2989901" y="422071"/>
                  <a:pt x="2995021" y="422330"/>
                </a:cubicBezTo>
                <a:close/>
                <a:moveTo>
                  <a:pt x="6447664" y="421450"/>
                </a:moveTo>
                <a:cubicBezTo>
                  <a:pt x="6449103" y="421429"/>
                  <a:pt x="6450820" y="421720"/>
                  <a:pt x="6452812" y="422324"/>
                </a:cubicBezTo>
                <a:cubicBezTo>
                  <a:pt x="6460786" y="424741"/>
                  <a:pt x="6467336" y="427928"/>
                  <a:pt x="6472462" y="431886"/>
                </a:cubicBezTo>
                <a:cubicBezTo>
                  <a:pt x="6477588" y="435843"/>
                  <a:pt x="6478628" y="439608"/>
                  <a:pt x="6475581" y="443178"/>
                </a:cubicBezTo>
                <a:cubicBezTo>
                  <a:pt x="6472534" y="446749"/>
                  <a:pt x="6468658" y="449832"/>
                  <a:pt x="6463954" y="452428"/>
                </a:cubicBezTo>
                <a:cubicBezTo>
                  <a:pt x="6480174" y="450736"/>
                  <a:pt x="6492474" y="448513"/>
                  <a:pt x="6500856" y="445760"/>
                </a:cubicBezTo>
                <a:cubicBezTo>
                  <a:pt x="6509238" y="443006"/>
                  <a:pt x="6517106" y="444996"/>
                  <a:pt x="6524463" y="451729"/>
                </a:cubicBezTo>
                <a:cubicBezTo>
                  <a:pt x="6531820" y="458462"/>
                  <a:pt x="6525966" y="463663"/>
                  <a:pt x="6506900" y="467335"/>
                </a:cubicBezTo>
                <a:cubicBezTo>
                  <a:pt x="6487835" y="471006"/>
                  <a:pt x="6471713" y="470590"/>
                  <a:pt x="6458534" y="466087"/>
                </a:cubicBezTo>
                <a:cubicBezTo>
                  <a:pt x="6445958" y="482535"/>
                  <a:pt x="6432668" y="494524"/>
                  <a:pt x="6418665" y="502052"/>
                </a:cubicBezTo>
                <a:cubicBezTo>
                  <a:pt x="6404662" y="509581"/>
                  <a:pt x="6401751" y="507774"/>
                  <a:pt x="6409932" y="496632"/>
                </a:cubicBezTo>
                <a:cubicBezTo>
                  <a:pt x="6418112" y="485489"/>
                  <a:pt x="6425760" y="473508"/>
                  <a:pt x="6432872" y="460688"/>
                </a:cubicBezTo>
                <a:cubicBezTo>
                  <a:pt x="6439985" y="447868"/>
                  <a:pt x="6443094" y="437665"/>
                  <a:pt x="6442197" y="430079"/>
                </a:cubicBezTo>
                <a:cubicBezTo>
                  <a:pt x="6441525" y="424389"/>
                  <a:pt x="6443347" y="421513"/>
                  <a:pt x="6447664" y="421450"/>
                </a:cubicBezTo>
                <a:close/>
                <a:moveTo>
                  <a:pt x="2342389" y="421450"/>
                </a:moveTo>
                <a:cubicBezTo>
                  <a:pt x="2343828" y="421429"/>
                  <a:pt x="2345544" y="421720"/>
                  <a:pt x="2347538" y="422324"/>
                </a:cubicBezTo>
                <a:cubicBezTo>
                  <a:pt x="2355511" y="424741"/>
                  <a:pt x="2362061" y="427928"/>
                  <a:pt x="2367187" y="431886"/>
                </a:cubicBezTo>
                <a:cubicBezTo>
                  <a:pt x="2372314" y="435843"/>
                  <a:pt x="2373353" y="439608"/>
                  <a:pt x="2370306" y="443178"/>
                </a:cubicBezTo>
                <a:cubicBezTo>
                  <a:pt x="2367259" y="446749"/>
                  <a:pt x="2363383" y="449832"/>
                  <a:pt x="2358680" y="452428"/>
                </a:cubicBezTo>
                <a:cubicBezTo>
                  <a:pt x="2374899" y="450736"/>
                  <a:pt x="2387199" y="448513"/>
                  <a:pt x="2395581" y="445760"/>
                </a:cubicBezTo>
                <a:cubicBezTo>
                  <a:pt x="2403963" y="443006"/>
                  <a:pt x="2411832" y="444996"/>
                  <a:pt x="2419188" y="451729"/>
                </a:cubicBezTo>
                <a:cubicBezTo>
                  <a:pt x="2426545" y="458462"/>
                  <a:pt x="2420691" y="463663"/>
                  <a:pt x="2401625" y="467335"/>
                </a:cubicBezTo>
                <a:cubicBezTo>
                  <a:pt x="2382560" y="471006"/>
                  <a:pt x="2366438" y="470590"/>
                  <a:pt x="2353259" y="466087"/>
                </a:cubicBezTo>
                <a:cubicBezTo>
                  <a:pt x="2340683" y="482535"/>
                  <a:pt x="2327393" y="494524"/>
                  <a:pt x="2313390" y="502052"/>
                </a:cubicBezTo>
                <a:cubicBezTo>
                  <a:pt x="2299387" y="509581"/>
                  <a:pt x="2296476" y="507774"/>
                  <a:pt x="2304657" y="496632"/>
                </a:cubicBezTo>
                <a:cubicBezTo>
                  <a:pt x="2312838" y="485489"/>
                  <a:pt x="2320485" y="473508"/>
                  <a:pt x="2327598" y="460688"/>
                </a:cubicBezTo>
                <a:cubicBezTo>
                  <a:pt x="2334710" y="447868"/>
                  <a:pt x="2337818" y="437665"/>
                  <a:pt x="2336922" y="430079"/>
                </a:cubicBezTo>
                <a:cubicBezTo>
                  <a:pt x="2336250" y="424389"/>
                  <a:pt x="2338072" y="421513"/>
                  <a:pt x="2342389" y="421450"/>
                </a:cubicBezTo>
                <a:close/>
                <a:moveTo>
                  <a:pt x="2390229" y="259474"/>
                </a:moveTo>
                <a:cubicBezTo>
                  <a:pt x="2401935" y="259119"/>
                  <a:pt x="2410993" y="261837"/>
                  <a:pt x="2417403" y="267629"/>
                </a:cubicBezTo>
                <a:cubicBezTo>
                  <a:pt x="2425950" y="275351"/>
                  <a:pt x="2428685" y="281227"/>
                  <a:pt x="2425609" y="285257"/>
                </a:cubicBezTo>
                <a:cubicBezTo>
                  <a:pt x="2422533" y="289286"/>
                  <a:pt x="2416518" y="290620"/>
                  <a:pt x="2407562" y="289258"/>
                </a:cubicBezTo>
                <a:cubicBezTo>
                  <a:pt x="2398607" y="287895"/>
                  <a:pt x="2389343" y="286995"/>
                  <a:pt x="2379771" y="286558"/>
                </a:cubicBezTo>
                <a:cubicBezTo>
                  <a:pt x="2370199" y="286121"/>
                  <a:pt x="2359243" y="286346"/>
                  <a:pt x="2346903" y="287236"/>
                </a:cubicBezTo>
                <a:cubicBezTo>
                  <a:pt x="2334563" y="288125"/>
                  <a:pt x="2317287" y="290122"/>
                  <a:pt x="2295074" y="293226"/>
                </a:cubicBezTo>
                <a:cubicBezTo>
                  <a:pt x="2272861" y="296331"/>
                  <a:pt x="2255961" y="298812"/>
                  <a:pt x="2244374" y="300669"/>
                </a:cubicBezTo>
                <a:cubicBezTo>
                  <a:pt x="2232787" y="302526"/>
                  <a:pt x="2224069" y="303454"/>
                  <a:pt x="2218218" y="303454"/>
                </a:cubicBezTo>
                <a:cubicBezTo>
                  <a:pt x="2211922" y="303454"/>
                  <a:pt x="2204401" y="300536"/>
                  <a:pt x="2195653" y="294700"/>
                </a:cubicBezTo>
                <a:cubicBezTo>
                  <a:pt x="2186347" y="285149"/>
                  <a:pt x="2189372" y="280374"/>
                  <a:pt x="2204731" y="280374"/>
                </a:cubicBezTo>
                <a:cubicBezTo>
                  <a:pt x="2218125" y="280374"/>
                  <a:pt x="2238032" y="278807"/>
                  <a:pt x="2264454" y="275674"/>
                </a:cubicBezTo>
                <a:cubicBezTo>
                  <a:pt x="2290876" y="272540"/>
                  <a:pt x="2311856" y="270088"/>
                  <a:pt x="2327393" y="268317"/>
                </a:cubicBezTo>
                <a:cubicBezTo>
                  <a:pt x="2342931" y="266546"/>
                  <a:pt x="2359680" y="264058"/>
                  <a:pt x="2377641" y="260853"/>
                </a:cubicBezTo>
                <a:cubicBezTo>
                  <a:pt x="2382132" y="260052"/>
                  <a:pt x="2386328" y="259592"/>
                  <a:pt x="2390229" y="259474"/>
                </a:cubicBezTo>
                <a:close/>
                <a:moveTo>
                  <a:pt x="2721621" y="237646"/>
                </a:moveTo>
                <a:cubicBezTo>
                  <a:pt x="2724763" y="236612"/>
                  <a:pt x="2731913" y="238443"/>
                  <a:pt x="2743069" y="243139"/>
                </a:cubicBezTo>
                <a:cubicBezTo>
                  <a:pt x="2761654" y="250568"/>
                  <a:pt x="2773571" y="258595"/>
                  <a:pt x="2778819" y="267220"/>
                </a:cubicBezTo>
                <a:cubicBezTo>
                  <a:pt x="2784068" y="275846"/>
                  <a:pt x="2785796" y="285615"/>
                  <a:pt x="2784003" y="296528"/>
                </a:cubicBezTo>
                <a:cubicBezTo>
                  <a:pt x="2782211" y="307441"/>
                  <a:pt x="2774234" y="305688"/>
                  <a:pt x="2760073" y="291269"/>
                </a:cubicBezTo>
                <a:cubicBezTo>
                  <a:pt x="2745912" y="276850"/>
                  <a:pt x="2733960" y="262875"/>
                  <a:pt x="2724215" y="249345"/>
                </a:cubicBezTo>
                <a:cubicBezTo>
                  <a:pt x="2719343" y="242580"/>
                  <a:pt x="2718479" y="238680"/>
                  <a:pt x="2721621" y="237646"/>
                </a:cubicBezTo>
                <a:close/>
                <a:moveTo>
                  <a:pt x="2659486" y="234328"/>
                </a:moveTo>
                <a:cubicBezTo>
                  <a:pt x="2661214" y="234574"/>
                  <a:pt x="2663248" y="235173"/>
                  <a:pt x="2665589" y="236127"/>
                </a:cubicBezTo>
                <a:cubicBezTo>
                  <a:pt x="2671540" y="239110"/>
                  <a:pt x="2676789" y="242365"/>
                  <a:pt x="2681335" y="245893"/>
                </a:cubicBezTo>
                <a:cubicBezTo>
                  <a:pt x="2685880" y="249420"/>
                  <a:pt x="2686142" y="252966"/>
                  <a:pt x="2682120" y="256530"/>
                </a:cubicBezTo>
                <a:cubicBezTo>
                  <a:pt x="2678097" y="260093"/>
                  <a:pt x="2674537" y="263872"/>
                  <a:pt x="2671440" y="267866"/>
                </a:cubicBezTo>
                <a:cubicBezTo>
                  <a:pt x="2668342" y="271859"/>
                  <a:pt x="2661939" y="278477"/>
                  <a:pt x="2652231" y="287720"/>
                </a:cubicBezTo>
                <a:cubicBezTo>
                  <a:pt x="2642523" y="296962"/>
                  <a:pt x="2630083" y="303920"/>
                  <a:pt x="2614911" y="308595"/>
                </a:cubicBezTo>
                <a:cubicBezTo>
                  <a:pt x="2599739" y="313270"/>
                  <a:pt x="2597914" y="310607"/>
                  <a:pt x="2609436" y="300604"/>
                </a:cubicBezTo>
                <a:cubicBezTo>
                  <a:pt x="2620959" y="290602"/>
                  <a:pt x="2631083" y="280159"/>
                  <a:pt x="2639809" y="269274"/>
                </a:cubicBezTo>
                <a:cubicBezTo>
                  <a:pt x="2648535" y="258390"/>
                  <a:pt x="2652672" y="249191"/>
                  <a:pt x="2652220" y="241677"/>
                </a:cubicBezTo>
                <a:cubicBezTo>
                  <a:pt x="2651882" y="236041"/>
                  <a:pt x="2654304" y="233592"/>
                  <a:pt x="2659486" y="234328"/>
                </a:cubicBezTo>
                <a:close/>
                <a:moveTo>
                  <a:pt x="5787982" y="225738"/>
                </a:moveTo>
                <a:cubicBezTo>
                  <a:pt x="5784610" y="225928"/>
                  <a:pt x="5781330" y="227207"/>
                  <a:pt x="5778143" y="229577"/>
                </a:cubicBezTo>
                <a:cubicBezTo>
                  <a:pt x="5771769" y="234317"/>
                  <a:pt x="5768582" y="240633"/>
                  <a:pt x="5768582" y="248528"/>
                </a:cubicBezTo>
                <a:cubicBezTo>
                  <a:pt x="5768582" y="256422"/>
                  <a:pt x="5772131" y="262348"/>
                  <a:pt x="5779230" y="266306"/>
                </a:cubicBezTo>
                <a:cubicBezTo>
                  <a:pt x="5786328" y="270264"/>
                  <a:pt x="5793276" y="270063"/>
                  <a:pt x="5800073" y="265704"/>
                </a:cubicBezTo>
                <a:cubicBezTo>
                  <a:pt x="5806870" y="261330"/>
                  <a:pt x="5810064" y="255020"/>
                  <a:pt x="5809656" y="246775"/>
                </a:cubicBezTo>
                <a:cubicBezTo>
                  <a:pt x="5809247" y="238529"/>
                  <a:pt x="5805487" y="232417"/>
                  <a:pt x="5798374" y="228437"/>
                </a:cubicBezTo>
                <a:cubicBezTo>
                  <a:pt x="5794818" y="226447"/>
                  <a:pt x="5791353" y="225548"/>
                  <a:pt x="5787982" y="225738"/>
                </a:cubicBezTo>
                <a:close/>
                <a:moveTo>
                  <a:pt x="2330106" y="211135"/>
                </a:moveTo>
                <a:cubicBezTo>
                  <a:pt x="2335525" y="211524"/>
                  <a:pt x="2340805" y="213140"/>
                  <a:pt x="2345946" y="215983"/>
                </a:cubicBezTo>
                <a:cubicBezTo>
                  <a:pt x="2356228" y="221669"/>
                  <a:pt x="2358207" y="226164"/>
                  <a:pt x="2351883" y="229470"/>
                </a:cubicBezTo>
                <a:cubicBezTo>
                  <a:pt x="2345559" y="232775"/>
                  <a:pt x="2336116" y="235582"/>
                  <a:pt x="2323554" y="237891"/>
                </a:cubicBezTo>
                <a:cubicBezTo>
                  <a:pt x="2310992" y="240200"/>
                  <a:pt x="2299455" y="242032"/>
                  <a:pt x="2288944" y="243387"/>
                </a:cubicBezTo>
                <a:cubicBezTo>
                  <a:pt x="2278432" y="244742"/>
                  <a:pt x="2268573" y="244064"/>
                  <a:pt x="2259367" y="241354"/>
                </a:cubicBezTo>
                <a:cubicBezTo>
                  <a:pt x="2248985" y="236364"/>
                  <a:pt x="2245586" y="232883"/>
                  <a:pt x="2249171" y="230911"/>
                </a:cubicBezTo>
                <a:cubicBezTo>
                  <a:pt x="2252756" y="228939"/>
                  <a:pt x="2261514" y="226602"/>
                  <a:pt x="2275446" y="223898"/>
                </a:cubicBezTo>
                <a:cubicBezTo>
                  <a:pt x="2289377" y="221195"/>
                  <a:pt x="2302040" y="217779"/>
                  <a:pt x="2313433" y="213649"/>
                </a:cubicBezTo>
                <a:cubicBezTo>
                  <a:pt x="2319130" y="211584"/>
                  <a:pt x="2324688" y="210746"/>
                  <a:pt x="2330106" y="211135"/>
                </a:cubicBezTo>
                <a:close/>
                <a:moveTo>
                  <a:pt x="7282400" y="203481"/>
                </a:moveTo>
                <a:cubicBezTo>
                  <a:pt x="7284724" y="203351"/>
                  <a:pt x="7287794" y="203872"/>
                  <a:pt x="7291612" y="205045"/>
                </a:cubicBezTo>
                <a:cubicBezTo>
                  <a:pt x="7306884" y="209734"/>
                  <a:pt x="7317933" y="215276"/>
                  <a:pt x="7324760" y="221672"/>
                </a:cubicBezTo>
                <a:cubicBezTo>
                  <a:pt x="7331584" y="228068"/>
                  <a:pt x="7333848" y="236324"/>
                  <a:pt x="7331546" y="246441"/>
                </a:cubicBezTo>
                <a:cubicBezTo>
                  <a:pt x="7329244" y="256558"/>
                  <a:pt x="7322644" y="257802"/>
                  <a:pt x="7311746" y="250173"/>
                </a:cubicBezTo>
                <a:cubicBezTo>
                  <a:pt x="7300846" y="242544"/>
                  <a:pt x="7290822" y="233230"/>
                  <a:pt x="7281674" y="222231"/>
                </a:cubicBezTo>
                <a:cubicBezTo>
                  <a:pt x="7275188" y="210121"/>
                  <a:pt x="7275431" y="203871"/>
                  <a:pt x="7282400" y="203481"/>
                </a:cubicBezTo>
                <a:close/>
                <a:moveTo>
                  <a:pt x="5139275" y="203481"/>
                </a:moveTo>
                <a:cubicBezTo>
                  <a:pt x="5141598" y="203351"/>
                  <a:pt x="5144669" y="203872"/>
                  <a:pt x="5148487" y="205045"/>
                </a:cubicBezTo>
                <a:cubicBezTo>
                  <a:pt x="5163759" y="209734"/>
                  <a:pt x="5174808" y="215276"/>
                  <a:pt x="5181634" y="221672"/>
                </a:cubicBezTo>
                <a:cubicBezTo>
                  <a:pt x="5188461" y="228068"/>
                  <a:pt x="5190723" y="236324"/>
                  <a:pt x="5188421" y="246441"/>
                </a:cubicBezTo>
                <a:cubicBezTo>
                  <a:pt x="5186119" y="256558"/>
                  <a:pt x="5179519" y="257802"/>
                  <a:pt x="5168620" y="250173"/>
                </a:cubicBezTo>
                <a:cubicBezTo>
                  <a:pt x="5157722" y="242544"/>
                  <a:pt x="5147698" y="233230"/>
                  <a:pt x="5138549" y="222231"/>
                </a:cubicBezTo>
                <a:cubicBezTo>
                  <a:pt x="5132064" y="210121"/>
                  <a:pt x="5132306" y="203871"/>
                  <a:pt x="5139275" y="203481"/>
                </a:cubicBezTo>
                <a:close/>
                <a:moveTo>
                  <a:pt x="5790463" y="202818"/>
                </a:moveTo>
                <a:cubicBezTo>
                  <a:pt x="5795985" y="202940"/>
                  <a:pt x="5801629" y="204213"/>
                  <a:pt x="5807397" y="206636"/>
                </a:cubicBezTo>
                <a:cubicBezTo>
                  <a:pt x="5818934" y="211483"/>
                  <a:pt x="5826595" y="219163"/>
                  <a:pt x="5830381" y="229674"/>
                </a:cubicBezTo>
                <a:cubicBezTo>
                  <a:pt x="5834167" y="240185"/>
                  <a:pt x="5834612" y="250582"/>
                  <a:pt x="5831715" y="260864"/>
                </a:cubicBezTo>
                <a:cubicBezTo>
                  <a:pt x="5828819" y="271146"/>
                  <a:pt x="5823398" y="279015"/>
                  <a:pt x="5815453" y="284471"/>
                </a:cubicBezTo>
                <a:cubicBezTo>
                  <a:pt x="5807509" y="289928"/>
                  <a:pt x="5798069" y="292656"/>
                  <a:pt x="5787134" y="292656"/>
                </a:cubicBezTo>
                <a:cubicBezTo>
                  <a:pt x="5776200" y="292656"/>
                  <a:pt x="5766299" y="288218"/>
                  <a:pt x="5757429" y="279341"/>
                </a:cubicBezTo>
                <a:cubicBezTo>
                  <a:pt x="5748559" y="270465"/>
                  <a:pt x="5744125" y="260921"/>
                  <a:pt x="5744125" y="250711"/>
                </a:cubicBezTo>
                <a:cubicBezTo>
                  <a:pt x="5744125" y="240501"/>
                  <a:pt x="5746513" y="231570"/>
                  <a:pt x="5751288" y="223920"/>
                </a:cubicBezTo>
                <a:cubicBezTo>
                  <a:pt x="5756063" y="216269"/>
                  <a:pt x="5763724" y="210264"/>
                  <a:pt x="5774271" y="205905"/>
                </a:cubicBezTo>
                <a:cubicBezTo>
                  <a:pt x="5779545" y="203725"/>
                  <a:pt x="5784943" y="202696"/>
                  <a:pt x="5790463" y="202818"/>
                </a:cubicBezTo>
                <a:close/>
                <a:moveTo>
                  <a:pt x="1231910" y="172319"/>
                </a:moveTo>
                <a:cubicBezTo>
                  <a:pt x="1234348" y="171981"/>
                  <a:pt x="1237099" y="172528"/>
                  <a:pt x="1240165" y="173962"/>
                </a:cubicBezTo>
                <a:cubicBezTo>
                  <a:pt x="1246295" y="176830"/>
                  <a:pt x="1252160" y="180086"/>
                  <a:pt x="1257760" y="183728"/>
                </a:cubicBezTo>
                <a:cubicBezTo>
                  <a:pt x="1263360" y="187370"/>
                  <a:pt x="1262966" y="191321"/>
                  <a:pt x="1256577" y="195580"/>
                </a:cubicBezTo>
                <a:cubicBezTo>
                  <a:pt x="1250187" y="199839"/>
                  <a:pt x="1246137" y="211290"/>
                  <a:pt x="1244423" y="229932"/>
                </a:cubicBezTo>
                <a:cubicBezTo>
                  <a:pt x="1242710" y="248574"/>
                  <a:pt x="1245290" y="260315"/>
                  <a:pt x="1252167" y="265155"/>
                </a:cubicBezTo>
                <a:cubicBezTo>
                  <a:pt x="1259043" y="269995"/>
                  <a:pt x="1268816" y="272612"/>
                  <a:pt x="1281486" y="273006"/>
                </a:cubicBezTo>
                <a:cubicBezTo>
                  <a:pt x="1294156" y="273401"/>
                  <a:pt x="1305445" y="272383"/>
                  <a:pt x="1315354" y="269952"/>
                </a:cubicBezTo>
                <a:cubicBezTo>
                  <a:pt x="1325264" y="267521"/>
                  <a:pt x="1331888" y="262793"/>
                  <a:pt x="1335229" y="255766"/>
                </a:cubicBezTo>
                <a:cubicBezTo>
                  <a:pt x="1338570" y="248739"/>
                  <a:pt x="1343191" y="240282"/>
                  <a:pt x="1349093" y="230395"/>
                </a:cubicBezTo>
                <a:cubicBezTo>
                  <a:pt x="1354993" y="220507"/>
                  <a:pt x="1357711" y="222723"/>
                  <a:pt x="1357244" y="237041"/>
                </a:cubicBezTo>
                <a:cubicBezTo>
                  <a:pt x="1356780" y="251360"/>
                  <a:pt x="1357904" y="262692"/>
                  <a:pt x="1360622" y="271038"/>
                </a:cubicBezTo>
                <a:cubicBezTo>
                  <a:pt x="1363339" y="279384"/>
                  <a:pt x="1360188" y="286640"/>
                  <a:pt x="1351168" y="292807"/>
                </a:cubicBezTo>
                <a:cubicBezTo>
                  <a:pt x="1342149" y="298973"/>
                  <a:pt x="1326223" y="302515"/>
                  <a:pt x="1303395" y="303433"/>
                </a:cubicBezTo>
                <a:cubicBezTo>
                  <a:pt x="1280565" y="304351"/>
                  <a:pt x="1261649" y="300945"/>
                  <a:pt x="1246650" y="293215"/>
                </a:cubicBezTo>
                <a:cubicBezTo>
                  <a:pt x="1231650" y="285486"/>
                  <a:pt x="1224150" y="270873"/>
                  <a:pt x="1224150" y="249377"/>
                </a:cubicBezTo>
                <a:cubicBezTo>
                  <a:pt x="1224150" y="228598"/>
                  <a:pt x="1224376" y="214645"/>
                  <a:pt x="1224827" y="207518"/>
                </a:cubicBezTo>
                <a:cubicBezTo>
                  <a:pt x="1225280" y="200391"/>
                  <a:pt x="1223957" y="197276"/>
                  <a:pt x="1220858" y="198172"/>
                </a:cubicBezTo>
                <a:cubicBezTo>
                  <a:pt x="1217762" y="199068"/>
                  <a:pt x="1211574" y="200262"/>
                  <a:pt x="1202295" y="201754"/>
                </a:cubicBezTo>
                <a:cubicBezTo>
                  <a:pt x="1198839" y="232026"/>
                  <a:pt x="1189604" y="255139"/>
                  <a:pt x="1174591" y="271092"/>
                </a:cubicBezTo>
                <a:cubicBezTo>
                  <a:pt x="1159576" y="287046"/>
                  <a:pt x="1140913" y="297553"/>
                  <a:pt x="1118599" y="302615"/>
                </a:cubicBezTo>
                <a:cubicBezTo>
                  <a:pt x="1096285" y="307678"/>
                  <a:pt x="1096465" y="303411"/>
                  <a:pt x="1119136" y="289817"/>
                </a:cubicBezTo>
                <a:cubicBezTo>
                  <a:pt x="1141808" y="276222"/>
                  <a:pt x="1157780" y="258985"/>
                  <a:pt x="1167051" y="238106"/>
                </a:cubicBezTo>
                <a:cubicBezTo>
                  <a:pt x="1176321" y="217227"/>
                  <a:pt x="1178484" y="202173"/>
                  <a:pt x="1173536" y="192945"/>
                </a:cubicBezTo>
                <a:cubicBezTo>
                  <a:pt x="1168589" y="183717"/>
                  <a:pt x="1169722" y="179580"/>
                  <a:pt x="1176935" y="180534"/>
                </a:cubicBezTo>
                <a:cubicBezTo>
                  <a:pt x="1184149" y="181487"/>
                  <a:pt x="1189648" y="182613"/>
                  <a:pt x="1193433" y="183911"/>
                </a:cubicBezTo>
                <a:cubicBezTo>
                  <a:pt x="1197219" y="185209"/>
                  <a:pt x="1202611" y="185270"/>
                  <a:pt x="1209609" y="184094"/>
                </a:cubicBezTo>
                <a:cubicBezTo>
                  <a:pt x="1216607" y="182918"/>
                  <a:pt x="1221917" y="180218"/>
                  <a:pt x="1225537" y="175995"/>
                </a:cubicBezTo>
                <a:cubicBezTo>
                  <a:pt x="1227348" y="173883"/>
                  <a:pt x="1229472" y="172658"/>
                  <a:pt x="1231910" y="172319"/>
                </a:cubicBezTo>
                <a:close/>
                <a:moveTo>
                  <a:pt x="879484" y="172319"/>
                </a:moveTo>
                <a:cubicBezTo>
                  <a:pt x="881922" y="171981"/>
                  <a:pt x="884674" y="172528"/>
                  <a:pt x="887739" y="173962"/>
                </a:cubicBezTo>
                <a:cubicBezTo>
                  <a:pt x="893870" y="176830"/>
                  <a:pt x="899735" y="180086"/>
                  <a:pt x="905335" y="183728"/>
                </a:cubicBezTo>
                <a:cubicBezTo>
                  <a:pt x="910934" y="187370"/>
                  <a:pt x="910540" y="191321"/>
                  <a:pt x="904152" y="195580"/>
                </a:cubicBezTo>
                <a:cubicBezTo>
                  <a:pt x="897763" y="199839"/>
                  <a:pt x="893711" y="211290"/>
                  <a:pt x="891999" y="229932"/>
                </a:cubicBezTo>
                <a:cubicBezTo>
                  <a:pt x="890285" y="248574"/>
                  <a:pt x="892866" y="260315"/>
                  <a:pt x="899742" y="265155"/>
                </a:cubicBezTo>
                <a:cubicBezTo>
                  <a:pt x="906619" y="269995"/>
                  <a:pt x="916392" y="272612"/>
                  <a:pt x="929061" y="273006"/>
                </a:cubicBezTo>
                <a:cubicBezTo>
                  <a:pt x="941730" y="273401"/>
                  <a:pt x="953020" y="272383"/>
                  <a:pt x="962929" y="269952"/>
                </a:cubicBezTo>
                <a:cubicBezTo>
                  <a:pt x="972837" y="267521"/>
                  <a:pt x="979463" y="262793"/>
                  <a:pt x="982805" y="255766"/>
                </a:cubicBezTo>
                <a:cubicBezTo>
                  <a:pt x="986146" y="248739"/>
                  <a:pt x="990766" y="240282"/>
                  <a:pt x="996668" y="230395"/>
                </a:cubicBezTo>
                <a:cubicBezTo>
                  <a:pt x="1002569" y="220507"/>
                  <a:pt x="1005286" y="222723"/>
                  <a:pt x="1004820" y="237041"/>
                </a:cubicBezTo>
                <a:cubicBezTo>
                  <a:pt x="1004355" y="251360"/>
                  <a:pt x="1005479" y="262692"/>
                  <a:pt x="1008197" y="271038"/>
                </a:cubicBezTo>
                <a:cubicBezTo>
                  <a:pt x="1010915" y="279384"/>
                  <a:pt x="1007763" y="286640"/>
                  <a:pt x="998744" y="292807"/>
                </a:cubicBezTo>
                <a:cubicBezTo>
                  <a:pt x="989724" y="298973"/>
                  <a:pt x="973798" y="302515"/>
                  <a:pt x="950969" y="303433"/>
                </a:cubicBezTo>
                <a:cubicBezTo>
                  <a:pt x="928139" y="304351"/>
                  <a:pt x="909225" y="300945"/>
                  <a:pt x="894224" y="293215"/>
                </a:cubicBezTo>
                <a:cubicBezTo>
                  <a:pt x="879225" y="285486"/>
                  <a:pt x="871725" y="270873"/>
                  <a:pt x="871725" y="249377"/>
                </a:cubicBezTo>
                <a:cubicBezTo>
                  <a:pt x="871725" y="228598"/>
                  <a:pt x="871951" y="214645"/>
                  <a:pt x="872403" y="207518"/>
                </a:cubicBezTo>
                <a:cubicBezTo>
                  <a:pt x="872854" y="200391"/>
                  <a:pt x="871531" y="197276"/>
                  <a:pt x="868434" y="198172"/>
                </a:cubicBezTo>
                <a:cubicBezTo>
                  <a:pt x="865337" y="199068"/>
                  <a:pt x="859149" y="200262"/>
                  <a:pt x="849871" y="201754"/>
                </a:cubicBezTo>
                <a:cubicBezTo>
                  <a:pt x="846414" y="232026"/>
                  <a:pt x="837180" y="255139"/>
                  <a:pt x="822165" y="271092"/>
                </a:cubicBezTo>
                <a:cubicBezTo>
                  <a:pt x="807151" y="287046"/>
                  <a:pt x="788487" y="297553"/>
                  <a:pt x="766174" y="302615"/>
                </a:cubicBezTo>
                <a:cubicBezTo>
                  <a:pt x="743861" y="307678"/>
                  <a:pt x="744040" y="303411"/>
                  <a:pt x="766712" y="289817"/>
                </a:cubicBezTo>
                <a:cubicBezTo>
                  <a:pt x="789383" y="276222"/>
                  <a:pt x="805355" y="258985"/>
                  <a:pt x="814627" y="238106"/>
                </a:cubicBezTo>
                <a:cubicBezTo>
                  <a:pt x="823897" y="217227"/>
                  <a:pt x="826059" y="202173"/>
                  <a:pt x="821111" y="192945"/>
                </a:cubicBezTo>
                <a:cubicBezTo>
                  <a:pt x="816164" y="183717"/>
                  <a:pt x="817297" y="179580"/>
                  <a:pt x="824510" y="180534"/>
                </a:cubicBezTo>
                <a:cubicBezTo>
                  <a:pt x="831723" y="181487"/>
                  <a:pt x="837223" y="182613"/>
                  <a:pt x="841009" y="183911"/>
                </a:cubicBezTo>
                <a:cubicBezTo>
                  <a:pt x="844794" y="185209"/>
                  <a:pt x="850186" y="185270"/>
                  <a:pt x="857184" y="184094"/>
                </a:cubicBezTo>
                <a:cubicBezTo>
                  <a:pt x="864182" y="182918"/>
                  <a:pt x="869492" y="180218"/>
                  <a:pt x="873113" y="175995"/>
                </a:cubicBezTo>
                <a:cubicBezTo>
                  <a:pt x="874923" y="173883"/>
                  <a:pt x="877047" y="172658"/>
                  <a:pt x="879484" y="172319"/>
                </a:cubicBezTo>
                <a:close/>
                <a:moveTo>
                  <a:pt x="7759666" y="168316"/>
                </a:moveTo>
                <a:cubicBezTo>
                  <a:pt x="7763831" y="168739"/>
                  <a:pt x="7770080" y="172313"/>
                  <a:pt x="7778412" y="179039"/>
                </a:cubicBezTo>
                <a:cubicBezTo>
                  <a:pt x="7790644" y="192174"/>
                  <a:pt x="7793831" y="199882"/>
                  <a:pt x="7787973" y="202162"/>
                </a:cubicBezTo>
                <a:cubicBezTo>
                  <a:pt x="7782115" y="204442"/>
                  <a:pt x="7774758" y="213337"/>
                  <a:pt x="7765904" y="228846"/>
                </a:cubicBezTo>
                <a:cubicBezTo>
                  <a:pt x="7757048" y="244355"/>
                  <a:pt x="7744630" y="259412"/>
                  <a:pt x="7728648" y="274017"/>
                </a:cubicBezTo>
                <a:cubicBezTo>
                  <a:pt x="7712666" y="288623"/>
                  <a:pt x="7699332" y="298715"/>
                  <a:pt x="7688650" y="304293"/>
                </a:cubicBezTo>
                <a:cubicBezTo>
                  <a:pt x="7677966" y="309872"/>
                  <a:pt x="7666066" y="314274"/>
                  <a:pt x="7652953" y="317501"/>
                </a:cubicBezTo>
                <a:cubicBezTo>
                  <a:pt x="7639838" y="320727"/>
                  <a:pt x="7640441" y="317296"/>
                  <a:pt x="7654760" y="307208"/>
                </a:cubicBezTo>
                <a:cubicBezTo>
                  <a:pt x="7669078" y="297120"/>
                  <a:pt x="7684885" y="283210"/>
                  <a:pt x="7702180" y="265478"/>
                </a:cubicBezTo>
                <a:cubicBezTo>
                  <a:pt x="7719474" y="247746"/>
                  <a:pt x="7732337" y="230667"/>
                  <a:pt x="7740769" y="214240"/>
                </a:cubicBezTo>
                <a:cubicBezTo>
                  <a:pt x="7749201" y="197814"/>
                  <a:pt x="7753417" y="185234"/>
                  <a:pt x="7753417" y="176500"/>
                </a:cubicBezTo>
                <a:cubicBezTo>
                  <a:pt x="7753417" y="170621"/>
                  <a:pt x="7755500" y="167893"/>
                  <a:pt x="7759666" y="168316"/>
                </a:cubicBezTo>
                <a:close/>
                <a:moveTo>
                  <a:pt x="5616541" y="168316"/>
                </a:moveTo>
                <a:cubicBezTo>
                  <a:pt x="5620706" y="168739"/>
                  <a:pt x="5626955" y="172313"/>
                  <a:pt x="5635287" y="179039"/>
                </a:cubicBezTo>
                <a:cubicBezTo>
                  <a:pt x="5647519" y="192174"/>
                  <a:pt x="5650706" y="199882"/>
                  <a:pt x="5644848" y="202162"/>
                </a:cubicBezTo>
                <a:cubicBezTo>
                  <a:pt x="5638990" y="204442"/>
                  <a:pt x="5631633" y="213337"/>
                  <a:pt x="5622778" y="228846"/>
                </a:cubicBezTo>
                <a:cubicBezTo>
                  <a:pt x="5613924" y="244355"/>
                  <a:pt x="5601505" y="259412"/>
                  <a:pt x="5585522" y="274017"/>
                </a:cubicBezTo>
                <a:cubicBezTo>
                  <a:pt x="5569541" y="288623"/>
                  <a:pt x="5556208" y="298715"/>
                  <a:pt x="5545524" y="304293"/>
                </a:cubicBezTo>
                <a:cubicBezTo>
                  <a:pt x="5534841" y="309872"/>
                  <a:pt x="5522942" y="314274"/>
                  <a:pt x="5509828" y="317501"/>
                </a:cubicBezTo>
                <a:cubicBezTo>
                  <a:pt x="5496714" y="320727"/>
                  <a:pt x="5497316" y="317296"/>
                  <a:pt x="5511635" y="307208"/>
                </a:cubicBezTo>
                <a:cubicBezTo>
                  <a:pt x="5525953" y="297120"/>
                  <a:pt x="5541760" y="283210"/>
                  <a:pt x="5559054" y="265478"/>
                </a:cubicBezTo>
                <a:cubicBezTo>
                  <a:pt x="5576348" y="247746"/>
                  <a:pt x="5589212" y="230667"/>
                  <a:pt x="5597644" y="214240"/>
                </a:cubicBezTo>
                <a:cubicBezTo>
                  <a:pt x="5606076" y="197814"/>
                  <a:pt x="5610292" y="185234"/>
                  <a:pt x="5610292" y="176500"/>
                </a:cubicBezTo>
                <a:cubicBezTo>
                  <a:pt x="5610292" y="170621"/>
                  <a:pt x="5612375" y="167893"/>
                  <a:pt x="5616541" y="168316"/>
                </a:cubicBezTo>
                <a:close/>
                <a:moveTo>
                  <a:pt x="7289936" y="168128"/>
                </a:moveTo>
                <a:cubicBezTo>
                  <a:pt x="7293136" y="167314"/>
                  <a:pt x="7298910" y="168240"/>
                  <a:pt x="7307260" y="170908"/>
                </a:cubicBezTo>
                <a:cubicBezTo>
                  <a:pt x="7323960" y="176242"/>
                  <a:pt x="7332310" y="184854"/>
                  <a:pt x="7332310" y="196742"/>
                </a:cubicBezTo>
                <a:cubicBezTo>
                  <a:pt x="7332310" y="209390"/>
                  <a:pt x="7324630" y="211362"/>
                  <a:pt x="7309272" y="202657"/>
                </a:cubicBezTo>
                <a:cubicBezTo>
                  <a:pt x="7299033" y="193336"/>
                  <a:pt x="7291962" y="184380"/>
                  <a:pt x="7288063" y="175791"/>
                </a:cubicBezTo>
                <a:cubicBezTo>
                  <a:pt x="7286112" y="171496"/>
                  <a:pt x="7286737" y="168941"/>
                  <a:pt x="7289936" y="168128"/>
                </a:cubicBezTo>
                <a:close/>
                <a:moveTo>
                  <a:pt x="5146812" y="168128"/>
                </a:moveTo>
                <a:cubicBezTo>
                  <a:pt x="5150011" y="167314"/>
                  <a:pt x="5155786" y="168240"/>
                  <a:pt x="5164136" y="170908"/>
                </a:cubicBezTo>
                <a:cubicBezTo>
                  <a:pt x="5180835" y="176242"/>
                  <a:pt x="5189184" y="184854"/>
                  <a:pt x="5189184" y="196742"/>
                </a:cubicBezTo>
                <a:cubicBezTo>
                  <a:pt x="5189184" y="209390"/>
                  <a:pt x="5181505" y="211362"/>
                  <a:pt x="5166147" y="202657"/>
                </a:cubicBezTo>
                <a:cubicBezTo>
                  <a:pt x="5155908" y="193336"/>
                  <a:pt x="5148839" y="184380"/>
                  <a:pt x="5144938" y="175791"/>
                </a:cubicBezTo>
                <a:cubicBezTo>
                  <a:pt x="5142987" y="171496"/>
                  <a:pt x="5143612" y="168941"/>
                  <a:pt x="5146812" y="168128"/>
                </a:cubicBezTo>
                <a:close/>
                <a:moveTo>
                  <a:pt x="6213975" y="157679"/>
                </a:moveTo>
                <a:cubicBezTo>
                  <a:pt x="6201915" y="159443"/>
                  <a:pt x="6184312" y="161156"/>
                  <a:pt x="6161167" y="162820"/>
                </a:cubicBezTo>
                <a:cubicBezTo>
                  <a:pt x="6160493" y="172413"/>
                  <a:pt x="6160156" y="179670"/>
                  <a:pt x="6160156" y="184588"/>
                </a:cubicBezTo>
                <a:cubicBezTo>
                  <a:pt x="6160156" y="186338"/>
                  <a:pt x="6163006" y="186800"/>
                  <a:pt x="6168706" y="185976"/>
                </a:cubicBezTo>
                <a:cubicBezTo>
                  <a:pt x="6174406" y="185151"/>
                  <a:pt x="6189496" y="183054"/>
                  <a:pt x="6213975" y="179684"/>
                </a:cubicBezTo>
                <a:close/>
                <a:moveTo>
                  <a:pt x="1322474" y="128643"/>
                </a:moveTo>
                <a:cubicBezTo>
                  <a:pt x="1326897" y="129394"/>
                  <a:pt x="1331458" y="131322"/>
                  <a:pt x="1336154" y="134426"/>
                </a:cubicBezTo>
                <a:cubicBezTo>
                  <a:pt x="1345547" y="140636"/>
                  <a:pt x="1353101" y="147476"/>
                  <a:pt x="1358816" y="154947"/>
                </a:cubicBezTo>
                <a:cubicBezTo>
                  <a:pt x="1364530" y="162418"/>
                  <a:pt x="1361995" y="166968"/>
                  <a:pt x="1351212" y="168595"/>
                </a:cubicBezTo>
                <a:cubicBezTo>
                  <a:pt x="1340428" y="170223"/>
                  <a:pt x="1328253" y="174884"/>
                  <a:pt x="1314687" y="182577"/>
                </a:cubicBezTo>
                <a:cubicBezTo>
                  <a:pt x="1301121" y="190271"/>
                  <a:pt x="1296375" y="189288"/>
                  <a:pt x="1300447" y="179630"/>
                </a:cubicBezTo>
                <a:cubicBezTo>
                  <a:pt x="1304520" y="169972"/>
                  <a:pt x="1307893" y="162999"/>
                  <a:pt x="1310568" y="158711"/>
                </a:cubicBezTo>
                <a:cubicBezTo>
                  <a:pt x="1313242" y="154424"/>
                  <a:pt x="1307471" y="153180"/>
                  <a:pt x="1293251" y="154979"/>
                </a:cubicBezTo>
                <a:cubicBezTo>
                  <a:pt x="1279033" y="156779"/>
                  <a:pt x="1258438" y="159253"/>
                  <a:pt x="1231463" y="162400"/>
                </a:cubicBezTo>
                <a:cubicBezTo>
                  <a:pt x="1204489" y="165548"/>
                  <a:pt x="1172175" y="169696"/>
                  <a:pt x="1134517" y="174844"/>
                </a:cubicBezTo>
                <a:cubicBezTo>
                  <a:pt x="1132093" y="186976"/>
                  <a:pt x="1126984" y="197946"/>
                  <a:pt x="1119191" y="207755"/>
                </a:cubicBezTo>
                <a:cubicBezTo>
                  <a:pt x="1111397" y="217564"/>
                  <a:pt x="1104897" y="217729"/>
                  <a:pt x="1099691" y="208250"/>
                </a:cubicBezTo>
                <a:cubicBezTo>
                  <a:pt x="1094486" y="198771"/>
                  <a:pt x="1094174" y="191174"/>
                  <a:pt x="1098755" y="185460"/>
                </a:cubicBezTo>
                <a:cubicBezTo>
                  <a:pt x="1103338" y="179745"/>
                  <a:pt x="1106955" y="174238"/>
                  <a:pt x="1109608" y="168940"/>
                </a:cubicBezTo>
                <a:cubicBezTo>
                  <a:pt x="1112261" y="163641"/>
                  <a:pt x="1115372" y="156363"/>
                  <a:pt x="1118943" y="147107"/>
                </a:cubicBezTo>
                <a:cubicBezTo>
                  <a:pt x="1122514" y="137850"/>
                  <a:pt x="1127647" y="141317"/>
                  <a:pt x="1134345" y="157507"/>
                </a:cubicBezTo>
                <a:cubicBezTo>
                  <a:pt x="1165950" y="153965"/>
                  <a:pt x="1200986" y="149283"/>
                  <a:pt x="1239455" y="143461"/>
                </a:cubicBezTo>
                <a:cubicBezTo>
                  <a:pt x="1277922" y="137639"/>
                  <a:pt x="1301308" y="133125"/>
                  <a:pt x="1309611" y="129920"/>
                </a:cubicBezTo>
                <a:cubicBezTo>
                  <a:pt x="1313762" y="128317"/>
                  <a:pt x="1318050" y="127892"/>
                  <a:pt x="1322474" y="128643"/>
                </a:cubicBezTo>
                <a:close/>
                <a:moveTo>
                  <a:pt x="970049" y="128643"/>
                </a:moveTo>
                <a:cubicBezTo>
                  <a:pt x="974472" y="129394"/>
                  <a:pt x="979033" y="131322"/>
                  <a:pt x="983730" y="134426"/>
                </a:cubicBezTo>
                <a:cubicBezTo>
                  <a:pt x="993122" y="140636"/>
                  <a:pt x="1000676" y="147476"/>
                  <a:pt x="1006390" y="154947"/>
                </a:cubicBezTo>
                <a:cubicBezTo>
                  <a:pt x="1012105" y="162418"/>
                  <a:pt x="1009570" y="166968"/>
                  <a:pt x="998786" y="168595"/>
                </a:cubicBezTo>
                <a:cubicBezTo>
                  <a:pt x="988002" y="170223"/>
                  <a:pt x="975827" y="174884"/>
                  <a:pt x="962262" y="182577"/>
                </a:cubicBezTo>
                <a:cubicBezTo>
                  <a:pt x="948696" y="190271"/>
                  <a:pt x="943949" y="189288"/>
                  <a:pt x="948022" y="179630"/>
                </a:cubicBezTo>
                <a:cubicBezTo>
                  <a:pt x="952094" y="169972"/>
                  <a:pt x="955468" y="162999"/>
                  <a:pt x="958142" y="158711"/>
                </a:cubicBezTo>
                <a:cubicBezTo>
                  <a:pt x="960817" y="154424"/>
                  <a:pt x="955044" y="153180"/>
                  <a:pt x="940828" y="154979"/>
                </a:cubicBezTo>
                <a:cubicBezTo>
                  <a:pt x="926609" y="156779"/>
                  <a:pt x="906013" y="159253"/>
                  <a:pt x="879039" y="162400"/>
                </a:cubicBezTo>
                <a:cubicBezTo>
                  <a:pt x="852065" y="165548"/>
                  <a:pt x="819749" y="169696"/>
                  <a:pt x="782091" y="174844"/>
                </a:cubicBezTo>
                <a:cubicBezTo>
                  <a:pt x="779669" y="186976"/>
                  <a:pt x="774559" y="197946"/>
                  <a:pt x="766766" y="207755"/>
                </a:cubicBezTo>
                <a:cubicBezTo>
                  <a:pt x="758971" y="217564"/>
                  <a:pt x="752471" y="217729"/>
                  <a:pt x="747266" y="208250"/>
                </a:cubicBezTo>
                <a:cubicBezTo>
                  <a:pt x="742061" y="198771"/>
                  <a:pt x="741748" y="191174"/>
                  <a:pt x="746331" y="185460"/>
                </a:cubicBezTo>
                <a:cubicBezTo>
                  <a:pt x="750912" y="179745"/>
                  <a:pt x="754530" y="174238"/>
                  <a:pt x="757183" y="168940"/>
                </a:cubicBezTo>
                <a:cubicBezTo>
                  <a:pt x="759836" y="163641"/>
                  <a:pt x="762948" y="156363"/>
                  <a:pt x="766518" y="147107"/>
                </a:cubicBezTo>
                <a:cubicBezTo>
                  <a:pt x="770088" y="137850"/>
                  <a:pt x="775223" y="141317"/>
                  <a:pt x="781920" y="157507"/>
                </a:cubicBezTo>
                <a:cubicBezTo>
                  <a:pt x="813525" y="153965"/>
                  <a:pt x="848562" y="149283"/>
                  <a:pt x="887029" y="143461"/>
                </a:cubicBezTo>
                <a:cubicBezTo>
                  <a:pt x="925497" y="137639"/>
                  <a:pt x="948882" y="133125"/>
                  <a:pt x="957186" y="129920"/>
                </a:cubicBezTo>
                <a:cubicBezTo>
                  <a:pt x="961337" y="128317"/>
                  <a:pt x="965626" y="127892"/>
                  <a:pt x="970049" y="128643"/>
                </a:cubicBezTo>
                <a:close/>
                <a:moveTo>
                  <a:pt x="6686221" y="128319"/>
                </a:moveTo>
                <a:cubicBezTo>
                  <a:pt x="6702400" y="127235"/>
                  <a:pt x="6715973" y="129608"/>
                  <a:pt x="6726938" y="135437"/>
                </a:cubicBezTo>
                <a:cubicBezTo>
                  <a:pt x="6741558" y="143210"/>
                  <a:pt x="6747996" y="150208"/>
                  <a:pt x="6746254" y="156431"/>
                </a:cubicBezTo>
                <a:cubicBezTo>
                  <a:pt x="6744512" y="162655"/>
                  <a:pt x="6737478" y="165319"/>
                  <a:pt x="6725152" y="164422"/>
                </a:cubicBezTo>
                <a:cubicBezTo>
                  <a:pt x="6712827" y="163526"/>
                  <a:pt x="6695508" y="163078"/>
                  <a:pt x="6673194" y="163078"/>
                </a:cubicBezTo>
                <a:cubicBezTo>
                  <a:pt x="6650910" y="163078"/>
                  <a:pt x="6626969" y="164200"/>
                  <a:pt x="6601372" y="166444"/>
                </a:cubicBezTo>
                <a:cubicBezTo>
                  <a:pt x="6575774" y="168689"/>
                  <a:pt x="6554350" y="171359"/>
                  <a:pt x="6537099" y="174457"/>
                </a:cubicBezTo>
                <a:cubicBezTo>
                  <a:pt x="6519848" y="177554"/>
                  <a:pt x="6504790" y="180480"/>
                  <a:pt x="6491927" y="183233"/>
                </a:cubicBezTo>
                <a:cubicBezTo>
                  <a:pt x="6479064" y="185987"/>
                  <a:pt x="6465677" y="182997"/>
                  <a:pt x="6451767" y="174263"/>
                </a:cubicBezTo>
                <a:cubicBezTo>
                  <a:pt x="6439162" y="160396"/>
                  <a:pt x="6438266" y="154148"/>
                  <a:pt x="6449078" y="155517"/>
                </a:cubicBezTo>
                <a:cubicBezTo>
                  <a:pt x="6459891" y="156887"/>
                  <a:pt x="6478414" y="156456"/>
                  <a:pt x="6504650" y="154227"/>
                </a:cubicBezTo>
                <a:cubicBezTo>
                  <a:pt x="6530886" y="151997"/>
                  <a:pt x="6558892" y="148623"/>
                  <a:pt x="6588670" y="144106"/>
                </a:cubicBezTo>
                <a:cubicBezTo>
                  <a:pt x="6618447" y="139589"/>
                  <a:pt x="6645280" y="135072"/>
                  <a:pt x="6669172" y="130554"/>
                </a:cubicBezTo>
                <a:cubicBezTo>
                  <a:pt x="6675145" y="129425"/>
                  <a:pt x="6680828" y="128680"/>
                  <a:pt x="6686221" y="128319"/>
                </a:cubicBezTo>
                <a:close/>
                <a:moveTo>
                  <a:pt x="2038023" y="128319"/>
                </a:moveTo>
                <a:cubicBezTo>
                  <a:pt x="2054203" y="127235"/>
                  <a:pt x="2067773" y="129608"/>
                  <a:pt x="2078738" y="135437"/>
                </a:cubicBezTo>
                <a:cubicBezTo>
                  <a:pt x="2093358" y="143210"/>
                  <a:pt x="2099797" y="150208"/>
                  <a:pt x="2098054" y="156431"/>
                </a:cubicBezTo>
                <a:cubicBezTo>
                  <a:pt x="2096312" y="162655"/>
                  <a:pt x="2089278" y="165319"/>
                  <a:pt x="2076953" y="164422"/>
                </a:cubicBezTo>
                <a:cubicBezTo>
                  <a:pt x="2064627" y="163526"/>
                  <a:pt x="2047311" y="163078"/>
                  <a:pt x="2024996" y="163078"/>
                </a:cubicBezTo>
                <a:cubicBezTo>
                  <a:pt x="2002711" y="163078"/>
                  <a:pt x="1978771" y="164200"/>
                  <a:pt x="1953174" y="166444"/>
                </a:cubicBezTo>
                <a:cubicBezTo>
                  <a:pt x="1927576" y="168689"/>
                  <a:pt x="1906153" y="171359"/>
                  <a:pt x="1888901" y="174457"/>
                </a:cubicBezTo>
                <a:cubicBezTo>
                  <a:pt x="1871650" y="177554"/>
                  <a:pt x="1856593" y="180480"/>
                  <a:pt x="1843729" y="183233"/>
                </a:cubicBezTo>
                <a:cubicBezTo>
                  <a:pt x="1830866" y="185987"/>
                  <a:pt x="1817480" y="182997"/>
                  <a:pt x="1803569" y="174263"/>
                </a:cubicBezTo>
                <a:cubicBezTo>
                  <a:pt x="1790965" y="160396"/>
                  <a:pt x="1790068" y="154148"/>
                  <a:pt x="1800881" y="155517"/>
                </a:cubicBezTo>
                <a:cubicBezTo>
                  <a:pt x="1811694" y="156887"/>
                  <a:pt x="1830217" y="156456"/>
                  <a:pt x="1856453" y="154227"/>
                </a:cubicBezTo>
                <a:cubicBezTo>
                  <a:pt x="1882688" y="151997"/>
                  <a:pt x="1910695" y="148623"/>
                  <a:pt x="1940473" y="144106"/>
                </a:cubicBezTo>
                <a:cubicBezTo>
                  <a:pt x="1970249" y="139589"/>
                  <a:pt x="1997083" y="135072"/>
                  <a:pt x="2020974" y="130554"/>
                </a:cubicBezTo>
                <a:cubicBezTo>
                  <a:pt x="2026947" y="129425"/>
                  <a:pt x="2032630" y="128680"/>
                  <a:pt x="2038023" y="128319"/>
                </a:cubicBezTo>
                <a:close/>
                <a:moveTo>
                  <a:pt x="6921112" y="117799"/>
                </a:moveTo>
                <a:cubicBezTo>
                  <a:pt x="6931587" y="119218"/>
                  <a:pt x="6940152" y="121836"/>
                  <a:pt x="6946806" y="125650"/>
                </a:cubicBezTo>
                <a:cubicBezTo>
                  <a:pt x="6955309" y="129149"/>
                  <a:pt x="6957980" y="133975"/>
                  <a:pt x="6954818" y="140127"/>
                </a:cubicBezTo>
                <a:cubicBezTo>
                  <a:pt x="6951656" y="146278"/>
                  <a:pt x="6950523" y="171288"/>
                  <a:pt x="6951420" y="215154"/>
                </a:cubicBezTo>
                <a:cubicBezTo>
                  <a:pt x="6952316" y="259021"/>
                  <a:pt x="6950770" y="288752"/>
                  <a:pt x="6946784" y="304347"/>
                </a:cubicBezTo>
                <a:cubicBezTo>
                  <a:pt x="6942798" y="319942"/>
                  <a:pt x="6936928" y="321548"/>
                  <a:pt x="6929178" y="309165"/>
                </a:cubicBezTo>
                <a:cubicBezTo>
                  <a:pt x="6921426" y="296783"/>
                  <a:pt x="6918225" y="287060"/>
                  <a:pt x="6919573" y="279997"/>
                </a:cubicBezTo>
                <a:cubicBezTo>
                  <a:pt x="6920922" y="272935"/>
                  <a:pt x="6922495" y="258659"/>
                  <a:pt x="6924295" y="237170"/>
                </a:cubicBezTo>
                <a:cubicBezTo>
                  <a:pt x="6926094" y="215681"/>
                  <a:pt x="6925890" y="193956"/>
                  <a:pt x="6923682" y="171994"/>
                </a:cubicBezTo>
                <a:cubicBezTo>
                  <a:pt x="6921473" y="150032"/>
                  <a:pt x="6917874" y="135154"/>
                  <a:pt x="6912884" y="127360"/>
                </a:cubicBezTo>
                <a:cubicBezTo>
                  <a:pt x="6907894" y="119566"/>
                  <a:pt x="6910636" y="116379"/>
                  <a:pt x="6921112" y="117799"/>
                </a:cubicBezTo>
                <a:close/>
                <a:moveTo>
                  <a:pt x="6258759" y="110432"/>
                </a:moveTo>
                <a:cubicBezTo>
                  <a:pt x="6250814" y="111328"/>
                  <a:pt x="6239543" y="112256"/>
                  <a:pt x="6224945" y="113217"/>
                </a:cubicBezTo>
                <a:cubicBezTo>
                  <a:pt x="6231212" y="113576"/>
                  <a:pt x="6235700" y="114888"/>
                  <a:pt x="6238410" y="117153"/>
                </a:cubicBezTo>
                <a:cubicBezTo>
                  <a:pt x="6241121" y="119419"/>
                  <a:pt x="6242010" y="122380"/>
                  <a:pt x="6241078" y="126037"/>
                </a:cubicBezTo>
                <a:cubicBezTo>
                  <a:pt x="6240146" y="129694"/>
                  <a:pt x="6239264" y="133437"/>
                  <a:pt x="6238432" y="137266"/>
                </a:cubicBezTo>
                <a:cubicBezTo>
                  <a:pt x="6243996" y="137352"/>
                  <a:pt x="6253898" y="136204"/>
                  <a:pt x="6268138" y="133824"/>
                </a:cubicBezTo>
                <a:cubicBezTo>
                  <a:pt x="6268926" y="124331"/>
                  <a:pt x="6269546" y="117835"/>
                  <a:pt x="6269998" y="114336"/>
                </a:cubicBezTo>
                <a:cubicBezTo>
                  <a:pt x="6270450" y="110837"/>
                  <a:pt x="6266704" y="109535"/>
                  <a:pt x="6258759" y="110432"/>
                </a:cubicBezTo>
                <a:close/>
                <a:moveTo>
                  <a:pt x="2720397" y="103688"/>
                </a:moveTo>
                <a:cubicBezTo>
                  <a:pt x="2710574" y="105481"/>
                  <a:pt x="2695653" y="108406"/>
                  <a:pt x="2675634" y="112464"/>
                </a:cubicBezTo>
                <a:cubicBezTo>
                  <a:pt x="2674989" y="119018"/>
                  <a:pt x="2674666" y="125033"/>
                  <a:pt x="2674666" y="130511"/>
                </a:cubicBezTo>
                <a:cubicBezTo>
                  <a:pt x="2679169" y="130626"/>
                  <a:pt x="2684680" y="129307"/>
                  <a:pt x="2691197" y="126554"/>
                </a:cubicBezTo>
                <a:cubicBezTo>
                  <a:pt x="2697715" y="123800"/>
                  <a:pt x="2704010" y="125234"/>
                  <a:pt x="2710083" y="130856"/>
                </a:cubicBezTo>
                <a:cubicBezTo>
                  <a:pt x="2716156" y="136477"/>
                  <a:pt x="2714095" y="141001"/>
                  <a:pt x="2703899" y="144429"/>
                </a:cubicBezTo>
                <a:cubicBezTo>
                  <a:pt x="2693703" y="147856"/>
                  <a:pt x="2683959" y="149125"/>
                  <a:pt x="2674666" y="148236"/>
                </a:cubicBezTo>
                <a:lnTo>
                  <a:pt x="2674666" y="165616"/>
                </a:lnTo>
                <a:cubicBezTo>
                  <a:pt x="2680116" y="165717"/>
                  <a:pt x="2685949" y="164842"/>
                  <a:pt x="2692165" y="162992"/>
                </a:cubicBezTo>
                <a:cubicBezTo>
                  <a:pt x="2698382" y="161142"/>
                  <a:pt x="2703541" y="162490"/>
                  <a:pt x="2707642" y="167036"/>
                </a:cubicBezTo>
                <a:cubicBezTo>
                  <a:pt x="2711743" y="171582"/>
                  <a:pt x="2709825" y="175884"/>
                  <a:pt x="2701888" y="179942"/>
                </a:cubicBezTo>
                <a:cubicBezTo>
                  <a:pt x="2693950" y="184000"/>
                  <a:pt x="2684791" y="185126"/>
                  <a:pt x="2674408" y="183319"/>
                </a:cubicBezTo>
                <a:lnTo>
                  <a:pt x="2673311" y="206099"/>
                </a:lnTo>
                <a:cubicBezTo>
                  <a:pt x="2686361" y="205253"/>
                  <a:pt x="2701605" y="203639"/>
                  <a:pt x="2719042" y="201259"/>
                </a:cubicBezTo>
                <a:cubicBezTo>
                  <a:pt x="2719042" y="172120"/>
                  <a:pt x="2719494" y="139596"/>
                  <a:pt x="2720397" y="103688"/>
                </a:cubicBezTo>
                <a:close/>
                <a:moveTo>
                  <a:pt x="7752987" y="97708"/>
                </a:moveTo>
                <a:cubicBezTo>
                  <a:pt x="7758680" y="99228"/>
                  <a:pt x="7765276" y="104211"/>
                  <a:pt x="7772776" y="112658"/>
                </a:cubicBezTo>
                <a:cubicBezTo>
                  <a:pt x="7780663" y="121864"/>
                  <a:pt x="7781649" y="128382"/>
                  <a:pt x="7775734" y="132211"/>
                </a:cubicBezTo>
                <a:cubicBezTo>
                  <a:pt x="7769818" y="136040"/>
                  <a:pt x="7763308" y="142396"/>
                  <a:pt x="7756202" y="151280"/>
                </a:cubicBezTo>
                <a:cubicBezTo>
                  <a:pt x="7749096" y="160163"/>
                  <a:pt x="7741138" y="168549"/>
                  <a:pt x="7732326" y="176436"/>
                </a:cubicBezTo>
                <a:cubicBezTo>
                  <a:pt x="7723514" y="184323"/>
                  <a:pt x="7713350" y="189916"/>
                  <a:pt x="7701836" y="193214"/>
                </a:cubicBezTo>
                <a:cubicBezTo>
                  <a:pt x="7690320" y="196512"/>
                  <a:pt x="7688940" y="193429"/>
                  <a:pt x="7697694" y="183965"/>
                </a:cubicBezTo>
                <a:cubicBezTo>
                  <a:pt x="7706449" y="174500"/>
                  <a:pt x="7715017" y="164028"/>
                  <a:pt x="7723399" y="152549"/>
                </a:cubicBezTo>
                <a:cubicBezTo>
                  <a:pt x="7731780" y="141069"/>
                  <a:pt x="7736854" y="132451"/>
                  <a:pt x="7738618" y="126693"/>
                </a:cubicBezTo>
                <a:cubicBezTo>
                  <a:pt x="7740382" y="120936"/>
                  <a:pt x="7741794" y="114285"/>
                  <a:pt x="7742856" y="106743"/>
                </a:cubicBezTo>
                <a:cubicBezTo>
                  <a:pt x="7743916" y="99200"/>
                  <a:pt x="7747293" y="96188"/>
                  <a:pt x="7752987" y="97708"/>
                </a:cubicBezTo>
                <a:close/>
                <a:moveTo>
                  <a:pt x="5609862" y="97708"/>
                </a:moveTo>
                <a:cubicBezTo>
                  <a:pt x="5615555" y="99228"/>
                  <a:pt x="5622152" y="104211"/>
                  <a:pt x="5629651" y="112658"/>
                </a:cubicBezTo>
                <a:cubicBezTo>
                  <a:pt x="5637538" y="121864"/>
                  <a:pt x="5638524" y="128382"/>
                  <a:pt x="5632608" y="132211"/>
                </a:cubicBezTo>
                <a:cubicBezTo>
                  <a:pt x="5626693" y="136040"/>
                  <a:pt x="5620183" y="142396"/>
                  <a:pt x="5613077" y="151280"/>
                </a:cubicBezTo>
                <a:cubicBezTo>
                  <a:pt x="5605972" y="160163"/>
                  <a:pt x="5598013" y="168549"/>
                  <a:pt x="5589201" y="176436"/>
                </a:cubicBezTo>
                <a:cubicBezTo>
                  <a:pt x="5580389" y="184323"/>
                  <a:pt x="5570226" y="189916"/>
                  <a:pt x="5558710" y="193214"/>
                </a:cubicBezTo>
                <a:cubicBezTo>
                  <a:pt x="5547195" y="196512"/>
                  <a:pt x="5545815" y="193429"/>
                  <a:pt x="5554570" y="183965"/>
                </a:cubicBezTo>
                <a:cubicBezTo>
                  <a:pt x="5563324" y="174500"/>
                  <a:pt x="5571892" y="164028"/>
                  <a:pt x="5580274" y="152549"/>
                </a:cubicBezTo>
                <a:cubicBezTo>
                  <a:pt x="5588656" y="141069"/>
                  <a:pt x="5593729" y="132451"/>
                  <a:pt x="5595493" y="126693"/>
                </a:cubicBezTo>
                <a:cubicBezTo>
                  <a:pt x="5597257" y="120936"/>
                  <a:pt x="5598669" y="114285"/>
                  <a:pt x="5599730" y="106743"/>
                </a:cubicBezTo>
                <a:cubicBezTo>
                  <a:pt x="5600792" y="99200"/>
                  <a:pt x="5604169" y="96188"/>
                  <a:pt x="5609862" y="97708"/>
                </a:cubicBezTo>
                <a:close/>
                <a:moveTo>
                  <a:pt x="7282062" y="96934"/>
                </a:moveTo>
                <a:lnTo>
                  <a:pt x="7274275" y="107108"/>
                </a:lnTo>
                <a:cubicBezTo>
                  <a:pt x="7279164" y="107596"/>
                  <a:pt x="7283570" y="109309"/>
                  <a:pt x="7287492" y="112249"/>
                </a:cubicBezTo>
                <a:cubicBezTo>
                  <a:pt x="7291414" y="115189"/>
                  <a:pt x="7295606" y="118129"/>
                  <a:pt x="7300066" y="121068"/>
                </a:cubicBezTo>
                <a:cubicBezTo>
                  <a:pt x="7305328" y="114343"/>
                  <a:pt x="7308842" y="108865"/>
                  <a:pt x="7310606" y="104634"/>
                </a:cubicBezTo>
                <a:cubicBezTo>
                  <a:pt x="7312370" y="100404"/>
                  <a:pt x="7311924" y="98289"/>
                  <a:pt x="7309272" y="98289"/>
                </a:cubicBezTo>
                <a:cubicBezTo>
                  <a:pt x="7305271" y="98289"/>
                  <a:pt x="7300776" y="98963"/>
                  <a:pt x="7295785" y="100311"/>
                </a:cubicBezTo>
                <a:cubicBezTo>
                  <a:pt x="7290795" y="101659"/>
                  <a:pt x="7286220" y="100533"/>
                  <a:pt x="7282062" y="96934"/>
                </a:cubicBezTo>
                <a:close/>
                <a:moveTo>
                  <a:pt x="5138936" y="96934"/>
                </a:moveTo>
                <a:lnTo>
                  <a:pt x="5131150" y="107108"/>
                </a:lnTo>
                <a:cubicBezTo>
                  <a:pt x="5136040" y="107596"/>
                  <a:pt x="5140445" y="109309"/>
                  <a:pt x="5144368" y="112249"/>
                </a:cubicBezTo>
                <a:cubicBezTo>
                  <a:pt x="5148290" y="115189"/>
                  <a:pt x="5152481" y="118129"/>
                  <a:pt x="5156940" y="121068"/>
                </a:cubicBezTo>
                <a:cubicBezTo>
                  <a:pt x="5162203" y="114343"/>
                  <a:pt x="5165717" y="108865"/>
                  <a:pt x="5167480" y="104634"/>
                </a:cubicBezTo>
                <a:cubicBezTo>
                  <a:pt x="5169244" y="100404"/>
                  <a:pt x="5168800" y="98289"/>
                  <a:pt x="5166147" y="98289"/>
                </a:cubicBezTo>
                <a:cubicBezTo>
                  <a:pt x="5162146" y="98289"/>
                  <a:pt x="5157650" y="98963"/>
                  <a:pt x="5152660" y="100311"/>
                </a:cubicBezTo>
                <a:cubicBezTo>
                  <a:pt x="5147669" y="101659"/>
                  <a:pt x="5143095" y="100533"/>
                  <a:pt x="5138936" y="96934"/>
                </a:cubicBezTo>
                <a:close/>
                <a:moveTo>
                  <a:pt x="1235002" y="93557"/>
                </a:moveTo>
                <a:cubicBezTo>
                  <a:pt x="1226935" y="94905"/>
                  <a:pt x="1213022" y="97543"/>
                  <a:pt x="1193262" y="101472"/>
                </a:cubicBezTo>
                <a:cubicBezTo>
                  <a:pt x="1194997" y="109632"/>
                  <a:pt x="1196215" y="116616"/>
                  <a:pt x="1196918" y="122424"/>
                </a:cubicBezTo>
                <a:cubicBezTo>
                  <a:pt x="1209208" y="120688"/>
                  <a:pt x="1224271" y="118207"/>
                  <a:pt x="1242112" y="114981"/>
                </a:cubicBezTo>
                <a:cubicBezTo>
                  <a:pt x="1243631" y="108255"/>
                  <a:pt x="1244844" y="102666"/>
                  <a:pt x="1245746" y="98214"/>
                </a:cubicBezTo>
                <a:cubicBezTo>
                  <a:pt x="1246650" y="93761"/>
                  <a:pt x="1243069" y="92209"/>
                  <a:pt x="1235002" y="93557"/>
                </a:cubicBezTo>
                <a:close/>
                <a:moveTo>
                  <a:pt x="882577" y="93557"/>
                </a:moveTo>
                <a:cubicBezTo>
                  <a:pt x="874511" y="94905"/>
                  <a:pt x="860596" y="97543"/>
                  <a:pt x="840836" y="101472"/>
                </a:cubicBezTo>
                <a:cubicBezTo>
                  <a:pt x="842570" y="109632"/>
                  <a:pt x="843790" y="116616"/>
                  <a:pt x="844494" y="122424"/>
                </a:cubicBezTo>
                <a:cubicBezTo>
                  <a:pt x="856782" y="120688"/>
                  <a:pt x="871847" y="118207"/>
                  <a:pt x="889686" y="114981"/>
                </a:cubicBezTo>
                <a:cubicBezTo>
                  <a:pt x="891206" y="108255"/>
                  <a:pt x="892418" y="102666"/>
                  <a:pt x="893321" y="98214"/>
                </a:cubicBezTo>
                <a:cubicBezTo>
                  <a:pt x="894224" y="93761"/>
                  <a:pt x="890643" y="92209"/>
                  <a:pt x="882577" y="93557"/>
                </a:cubicBezTo>
                <a:close/>
                <a:moveTo>
                  <a:pt x="6280549" y="84046"/>
                </a:moveTo>
                <a:cubicBezTo>
                  <a:pt x="6283144" y="84066"/>
                  <a:pt x="6286020" y="84795"/>
                  <a:pt x="6289174" y="86232"/>
                </a:cubicBezTo>
                <a:cubicBezTo>
                  <a:pt x="6295484" y="89108"/>
                  <a:pt x="6301876" y="92840"/>
                  <a:pt x="6308350" y="97429"/>
                </a:cubicBezTo>
                <a:cubicBezTo>
                  <a:pt x="6314826" y="102017"/>
                  <a:pt x="6315170" y="106284"/>
                  <a:pt x="6309383" y="110227"/>
                </a:cubicBezTo>
                <a:cubicBezTo>
                  <a:pt x="6303597" y="114171"/>
                  <a:pt x="6297048" y="122259"/>
                  <a:pt x="6289734" y="134491"/>
                </a:cubicBezTo>
                <a:cubicBezTo>
                  <a:pt x="6298725" y="145189"/>
                  <a:pt x="6297481" y="150821"/>
                  <a:pt x="6286002" y="151387"/>
                </a:cubicBezTo>
                <a:cubicBezTo>
                  <a:pt x="6274522" y="151954"/>
                  <a:pt x="6258666" y="153456"/>
                  <a:pt x="6238432" y="155894"/>
                </a:cubicBezTo>
                <a:lnTo>
                  <a:pt x="6238432" y="175059"/>
                </a:lnTo>
                <a:cubicBezTo>
                  <a:pt x="6278900" y="169782"/>
                  <a:pt x="6302268" y="165763"/>
                  <a:pt x="6308534" y="163003"/>
                </a:cubicBezTo>
                <a:cubicBezTo>
                  <a:pt x="6314801" y="160242"/>
                  <a:pt x="6321480" y="160303"/>
                  <a:pt x="6328570" y="163186"/>
                </a:cubicBezTo>
                <a:cubicBezTo>
                  <a:pt x="6335662" y="166068"/>
                  <a:pt x="6342434" y="169929"/>
                  <a:pt x="6348887" y="174769"/>
                </a:cubicBezTo>
                <a:cubicBezTo>
                  <a:pt x="6355340" y="179609"/>
                  <a:pt x="6356218" y="184642"/>
                  <a:pt x="6351522" y="189869"/>
                </a:cubicBezTo>
                <a:cubicBezTo>
                  <a:pt x="6346826" y="195096"/>
                  <a:pt x="6343868" y="199542"/>
                  <a:pt x="6342649" y="203206"/>
                </a:cubicBezTo>
                <a:cubicBezTo>
                  <a:pt x="6341430" y="206869"/>
                  <a:pt x="6338964" y="215427"/>
                  <a:pt x="6335250" y="228878"/>
                </a:cubicBezTo>
                <a:cubicBezTo>
                  <a:pt x="6331536" y="242329"/>
                  <a:pt x="6324452" y="252948"/>
                  <a:pt x="6313998" y="260735"/>
                </a:cubicBezTo>
                <a:cubicBezTo>
                  <a:pt x="6303544" y="268522"/>
                  <a:pt x="6296714" y="267866"/>
                  <a:pt x="6293508" y="258767"/>
                </a:cubicBezTo>
                <a:cubicBezTo>
                  <a:pt x="6290304" y="249668"/>
                  <a:pt x="6283672" y="240415"/>
                  <a:pt x="6273612" y="231008"/>
                </a:cubicBezTo>
                <a:cubicBezTo>
                  <a:pt x="6263552" y="221600"/>
                  <a:pt x="6263828" y="218478"/>
                  <a:pt x="6274440" y="221640"/>
                </a:cubicBezTo>
                <a:cubicBezTo>
                  <a:pt x="6285052" y="224802"/>
                  <a:pt x="6293269" y="226383"/>
                  <a:pt x="6299091" y="226383"/>
                </a:cubicBezTo>
                <a:cubicBezTo>
                  <a:pt x="6304167" y="226383"/>
                  <a:pt x="6308122" y="222737"/>
                  <a:pt x="6310954" y="215445"/>
                </a:cubicBezTo>
                <a:cubicBezTo>
                  <a:pt x="6313786" y="208153"/>
                  <a:pt x="6315202" y="200571"/>
                  <a:pt x="6315202" y="192698"/>
                </a:cubicBezTo>
                <a:cubicBezTo>
                  <a:pt x="6315202" y="187349"/>
                  <a:pt x="6310846" y="184897"/>
                  <a:pt x="6302134" y="185341"/>
                </a:cubicBezTo>
                <a:cubicBezTo>
                  <a:pt x="6293422" y="185786"/>
                  <a:pt x="6272189" y="188532"/>
                  <a:pt x="6238432" y="193580"/>
                </a:cubicBezTo>
                <a:cubicBezTo>
                  <a:pt x="6238432" y="215492"/>
                  <a:pt x="6238192" y="236919"/>
                  <a:pt x="6237711" y="257863"/>
                </a:cubicBezTo>
                <a:cubicBezTo>
                  <a:pt x="6237231" y="278807"/>
                  <a:pt x="6235259" y="295689"/>
                  <a:pt x="6231796" y="308509"/>
                </a:cubicBezTo>
                <a:cubicBezTo>
                  <a:pt x="6228333" y="321329"/>
                  <a:pt x="6222697" y="322448"/>
                  <a:pt x="6214889" y="311865"/>
                </a:cubicBezTo>
                <a:cubicBezTo>
                  <a:pt x="6207080" y="301282"/>
                  <a:pt x="6204976" y="290430"/>
                  <a:pt x="6208576" y="279309"/>
                </a:cubicBezTo>
                <a:cubicBezTo>
                  <a:pt x="6212175" y="268188"/>
                  <a:pt x="6213975" y="245642"/>
                  <a:pt x="6213975" y="211670"/>
                </a:cubicBezTo>
                <a:cubicBezTo>
                  <a:pt x="6201470" y="231717"/>
                  <a:pt x="6186058" y="247922"/>
                  <a:pt x="6167738" y="260283"/>
                </a:cubicBezTo>
                <a:cubicBezTo>
                  <a:pt x="6149419" y="272644"/>
                  <a:pt x="6130948" y="281130"/>
                  <a:pt x="6112327" y="285741"/>
                </a:cubicBezTo>
                <a:cubicBezTo>
                  <a:pt x="6093707" y="290351"/>
                  <a:pt x="6092675" y="287390"/>
                  <a:pt x="6109230" y="276857"/>
                </a:cubicBezTo>
                <a:cubicBezTo>
                  <a:pt x="6125786" y="266324"/>
                  <a:pt x="6142317" y="254146"/>
                  <a:pt x="6158822" y="240322"/>
                </a:cubicBezTo>
                <a:cubicBezTo>
                  <a:pt x="6175328" y="226498"/>
                  <a:pt x="6189661" y="212444"/>
                  <a:pt x="6201821" y="198161"/>
                </a:cubicBezTo>
                <a:cubicBezTo>
                  <a:pt x="6171549" y="203453"/>
                  <a:pt x="6152430" y="209053"/>
                  <a:pt x="6144464" y="214961"/>
                </a:cubicBezTo>
                <a:cubicBezTo>
                  <a:pt x="6136498" y="220869"/>
                  <a:pt x="6131020" y="219951"/>
                  <a:pt x="6128030" y="212208"/>
                </a:cubicBezTo>
                <a:cubicBezTo>
                  <a:pt x="6125040" y="204464"/>
                  <a:pt x="6125377" y="198455"/>
                  <a:pt x="6129041" y="194182"/>
                </a:cubicBezTo>
                <a:cubicBezTo>
                  <a:pt x="6132705" y="189909"/>
                  <a:pt x="6134953" y="186514"/>
                  <a:pt x="6135785" y="183997"/>
                </a:cubicBezTo>
                <a:cubicBezTo>
                  <a:pt x="6136617" y="181480"/>
                  <a:pt x="6137258" y="176863"/>
                  <a:pt x="6137710" y="170144"/>
                </a:cubicBezTo>
                <a:cubicBezTo>
                  <a:pt x="6138161" y="163426"/>
                  <a:pt x="6136814" y="156948"/>
                  <a:pt x="6133666" y="150710"/>
                </a:cubicBezTo>
                <a:cubicBezTo>
                  <a:pt x="6130518" y="144472"/>
                  <a:pt x="6132121" y="141353"/>
                  <a:pt x="6138473" y="141353"/>
                </a:cubicBezTo>
                <a:cubicBezTo>
                  <a:pt x="6142661" y="141353"/>
                  <a:pt x="6149688" y="143152"/>
                  <a:pt x="6159554" y="146752"/>
                </a:cubicBezTo>
                <a:cubicBezTo>
                  <a:pt x="6177307" y="145891"/>
                  <a:pt x="6195447" y="143855"/>
                  <a:pt x="6213975" y="140643"/>
                </a:cubicBezTo>
                <a:cubicBezTo>
                  <a:pt x="6213975" y="131852"/>
                  <a:pt x="6212670" y="124030"/>
                  <a:pt x="6210060" y="117175"/>
                </a:cubicBezTo>
                <a:cubicBezTo>
                  <a:pt x="6192924" y="119885"/>
                  <a:pt x="6181942" y="121689"/>
                  <a:pt x="6177116" y="122585"/>
                </a:cubicBezTo>
                <a:cubicBezTo>
                  <a:pt x="6172291" y="123481"/>
                  <a:pt x="6165982" y="120308"/>
                  <a:pt x="6158187" y="113067"/>
                </a:cubicBezTo>
                <a:cubicBezTo>
                  <a:pt x="6150394" y="105825"/>
                  <a:pt x="6152369" y="102204"/>
                  <a:pt x="6164114" y="102204"/>
                </a:cubicBezTo>
                <a:cubicBezTo>
                  <a:pt x="6173091" y="102204"/>
                  <a:pt x="6186191" y="101318"/>
                  <a:pt x="6203413" y="99547"/>
                </a:cubicBezTo>
                <a:cubicBezTo>
                  <a:pt x="6220636" y="97776"/>
                  <a:pt x="6235622" y="95794"/>
                  <a:pt x="6248370" y="93600"/>
                </a:cubicBezTo>
                <a:cubicBezTo>
                  <a:pt x="6261118" y="91406"/>
                  <a:pt x="6269528" y="88910"/>
                  <a:pt x="6273601" y="86114"/>
                </a:cubicBezTo>
                <a:cubicBezTo>
                  <a:pt x="6275638" y="84716"/>
                  <a:pt x="6277954" y="84027"/>
                  <a:pt x="6280549" y="84046"/>
                </a:cubicBezTo>
                <a:close/>
                <a:moveTo>
                  <a:pt x="3772050" y="83436"/>
                </a:moveTo>
                <a:cubicBezTo>
                  <a:pt x="3766400" y="84332"/>
                  <a:pt x="3755035" y="85906"/>
                  <a:pt x="3737956" y="88158"/>
                </a:cubicBezTo>
                <a:cubicBezTo>
                  <a:pt x="3720877" y="90409"/>
                  <a:pt x="3700923" y="93958"/>
                  <a:pt x="3678093" y="98805"/>
                </a:cubicBezTo>
                <a:cubicBezTo>
                  <a:pt x="3678910" y="105101"/>
                  <a:pt x="3679613" y="109826"/>
                  <a:pt x="3680201" y="112980"/>
                </a:cubicBezTo>
                <a:cubicBezTo>
                  <a:pt x="3693308" y="110385"/>
                  <a:pt x="3704189" y="107947"/>
                  <a:pt x="3712843" y="105667"/>
                </a:cubicBezTo>
                <a:cubicBezTo>
                  <a:pt x="3721498" y="103387"/>
                  <a:pt x="3730191" y="101336"/>
                  <a:pt x="3738924" y="99515"/>
                </a:cubicBezTo>
                <a:cubicBezTo>
                  <a:pt x="3747658" y="97694"/>
                  <a:pt x="3753426" y="99995"/>
                  <a:pt x="3756230" y="106420"/>
                </a:cubicBezTo>
                <a:cubicBezTo>
                  <a:pt x="3759033" y="112844"/>
                  <a:pt x="3749884" y="118268"/>
                  <a:pt x="3728782" y="122692"/>
                </a:cubicBezTo>
                <a:cubicBezTo>
                  <a:pt x="3707681" y="127116"/>
                  <a:pt x="3692132" y="128877"/>
                  <a:pt x="3682137" y="127973"/>
                </a:cubicBezTo>
                <a:cubicBezTo>
                  <a:pt x="3685679" y="133953"/>
                  <a:pt x="3687794" y="140198"/>
                  <a:pt x="3688482" y="146709"/>
                </a:cubicBezTo>
                <a:cubicBezTo>
                  <a:pt x="3722254" y="139596"/>
                  <a:pt x="3742244" y="135344"/>
                  <a:pt x="3748453" y="133953"/>
                </a:cubicBezTo>
                <a:cubicBezTo>
                  <a:pt x="3754662" y="132562"/>
                  <a:pt x="3760771" y="132770"/>
                  <a:pt x="3766780" y="134577"/>
                </a:cubicBezTo>
                <a:cubicBezTo>
                  <a:pt x="3775040" y="111016"/>
                  <a:pt x="3779396" y="96378"/>
                  <a:pt x="3779848" y="90664"/>
                </a:cubicBezTo>
                <a:cubicBezTo>
                  <a:pt x="3780300" y="84949"/>
                  <a:pt x="3777700" y="82540"/>
                  <a:pt x="3772050" y="83436"/>
                </a:cubicBezTo>
                <a:close/>
                <a:moveTo>
                  <a:pt x="7610912" y="68583"/>
                </a:moveTo>
                <a:cubicBezTo>
                  <a:pt x="7593602" y="72183"/>
                  <a:pt x="7582216" y="74032"/>
                  <a:pt x="7576753" y="74133"/>
                </a:cubicBezTo>
                <a:cubicBezTo>
                  <a:pt x="7589343" y="78707"/>
                  <a:pt x="7595176" y="83526"/>
                  <a:pt x="7594251" y="88588"/>
                </a:cubicBezTo>
                <a:cubicBezTo>
                  <a:pt x="7593326" y="93650"/>
                  <a:pt x="7591988" y="107639"/>
                  <a:pt x="7590240" y="130554"/>
                </a:cubicBezTo>
                <a:cubicBezTo>
                  <a:pt x="7592505" y="130554"/>
                  <a:pt x="7602350" y="128568"/>
                  <a:pt x="7619774" y="124596"/>
                </a:cubicBezTo>
                <a:cubicBezTo>
                  <a:pt x="7619774" y="106441"/>
                  <a:pt x="7619128" y="94148"/>
                  <a:pt x="7617838" y="87717"/>
                </a:cubicBezTo>
                <a:cubicBezTo>
                  <a:pt x="7616547" y="81285"/>
                  <a:pt x="7614238" y="74907"/>
                  <a:pt x="7610912" y="68583"/>
                </a:cubicBezTo>
                <a:close/>
                <a:moveTo>
                  <a:pt x="5467786" y="68583"/>
                </a:moveTo>
                <a:cubicBezTo>
                  <a:pt x="5450478" y="72183"/>
                  <a:pt x="5439091" y="74032"/>
                  <a:pt x="5433628" y="74133"/>
                </a:cubicBezTo>
                <a:cubicBezTo>
                  <a:pt x="5446219" y="78707"/>
                  <a:pt x="5452051" y="83526"/>
                  <a:pt x="5451126" y="88588"/>
                </a:cubicBezTo>
                <a:cubicBezTo>
                  <a:pt x="5450202" y="93650"/>
                  <a:pt x="5448864" y="107639"/>
                  <a:pt x="5447115" y="130554"/>
                </a:cubicBezTo>
                <a:cubicBezTo>
                  <a:pt x="5449381" y="130554"/>
                  <a:pt x="5459225" y="128568"/>
                  <a:pt x="5476648" y="124596"/>
                </a:cubicBezTo>
                <a:cubicBezTo>
                  <a:pt x="5476648" y="106441"/>
                  <a:pt x="5476003" y="94148"/>
                  <a:pt x="5474712" y="87717"/>
                </a:cubicBezTo>
                <a:cubicBezTo>
                  <a:pt x="5473422" y="81285"/>
                  <a:pt x="5471113" y="74907"/>
                  <a:pt x="5467786" y="68583"/>
                </a:cubicBezTo>
                <a:close/>
                <a:moveTo>
                  <a:pt x="1256421" y="67233"/>
                </a:moveTo>
                <a:cubicBezTo>
                  <a:pt x="1259304" y="67047"/>
                  <a:pt x="1262245" y="67809"/>
                  <a:pt x="1265246" y="69519"/>
                </a:cubicBezTo>
                <a:cubicBezTo>
                  <a:pt x="1271247" y="72939"/>
                  <a:pt x="1277625" y="77395"/>
                  <a:pt x="1284379" y="82888"/>
                </a:cubicBezTo>
                <a:cubicBezTo>
                  <a:pt x="1291133" y="88380"/>
                  <a:pt x="1290957" y="93270"/>
                  <a:pt x="1283852" y="97558"/>
                </a:cubicBezTo>
                <a:cubicBezTo>
                  <a:pt x="1276746" y="101845"/>
                  <a:pt x="1271300" y="107409"/>
                  <a:pt x="1267514" y="114250"/>
                </a:cubicBezTo>
                <a:cubicBezTo>
                  <a:pt x="1274713" y="123944"/>
                  <a:pt x="1271017" y="129325"/>
                  <a:pt x="1256426" y="130393"/>
                </a:cubicBezTo>
                <a:cubicBezTo>
                  <a:pt x="1241835" y="131461"/>
                  <a:pt x="1222214" y="134118"/>
                  <a:pt x="1197563" y="138363"/>
                </a:cubicBezTo>
                <a:cubicBezTo>
                  <a:pt x="1192228" y="148544"/>
                  <a:pt x="1187281" y="149867"/>
                  <a:pt x="1182721" y="142331"/>
                </a:cubicBezTo>
                <a:cubicBezTo>
                  <a:pt x="1178161" y="134796"/>
                  <a:pt x="1174307" y="126528"/>
                  <a:pt x="1171160" y="117530"/>
                </a:cubicBezTo>
                <a:cubicBezTo>
                  <a:pt x="1168011" y="108531"/>
                  <a:pt x="1164585" y="100124"/>
                  <a:pt x="1160878" y="92309"/>
                </a:cubicBezTo>
                <a:cubicBezTo>
                  <a:pt x="1157171" y="84494"/>
                  <a:pt x="1158834" y="81052"/>
                  <a:pt x="1165868" y="81984"/>
                </a:cubicBezTo>
                <a:cubicBezTo>
                  <a:pt x="1172902" y="82916"/>
                  <a:pt x="1178542" y="83590"/>
                  <a:pt x="1182785" y="84006"/>
                </a:cubicBezTo>
                <a:cubicBezTo>
                  <a:pt x="1187031" y="84422"/>
                  <a:pt x="1197570" y="83339"/>
                  <a:pt x="1214406" y="80758"/>
                </a:cubicBezTo>
                <a:cubicBezTo>
                  <a:pt x="1231241" y="78177"/>
                  <a:pt x="1242422" y="74803"/>
                  <a:pt x="1247952" y="70637"/>
                </a:cubicBezTo>
                <a:cubicBezTo>
                  <a:pt x="1250715" y="68555"/>
                  <a:pt x="1253539" y="67420"/>
                  <a:pt x="1256421" y="67233"/>
                </a:cubicBezTo>
                <a:close/>
                <a:moveTo>
                  <a:pt x="903995" y="67233"/>
                </a:moveTo>
                <a:cubicBezTo>
                  <a:pt x="906878" y="67047"/>
                  <a:pt x="909820" y="67809"/>
                  <a:pt x="912821" y="69519"/>
                </a:cubicBezTo>
                <a:cubicBezTo>
                  <a:pt x="918822" y="72939"/>
                  <a:pt x="925200" y="77395"/>
                  <a:pt x="931954" y="82888"/>
                </a:cubicBezTo>
                <a:cubicBezTo>
                  <a:pt x="938708" y="88380"/>
                  <a:pt x="938533" y="93270"/>
                  <a:pt x="931427" y="97558"/>
                </a:cubicBezTo>
                <a:cubicBezTo>
                  <a:pt x="924322" y="101845"/>
                  <a:pt x="918876" y="107409"/>
                  <a:pt x="915090" y="114250"/>
                </a:cubicBezTo>
                <a:cubicBezTo>
                  <a:pt x="922289" y="123944"/>
                  <a:pt x="918592" y="129325"/>
                  <a:pt x="904001" y="130393"/>
                </a:cubicBezTo>
                <a:cubicBezTo>
                  <a:pt x="889411" y="131461"/>
                  <a:pt x="869790" y="134118"/>
                  <a:pt x="845138" y="138363"/>
                </a:cubicBezTo>
                <a:cubicBezTo>
                  <a:pt x="839803" y="148544"/>
                  <a:pt x="834856" y="149867"/>
                  <a:pt x="830296" y="142331"/>
                </a:cubicBezTo>
                <a:cubicBezTo>
                  <a:pt x="825736" y="134796"/>
                  <a:pt x="821881" y="126528"/>
                  <a:pt x="818735" y="117530"/>
                </a:cubicBezTo>
                <a:cubicBezTo>
                  <a:pt x="815586" y="108531"/>
                  <a:pt x="812160" y="100124"/>
                  <a:pt x="808453" y="92309"/>
                </a:cubicBezTo>
                <a:cubicBezTo>
                  <a:pt x="804745" y="84494"/>
                  <a:pt x="806409" y="81052"/>
                  <a:pt x="813443" y="81984"/>
                </a:cubicBezTo>
                <a:cubicBezTo>
                  <a:pt x="820477" y="82916"/>
                  <a:pt x="826116" y="83590"/>
                  <a:pt x="830361" y="84006"/>
                </a:cubicBezTo>
                <a:cubicBezTo>
                  <a:pt x="834605" y="84422"/>
                  <a:pt x="845145" y="83339"/>
                  <a:pt x="861982" y="80758"/>
                </a:cubicBezTo>
                <a:cubicBezTo>
                  <a:pt x="878816" y="78177"/>
                  <a:pt x="889999" y="74803"/>
                  <a:pt x="895526" y="70637"/>
                </a:cubicBezTo>
                <a:cubicBezTo>
                  <a:pt x="898291" y="68555"/>
                  <a:pt x="901114" y="67420"/>
                  <a:pt x="903995" y="67233"/>
                </a:cubicBezTo>
                <a:close/>
                <a:moveTo>
                  <a:pt x="4820781" y="61850"/>
                </a:moveTo>
                <a:cubicBezTo>
                  <a:pt x="4812736" y="62740"/>
                  <a:pt x="4806341" y="63449"/>
                  <a:pt x="4801594" y="63980"/>
                </a:cubicBezTo>
                <a:cubicBezTo>
                  <a:pt x="4805108" y="79238"/>
                  <a:pt x="4807574" y="89721"/>
                  <a:pt x="4808994" y="95428"/>
                </a:cubicBezTo>
                <a:cubicBezTo>
                  <a:pt x="4815146" y="95500"/>
                  <a:pt x="4821620" y="94905"/>
                  <a:pt x="4828417" y="93643"/>
                </a:cubicBezTo>
                <a:cubicBezTo>
                  <a:pt x="4826625" y="88839"/>
                  <a:pt x="4825062" y="83848"/>
                  <a:pt x="4823728" y="78672"/>
                </a:cubicBezTo>
                <a:cubicBezTo>
                  <a:pt x="4822395" y="73495"/>
                  <a:pt x="4821413" y="67888"/>
                  <a:pt x="4820781" y="61850"/>
                </a:cubicBezTo>
                <a:close/>
                <a:moveTo>
                  <a:pt x="4861694" y="56451"/>
                </a:moveTo>
                <a:cubicBezTo>
                  <a:pt x="4855169" y="57340"/>
                  <a:pt x="4845934" y="58402"/>
                  <a:pt x="4833989" y="59635"/>
                </a:cubicBezTo>
                <a:cubicBezTo>
                  <a:pt x="4838262" y="62216"/>
                  <a:pt x="4842030" y="66823"/>
                  <a:pt x="4845292" y="73455"/>
                </a:cubicBezTo>
                <a:cubicBezTo>
                  <a:pt x="4848555" y="80088"/>
                  <a:pt x="4848831" y="86064"/>
                  <a:pt x="4846120" y="91384"/>
                </a:cubicBezTo>
                <a:cubicBezTo>
                  <a:pt x="4852617" y="91456"/>
                  <a:pt x="4857571" y="91212"/>
                  <a:pt x="4860984" y="90653"/>
                </a:cubicBezTo>
                <a:cubicBezTo>
                  <a:pt x="4862676" y="73430"/>
                  <a:pt x="4862913" y="62030"/>
                  <a:pt x="4861694" y="56451"/>
                </a:cubicBezTo>
                <a:close/>
                <a:moveTo>
                  <a:pt x="6280086" y="54999"/>
                </a:moveTo>
                <a:cubicBezTo>
                  <a:pt x="6289070" y="55939"/>
                  <a:pt x="6297424" y="57975"/>
                  <a:pt x="6305146" y="61108"/>
                </a:cubicBezTo>
                <a:cubicBezTo>
                  <a:pt x="6312868" y="64242"/>
                  <a:pt x="6315866" y="70548"/>
                  <a:pt x="6314137" y="80027"/>
                </a:cubicBezTo>
                <a:cubicBezTo>
                  <a:pt x="6312409" y="89506"/>
                  <a:pt x="6305049" y="91176"/>
                  <a:pt x="6292057" y="85039"/>
                </a:cubicBezTo>
                <a:cubicBezTo>
                  <a:pt x="6283984" y="79675"/>
                  <a:pt x="6277724" y="73093"/>
                  <a:pt x="6273278" y="65292"/>
                </a:cubicBezTo>
                <a:cubicBezTo>
                  <a:pt x="6268834" y="57491"/>
                  <a:pt x="6271102" y="54060"/>
                  <a:pt x="6280086" y="54999"/>
                </a:cubicBezTo>
                <a:close/>
                <a:moveTo>
                  <a:pt x="7268042" y="51447"/>
                </a:moveTo>
                <a:lnTo>
                  <a:pt x="7224328" y="56064"/>
                </a:lnTo>
                <a:cubicBezTo>
                  <a:pt x="7224328" y="88738"/>
                  <a:pt x="7223764" y="122416"/>
                  <a:pt x="7222639" y="157098"/>
                </a:cubicBezTo>
                <a:lnTo>
                  <a:pt x="7220674" y="198646"/>
                </a:lnTo>
                <a:lnTo>
                  <a:pt x="7224768" y="195150"/>
                </a:lnTo>
                <a:cubicBezTo>
                  <a:pt x="7235976" y="186833"/>
                  <a:pt x="7247538" y="177160"/>
                  <a:pt x="7259454" y="166132"/>
                </a:cubicBezTo>
                <a:cubicBezTo>
                  <a:pt x="7271371" y="155105"/>
                  <a:pt x="7281653" y="144945"/>
                  <a:pt x="7290300" y="135652"/>
                </a:cubicBezTo>
                <a:cubicBezTo>
                  <a:pt x="7278814" y="127335"/>
                  <a:pt x="7270933" y="121628"/>
                  <a:pt x="7266660" y="118530"/>
                </a:cubicBezTo>
                <a:cubicBezTo>
                  <a:pt x="7257080" y="127952"/>
                  <a:pt x="7247828" y="134358"/>
                  <a:pt x="7238901" y="137750"/>
                </a:cubicBezTo>
                <a:cubicBezTo>
                  <a:pt x="7229974" y="141141"/>
                  <a:pt x="7229612" y="137918"/>
                  <a:pt x="7237815" y="128081"/>
                </a:cubicBezTo>
                <a:cubicBezTo>
                  <a:pt x="7246016" y="118243"/>
                  <a:pt x="7253442" y="106058"/>
                  <a:pt x="7260088" y="91524"/>
                </a:cubicBezTo>
                <a:cubicBezTo>
                  <a:pt x="7266735" y="76990"/>
                  <a:pt x="7269384" y="65009"/>
                  <a:pt x="7268037" y="55580"/>
                </a:cubicBezTo>
                <a:close/>
                <a:moveTo>
                  <a:pt x="5124918" y="51447"/>
                </a:moveTo>
                <a:lnTo>
                  <a:pt x="5081203" y="56064"/>
                </a:lnTo>
                <a:cubicBezTo>
                  <a:pt x="5081203" y="88738"/>
                  <a:pt x="5080640" y="122416"/>
                  <a:pt x="5079514" y="157098"/>
                </a:cubicBezTo>
                <a:lnTo>
                  <a:pt x="5077548" y="198646"/>
                </a:lnTo>
                <a:lnTo>
                  <a:pt x="5081644" y="195150"/>
                </a:lnTo>
                <a:cubicBezTo>
                  <a:pt x="5092851" y="186833"/>
                  <a:pt x="5104412" y="177160"/>
                  <a:pt x="5116329" y="166132"/>
                </a:cubicBezTo>
                <a:cubicBezTo>
                  <a:pt x="5128246" y="155105"/>
                  <a:pt x="5138528" y="144945"/>
                  <a:pt x="5147175" y="135652"/>
                </a:cubicBezTo>
                <a:cubicBezTo>
                  <a:pt x="5135688" y="127335"/>
                  <a:pt x="5127808" y="121628"/>
                  <a:pt x="5123535" y="118530"/>
                </a:cubicBezTo>
                <a:cubicBezTo>
                  <a:pt x="5113956" y="127952"/>
                  <a:pt x="5104703" y="134358"/>
                  <a:pt x="5095776" y="137750"/>
                </a:cubicBezTo>
                <a:cubicBezTo>
                  <a:pt x="5086849" y="141141"/>
                  <a:pt x="5086487" y="137918"/>
                  <a:pt x="5094690" y="128081"/>
                </a:cubicBezTo>
                <a:cubicBezTo>
                  <a:pt x="5102893" y="118243"/>
                  <a:pt x="5110317" y="106058"/>
                  <a:pt x="5116964" y="91524"/>
                </a:cubicBezTo>
                <a:cubicBezTo>
                  <a:pt x="5123610" y="76990"/>
                  <a:pt x="5126260" y="65009"/>
                  <a:pt x="5124912" y="55580"/>
                </a:cubicBezTo>
                <a:close/>
                <a:moveTo>
                  <a:pt x="4908135" y="49697"/>
                </a:moveTo>
                <a:cubicBezTo>
                  <a:pt x="4905826" y="49697"/>
                  <a:pt x="4897308" y="50665"/>
                  <a:pt x="4882580" y="52601"/>
                </a:cubicBezTo>
                <a:cubicBezTo>
                  <a:pt x="4887972" y="55914"/>
                  <a:pt x="4889503" y="60087"/>
                  <a:pt x="4887173" y="65120"/>
                </a:cubicBezTo>
                <a:cubicBezTo>
                  <a:pt x="4884842" y="70153"/>
                  <a:pt x="4881957" y="78005"/>
                  <a:pt x="4878515" y="88674"/>
                </a:cubicBezTo>
                <a:cubicBezTo>
                  <a:pt x="4887177" y="87799"/>
                  <a:pt x="4893737" y="87362"/>
                  <a:pt x="4898197" y="87362"/>
                </a:cubicBezTo>
                <a:cubicBezTo>
                  <a:pt x="4902098" y="77223"/>
                  <a:pt x="4904940" y="68411"/>
                  <a:pt x="4906725" y="60926"/>
                </a:cubicBezTo>
                <a:cubicBezTo>
                  <a:pt x="4908511" y="53440"/>
                  <a:pt x="4908981" y="49697"/>
                  <a:pt x="4908135" y="49697"/>
                </a:cubicBezTo>
                <a:close/>
                <a:moveTo>
                  <a:pt x="7355680" y="42276"/>
                </a:moveTo>
                <a:cubicBezTo>
                  <a:pt x="7348894" y="42950"/>
                  <a:pt x="7334555" y="44436"/>
                  <a:pt x="7312662" y="46734"/>
                </a:cubicBezTo>
                <a:lnTo>
                  <a:pt x="7285306" y="49624"/>
                </a:lnTo>
                <a:lnTo>
                  <a:pt x="7300636" y="59065"/>
                </a:lnTo>
                <a:cubicBezTo>
                  <a:pt x="7304658" y="64005"/>
                  <a:pt x="7304920" y="68400"/>
                  <a:pt x="7301421" y="72251"/>
                </a:cubicBezTo>
                <a:cubicBezTo>
                  <a:pt x="7297921" y="76101"/>
                  <a:pt x="7293820" y="80055"/>
                  <a:pt x="7289117" y="84114"/>
                </a:cubicBezTo>
                <a:cubicBezTo>
                  <a:pt x="7293304" y="83554"/>
                  <a:pt x="7298434" y="82683"/>
                  <a:pt x="7304508" y="81500"/>
                </a:cubicBezTo>
                <a:cubicBezTo>
                  <a:pt x="7310580" y="80317"/>
                  <a:pt x="7315438" y="78292"/>
                  <a:pt x="7319081" y="75423"/>
                </a:cubicBezTo>
                <a:cubicBezTo>
                  <a:pt x="7322722" y="72555"/>
                  <a:pt x="7327796" y="72340"/>
                  <a:pt x="7334299" y="74778"/>
                </a:cubicBezTo>
                <a:cubicBezTo>
                  <a:pt x="7340802" y="77216"/>
                  <a:pt x="7346596" y="80751"/>
                  <a:pt x="7351680" y="85383"/>
                </a:cubicBezTo>
                <a:cubicBezTo>
                  <a:pt x="7356763" y="90015"/>
                  <a:pt x="7356640" y="94259"/>
                  <a:pt x="7351314" y="98117"/>
                </a:cubicBezTo>
                <a:cubicBezTo>
                  <a:pt x="7345986" y="101974"/>
                  <a:pt x="7341164" y="107352"/>
                  <a:pt x="7336848" y="114250"/>
                </a:cubicBezTo>
                <a:cubicBezTo>
                  <a:pt x="7332531" y="121147"/>
                  <a:pt x="7326968" y="128389"/>
                  <a:pt x="7320156" y="135975"/>
                </a:cubicBezTo>
                <a:cubicBezTo>
                  <a:pt x="7334381" y="146286"/>
                  <a:pt x="7346388" y="153660"/>
                  <a:pt x="7356175" y="158098"/>
                </a:cubicBezTo>
                <a:cubicBezTo>
                  <a:pt x="7365962" y="162537"/>
                  <a:pt x="7376804" y="167169"/>
                  <a:pt x="7388698" y="171994"/>
                </a:cubicBezTo>
                <a:cubicBezTo>
                  <a:pt x="7400594" y="176820"/>
                  <a:pt x="7400565" y="180810"/>
                  <a:pt x="7388612" y="183965"/>
                </a:cubicBezTo>
                <a:cubicBezTo>
                  <a:pt x="7376660" y="187119"/>
                  <a:pt x="7365281" y="188926"/>
                  <a:pt x="7354476" y="189385"/>
                </a:cubicBezTo>
                <a:cubicBezTo>
                  <a:pt x="7343670" y="189844"/>
                  <a:pt x="7335622" y="186488"/>
                  <a:pt x="7330330" y="179318"/>
                </a:cubicBezTo>
                <a:cubicBezTo>
                  <a:pt x="7325039" y="172148"/>
                  <a:pt x="7316779" y="163135"/>
                  <a:pt x="7305551" y="152280"/>
                </a:cubicBezTo>
                <a:cubicBezTo>
                  <a:pt x="7298136" y="161558"/>
                  <a:pt x="7287324" y="171241"/>
                  <a:pt x="7273114" y="181330"/>
                </a:cubicBezTo>
                <a:cubicBezTo>
                  <a:pt x="7258902" y="191418"/>
                  <a:pt x="7244490" y="198323"/>
                  <a:pt x="7229878" y="202044"/>
                </a:cubicBezTo>
                <a:cubicBezTo>
                  <a:pt x="7226224" y="202974"/>
                  <a:pt x="7223378" y="203528"/>
                  <a:pt x="7221338" y="203706"/>
                </a:cubicBezTo>
                <a:lnTo>
                  <a:pt x="7220441" y="203562"/>
                </a:lnTo>
                <a:lnTo>
                  <a:pt x="7217574" y="264155"/>
                </a:lnTo>
                <a:cubicBezTo>
                  <a:pt x="7270317" y="261502"/>
                  <a:pt x="7305422" y="259279"/>
                  <a:pt x="7322888" y="257487"/>
                </a:cubicBezTo>
                <a:cubicBezTo>
                  <a:pt x="7340354" y="255694"/>
                  <a:pt x="7353740" y="254332"/>
                  <a:pt x="7363048" y="253400"/>
                </a:cubicBezTo>
                <a:cubicBezTo>
                  <a:pt x="7372354" y="252468"/>
                  <a:pt x="7379238" y="254249"/>
                  <a:pt x="7383698" y="258745"/>
                </a:cubicBezTo>
                <a:cubicBezTo>
                  <a:pt x="7388157" y="263241"/>
                  <a:pt x="7391254" y="261875"/>
                  <a:pt x="7392990" y="254647"/>
                </a:cubicBezTo>
                <a:cubicBezTo>
                  <a:pt x="7394725" y="247420"/>
                  <a:pt x="7395367" y="228785"/>
                  <a:pt x="7394915" y="198742"/>
                </a:cubicBezTo>
                <a:cubicBezTo>
                  <a:pt x="7394464" y="168699"/>
                  <a:pt x="7393792" y="138592"/>
                  <a:pt x="7392904" y="108420"/>
                </a:cubicBezTo>
                <a:cubicBezTo>
                  <a:pt x="7392014" y="78248"/>
                  <a:pt x="7388982" y="59345"/>
                  <a:pt x="7383806" y="51708"/>
                </a:cubicBezTo>
                <a:cubicBezTo>
                  <a:pt x="7378628" y="44072"/>
                  <a:pt x="7369254" y="40928"/>
                  <a:pt x="7355680" y="42276"/>
                </a:cubicBezTo>
                <a:close/>
                <a:moveTo>
                  <a:pt x="5212556" y="42276"/>
                </a:moveTo>
                <a:cubicBezTo>
                  <a:pt x="5205769" y="42950"/>
                  <a:pt x="5191430" y="44436"/>
                  <a:pt x="5169537" y="46734"/>
                </a:cubicBezTo>
                <a:lnTo>
                  <a:pt x="5142181" y="49624"/>
                </a:lnTo>
                <a:lnTo>
                  <a:pt x="5157511" y="59065"/>
                </a:lnTo>
                <a:cubicBezTo>
                  <a:pt x="5161533" y="64005"/>
                  <a:pt x="5161795" y="68400"/>
                  <a:pt x="5158296" y="72251"/>
                </a:cubicBezTo>
                <a:cubicBezTo>
                  <a:pt x="5154797" y="76101"/>
                  <a:pt x="5150695" y="80055"/>
                  <a:pt x="5145992" y="84114"/>
                </a:cubicBezTo>
                <a:cubicBezTo>
                  <a:pt x="5150179" y="83554"/>
                  <a:pt x="5155309" y="82683"/>
                  <a:pt x="5161383" y="81500"/>
                </a:cubicBezTo>
                <a:cubicBezTo>
                  <a:pt x="5167455" y="80317"/>
                  <a:pt x="5172313" y="78292"/>
                  <a:pt x="5175955" y="75423"/>
                </a:cubicBezTo>
                <a:cubicBezTo>
                  <a:pt x="5179598" y="72555"/>
                  <a:pt x="5184671" y="72340"/>
                  <a:pt x="5191174" y="74778"/>
                </a:cubicBezTo>
                <a:cubicBezTo>
                  <a:pt x="5197677" y="77216"/>
                  <a:pt x="5203471" y="80751"/>
                  <a:pt x="5208555" y="85383"/>
                </a:cubicBezTo>
                <a:cubicBezTo>
                  <a:pt x="5213638" y="90015"/>
                  <a:pt x="5213516" y="94259"/>
                  <a:pt x="5208189" y="98117"/>
                </a:cubicBezTo>
                <a:cubicBezTo>
                  <a:pt x="5202861" y="101974"/>
                  <a:pt x="5198040" y="107352"/>
                  <a:pt x="5193723" y="114250"/>
                </a:cubicBezTo>
                <a:cubicBezTo>
                  <a:pt x="5189407" y="121147"/>
                  <a:pt x="5183843" y="128389"/>
                  <a:pt x="5177031" y="135975"/>
                </a:cubicBezTo>
                <a:cubicBezTo>
                  <a:pt x="5191257" y="146286"/>
                  <a:pt x="5203263" y="153660"/>
                  <a:pt x="5213050" y="158098"/>
                </a:cubicBezTo>
                <a:cubicBezTo>
                  <a:pt x="5222838" y="162537"/>
                  <a:pt x="5233679" y="167169"/>
                  <a:pt x="5245574" y="171994"/>
                </a:cubicBezTo>
                <a:cubicBezTo>
                  <a:pt x="5257469" y="176820"/>
                  <a:pt x="5257440" y="180810"/>
                  <a:pt x="5245488" y="183965"/>
                </a:cubicBezTo>
                <a:cubicBezTo>
                  <a:pt x="5233535" y="187119"/>
                  <a:pt x="5222156" y="188926"/>
                  <a:pt x="5211351" y="189385"/>
                </a:cubicBezTo>
                <a:cubicBezTo>
                  <a:pt x="5200545" y="189844"/>
                  <a:pt x="5192497" y="186488"/>
                  <a:pt x="5187205" y="179318"/>
                </a:cubicBezTo>
                <a:cubicBezTo>
                  <a:pt x="5181914" y="172148"/>
                  <a:pt x="5173654" y="163135"/>
                  <a:pt x="5162426" y="152280"/>
                </a:cubicBezTo>
                <a:cubicBezTo>
                  <a:pt x="5155012" y="161558"/>
                  <a:pt x="5144199" y="171241"/>
                  <a:pt x="5129988" y="181330"/>
                </a:cubicBezTo>
                <a:cubicBezTo>
                  <a:pt x="5115777" y="191418"/>
                  <a:pt x="5101365" y="198323"/>
                  <a:pt x="5086752" y="202044"/>
                </a:cubicBezTo>
                <a:cubicBezTo>
                  <a:pt x="5083099" y="202974"/>
                  <a:pt x="5080253" y="203528"/>
                  <a:pt x="5078213" y="203706"/>
                </a:cubicBezTo>
                <a:lnTo>
                  <a:pt x="5077316" y="203562"/>
                </a:lnTo>
                <a:lnTo>
                  <a:pt x="5074448" y="264155"/>
                </a:lnTo>
                <a:cubicBezTo>
                  <a:pt x="5127192" y="261502"/>
                  <a:pt x="5162296" y="259279"/>
                  <a:pt x="5179763" y="257487"/>
                </a:cubicBezTo>
                <a:cubicBezTo>
                  <a:pt x="5197229" y="255694"/>
                  <a:pt x="5210616" y="254332"/>
                  <a:pt x="5219923" y="253400"/>
                </a:cubicBezTo>
                <a:cubicBezTo>
                  <a:pt x="5229230" y="252468"/>
                  <a:pt x="5236113" y="254249"/>
                  <a:pt x="5240572" y="258745"/>
                </a:cubicBezTo>
                <a:cubicBezTo>
                  <a:pt x="5245033" y="263241"/>
                  <a:pt x="5248130" y="261875"/>
                  <a:pt x="5249865" y="254647"/>
                </a:cubicBezTo>
                <a:cubicBezTo>
                  <a:pt x="5251600" y="247420"/>
                  <a:pt x="5252242" y="228785"/>
                  <a:pt x="5251790" y="198742"/>
                </a:cubicBezTo>
                <a:cubicBezTo>
                  <a:pt x="5251339" y="168699"/>
                  <a:pt x="5250668" y="138592"/>
                  <a:pt x="5249779" y="108420"/>
                </a:cubicBezTo>
                <a:cubicBezTo>
                  <a:pt x="5248890" y="78248"/>
                  <a:pt x="5245857" y="59345"/>
                  <a:pt x="5240680" y="51708"/>
                </a:cubicBezTo>
                <a:cubicBezTo>
                  <a:pt x="5235504" y="44072"/>
                  <a:pt x="5226129" y="40928"/>
                  <a:pt x="5212556" y="42276"/>
                </a:cubicBezTo>
                <a:close/>
                <a:moveTo>
                  <a:pt x="2237402" y="40769"/>
                </a:moveTo>
                <a:cubicBezTo>
                  <a:pt x="2238906" y="40467"/>
                  <a:pt x="2240850" y="40493"/>
                  <a:pt x="2243234" y="40846"/>
                </a:cubicBezTo>
                <a:cubicBezTo>
                  <a:pt x="2252770" y="42258"/>
                  <a:pt x="2261124" y="44829"/>
                  <a:pt x="2268294" y="48557"/>
                </a:cubicBezTo>
                <a:cubicBezTo>
                  <a:pt x="2275464" y="52286"/>
                  <a:pt x="2278131" y="56286"/>
                  <a:pt x="2276295" y="60560"/>
                </a:cubicBezTo>
                <a:cubicBezTo>
                  <a:pt x="2274460" y="64833"/>
                  <a:pt x="2273126" y="77804"/>
                  <a:pt x="2272295" y="99472"/>
                </a:cubicBezTo>
                <a:cubicBezTo>
                  <a:pt x="2278174" y="97923"/>
                  <a:pt x="2284971" y="95511"/>
                  <a:pt x="2292686" y="92234"/>
                </a:cubicBezTo>
                <a:cubicBezTo>
                  <a:pt x="2300402" y="88957"/>
                  <a:pt x="2307030" y="90362"/>
                  <a:pt x="2312573" y="96450"/>
                </a:cubicBezTo>
                <a:cubicBezTo>
                  <a:pt x="2318115" y="102537"/>
                  <a:pt x="2314154" y="107965"/>
                  <a:pt x="2300688" y="112733"/>
                </a:cubicBezTo>
                <a:cubicBezTo>
                  <a:pt x="2287223" y="117501"/>
                  <a:pt x="2277758" y="118982"/>
                  <a:pt x="2272295" y="117175"/>
                </a:cubicBezTo>
                <a:lnTo>
                  <a:pt x="2272295" y="166971"/>
                </a:lnTo>
                <a:cubicBezTo>
                  <a:pt x="2294364" y="157966"/>
                  <a:pt x="2307754" y="155757"/>
                  <a:pt x="2312465" y="160346"/>
                </a:cubicBezTo>
                <a:cubicBezTo>
                  <a:pt x="2317176" y="164935"/>
                  <a:pt x="2311605" y="170567"/>
                  <a:pt x="2295752" y="177243"/>
                </a:cubicBezTo>
                <a:cubicBezTo>
                  <a:pt x="2279899" y="183918"/>
                  <a:pt x="2264931" y="190339"/>
                  <a:pt x="2250849" y="196505"/>
                </a:cubicBezTo>
                <a:cubicBezTo>
                  <a:pt x="2236767" y="202671"/>
                  <a:pt x="2224140" y="208988"/>
                  <a:pt x="2212969" y="215456"/>
                </a:cubicBezTo>
                <a:cubicBezTo>
                  <a:pt x="2201798" y="221923"/>
                  <a:pt x="2193316" y="224917"/>
                  <a:pt x="2187523" y="224436"/>
                </a:cubicBezTo>
                <a:cubicBezTo>
                  <a:pt x="2181729" y="223956"/>
                  <a:pt x="2175036" y="220116"/>
                  <a:pt x="2167442" y="212917"/>
                </a:cubicBezTo>
                <a:cubicBezTo>
                  <a:pt x="2159849" y="205719"/>
                  <a:pt x="2160351" y="201234"/>
                  <a:pt x="2168948" y="199463"/>
                </a:cubicBezTo>
                <a:cubicBezTo>
                  <a:pt x="2177545" y="197692"/>
                  <a:pt x="2189896" y="193988"/>
                  <a:pt x="2206000" y="188353"/>
                </a:cubicBezTo>
                <a:cubicBezTo>
                  <a:pt x="2206000" y="174658"/>
                  <a:pt x="2204673" y="160318"/>
                  <a:pt x="2202020" y="145332"/>
                </a:cubicBezTo>
                <a:cubicBezTo>
                  <a:pt x="2199367" y="130346"/>
                  <a:pt x="2195990" y="119183"/>
                  <a:pt x="2191889" y="111840"/>
                </a:cubicBezTo>
                <a:cubicBezTo>
                  <a:pt x="2187788" y="104498"/>
                  <a:pt x="2189595" y="101304"/>
                  <a:pt x="2197310" y="102258"/>
                </a:cubicBezTo>
                <a:cubicBezTo>
                  <a:pt x="2205025" y="103211"/>
                  <a:pt x="2212700" y="105509"/>
                  <a:pt x="2220336" y="109152"/>
                </a:cubicBezTo>
                <a:cubicBezTo>
                  <a:pt x="2227973" y="112794"/>
                  <a:pt x="2231113" y="117164"/>
                  <a:pt x="2229758" y="122262"/>
                </a:cubicBezTo>
                <a:cubicBezTo>
                  <a:pt x="2228403" y="127360"/>
                  <a:pt x="2228543" y="146759"/>
                  <a:pt x="2230177" y="180458"/>
                </a:cubicBezTo>
                <a:lnTo>
                  <a:pt x="2250526" y="173511"/>
                </a:lnTo>
                <a:cubicBezTo>
                  <a:pt x="2249637" y="131838"/>
                  <a:pt x="2248088" y="103491"/>
                  <a:pt x="2245880" y="88469"/>
                </a:cubicBezTo>
                <a:cubicBezTo>
                  <a:pt x="2243672" y="73448"/>
                  <a:pt x="2240294" y="61402"/>
                  <a:pt x="2235749" y="52332"/>
                </a:cubicBezTo>
                <a:cubicBezTo>
                  <a:pt x="2232339" y="45530"/>
                  <a:pt x="2232890" y="41675"/>
                  <a:pt x="2237402" y="40769"/>
                </a:cubicBezTo>
                <a:close/>
                <a:moveTo>
                  <a:pt x="1308481" y="34366"/>
                </a:moveTo>
                <a:cubicBezTo>
                  <a:pt x="1312396" y="34796"/>
                  <a:pt x="1316321" y="36017"/>
                  <a:pt x="1320258" y="38028"/>
                </a:cubicBezTo>
                <a:cubicBezTo>
                  <a:pt x="1328131" y="42050"/>
                  <a:pt x="1332329" y="46557"/>
                  <a:pt x="1332852" y="51547"/>
                </a:cubicBezTo>
                <a:cubicBezTo>
                  <a:pt x="1333375" y="56537"/>
                  <a:pt x="1323136" y="59276"/>
                  <a:pt x="1302135" y="59764"/>
                </a:cubicBezTo>
                <a:cubicBezTo>
                  <a:pt x="1281135" y="60252"/>
                  <a:pt x="1256689" y="62295"/>
                  <a:pt x="1228796" y="65894"/>
                </a:cubicBezTo>
                <a:cubicBezTo>
                  <a:pt x="1196660" y="70354"/>
                  <a:pt x="1174486" y="73943"/>
                  <a:pt x="1162275" y="76660"/>
                </a:cubicBezTo>
                <a:cubicBezTo>
                  <a:pt x="1150065" y="79378"/>
                  <a:pt x="1138653" y="76965"/>
                  <a:pt x="1128042" y="69422"/>
                </a:cubicBezTo>
                <a:cubicBezTo>
                  <a:pt x="1117431" y="61879"/>
                  <a:pt x="1119427" y="57817"/>
                  <a:pt x="1134033" y="57237"/>
                </a:cubicBezTo>
                <a:cubicBezTo>
                  <a:pt x="1148638" y="56656"/>
                  <a:pt x="1166101" y="55014"/>
                  <a:pt x="1186421" y="52311"/>
                </a:cubicBezTo>
                <a:cubicBezTo>
                  <a:pt x="1206741" y="49608"/>
                  <a:pt x="1228266" y="46696"/>
                  <a:pt x="1250995" y="43577"/>
                </a:cubicBezTo>
                <a:cubicBezTo>
                  <a:pt x="1273724" y="40458"/>
                  <a:pt x="1288982" y="37748"/>
                  <a:pt x="1296769" y="35447"/>
                </a:cubicBezTo>
                <a:cubicBezTo>
                  <a:pt x="1300662" y="34296"/>
                  <a:pt x="1304566" y="33935"/>
                  <a:pt x="1308481" y="34366"/>
                </a:cubicBezTo>
                <a:close/>
                <a:moveTo>
                  <a:pt x="956056" y="34366"/>
                </a:moveTo>
                <a:cubicBezTo>
                  <a:pt x="959971" y="34796"/>
                  <a:pt x="963896" y="36017"/>
                  <a:pt x="967833" y="38028"/>
                </a:cubicBezTo>
                <a:cubicBezTo>
                  <a:pt x="975707" y="42050"/>
                  <a:pt x="979904" y="46557"/>
                  <a:pt x="980427" y="51547"/>
                </a:cubicBezTo>
                <a:cubicBezTo>
                  <a:pt x="980951" y="56537"/>
                  <a:pt x="970712" y="59276"/>
                  <a:pt x="949711" y="59764"/>
                </a:cubicBezTo>
                <a:cubicBezTo>
                  <a:pt x="928709" y="60252"/>
                  <a:pt x="904263" y="62295"/>
                  <a:pt x="876371" y="65894"/>
                </a:cubicBezTo>
                <a:cubicBezTo>
                  <a:pt x="844234" y="70354"/>
                  <a:pt x="822061" y="73943"/>
                  <a:pt x="809850" y="76660"/>
                </a:cubicBezTo>
                <a:cubicBezTo>
                  <a:pt x="797639" y="79378"/>
                  <a:pt x="786229" y="76965"/>
                  <a:pt x="775617" y="69422"/>
                </a:cubicBezTo>
                <a:cubicBezTo>
                  <a:pt x="765005" y="61879"/>
                  <a:pt x="767002" y="57817"/>
                  <a:pt x="781608" y="57237"/>
                </a:cubicBezTo>
                <a:cubicBezTo>
                  <a:pt x="796214" y="56656"/>
                  <a:pt x="813676" y="55014"/>
                  <a:pt x="833996" y="52311"/>
                </a:cubicBezTo>
                <a:cubicBezTo>
                  <a:pt x="854316" y="49608"/>
                  <a:pt x="875840" y="46696"/>
                  <a:pt x="898571" y="43577"/>
                </a:cubicBezTo>
                <a:cubicBezTo>
                  <a:pt x="921299" y="40458"/>
                  <a:pt x="936557" y="37748"/>
                  <a:pt x="944344" y="35447"/>
                </a:cubicBezTo>
                <a:cubicBezTo>
                  <a:pt x="948237" y="34296"/>
                  <a:pt x="952142" y="33935"/>
                  <a:pt x="956056" y="34366"/>
                </a:cubicBezTo>
                <a:close/>
                <a:moveTo>
                  <a:pt x="7654573" y="32707"/>
                </a:moveTo>
                <a:cubicBezTo>
                  <a:pt x="7661028" y="32311"/>
                  <a:pt x="7667182" y="34941"/>
                  <a:pt x="7673033" y="40598"/>
                </a:cubicBezTo>
                <a:cubicBezTo>
                  <a:pt x="7680834" y="48141"/>
                  <a:pt x="7678822" y="53558"/>
                  <a:pt x="7666999" y="56849"/>
                </a:cubicBezTo>
                <a:cubicBezTo>
                  <a:pt x="7655176" y="60140"/>
                  <a:pt x="7641742" y="62503"/>
                  <a:pt x="7626700" y="63937"/>
                </a:cubicBezTo>
                <a:cubicBezTo>
                  <a:pt x="7641986" y="67981"/>
                  <a:pt x="7648507" y="73477"/>
                  <a:pt x="7646263" y="80425"/>
                </a:cubicBezTo>
                <a:cubicBezTo>
                  <a:pt x="7644018" y="87372"/>
                  <a:pt x="7642897" y="100024"/>
                  <a:pt x="7642897" y="118380"/>
                </a:cubicBezTo>
                <a:cubicBezTo>
                  <a:pt x="7647858" y="117691"/>
                  <a:pt x="7653534" y="116393"/>
                  <a:pt x="7659922" y="114486"/>
                </a:cubicBezTo>
                <a:cubicBezTo>
                  <a:pt x="7666311" y="112579"/>
                  <a:pt x="7673168" y="115010"/>
                  <a:pt x="7680497" y="121778"/>
                </a:cubicBezTo>
                <a:cubicBezTo>
                  <a:pt x="7687824" y="128547"/>
                  <a:pt x="7684928" y="133315"/>
                  <a:pt x="7671807" y="136083"/>
                </a:cubicBezTo>
                <a:lnTo>
                  <a:pt x="7642897" y="140901"/>
                </a:lnTo>
                <a:cubicBezTo>
                  <a:pt x="7642897" y="171417"/>
                  <a:pt x="7643342" y="192913"/>
                  <a:pt x="7644230" y="205389"/>
                </a:cubicBezTo>
                <a:cubicBezTo>
                  <a:pt x="7645119" y="217865"/>
                  <a:pt x="7644650" y="230061"/>
                  <a:pt x="7642822" y="241978"/>
                </a:cubicBezTo>
                <a:cubicBezTo>
                  <a:pt x="7640993" y="253895"/>
                  <a:pt x="7638046" y="263746"/>
                  <a:pt x="7633981" y="271533"/>
                </a:cubicBezTo>
                <a:cubicBezTo>
                  <a:pt x="7629916" y="279320"/>
                  <a:pt x="7624958" y="276724"/>
                  <a:pt x="7619106" y="263746"/>
                </a:cubicBezTo>
                <a:cubicBezTo>
                  <a:pt x="7613256" y="250768"/>
                  <a:pt x="7611460" y="240343"/>
                  <a:pt x="7613718" y="232470"/>
                </a:cubicBezTo>
                <a:cubicBezTo>
                  <a:pt x="7615976" y="224598"/>
                  <a:pt x="7617550" y="213921"/>
                  <a:pt x="7618440" y="200441"/>
                </a:cubicBezTo>
                <a:cubicBezTo>
                  <a:pt x="7619328" y="186962"/>
                  <a:pt x="7619774" y="168205"/>
                  <a:pt x="7619774" y="144170"/>
                </a:cubicBezTo>
                <a:cubicBezTo>
                  <a:pt x="7602666" y="148559"/>
                  <a:pt x="7592720" y="151312"/>
                  <a:pt x="7589938" y="152430"/>
                </a:cubicBezTo>
                <a:cubicBezTo>
                  <a:pt x="7586425" y="189299"/>
                  <a:pt x="7579076" y="215660"/>
                  <a:pt x="7567890" y="231513"/>
                </a:cubicBezTo>
                <a:cubicBezTo>
                  <a:pt x="7556706" y="247366"/>
                  <a:pt x="7544337" y="258369"/>
                  <a:pt x="7530786" y="264521"/>
                </a:cubicBezTo>
                <a:cubicBezTo>
                  <a:pt x="7517234" y="270673"/>
                  <a:pt x="7511892" y="271045"/>
                  <a:pt x="7514760" y="265639"/>
                </a:cubicBezTo>
                <a:cubicBezTo>
                  <a:pt x="7517628" y="260233"/>
                  <a:pt x="7523730" y="252199"/>
                  <a:pt x="7533066" y="241537"/>
                </a:cubicBezTo>
                <a:cubicBezTo>
                  <a:pt x="7542401" y="230875"/>
                  <a:pt x="7549514" y="217546"/>
                  <a:pt x="7554404" y="201549"/>
                </a:cubicBezTo>
                <a:cubicBezTo>
                  <a:pt x="7559293" y="185553"/>
                  <a:pt x="7563086" y="170929"/>
                  <a:pt x="7565782" y="157679"/>
                </a:cubicBezTo>
                <a:cubicBezTo>
                  <a:pt x="7548446" y="162139"/>
                  <a:pt x="7537726" y="164828"/>
                  <a:pt x="7533624" y="165745"/>
                </a:cubicBezTo>
                <a:cubicBezTo>
                  <a:pt x="7529522" y="166663"/>
                  <a:pt x="7522386" y="163411"/>
                  <a:pt x="7512211" y="155990"/>
                </a:cubicBezTo>
                <a:cubicBezTo>
                  <a:pt x="7502036" y="148569"/>
                  <a:pt x="7503786" y="144289"/>
                  <a:pt x="7517460" y="143149"/>
                </a:cubicBezTo>
                <a:cubicBezTo>
                  <a:pt x="7531132" y="142009"/>
                  <a:pt x="7547742" y="139402"/>
                  <a:pt x="7567288" y="135330"/>
                </a:cubicBezTo>
                <a:cubicBezTo>
                  <a:pt x="7568090" y="124990"/>
                  <a:pt x="7568270" y="114784"/>
                  <a:pt x="7567826" y="104710"/>
                </a:cubicBezTo>
                <a:cubicBezTo>
                  <a:pt x="7567381" y="94636"/>
                  <a:pt x="7565624" y="85003"/>
                  <a:pt x="7562556" y="75811"/>
                </a:cubicBezTo>
                <a:cubicBezTo>
                  <a:pt x="7542222" y="65973"/>
                  <a:pt x="7540182" y="59610"/>
                  <a:pt x="7556436" y="56720"/>
                </a:cubicBezTo>
                <a:cubicBezTo>
                  <a:pt x="7572690" y="53831"/>
                  <a:pt x="7589798" y="50145"/>
                  <a:pt x="7607760" y="45664"/>
                </a:cubicBezTo>
                <a:cubicBezTo>
                  <a:pt x="7625721" y="41183"/>
                  <a:pt x="7639139" y="37332"/>
                  <a:pt x="7648016" y="34113"/>
                </a:cubicBezTo>
                <a:cubicBezTo>
                  <a:pt x="7650236" y="33308"/>
                  <a:pt x="7652421" y="32840"/>
                  <a:pt x="7654573" y="32707"/>
                </a:cubicBezTo>
                <a:close/>
                <a:moveTo>
                  <a:pt x="5511448" y="32707"/>
                </a:moveTo>
                <a:cubicBezTo>
                  <a:pt x="5517904" y="32311"/>
                  <a:pt x="5524057" y="34941"/>
                  <a:pt x="5529908" y="40598"/>
                </a:cubicBezTo>
                <a:cubicBezTo>
                  <a:pt x="5537709" y="48141"/>
                  <a:pt x="5535697" y="53558"/>
                  <a:pt x="5523874" y="56849"/>
                </a:cubicBezTo>
                <a:cubicBezTo>
                  <a:pt x="5512051" y="60140"/>
                  <a:pt x="5498618" y="62503"/>
                  <a:pt x="5483575" y="63937"/>
                </a:cubicBezTo>
                <a:cubicBezTo>
                  <a:pt x="5498861" y="67981"/>
                  <a:pt x="5505382" y="73477"/>
                  <a:pt x="5503138" y="80425"/>
                </a:cubicBezTo>
                <a:cubicBezTo>
                  <a:pt x="5500894" y="87372"/>
                  <a:pt x="5499772" y="100024"/>
                  <a:pt x="5499772" y="118380"/>
                </a:cubicBezTo>
                <a:cubicBezTo>
                  <a:pt x="5504734" y="117691"/>
                  <a:pt x="5510409" y="116393"/>
                  <a:pt x="5516797" y="114486"/>
                </a:cubicBezTo>
                <a:cubicBezTo>
                  <a:pt x="5523186" y="112579"/>
                  <a:pt x="5530044" y="115010"/>
                  <a:pt x="5537372" y="121778"/>
                </a:cubicBezTo>
                <a:cubicBezTo>
                  <a:pt x="5544700" y="128547"/>
                  <a:pt x="5541803" y="133315"/>
                  <a:pt x="5528682" y="136083"/>
                </a:cubicBezTo>
                <a:lnTo>
                  <a:pt x="5499772" y="140901"/>
                </a:lnTo>
                <a:cubicBezTo>
                  <a:pt x="5499772" y="171417"/>
                  <a:pt x="5500217" y="192913"/>
                  <a:pt x="5501105" y="205389"/>
                </a:cubicBezTo>
                <a:cubicBezTo>
                  <a:pt x="5501995" y="217865"/>
                  <a:pt x="5501525" y="230061"/>
                  <a:pt x="5499697" y="241978"/>
                </a:cubicBezTo>
                <a:cubicBezTo>
                  <a:pt x="5497868" y="253895"/>
                  <a:pt x="5494921" y="263746"/>
                  <a:pt x="5490856" y="271533"/>
                </a:cubicBezTo>
                <a:cubicBezTo>
                  <a:pt x="5486791" y="279320"/>
                  <a:pt x="5481832" y="276724"/>
                  <a:pt x="5475981" y="263746"/>
                </a:cubicBezTo>
                <a:cubicBezTo>
                  <a:pt x="5470131" y="250768"/>
                  <a:pt x="5468335" y="240343"/>
                  <a:pt x="5470593" y="232470"/>
                </a:cubicBezTo>
                <a:cubicBezTo>
                  <a:pt x="5472852" y="224598"/>
                  <a:pt x="5474426" y="213921"/>
                  <a:pt x="5475315" y="200441"/>
                </a:cubicBezTo>
                <a:cubicBezTo>
                  <a:pt x="5476204" y="186962"/>
                  <a:pt x="5476648" y="168205"/>
                  <a:pt x="5476648" y="144170"/>
                </a:cubicBezTo>
                <a:cubicBezTo>
                  <a:pt x="5459541" y="148559"/>
                  <a:pt x="5449596" y="151312"/>
                  <a:pt x="5446813" y="152430"/>
                </a:cubicBezTo>
                <a:cubicBezTo>
                  <a:pt x="5443300" y="189299"/>
                  <a:pt x="5435951" y="215660"/>
                  <a:pt x="5424765" y="231513"/>
                </a:cubicBezTo>
                <a:cubicBezTo>
                  <a:pt x="5413580" y="247366"/>
                  <a:pt x="5401212" y="258369"/>
                  <a:pt x="5387660" y="264521"/>
                </a:cubicBezTo>
                <a:cubicBezTo>
                  <a:pt x="5374109" y="270673"/>
                  <a:pt x="5368767" y="271045"/>
                  <a:pt x="5371635" y="265639"/>
                </a:cubicBezTo>
                <a:cubicBezTo>
                  <a:pt x="5374503" y="260233"/>
                  <a:pt x="5380605" y="252199"/>
                  <a:pt x="5389940" y="241537"/>
                </a:cubicBezTo>
                <a:cubicBezTo>
                  <a:pt x="5399276" y="230875"/>
                  <a:pt x="5406389" y="217546"/>
                  <a:pt x="5411278" y="201549"/>
                </a:cubicBezTo>
                <a:cubicBezTo>
                  <a:pt x="5416169" y="185553"/>
                  <a:pt x="5419962" y="170929"/>
                  <a:pt x="5422657" y="157679"/>
                </a:cubicBezTo>
                <a:cubicBezTo>
                  <a:pt x="5405320" y="162139"/>
                  <a:pt x="5394601" y="164828"/>
                  <a:pt x="5390499" y="165745"/>
                </a:cubicBezTo>
                <a:cubicBezTo>
                  <a:pt x="5386398" y="166663"/>
                  <a:pt x="5379261" y="163411"/>
                  <a:pt x="5369086" y="155990"/>
                </a:cubicBezTo>
                <a:cubicBezTo>
                  <a:pt x="5358912" y="148569"/>
                  <a:pt x="5360661" y="144289"/>
                  <a:pt x="5374335" y="143149"/>
                </a:cubicBezTo>
                <a:cubicBezTo>
                  <a:pt x="5388008" y="142009"/>
                  <a:pt x="5404618" y="139402"/>
                  <a:pt x="5424163" y="135330"/>
                </a:cubicBezTo>
                <a:cubicBezTo>
                  <a:pt x="5424966" y="124990"/>
                  <a:pt x="5425146" y="114784"/>
                  <a:pt x="5424701" y="104710"/>
                </a:cubicBezTo>
                <a:cubicBezTo>
                  <a:pt x="5424257" y="94636"/>
                  <a:pt x="5422500" y="85003"/>
                  <a:pt x="5419431" y="75811"/>
                </a:cubicBezTo>
                <a:cubicBezTo>
                  <a:pt x="5399097" y="65973"/>
                  <a:pt x="5397057" y="59610"/>
                  <a:pt x="5413311" y="56720"/>
                </a:cubicBezTo>
                <a:cubicBezTo>
                  <a:pt x="5429566" y="53831"/>
                  <a:pt x="5446674" y="50145"/>
                  <a:pt x="5464635" y="45664"/>
                </a:cubicBezTo>
                <a:cubicBezTo>
                  <a:pt x="5482596" y="41183"/>
                  <a:pt x="5496015" y="37332"/>
                  <a:pt x="5504891" y="34113"/>
                </a:cubicBezTo>
                <a:cubicBezTo>
                  <a:pt x="5507110" y="33308"/>
                  <a:pt x="5509296" y="32840"/>
                  <a:pt x="5511448" y="32707"/>
                </a:cubicBezTo>
                <a:close/>
                <a:moveTo>
                  <a:pt x="4917831" y="26377"/>
                </a:moveTo>
                <a:cubicBezTo>
                  <a:pt x="4921225" y="26637"/>
                  <a:pt x="4924569" y="27728"/>
                  <a:pt x="4927860" y="29650"/>
                </a:cubicBezTo>
                <a:cubicBezTo>
                  <a:pt x="4934442" y="33493"/>
                  <a:pt x="4940238" y="37716"/>
                  <a:pt x="4945250" y="42319"/>
                </a:cubicBezTo>
                <a:cubicBezTo>
                  <a:pt x="4950262" y="46922"/>
                  <a:pt x="4950367" y="50887"/>
                  <a:pt x="4945563" y="54214"/>
                </a:cubicBezTo>
                <a:cubicBezTo>
                  <a:pt x="4940759" y="57541"/>
                  <a:pt x="4936149" y="64288"/>
                  <a:pt x="4931731" y="74456"/>
                </a:cubicBezTo>
                <a:cubicBezTo>
                  <a:pt x="4927315" y="84623"/>
                  <a:pt x="4920632" y="94736"/>
                  <a:pt x="4911684" y="104796"/>
                </a:cubicBezTo>
                <a:cubicBezTo>
                  <a:pt x="4902736" y="114855"/>
                  <a:pt x="4897602" y="114938"/>
                  <a:pt x="4896282" y="105043"/>
                </a:cubicBezTo>
                <a:cubicBezTo>
                  <a:pt x="4886545" y="105481"/>
                  <a:pt x="4874369" y="106567"/>
                  <a:pt x="4859753" y="108302"/>
                </a:cubicBezTo>
                <a:lnTo>
                  <a:pt x="4843237" y="110611"/>
                </a:lnTo>
                <a:lnTo>
                  <a:pt x="4861210" y="117412"/>
                </a:lnTo>
                <a:cubicBezTo>
                  <a:pt x="4867355" y="120108"/>
                  <a:pt x="4869276" y="124091"/>
                  <a:pt x="4866974" y="129361"/>
                </a:cubicBezTo>
                <a:cubicBezTo>
                  <a:pt x="4864673" y="134631"/>
                  <a:pt x="4863121" y="140413"/>
                  <a:pt x="4862318" y="146709"/>
                </a:cubicBezTo>
                <a:cubicBezTo>
                  <a:pt x="4873173" y="144013"/>
                  <a:pt x="4882645" y="141991"/>
                  <a:pt x="4890733" y="140643"/>
                </a:cubicBezTo>
                <a:cubicBezTo>
                  <a:pt x="4898821" y="139295"/>
                  <a:pt x="4905557" y="141715"/>
                  <a:pt x="4910941" y="147903"/>
                </a:cubicBezTo>
                <a:cubicBezTo>
                  <a:pt x="4916327" y="154090"/>
                  <a:pt x="4915054" y="158392"/>
                  <a:pt x="4907124" y="160809"/>
                </a:cubicBezTo>
                <a:cubicBezTo>
                  <a:pt x="4899194" y="163225"/>
                  <a:pt x="4884258" y="166061"/>
                  <a:pt x="4862318" y="169316"/>
                </a:cubicBezTo>
                <a:cubicBezTo>
                  <a:pt x="4862318" y="177619"/>
                  <a:pt x="4861873" y="184481"/>
                  <a:pt x="4860984" y="189901"/>
                </a:cubicBezTo>
                <a:cubicBezTo>
                  <a:pt x="4876414" y="189098"/>
                  <a:pt x="4893866" y="187098"/>
                  <a:pt x="4913340" y="183900"/>
                </a:cubicBezTo>
                <a:cubicBezTo>
                  <a:pt x="4932815" y="180702"/>
                  <a:pt x="4946276" y="184531"/>
                  <a:pt x="4953725" y="195387"/>
                </a:cubicBezTo>
                <a:cubicBezTo>
                  <a:pt x="4961176" y="206242"/>
                  <a:pt x="4953629" y="210318"/>
                  <a:pt x="4931086" y="207615"/>
                </a:cubicBezTo>
                <a:cubicBezTo>
                  <a:pt x="4908543" y="204912"/>
                  <a:pt x="4881125" y="205453"/>
                  <a:pt x="4848831" y="209239"/>
                </a:cubicBezTo>
                <a:cubicBezTo>
                  <a:pt x="4858725" y="215678"/>
                  <a:pt x="4861013" y="221310"/>
                  <a:pt x="4855692" y="226136"/>
                </a:cubicBezTo>
                <a:cubicBezTo>
                  <a:pt x="4850372" y="230961"/>
                  <a:pt x="4845841" y="236073"/>
                  <a:pt x="4842098" y="241472"/>
                </a:cubicBezTo>
                <a:cubicBezTo>
                  <a:pt x="4838355" y="246871"/>
                  <a:pt x="4834268" y="252002"/>
                  <a:pt x="4829837" y="256863"/>
                </a:cubicBezTo>
                <a:cubicBezTo>
                  <a:pt x="4825406" y="261724"/>
                  <a:pt x="4826872" y="263495"/>
                  <a:pt x="4834236" y="262176"/>
                </a:cubicBezTo>
                <a:cubicBezTo>
                  <a:pt x="4841600" y="260857"/>
                  <a:pt x="4859457" y="258620"/>
                  <a:pt x="4887807" y="255465"/>
                </a:cubicBezTo>
                <a:cubicBezTo>
                  <a:pt x="4881871" y="248366"/>
                  <a:pt x="4877239" y="240616"/>
                  <a:pt x="4873912" y="232212"/>
                </a:cubicBezTo>
                <a:cubicBezTo>
                  <a:pt x="4870585" y="223809"/>
                  <a:pt x="4872951" y="221063"/>
                  <a:pt x="4881010" y="223974"/>
                </a:cubicBezTo>
                <a:cubicBezTo>
                  <a:pt x="4889070" y="226885"/>
                  <a:pt x="4897785" y="231854"/>
                  <a:pt x="4907156" y="238880"/>
                </a:cubicBezTo>
                <a:cubicBezTo>
                  <a:pt x="4916527" y="245907"/>
                  <a:pt x="4923995" y="255045"/>
                  <a:pt x="4929559" y="266295"/>
                </a:cubicBezTo>
                <a:cubicBezTo>
                  <a:pt x="4935123" y="277545"/>
                  <a:pt x="4936106" y="287899"/>
                  <a:pt x="4932506" y="297356"/>
                </a:cubicBezTo>
                <a:cubicBezTo>
                  <a:pt x="4928907" y="306814"/>
                  <a:pt x="4922705" y="306530"/>
                  <a:pt x="4913899" y="296507"/>
                </a:cubicBezTo>
                <a:cubicBezTo>
                  <a:pt x="4905095" y="286483"/>
                  <a:pt x="4898433" y="277549"/>
                  <a:pt x="4893916" y="269705"/>
                </a:cubicBezTo>
                <a:cubicBezTo>
                  <a:pt x="4869352" y="274208"/>
                  <a:pt x="4850354" y="278205"/>
                  <a:pt x="4836924" y="281697"/>
                </a:cubicBezTo>
                <a:cubicBezTo>
                  <a:pt x="4823495" y="285189"/>
                  <a:pt x="4810539" y="290588"/>
                  <a:pt x="4798055" y="297894"/>
                </a:cubicBezTo>
                <a:cubicBezTo>
                  <a:pt x="4785572" y="305200"/>
                  <a:pt x="4778513" y="302755"/>
                  <a:pt x="4776879" y="290559"/>
                </a:cubicBezTo>
                <a:cubicBezTo>
                  <a:pt x="4775244" y="278363"/>
                  <a:pt x="4777592" y="271031"/>
                  <a:pt x="4783923" y="268565"/>
                </a:cubicBezTo>
                <a:cubicBezTo>
                  <a:pt x="4790255" y="266098"/>
                  <a:pt x="4796399" y="262524"/>
                  <a:pt x="4802357" y="257842"/>
                </a:cubicBezTo>
                <a:cubicBezTo>
                  <a:pt x="4808316" y="253160"/>
                  <a:pt x="4813263" y="246882"/>
                  <a:pt x="4817199" y="239009"/>
                </a:cubicBezTo>
                <a:cubicBezTo>
                  <a:pt x="4821136" y="231137"/>
                  <a:pt x="4824424" y="222023"/>
                  <a:pt x="4827062" y="211670"/>
                </a:cubicBezTo>
                <a:cubicBezTo>
                  <a:pt x="4802584" y="215226"/>
                  <a:pt x="4786932" y="218141"/>
                  <a:pt x="4780105" y="220414"/>
                </a:cubicBezTo>
                <a:cubicBezTo>
                  <a:pt x="4773279" y="222687"/>
                  <a:pt x="4764553" y="219525"/>
                  <a:pt x="4753927" y="210928"/>
                </a:cubicBezTo>
                <a:cubicBezTo>
                  <a:pt x="4743301" y="202331"/>
                  <a:pt x="4747015" y="198032"/>
                  <a:pt x="4765070" y="198032"/>
                </a:cubicBezTo>
                <a:cubicBezTo>
                  <a:pt x="4780342" y="198032"/>
                  <a:pt x="4804161" y="196376"/>
                  <a:pt x="4836527" y="193063"/>
                </a:cubicBezTo>
                <a:lnTo>
                  <a:pt x="4836527" y="172521"/>
                </a:lnTo>
                <a:cubicBezTo>
                  <a:pt x="4829199" y="173396"/>
                  <a:pt x="4821327" y="174066"/>
                  <a:pt x="4812908" y="174532"/>
                </a:cubicBezTo>
                <a:cubicBezTo>
                  <a:pt x="4804491" y="174998"/>
                  <a:pt x="4797098" y="172396"/>
                  <a:pt x="4790731" y="166724"/>
                </a:cubicBezTo>
                <a:cubicBezTo>
                  <a:pt x="4784364" y="161052"/>
                  <a:pt x="4785544" y="157894"/>
                  <a:pt x="4794269" y="157249"/>
                </a:cubicBezTo>
                <a:cubicBezTo>
                  <a:pt x="4802996" y="156603"/>
                  <a:pt x="4817081" y="154660"/>
                  <a:pt x="4836527" y="151419"/>
                </a:cubicBezTo>
                <a:cubicBezTo>
                  <a:pt x="4835666" y="137481"/>
                  <a:pt x="4833200" y="126012"/>
                  <a:pt x="4829127" y="117014"/>
                </a:cubicBezTo>
                <a:lnTo>
                  <a:pt x="4827787" y="112770"/>
                </a:lnTo>
                <a:lnTo>
                  <a:pt x="4808585" y="115454"/>
                </a:lnTo>
                <a:cubicBezTo>
                  <a:pt x="4802663" y="125607"/>
                  <a:pt x="4797547" y="124833"/>
                  <a:pt x="4793237" y="113131"/>
                </a:cubicBezTo>
                <a:cubicBezTo>
                  <a:pt x="4788928" y="101429"/>
                  <a:pt x="4784791" y="90072"/>
                  <a:pt x="4780826" y="79059"/>
                </a:cubicBezTo>
                <a:cubicBezTo>
                  <a:pt x="4776861" y="68045"/>
                  <a:pt x="4772778" y="59248"/>
                  <a:pt x="4768576" y="52666"/>
                </a:cubicBezTo>
                <a:cubicBezTo>
                  <a:pt x="4764374" y="46083"/>
                  <a:pt x="4766026" y="43258"/>
                  <a:pt x="4773534" y="44191"/>
                </a:cubicBezTo>
                <a:cubicBezTo>
                  <a:pt x="4781041" y="45123"/>
                  <a:pt x="4788652" y="46005"/>
                  <a:pt x="4796367" y="46836"/>
                </a:cubicBezTo>
                <a:cubicBezTo>
                  <a:pt x="4828934" y="44212"/>
                  <a:pt x="4853846" y="41132"/>
                  <a:pt x="4871104" y="37598"/>
                </a:cubicBezTo>
                <a:cubicBezTo>
                  <a:pt x="4888363" y="34063"/>
                  <a:pt x="4900491" y="30894"/>
                  <a:pt x="4907489" y="28090"/>
                </a:cubicBezTo>
                <a:cubicBezTo>
                  <a:pt x="4910989" y="26688"/>
                  <a:pt x="4914435" y="26117"/>
                  <a:pt x="4917831" y="26377"/>
                </a:cubicBezTo>
                <a:close/>
                <a:moveTo>
                  <a:pt x="1663392" y="25350"/>
                </a:moveTo>
                <a:cubicBezTo>
                  <a:pt x="1667232" y="25843"/>
                  <a:pt x="1671626" y="27276"/>
                  <a:pt x="1676572" y="29650"/>
                </a:cubicBezTo>
                <a:cubicBezTo>
                  <a:pt x="1686467" y="34396"/>
                  <a:pt x="1694810" y="39559"/>
                  <a:pt x="1701600" y="45137"/>
                </a:cubicBezTo>
                <a:cubicBezTo>
                  <a:pt x="1708390" y="50715"/>
                  <a:pt x="1709957" y="56484"/>
                  <a:pt x="1706300" y="62442"/>
                </a:cubicBezTo>
                <a:cubicBezTo>
                  <a:pt x="1702644" y="68400"/>
                  <a:pt x="1700395" y="75176"/>
                  <a:pt x="1699557" y="82769"/>
                </a:cubicBezTo>
                <a:cubicBezTo>
                  <a:pt x="1698718" y="90362"/>
                  <a:pt x="1698298" y="107209"/>
                  <a:pt x="1698298" y="133308"/>
                </a:cubicBezTo>
                <a:cubicBezTo>
                  <a:pt x="1698298" y="160081"/>
                  <a:pt x="1698954" y="185345"/>
                  <a:pt x="1700266" y="209099"/>
                </a:cubicBezTo>
                <a:cubicBezTo>
                  <a:pt x="1701579" y="232854"/>
                  <a:pt x="1702927" y="249933"/>
                  <a:pt x="1704310" y="260337"/>
                </a:cubicBezTo>
                <a:cubicBezTo>
                  <a:pt x="1705694" y="270741"/>
                  <a:pt x="1701478" y="283453"/>
                  <a:pt x="1691662" y="298475"/>
                </a:cubicBezTo>
                <a:cubicBezTo>
                  <a:pt x="1681846" y="313496"/>
                  <a:pt x="1674511" y="314715"/>
                  <a:pt x="1669658" y="302131"/>
                </a:cubicBezTo>
                <a:cubicBezTo>
                  <a:pt x="1664803" y="289548"/>
                  <a:pt x="1655514" y="278273"/>
                  <a:pt x="1641790" y="268306"/>
                </a:cubicBezTo>
                <a:cubicBezTo>
                  <a:pt x="1628066" y="258340"/>
                  <a:pt x="1629150" y="255157"/>
                  <a:pt x="1645039" y="258756"/>
                </a:cubicBezTo>
                <a:cubicBezTo>
                  <a:pt x="1660928" y="262355"/>
                  <a:pt x="1669474" y="259613"/>
                  <a:pt x="1670680" y="250528"/>
                </a:cubicBezTo>
                <a:cubicBezTo>
                  <a:pt x="1671884" y="241444"/>
                  <a:pt x="1672485" y="229810"/>
                  <a:pt x="1672485" y="215628"/>
                </a:cubicBezTo>
                <a:cubicBezTo>
                  <a:pt x="1672485" y="200470"/>
                  <a:pt x="1671818" y="171757"/>
                  <a:pt x="1670484" y="129490"/>
                </a:cubicBezTo>
                <a:cubicBezTo>
                  <a:pt x="1669152" y="87222"/>
                  <a:pt x="1666158" y="63356"/>
                  <a:pt x="1661505" y="57893"/>
                </a:cubicBezTo>
                <a:cubicBezTo>
                  <a:pt x="1656852" y="52429"/>
                  <a:pt x="1650011" y="49919"/>
                  <a:pt x="1640984" y="50364"/>
                </a:cubicBezTo>
                <a:cubicBezTo>
                  <a:pt x="1631956" y="50809"/>
                  <a:pt x="1616867" y="52271"/>
                  <a:pt x="1595715" y="54752"/>
                </a:cubicBezTo>
                <a:cubicBezTo>
                  <a:pt x="1608306" y="58896"/>
                  <a:pt x="1613028" y="64199"/>
                  <a:pt x="1609880" y="70659"/>
                </a:cubicBezTo>
                <a:cubicBezTo>
                  <a:pt x="1606732" y="77119"/>
                  <a:pt x="1605158" y="88072"/>
                  <a:pt x="1605158" y="103516"/>
                </a:cubicBezTo>
                <a:cubicBezTo>
                  <a:pt x="1612056" y="102641"/>
                  <a:pt x="1617427" y="102204"/>
                  <a:pt x="1621270" y="102204"/>
                </a:cubicBezTo>
                <a:cubicBezTo>
                  <a:pt x="1627034" y="102204"/>
                  <a:pt x="1632315" y="104846"/>
                  <a:pt x="1637112" y="110130"/>
                </a:cubicBezTo>
                <a:cubicBezTo>
                  <a:pt x="1641908" y="115415"/>
                  <a:pt x="1638661" y="119677"/>
                  <a:pt x="1627368" y="122918"/>
                </a:cubicBezTo>
                <a:cubicBezTo>
                  <a:pt x="1616074" y="126159"/>
                  <a:pt x="1608614" y="128389"/>
                  <a:pt x="1604986" y="129608"/>
                </a:cubicBezTo>
                <a:lnTo>
                  <a:pt x="1603802" y="161572"/>
                </a:lnTo>
                <a:cubicBezTo>
                  <a:pt x="1614729" y="158962"/>
                  <a:pt x="1623675" y="157184"/>
                  <a:pt x="1630637" y="156238"/>
                </a:cubicBezTo>
                <a:cubicBezTo>
                  <a:pt x="1637599" y="155291"/>
                  <a:pt x="1642966" y="157908"/>
                  <a:pt x="1646737" y="164089"/>
                </a:cubicBezTo>
                <a:cubicBezTo>
                  <a:pt x="1650510" y="170270"/>
                  <a:pt x="1647843" y="174998"/>
                  <a:pt x="1638736" y="178275"/>
                </a:cubicBezTo>
                <a:cubicBezTo>
                  <a:pt x="1629630" y="181552"/>
                  <a:pt x="1617987" y="185162"/>
                  <a:pt x="1603802" y="189106"/>
                </a:cubicBezTo>
                <a:cubicBezTo>
                  <a:pt x="1603802" y="209555"/>
                  <a:pt x="1602380" y="230714"/>
                  <a:pt x="1599533" y="252582"/>
                </a:cubicBezTo>
                <a:cubicBezTo>
                  <a:pt x="1596687" y="274451"/>
                  <a:pt x="1592669" y="285698"/>
                  <a:pt x="1587477" y="286321"/>
                </a:cubicBezTo>
                <a:cubicBezTo>
                  <a:pt x="1582286" y="286945"/>
                  <a:pt x="1579185" y="280747"/>
                  <a:pt x="1578173" y="267726"/>
                </a:cubicBezTo>
                <a:cubicBezTo>
                  <a:pt x="1577164" y="254705"/>
                  <a:pt x="1577108" y="229717"/>
                  <a:pt x="1578012" y="192762"/>
                </a:cubicBezTo>
                <a:cubicBezTo>
                  <a:pt x="1570398" y="194569"/>
                  <a:pt x="1563220" y="195473"/>
                  <a:pt x="1556481" y="195473"/>
                </a:cubicBezTo>
                <a:cubicBezTo>
                  <a:pt x="1550487" y="195473"/>
                  <a:pt x="1543578" y="193365"/>
                  <a:pt x="1535755" y="189149"/>
                </a:cubicBezTo>
                <a:cubicBezTo>
                  <a:pt x="1527933" y="184933"/>
                  <a:pt x="1527901" y="181781"/>
                  <a:pt x="1535659" y="179695"/>
                </a:cubicBezTo>
                <a:cubicBezTo>
                  <a:pt x="1543417" y="177608"/>
                  <a:pt x="1557979" y="173690"/>
                  <a:pt x="1579346" y="167939"/>
                </a:cubicBezTo>
                <a:lnTo>
                  <a:pt x="1579346" y="133372"/>
                </a:lnTo>
                <a:cubicBezTo>
                  <a:pt x="1569265" y="136083"/>
                  <a:pt x="1559545" y="135129"/>
                  <a:pt x="1550189" y="130511"/>
                </a:cubicBezTo>
                <a:cubicBezTo>
                  <a:pt x="1540831" y="125894"/>
                  <a:pt x="1539843" y="122510"/>
                  <a:pt x="1547220" y="120359"/>
                </a:cubicBezTo>
                <a:cubicBezTo>
                  <a:pt x="1554597" y="118207"/>
                  <a:pt x="1565307" y="115569"/>
                  <a:pt x="1579346" y="112443"/>
                </a:cubicBezTo>
                <a:cubicBezTo>
                  <a:pt x="1579346" y="92582"/>
                  <a:pt x="1578192" y="74814"/>
                  <a:pt x="1575883" y="59140"/>
                </a:cubicBezTo>
                <a:cubicBezTo>
                  <a:pt x="1560553" y="60947"/>
                  <a:pt x="1546880" y="62596"/>
                  <a:pt x="1534863" y="64088"/>
                </a:cubicBezTo>
                <a:cubicBezTo>
                  <a:pt x="1533987" y="125865"/>
                  <a:pt x="1532418" y="166283"/>
                  <a:pt x="1530152" y="185341"/>
                </a:cubicBezTo>
                <a:cubicBezTo>
                  <a:pt x="1527887" y="204399"/>
                  <a:pt x="1523752" y="224092"/>
                  <a:pt x="1517750" y="244419"/>
                </a:cubicBezTo>
                <a:cubicBezTo>
                  <a:pt x="1511751" y="264747"/>
                  <a:pt x="1499371" y="280793"/>
                  <a:pt x="1480614" y="292559"/>
                </a:cubicBezTo>
                <a:cubicBezTo>
                  <a:pt x="1461856" y="304326"/>
                  <a:pt x="1458569" y="301974"/>
                  <a:pt x="1470751" y="285504"/>
                </a:cubicBezTo>
                <a:cubicBezTo>
                  <a:pt x="1482933" y="269034"/>
                  <a:pt x="1492157" y="246248"/>
                  <a:pt x="1498424" y="217144"/>
                </a:cubicBezTo>
                <a:cubicBezTo>
                  <a:pt x="1504692" y="188041"/>
                  <a:pt x="1507824" y="163695"/>
                  <a:pt x="1507824" y="144106"/>
                </a:cubicBezTo>
                <a:lnTo>
                  <a:pt x="1507824" y="88760"/>
                </a:lnTo>
                <a:cubicBezTo>
                  <a:pt x="1507824" y="72670"/>
                  <a:pt x="1505347" y="60535"/>
                  <a:pt x="1500392" y="52354"/>
                </a:cubicBezTo>
                <a:cubicBezTo>
                  <a:pt x="1495437" y="44173"/>
                  <a:pt x="1499091" y="41434"/>
                  <a:pt x="1511351" y="44137"/>
                </a:cubicBezTo>
                <a:cubicBezTo>
                  <a:pt x="1523612" y="46840"/>
                  <a:pt x="1538580" y="47076"/>
                  <a:pt x="1556256" y="44847"/>
                </a:cubicBezTo>
                <a:cubicBezTo>
                  <a:pt x="1573930" y="42617"/>
                  <a:pt x="1593195" y="39727"/>
                  <a:pt x="1614052" y="36178"/>
                </a:cubicBezTo>
                <a:cubicBezTo>
                  <a:pt x="1634911" y="32629"/>
                  <a:pt x="1648071" y="29467"/>
                  <a:pt x="1653535" y="26692"/>
                </a:cubicBezTo>
                <a:cubicBezTo>
                  <a:pt x="1656267" y="25304"/>
                  <a:pt x="1659553" y="24857"/>
                  <a:pt x="1663392" y="25350"/>
                </a:cubicBezTo>
                <a:close/>
                <a:moveTo>
                  <a:pt x="4129630" y="19333"/>
                </a:moveTo>
                <a:cubicBezTo>
                  <a:pt x="4133528" y="19611"/>
                  <a:pt x="4137640" y="21067"/>
                  <a:pt x="4141963" y="23702"/>
                </a:cubicBezTo>
                <a:cubicBezTo>
                  <a:pt x="4150610" y="28972"/>
                  <a:pt x="4158046" y="35450"/>
                  <a:pt x="4164269" y="43136"/>
                </a:cubicBezTo>
                <a:cubicBezTo>
                  <a:pt x="4170493" y="50823"/>
                  <a:pt x="4170088" y="55802"/>
                  <a:pt x="4163054" y="58075"/>
                </a:cubicBezTo>
                <a:cubicBezTo>
                  <a:pt x="4156020" y="60348"/>
                  <a:pt x="4133889" y="76370"/>
                  <a:pt x="4096662" y="106140"/>
                </a:cubicBezTo>
                <a:cubicBezTo>
                  <a:pt x="4101065" y="112134"/>
                  <a:pt x="4103997" y="118458"/>
                  <a:pt x="4105460" y="125112"/>
                </a:cubicBezTo>
                <a:cubicBezTo>
                  <a:pt x="4120460" y="124295"/>
                  <a:pt x="4135818" y="122538"/>
                  <a:pt x="4151535" y="119842"/>
                </a:cubicBezTo>
                <a:cubicBezTo>
                  <a:pt x="4167252" y="117146"/>
                  <a:pt x="4179642" y="115103"/>
                  <a:pt x="4188705" y="113712"/>
                </a:cubicBezTo>
                <a:cubicBezTo>
                  <a:pt x="4197768" y="112321"/>
                  <a:pt x="4205354" y="112608"/>
                  <a:pt x="4211463" y="114572"/>
                </a:cubicBezTo>
                <a:cubicBezTo>
                  <a:pt x="4217572" y="116537"/>
                  <a:pt x="4223587" y="121033"/>
                  <a:pt x="4229510" y="128059"/>
                </a:cubicBezTo>
                <a:cubicBezTo>
                  <a:pt x="4235433" y="135086"/>
                  <a:pt x="4235777" y="139306"/>
                  <a:pt x="4230543" y="140718"/>
                </a:cubicBezTo>
                <a:cubicBezTo>
                  <a:pt x="4225309" y="142131"/>
                  <a:pt x="4217099" y="142837"/>
                  <a:pt x="4205913" y="142837"/>
                </a:cubicBezTo>
                <a:cubicBezTo>
                  <a:pt x="4195158" y="142837"/>
                  <a:pt x="4181352" y="143056"/>
                  <a:pt x="4164495" y="143493"/>
                </a:cubicBezTo>
                <a:cubicBezTo>
                  <a:pt x="4147638" y="143930"/>
                  <a:pt x="4129523" y="145726"/>
                  <a:pt x="4110149" y="148881"/>
                </a:cubicBezTo>
                <a:cubicBezTo>
                  <a:pt x="4111913" y="156410"/>
                  <a:pt x="4113244" y="167387"/>
                  <a:pt x="4114140" y="181814"/>
                </a:cubicBezTo>
                <a:cubicBezTo>
                  <a:pt x="4115036" y="196240"/>
                  <a:pt x="4115713" y="211659"/>
                  <a:pt x="4116172" y="228071"/>
                </a:cubicBezTo>
                <a:cubicBezTo>
                  <a:pt x="4116631" y="244484"/>
                  <a:pt x="4114993" y="258534"/>
                  <a:pt x="4111257" y="270221"/>
                </a:cubicBezTo>
                <a:cubicBezTo>
                  <a:pt x="4107522" y="281908"/>
                  <a:pt x="4100735" y="293742"/>
                  <a:pt x="4090898" y="305724"/>
                </a:cubicBezTo>
                <a:cubicBezTo>
                  <a:pt x="4081060" y="317705"/>
                  <a:pt x="4073632" y="320555"/>
                  <a:pt x="4068613" y="314274"/>
                </a:cubicBezTo>
                <a:cubicBezTo>
                  <a:pt x="4063594" y="307993"/>
                  <a:pt x="4057119" y="301551"/>
                  <a:pt x="4049189" y="294947"/>
                </a:cubicBezTo>
                <a:cubicBezTo>
                  <a:pt x="4041259" y="288343"/>
                  <a:pt x="4033888" y="281783"/>
                  <a:pt x="4027076" y="275265"/>
                </a:cubicBezTo>
                <a:cubicBezTo>
                  <a:pt x="4020265" y="268747"/>
                  <a:pt x="4020473" y="266195"/>
                  <a:pt x="4027700" y="267607"/>
                </a:cubicBezTo>
                <a:cubicBezTo>
                  <a:pt x="4034928" y="269020"/>
                  <a:pt x="4043657" y="270146"/>
                  <a:pt x="4053889" y="270985"/>
                </a:cubicBezTo>
                <a:cubicBezTo>
                  <a:pt x="4064121" y="271823"/>
                  <a:pt x="4070882" y="270970"/>
                  <a:pt x="4074174" y="268425"/>
                </a:cubicBezTo>
                <a:cubicBezTo>
                  <a:pt x="4077465" y="265879"/>
                  <a:pt x="4080207" y="259559"/>
                  <a:pt x="4082401" y="249463"/>
                </a:cubicBezTo>
                <a:cubicBezTo>
                  <a:pt x="4084595" y="239368"/>
                  <a:pt x="4085474" y="225942"/>
                  <a:pt x="4085036" y="209185"/>
                </a:cubicBezTo>
                <a:cubicBezTo>
                  <a:pt x="4084599" y="192429"/>
                  <a:pt x="4082774" y="173460"/>
                  <a:pt x="4079562" y="152280"/>
                </a:cubicBezTo>
                <a:cubicBezTo>
                  <a:pt x="4053735" y="154947"/>
                  <a:pt x="4031579" y="157858"/>
                  <a:pt x="4013095" y="161013"/>
                </a:cubicBezTo>
                <a:cubicBezTo>
                  <a:pt x="3994610" y="164168"/>
                  <a:pt x="3981431" y="166875"/>
                  <a:pt x="3973559" y="169133"/>
                </a:cubicBezTo>
                <a:cubicBezTo>
                  <a:pt x="3965686" y="171392"/>
                  <a:pt x="3959380" y="172023"/>
                  <a:pt x="3954641" y="171026"/>
                </a:cubicBezTo>
                <a:cubicBezTo>
                  <a:pt x="3949901" y="170029"/>
                  <a:pt x="3944240" y="166204"/>
                  <a:pt x="3937658" y="159550"/>
                </a:cubicBezTo>
                <a:cubicBezTo>
                  <a:pt x="3931076" y="152896"/>
                  <a:pt x="3929470" y="149111"/>
                  <a:pt x="3932840" y="148193"/>
                </a:cubicBezTo>
                <a:cubicBezTo>
                  <a:pt x="3936210" y="147275"/>
                  <a:pt x="3943570" y="146361"/>
                  <a:pt x="3954920" y="145450"/>
                </a:cubicBezTo>
                <a:cubicBezTo>
                  <a:pt x="3966270" y="144540"/>
                  <a:pt x="3982170" y="142973"/>
                  <a:pt x="4002619" y="140750"/>
                </a:cubicBezTo>
                <a:cubicBezTo>
                  <a:pt x="4023068" y="138528"/>
                  <a:pt x="4047612" y="135351"/>
                  <a:pt x="4076249" y="131221"/>
                </a:cubicBezTo>
                <a:cubicBezTo>
                  <a:pt x="4073022" y="121771"/>
                  <a:pt x="4066368" y="112769"/>
                  <a:pt x="4056287" y="104215"/>
                </a:cubicBezTo>
                <a:cubicBezTo>
                  <a:pt x="4046206" y="95661"/>
                  <a:pt x="4055728" y="93184"/>
                  <a:pt x="4084853" y="96783"/>
                </a:cubicBezTo>
                <a:cubicBezTo>
                  <a:pt x="4105317" y="70225"/>
                  <a:pt x="4116423" y="54612"/>
                  <a:pt x="4118173" y="49945"/>
                </a:cubicBezTo>
                <a:cubicBezTo>
                  <a:pt x="4119922" y="45277"/>
                  <a:pt x="4110020" y="45840"/>
                  <a:pt x="4088467" y="51633"/>
                </a:cubicBezTo>
                <a:cubicBezTo>
                  <a:pt x="4066913" y="57427"/>
                  <a:pt x="4051322" y="63051"/>
                  <a:pt x="4041693" y="68508"/>
                </a:cubicBezTo>
                <a:cubicBezTo>
                  <a:pt x="4032063" y="73964"/>
                  <a:pt x="4021018" y="70591"/>
                  <a:pt x="4008556" y="58387"/>
                </a:cubicBezTo>
                <a:cubicBezTo>
                  <a:pt x="3996094" y="46184"/>
                  <a:pt x="3998116" y="40756"/>
                  <a:pt x="4014622" y="42104"/>
                </a:cubicBezTo>
                <a:cubicBezTo>
                  <a:pt x="4031128" y="43452"/>
                  <a:pt x="4050842" y="41484"/>
                  <a:pt x="4073765" y="36199"/>
                </a:cubicBezTo>
                <a:cubicBezTo>
                  <a:pt x="4096687" y="30915"/>
                  <a:pt x="4111623" y="26194"/>
                  <a:pt x="4118571" y="22035"/>
                </a:cubicBezTo>
                <a:cubicBezTo>
                  <a:pt x="4122045" y="19956"/>
                  <a:pt x="4125731" y="19055"/>
                  <a:pt x="4129630" y="19333"/>
                </a:cubicBezTo>
                <a:close/>
                <a:moveTo>
                  <a:pt x="3062829" y="19333"/>
                </a:moveTo>
                <a:cubicBezTo>
                  <a:pt x="3066728" y="19611"/>
                  <a:pt x="3070839" y="21067"/>
                  <a:pt x="3075163" y="23702"/>
                </a:cubicBezTo>
                <a:cubicBezTo>
                  <a:pt x="3083810" y="28972"/>
                  <a:pt x="3091246" y="35450"/>
                  <a:pt x="3097469" y="43136"/>
                </a:cubicBezTo>
                <a:cubicBezTo>
                  <a:pt x="3103693" y="50823"/>
                  <a:pt x="3103288" y="55802"/>
                  <a:pt x="3096254" y="58075"/>
                </a:cubicBezTo>
                <a:cubicBezTo>
                  <a:pt x="3089220" y="60348"/>
                  <a:pt x="3067090" y="76370"/>
                  <a:pt x="3029862" y="106140"/>
                </a:cubicBezTo>
                <a:cubicBezTo>
                  <a:pt x="3034265" y="112134"/>
                  <a:pt x="3037197" y="118458"/>
                  <a:pt x="3038660" y="125112"/>
                </a:cubicBezTo>
                <a:cubicBezTo>
                  <a:pt x="3053660" y="124295"/>
                  <a:pt x="3069018" y="122538"/>
                  <a:pt x="3084735" y="119842"/>
                </a:cubicBezTo>
                <a:cubicBezTo>
                  <a:pt x="3100452" y="117146"/>
                  <a:pt x="3112842" y="115103"/>
                  <a:pt x="3121905" y="113712"/>
                </a:cubicBezTo>
                <a:cubicBezTo>
                  <a:pt x="3130968" y="112321"/>
                  <a:pt x="3138554" y="112608"/>
                  <a:pt x="3144663" y="114572"/>
                </a:cubicBezTo>
                <a:cubicBezTo>
                  <a:pt x="3150772" y="116537"/>
                  <a:pt x="3156788" y="121033"/>
                  <a:pt x="3162710" y="128059"/>
                </a:cubicBezTo>
                <a:cubicBezTo>
                  <a:pt x="3168633" y="135086"/>
                  <a:pt x="3168977" y="139306"/>
                  <a:pt x="3163742" y="140718"/>
                </a:cubicBezTo>
                <a:cubicBezTo>
                  <a:pt x="3158508" y="142131"/>
                  <a:pt x="3150298" y="142837"/>
                  <a:pt x="3139113" y="142837"/>
                </a:cubicBezTo>
                <a:cubicBezTo>
                  <a:pt x="3128358" y="142837"/>
                  <a:pt x="3114552" y="143056"/>
                  <a:pt x="3097695" y="143493"/>
                </a:cubicBezTo>
                <a:cubicBezTo>
                  <a:pt x="3080838" y="143930"/>
                  <a:pt x="3062723" y="145726"/>
                  <a:pt x="3043349" y="148881"/>
                </a:cubicBezTo>
                <a:cubicBezTo>
                  <a:pt x="3045113" y="156410"/>
                  <a:pt x="3046443" y="167387"/>
                  <a:pt x="3047339" y="181814"/>
                </a:cubicBezTo>
                <a:cubicBezTo>
                  <a:pt x="3048236" y="196240"/>
                  <a:pt x="3048913" y="211659"/>
                  <a:pt x="3049372" y="228071"/>
                </a:cubicBezTo>
                <a:cubicBezTo>
                  <a:pt x="3049831" y="244484"/>
                  <a:pt x="3048193" y="258534"/>
                  <a:pt x="3044457" y="270221"/>
                </a:cubicBezTo>
                <a:cubicBezTo>
                  <a:pt x="3040721" y="281908"/>
                  <a:pt x="3033935" y="293742"/>
                  <a:pt x="3024097" y="305724"/>
                </a:cubicBezTo>
                <a:cubicBezTo>
                  <a:pt x="3014260" y="317705"/>
                  <a:pt x="3006832" y="320555"/>
                  <a:pt x="3001813" y="314274"/>
                </a:cubicBezTo>
                <a:cubicBezTo>
                  <a:pt x="2996794" y="307993"/>
                  <a:pt x="2990319" y="301551"/>
                  <a:pt x="2982389" y="294947"/>
                </a:cubicBezTo>
                <a:cubicBezTo>
                  <a:pt x="2974459" y="288343"/>
                  <a:pt x="2967088" y="281783"/>
                  <a:pt x="2960276" y="275265"/>
                </a:cubicBezTo>
                <a:cubicBezTo>
                  <a:pt x="2953465" y="268747"/>
                  <a:pt x="2953673" y="266195"/>
                  <a:pt x="2960900" y="267607"/>
                </a:cubicBezTo>
                <a:cubicBezTo>
                  <a:pt x="2968128" y="269020"/>
                  <a:pt x="2976857" y="270146"/>
                  <a:pt x="2987089" y="270985"/>
                </a:cubicBezTo>
                <a:cubicBezTo>
                  <a:pt x="2997321" y="271823"/>
                  <a:pt x="3004082" y="270970"/>
                  <a:pt x="3007373" y="268425"/>
                </a:cubicBezTo>
                <a:cubicBezTo>
                  <a:pt x="3010664" y="265879"/>
                  <a:pt x="3013407" y="259559"/>
                  <a:pt x="3015601" y="249463"/>
                </a:cubicBezTo>
                <a:cubicBezTo>
                  <a:pt x="3017795" y="239368"/>
                  <a:pt x="3018673" y="225942"/>
                  <a:pt x="3018236" y="209185"/>
                </a:cubicBezTo>
                <a:cubicBezTo>
                  <a:pt x="3017799" y="192429"/>
                  <a:pt x="3015974" y="173460"/>
                  <a:pt x="3012762" y="152280"/>
                </a:cubicBezTo>
                <a:cubicBezTo>
                  <a:pt x="2986935" y="154947"/>
                  <a:pt x="2964779" y="157858"/>
                  <a:pt x="2946295" y="161013"/>
                </a:cubicBezTo>
                <a:cubicBezTo>
                  <a:pt x="2927810" y="164168"/>
                  <a:pt x="2914631" y="166875"/>
                  <a:pt x="2906759" y="169133"/>
                </a:cubicBezTo>
                <a:cubicBezTo>
                  <a:pt x="2898886" y="171392"/>
                  <a:pt x="2892580" y="172023"/>
                  <a:pt x="2887840" y="171026"/>
                </a:cubicBezTo>
                <a:cubicBezTo>
                  <a:pt x="2883101" y="170029"/>
                  <a:pt x="2877440" y="166204"/>
                  <a:pt x="2870858" y="159550"/>
                </a:cubicBezTo>
                <a:cubicBezTo>
                  <a:pt x="2864276" y="152896"/>
                  <a:pt x="2862670" y="149111"/>
                  <a:pt x="2866040" y="148193"/>
                </a:cubicBezTo>
                <a:cubicBezTo>
                  <a:pt x="2869410" y="147275"/>
                  <a:pt x="2876770" y="146361"/>
                  <a:pt x="2888120" y="145450"/>
                </a:cubicBezTo>
                <a:cubicBezTo>
                  <a:pt x="2899470" y="144540"/>
                  <a:pt x="2915370" y="142973"/>
                  <a:pt x="2935819" y="140750"/>
                </a:cubicBezTo>
                <a:cubicBezTo>
                  <a:pt x="2956268" y="138528"/>
                  <a:pt x="2980811" y="135351"/>
                  <a:pt x="3009449" y="131221"/>
                </a:cubicBezTo>
                <a:cubicBezTo>
                  <a:pt x="3006222" y="121771"/>
                  <a:pt x="2999569" y="112769"/>
                  <a:pt x="2989487" y="104215"/>
                </a:cubicBezTo>
                <a:cubicBezTo>
                  <a:pt x="2979406" y="95661"/>
                  <a:pt x="2988928" y="93184"/>
                  <a:pt x="3018053" y="96783"/>
                </a:cubicBezTo>
                <a:cubicBezTo>
                  <a:pt x="3038516" y="70225"/>
                  <a:pt x="3049623" y="54612"/>
                  <a:pt x="3051373" y="49945"/>
                </a:cubicBezTo>
                <a:cubicBezTo>
                  <a:pt x="3053122" y="45277"/>
                  <a:pt x="3043220" y="45840"/>
                  <a:pt x="3021667" y="51633"/>
                </a:cubicBezTo>
                <a:cubicBezTo>
                  <a:pt x="3000113" y="57427"/>
                  <a:pt x="2984522" y="63051"/>
                  <a:pt x="2974893" y="68508"/>
                </a:cubicBezTo>
                <a:cubicBezTo>
                  <a:pt x="2965263" y="73964"/>
                  <a:pt x="2954218" y="70591"/>
                  <a:pt x="2941756" y="58387"/>
                </a:cubicBezTo>
                <a:cubicBezTo>
                  <a:pt x="2929294" y="46184"/>
                  <a:pt x="2931317" y="40756"/>
                  <a:pt x="2947822" y="42104"/>
                </a:cubicBezTo>
                <a:cubicBezTo>
                  <a:pt x="2964328" y="43452"/>
                  <a:pt x="2984042" y="41484"/>
                  <a:pt x="3006965" y="36199"/>
                </a:cubicBezTo>
                <a:cubicBezTo>
                  <a:pt x="3029888" y="30915"/>
                  <a:pt x="3044823" y="26194"/>
                  <a:pt x="3051770" y="22035"/>
                </a:cubicBezTo>
                <a:cubicBezTo>
                  <a:pt x="3055244" y="19956"/>
                  <a:pt x="3058931" y="19055"/>
                  <a:pt x="3062829" y="19333"/>
                </a:cubicBezTo>
                <a:close/>
                <a:moveTo>
                  <a:pt x="4423381" y="16149"/>
                </a:moveTo>
                <a:cubicBezTo>
                  <a:pt x="4426545" y="15043"/>
                  <a:pt x="4432864" y="16306"/>
                  <a:pt x="4442340" y="19938"/>
                </a:cubicBezTo>
                <a:cubicBezTo>
                  <a:pt x="4461290" y="27201"/>
                  <a:pt x="4469622" y="34124"/>
                  <a:pt x="4467334" y="40706"/>
                </a:cubicBezTo>
                <a:cubicBezTo>
                  <a:pt x="4465047" y="47288"/>
                  <a:pt x="4463248" y="58247"/>
                  <a:pt x="4461935" y="73584"/>
                </a:cubicBezTo>
                <a:cubicBezTo>
                  <a:pt x="4460623" y="88921"/>
                  <a:pt x="4459967" y="105653"/>
                  <a:pt x="4459967" y="123779"/>
                </a:cubicBezTo>
                <a:cubicBezTo>
                  <a:pt x="4469977" y="122072"/>
                  <a:pt x="4479044" y="120154"/>
                  <a:pt x="4487167" y="118025"/>
                </a:cubicBezTo>
                <a:cubicBezTo>
                  <a:pt x="4495291" y="115895"/>
                  <a:pt x="4504278" y="113171"/>
                  <a:pt x="4514130" y="109851"/>
                </a:cubicBezTo>
                <a:cubicBezTo>
                  <a:pt x="4523982" y="106531"/>
                  <a:pt x="4534063" y="107459"/>
                  <a:pt x="4544374" y="112636"/>
                </a:cubicBezTo>
                <a:cubicBezTo>
                  <a:pt x="4554685" y="117813"/>
                  <a:pt x="4553946" y="123227"/>
                  <a:pt x="4542158" y="128877"/>
                </a:cubicBezTo>
                <a:cubicBezTo>
                  <a:pt x="4530370" y="134527"/>
                  <a:pt x="4516027" y="138266"/>
                  <a:pt x="4499127" y="140094"/>
                </a:cubicBezTo>
                <a:cubicBezTo>
                  <a:pt x="4482227" y="141923"/>
                  <a:pt x="4469088" y="142837"/>
                  <a:pt x="4459709" y="142837"/>
                </a:cubicBezTo>
                <a:cubicBezTo>
                  <a:pt x="4458935" y="159056"/>
                  <a:pt x="4458110" y="192296"/>
                  <a:pt x="4457235" y="242559"/>
                </a:cubicBezTo>
                <a:cubicBezTo>
                  <a:pt x="4481241" y="240795"/>
                  <a:pt x="4500798" y="239246"/>
                  <a:pt x="4515905" y="237912"/>
                </a:cubicBezTo>
                <a:cubicBezTo>
                  <a:pt x="4531013" y="236579"/>
                  <a:pt x="4543037" y="234994"/>
                  <a:pt x="4551978" y="233159"/>
                </a:cubicBezTo>
                <a:cubicBezTo>
                  <a:pt x="4560919" y="231323"/>
                  <a:pt x="4570312" y="231850"/>
                  <a:pt x="4580156" y="234740"/>
                </a:cubicBezTo>
                <a:cubicBezTo>
                  <a:pt x="4590001" y="237629"/>
                  <a:pt x="4598074" y="243953"/>
                  <a:pt x="4604377" y="253712"/>
                </a:cubicBezTo>
                <a:cubicBezTo>
                  <a:pt x="4610679" y="263470"/>
                  <a:pt x="4601193" y="267450"/>
                  <a:pt x="4575919" y="265650"/>
                </a:cubicBezTo>
                <a:cubicBezTo>
                  <a:pt x="4550644" y="263850"/>
                  <a:pt x="4527965" y="263176"/>
                  <a:pt x="4507881" y="263628"/>
                </a:cubicBezTo>
                <a:cubicBezTo>
                  <a:pt x="4487798" y="264080"/>
                  <a:pt x="4465284" y="265421"/>
                  <a:pt x="4440339" y="267650"/>
                </a:cubicBezTo>
                <a:cubicBezTo>
                  <a:pt x="4415395" y="269880"/>
                  <a:pt x="4392267" y="272350"/>
                  <a:pt x="4370958" y="275061"/>
                </a:cubicBezTo>
                <a:cubicBezTo>
                  <a:pt x="4349648" y="277771"/>
                  <a:pt x="4335584" y="279807"/>
                  <a:pt x="4328765" y="281170"/>
                </a:cubicBezTo>
                <a:cubicBezTo>
                  <a:pt x="4321946" y="282532"/>
                  <a:pt x="4313285" y="278467"/>
                  <a:pt x="4302781" y="268973"/>
                </a:cubicBezTo>
                <a:cubicBezTo>
                  <a:pt x="4292277" y="259480"/>
                  <a:pt x="4293348" y="254733"/>
                  <a:pt x="4305996" y="254733"/>
                </a:cubicBezTo>
                <a:cubicBezTo>
                  <a:pt x="4316063" y="254733"/>
                  <a:pt x="4332691" y="253841"/>
                  <a:pt x="4355879" y="252055"/>
                </a:cubicBezTo>
                <a:cubicBezTo>
                  <a:pt x="4379067" y="250270"/>
                  <a:pt x="4404707" y="248130"/>
                  <a:pt x="4432800" y="245635"/>
                </a:cubicBezTo>
                <a:lnTo>
                  <a:pt x="4432800" y="102247"/>
                </a:lnTo>
                <a:cubicBezTo>
                  <a:pt x="4432800" y="63485"/>
                  <a:pt x="4429652" y="38261"/>
                  <a:pt x="4423357" y="26574"/>
                </a:cubicBezTo>
                <a:cubicBezTo>
                  <a:pt x="4420209" y="20730"/>
                  <a:pt x="4420217" y="17255"/>
                  <a:pt x="4423381" y="16149"/>
                </a:cubicBezTo>
                <a:close/>
                <a:moveTo>
                  <a:pt x="4713767" y="15818"/>
                </a:moveTo>
                <a:cubicBezTo>
                  <a:pt x="4719905" y="15818"/>
                  <a:pt x="4727753" y="18192"/>
                  <a:pt x="4737310" y="22938"/>
                </a:cubicBezTo>
                <a:cubicBezTo>
                  <a:pt x="4746869" y="27685"/>
                  <a:pt x="4749607" y="33328"/>
                  <a:pt x="4745527" y="39867"/>
                </a:cubicBezTo>
                <a:cubicBezTo>
                  <a:pt x="4741448" y="46406"/>
                  <a:pt x="4738985" y="66274"/>
                  <a:pt x="4738139" y="99472"/>
                </a:cubicBezTo>
                <a:cubicBezTo>
                  <a:pt x="4755978" y="94969"/>
                  <a:pt x="4766514" y="96572"/>
                  <a:pt x="4769748" y="104280"/>
                </a:cubicBezTo>
                <a:cubicBezTo>
                  <a:pt x="4772982" y="111987"/>
                  <a:pt x="4762445" y="119132"/>
                  <a:pt x="4738139" y="125715"/>
                </a:cubicBezTo>
                <a:lnTo>
                  <a:pt x="4738139" y="153463"/>
                </a:lnTo>
                <a:cubicBezTo>
                  <a:pt x="4753397" y="141761"/>
                  <a:pt x="4763062" y="137574"/>
                  <a:pt x="4767135" y="140901"/>
                </a:cubicBezTo>
                <a:cubicBezTo>
                  <a:pt x="4771208" y="144228"/>
                  <a:pt x="4761542" y="154990"/>
                  <a:pt x="4738139" y="173188"/>
                </a:cubicBezTo>
                <a:cubicBezTo>
                  <a:pt x="4738139" y="215807"/>
                  <a:pt x="4738361" y="241730"/>
                  <a:pt x="4738805" y="250958"/>
                </a:cubicBezTo>
                <a:cubicBezTo>
                  <a:pt x="4739250" y="260186"/>
                  <a:pt x="4738762" y="268826"/>
                  <a:pt x="4737343" y="276878"/>
                </a:cubicBezTo>
                <a:cubicBezTo>
                  <a:pt x="4735923" y="284930"/>
                  <a:pt x="4731696" y="292498"/>
                  <a:pt x="4724662" y="299582"/>
                </a:cubicBezTo>
                <a:cubicBezTo>
                  <a:pt x="4717629" y="306667"/>
                  <a:pt x="4711244" y="304770"/>
                  <a:pt x="4705507" y="293893"/>
                </a:cubicBezTo>
                <a:cubicBezTo>
                  <a:pt x="4699772" y="283016"/>
                  <a:pt x="4692727" y="272863"/>
                  <a:pt x="4684374" y="263434"/>
                </a:cubicBezTo>
                <a:cubicBezTo>
                  <a:pt x="4676021" y="254006"/>
                  <a:pt x="4677397" y="251321"/>
                  <a:pt x="4688504" y="255379"/>
                </a:cubicBezTo>
                <a:cubicBezTo>
                  <a:pt x="4699610" y="259437"/>
                  <a:pt x="4706232" y="261466"/>
                  <a:pt x="4708368" y="261466"/>
                </a:cubicBezTo>
                <a:cubicBezTo>
                  <a:pt x="4710147" y="261466"/>
                  <a:pt x="4711480" y="260731"/>
                  <a:pt x="4712369" y="259261"/>
                </a:cubicBezTo>
                <a:cubicBezTo>
                  <a:pt x="4713259" y="257792"/>
                  <a:pt x="4713926" y="255038"/>
                  <a:pt x="4714370" y="251001"/>
                </a:cubicBezTo>
                <a:cubicBezTo>
                  <a:pt x="4714814" y="246965"/>
                  <a:pt x="4715037" y="225307"/>
                  <a:pt x="4715037" y="186030"/>
                </a:cubicBezTo>
                <a:cubicBezTo>
                  <a:pt x="4693541" y="203338"/>
                  <a:pt x="4679727" y="214864"/>
                  <a:pt x="4673597" y="220607"/>
                </a:cubicBezTo>
                <a:cubicBezTo>
                  <a:pt x="4667466" y="226351"/>
                  <a:pt x="4662057" y="227946"/>
                  <a:pt x="4657367" y="225393"/>
                </a:cubicBezTo>
                <a:cubicBezTo>
                  <a:pt x="4652678" y="222841"/>
                  <a:pt x="4647620" y="218557"/>
                  <a:pt x="4642192" y="212541"/>
                </a:cubicBezTo>
                <a:cubicBezTo>
                  <a:pt x="4636764" y="206525"/>
                  <a:pt x="4636700" y="202872"/>
                  <a:pt x="4641998" y="201581"/>
                </a:cubicBezTo>
                <a:cubicBezTo>
                  <a:pt x="4647297" y="200291"/>
                  <a:pt x="4653883" y="197896"/>
                  <a:pt x="4661755" y="194397"/>
                </a:cubicBezTo>
                <a:cubicBezTo>
                  <a:pt x="4669628" y="190898"/>
                  <a:pt x="4687389" y="180939"/>
                  <a:pt x="4715037" y="164519"/>
                </a:cubicBezTo>
                <a:lnTo>
                  <a:pt x="4715037" y="129328"/>
                </a:lnTo>
                <a:cubicBezTo>
                  <a:pt x="4712097" y="130203"/>
                  <a:pt x="4706092" y="130873"/>
                  <a:pt x="4697022" y="131340"/>
                </a:cubicBezTo>
                <a:cubicBezTo>
                  <a:pt x="4687952" y="131806"/>
                  <a:pt x="4679014" y="130228"/>
                  <a:pt x="4670209" y="126607"/>
                </a:cubicBezTo>
                <a:cubicBezTo>
                  <a:pt x="4661404" y="122986"/>
                  <a:pt x="4663280" y="119624"/>
                  <a:pt x="4675834" y="116519"/>
                </a:cubicBezTo>
                <a:cubicBezTo>
                  <a:pt x="4688389" y="113414"/>
                  <a:pt x="4701457" y="109467"/>
                  <a:pt x="4715037" y="104678"/>
                </a:cubicBezTo>
                <a:lnTo>
                  <a:pt x="4715037" y="60409"/>
                </a:lnTo>
                <a:cubicBezTo>
                  <a:pt x="4715037" y="45123"/>
                  <a:pt x="4713011" y="33869"/>
                  <a:pt x="4708960" y="26649"/>
                </a:cubicBezTo>
                <a:cubicBezTo>
                  <a:pt x="4704909" y="19429"/>
                  <a:pt x="4706511" y="15818"/>
                  <a:pt x="4713767" y="15818"/>
                </a:cubicBezTo>
                <a:close/>
                <a:moveTo>
                  <a:pt x="2564114" y="15408"/>
                </a:moveTo>
                <a:cubicBezTo>
                  <a:pt x="2566767" y="15768"/>
                  <a:pt x="2570069" y="16564"/>
                  <a:pt x="2574020" y="17797"/>
                </a:cubicBezTo>
                <a:cubicBezTo>
                  <a:pt x="2589823" y="22730"/>
                  <a:pt x="2596358" y="29420"/>
                  <a:pt x="2593626" y="37866"/>
                </a:cubicBezTo>
                <a:cubicBezTo>
                  <a:pt x="2590895" y="46313"/>
                  <a:pt x="2589113" y="66848"/>
                  <a:pt x="2588281" y="99472"/>
                </a:cubicBezTo>
                <a:cubicBezTo>
                  <a:pt x="2594232" y="98597"/>
                  <a:pt x="2599603" y="98160"/>
                  <a:pt x="2604392" y="98160"/>
                </a:cubicBezTo>
                <a:cubicBezTo>
                  <a:pt x="2610286" y="98160"/>
                  <a:pt x="2614922" y="100293"/>
                  <a:pt x="2618299" y="104559"/>
                </a:cubicBezTo>
                <a:cubicBezTo>
                  <a:pt x="2621676" y="108825"/>
                  <a:pt x="2620417" y="112192"/>
                  <a:pt x="2614524" y="114658"/>
                </a:cubicBezTo>
                <a:cubicBezTo>
                  <a:pt x="2608630" y="117125"/>
                  <a:pt x="2599882" y="119520"/>
                  <a:pt x="2588281" y="121843"/>
                </a:cubicBezTo>
                <a:lnTo>
                  <a:pt x="2588281" y="156539"/>
                </a:lnTo>
                <a:cubicBezTo>
                  <a:pt x="2598219" y="157313"/>
                  <a:pt x="2606776" y="159532"/>
                  <a:pt x="2613954" y="163196"/>
                </a:cubicBezTo>
                <a:cubicBezTo>
                  <a:pt x="2621131" y="166860"/>
                  <a:pt x="2623572" y="172482"/>
                  <a:pt x="2621278" y="180060"/>
                </a:cubicBezTo>
                <a:cubicBezTo>
                  <a:pt x="2618984" y="187639"/>
                  <a:pt x="2614534" y="190443"/>
                  <a:pt x="2607931" y="188471"/>
                </a:cubicBezTo>
                <a:cubicBezTo>
                  <a:pt x="2601327" y="186499"/>
                  <a:pt x="2594777" y="180286"/>
                  <a:pt x="2588281" y="169832"/>
                </a:cubicBezTo>
                <a:cubicBezTo>
                  <a:pt x="2588281" y="193149"/>
                  <a:pt x="2587815" y="216187"/>
                  <a:pt x="2586883" y="238945"/>
                </a:cubicBezTo>
                <a:cubicBezTo>
                  <a:pt x="2585951" y="261703"/>
                  <a:pt x="2583459" y="280392"/>
                  <a:pt x="2579408" y="295012"/>
                </a:cubicBezTo>
                <a:cubicBezTo>
                  <a:pt x="2575357" y="309631"/>
                  <a:pt x="2569947" y="311180"/>
                  <a:pt x="2563179" y="299658"/>
                </a:cubicBezTo>
                <a:cubicBezTo>
                  <a:pt x="2556410" y="288135"/>
                  <a:pt x="2554374" y="276151"/>
                  <a:pt x="2557070" y="263703"/>
                </a:cubicBezTo>
                <a:cubicBezTo>
                  <a:pt x="2559766" y="251256"/>
                  <a:pt x="2562013" y="237371"/>
                  <a:pt x="2563813" y="222049"/>
                </a:cubicBezTo>
                <a:cubicBezTo>
                  <a:pt x="2565613" y="206726"/>
                  <a:pt x="2566513" y="184818"/>
                  <a:pt x="2566513" y="156324"/>
                </a:cubicBezTo>
                <a:cubicBezTo>
                  <a:pt x="2559887" y="176658"/>
                  <a:pt x="2551742" y="192816"/>
                  <a:pt x="2542077" y="204797"/>
                </a:cubicBezTo>
                <a:cubicBezTo>
                  <a:pt x="2532411" y="216779"/>
                  <a:pt x="2520344" y="227218"/>
                  <a:pt x="2505875" y="236116"/>
                </a:cubicBezTo>
                <a:cubicBezTo>
                  <a:pt x="2491406" y="245014"/>
                  <a:pt x="2489613" y="242544"/>
                  <a:pt x="2500497" y="228706"/>
                </a:cubicBezTo>
                <a:cubicBezTo>
                  <a:pt x="2511382" y="214868"/>
                  <a:pt x="2522650" y="198090"/>
                  <a:pt x="2534301" y="178372"/>
                </a:cubicBezTo>
                <a:cubicBezTo>
                  <a:pt x="2545952" y="158654"/>
                  <a:pt x="2554438" y="141410"/>
                  <a:pt x="2559758" y="126640"/>
                </a:cubicBezTo>
                <a:lnTo>
                  <a:pt x="2535946" y="132039"/>
                </a:lnTo>
                <a:cubicBezTo>
                  <a:pt x="2527041" y="132928"/>
                  <a:pt x="2518211" y="130411"/>
                  <a:pt x="2509456" y="124489"/>
                </a:cubicBezTo>
                <a:cubicBezTo>
                  <a:pt x="2500702" y="118566"/>
                  <a:pt x="2503161" y="114734"/>
                  <a:pt x="2516835" y="112991"/>
                </a:cubicBezTo>
                <a:cubicBezTo>
                  <a:pt x="2530508" y="111249"/>
                  <a:pt x="2547067" y="108356"/>
                  <a:pt x="2566513" y="104312"/>
                </a:cubicBezTo>
                <a:cubicBezTo>
                  <a:pt x="2566513" y="86874"/>
                  <a:pt x="2566291" y="71383"/>
                  <a:pt x="2565846" y="57839"/>
                </a:cubicBezTo>
                <a:cubicBezTo>
                  <a:pt x="2565401" y="44294"/>
                  <a:pt x="2562702" y="33002"/>
                  <a:pt x="2557747" y="23960"/>
                </a:cubicBezTo>
                <a:cubicBezTo>
                  <a:pt x="2554031" y="17179"/>
                  <a:pt x="2556153" y="14328"/>
                  <a:pt x="2564114" y="15408"/>
                </a:cubicBezTo>
                <a:close/>
                <a:moveTo>
                  <a:pt x="2318875" y="15238"/>
                </a:moveTo>
                <a:cubicBezTo>
                  <a:pt x="2326640" y="16672"/>
                  <a:pt x="2334090" y="19239"/>
                  <a:pt x="2341224" y="22938"/>
                </a:cubicBezTo>
                <a:cubicBezTo>
                  <a:pt x="2348359" y="26638"/>
                  <a:pt x="2350563" y="31743"/>
                  <a:pt x="2347839" y="38254"/>
                </a:cubicBezTo>
                <a:cubicBezTo>
                  <a:pt x="2345114" y="44764"/>
                  <a:pt x="2343329" y="68770"/>
                  <a:pt x="2342483" y="110270"/>
                </a:cubicBezTo>
                <a:cubicBezTo>
                  <a:pt x="2346555" y="106527"/>
                  <a:pt x="2353636" y="100056"/>
                  <a:pt x="2363724" y="90857"/>
                </a:cubicBezTo>
                <a:cubicBezTo>
                  <a:pt x="2373812" y="81658"/>
                  <a:pt x="2379391" y="73595"/>
                  <a:pt x="2380459" y="66669"/>
                </a:cubicBezTo>
                <a:cubicBezTo>
                  <a:pt x="2381528" y="59742"/>
                  <a:pt x="2386016" y="57749"/>
                  <a:pt x="2393925" y="60689"/>
                </a:cubicBezTo>
                <a:cubicBezTo>
                  <a:pt x="2401833" y="63629"/>
                  <a:pt x="2409409" y="68748"/>
                  <a:pt x="2416650" y="76047"/>
                </a:cubicBezTo>
                <a:cubicBezTo>
                  <a:pt x="2423892" y="83346"/>
                  <a:pt x="2421917" y="88606"/>
                  <a:pt x="2410724" y="91825"/>
                </a:cubicBezTo>
                <a:cubicBezTo>
                  <a:pt x="2399532" y="95044"/>
                  <a:pt x="2376720" y="106549"/>
                  <a:pt x="2342289" y="126338"/>
                </a:cubicBezTo>
                <a:cubicBezTo>
                  <a:pt x="2341486" y="140750"/>
                  <a:pt x="2342526" y="152283"/>
                  <a:pt x="2345408" y="160938"/>
                </a:cubicBezTo>
                <a:cubicBezTo>
                  <a:pt x="2348290" y="169592"/>
                  <a:pt x="2359311" y="174109"/>
                  <a:pt x="2378469" y="174489"/>
                </a:cubicBezTo>
                <a:cubicBezTo>
                  <a:pt x="2397628" y="174869"/>
                  <a:pt x="2410183" y="173701"/>
                  <a:pt x="2416134" y="170983"/>
                </a:cubicBezTo>
                <a:cubicBezTo>
                  <a:pt x="2422085" y="168266"/>
                  <a:pt x="2428621" y="159493"/>
                  <a:pt x="2435741" y="144665"/>
                </a:cubicBezTo>
                <a:cubicBezTo>
                  <a:pt x="2442861" y="129837"/>
                  <a:pt x="2446421" y="130999"/>
                  <a:pt x="2446421" y="148150"/>
                </a:cubicBezTo>
                <a:cubicBezTo>
                  <a:pt x="2446421" y="161515"/>
                  <a:pt x="2447994" y="172252"/>
                  <a:pt x="2451142" y="180362"/>
                </a:cubicBezTo>
                <a:cubicBezTo>
                  <a:pt x="2454290" y="188471"/>
                  <a:pt x="2449439" y="194816"/>
                  <a:pt x="2436590" y="199398"/>
                </a:cubicBezTo>
                <a:cubicBezTo>
                  <a:pt x="2423741" y="203980"/>
                  <a:pt x="2406583" y="206038"/>
                  <a:pt x="2385116" y="205572"/>
                </a:cubicBezTo>
                <a:cubicBezTo>
                  <a:pt x="2363649" y="205106"/>
                  <a:pt x="2347781" y="200474"/>
                  <a:pt x="2337514" y="191676"/>
                </a:cubicBezTo>
                <a:cubicBezTo>
                  <a:pt x="2327246" y="182878"/>
                  <a:pt x="2321880" y="168251"/>
                  <a:pt x="2321413" y="147795"/>
                </a:cubicBezTo>
                <a:cubicBezTo>
                  <a:pt x="2320947" y="127339"/>
                  <a:pt x="2320714" y="104957"/>
                  <a:pt x="2320714" y="80650"/>
                </a:cubicBezTo>
                <a:cubicBezTo>
                  <a:pt x="2320714" y="56172"/>
                  <a:pt x="2318467" y="38791"/>
                  <a:pt x="2313971" y="28509"/>
                </a:cubicBezTo>
                <a:cubicBezTo>
                  <a:pt x="2309475" y="18228"/>
                  <a:pt x="2311110" y="13804"/>
                  <a:pt x="2318875" y="15238"/>
                </a:cubicBezTo>
                <a:close/>
                <a:moveTo>
                  <a:pt x="7378992" y="14899"/>
                </a:moveTo>
                <a:cubicBezTo>
                  <a:pt x="7383402" y="15175"/>
                  <a:pt x="7388092" y="16507"/>
                  <a:pt x="7393066" y="18894"/>
                </a:cubicBezTo>
                <a:cubicBezTo>
                  <a:pt x="7403010" y="23670"/>
                  <a:pt x="7411116" y="29528"/>
                  <a:pt x="7417383" y="36468"/>
                </a:cubicBezTo>
                <a:cubicBezTo>
                  <a:pt x="7423649" y="43409"/>
                  <a:pt x="7425202" y="50203"/>
                  <a:pt x="7422040" y="56849"/>
                </a:cubicBezTo>
                <a:cubicBezTo>
                  <a:pt x="7418878" y="63496"/>
                  <a:pt x="7417966" y="88656"/>
                  <a:pt x="7419308" y="132329"/>
                </a:cubicBezTo>
                <a:cubicBezTo>
                  <a:pt x="7420648" y="176002"/>
                  <a:pt x="7422456" y="208952"/>
                  <a:pt x="7424728" y="231180"/>
                </a:cubicBezTo>
                <a:cubicBezTo>
                  <a:pt x="7427001" y="253407"/>
                  <a:pt x="7426962" y="271562"/>
                  <a:pt x="7424610" y="285644"/>
                </a:cubicBezTo>
                <a:cubicBezTo>
                  <a:pt x="7422258" y="299726"/>
                  <a:pt x="7418042" y="309140"/>
                  <a:pt x="7411962" y="313887"/>
                </a:cubicBezTo>
                <a:cubicBezTo>
                  <a:pt x="7405882" y="318633"/>
                  <a:pt x="7401662" y="316963"/>
                  <a:pt x="7399304" y="308875"/>
                </a:cubicBezTo>
                <a:cubicBezTo>
                  <a:pt x="7396944" y="300787"/>
                  <a:pt x="7392624" y="290849"/>
                  <a:pt x="7386344" y="279062"/>
                </a:cubicBezTo>
                <a:cubicBezTo>
                  <a:pt x="7361018" y="278230"/>
                  <a:pt x="7304224" y="279994"/>
                  <a:pt x="7215960" y="284353"/>
                </a:cubicBezTo>
                <a:cubicBezTo>
                  <a:pt x="7214726" y="301590"/>
                  <a:pt x="7209263" y="303580"/>
                  <a:pt x="7199570" y="290322"/>
                </a:cubicBezTo>
                <a:cubicBezTo>
                  <a:pt x="7189875" y="277065"/>
                  <a:pt x="7186828" y="263513"/>
                  <a:pt x="7190428" y="249668"/>
                </a:cubicBezTo>
                <a:cubicBezTo>
                  <a:pt x="7194026" y="235822"/>
                  <a:pt x="7196500" y="215889"/>
                  <a:pt x="7197848" y="189869"/>
                </a:cubicBezTo>
                <a:cubicBezTo>
                  <a:pt x="7199196" y="163849"/>
                  <a:pt x="7199870" y="135545"/>
                  <a:pt x="7199870" y="104957"/>
                </a:cubicBezTo>
                <a:cubicBezTo>
                  <a:pt x="7199870" y="75273"/>
                  <a:pt x="7197171" y="55921"/>
                  <a:pt x="7191772" y="46901"/>
                </a:cubicBezTo>
                <a:cubicBezTo>
                  <a:pt x="7186372" y="37881"/>
                  <a:pt x="7186850" y="33371"/>
                  <a:pt x="7193202" y="33371"/>
                </a:cubicBezTo>
                <a:cubicBezTo>
                  <a:pt x="7198207" y="33371"/>
                  <a:pt x="7203620" y="34041"/>
                  <a:pt x="7209442" y="35382"/>
                </a:cubicBezTo>
                <a:cubicBezTo>
                  <a:pt x="7215264" y="36723"/>
                  <a:pt x="7225560" y="37185"/>
                  <a:pt x="7240332" y="36769"/>
                </a:cubicBezTo>
                <a:cubicBezTo>
                  <a:pt x="7255102" y="36354"/>
                  <a:pt x="7277916" y="33912"/>
                  <a:pt x="7308778" y="29445"/>
                </a:cubicBezTo>
                <a:cubicBezTo>
                  <a:pt x="7339637" y="24978"/>
                  <a:pt x="7358914" y="20909"/>
                  <a:pt x="7366608" y="17238"/>
                </a:cubicBezTo>
                <a:cubicBezTo>
                  <a:pt x="7370454" y="15403"/>
                  <a:pt x="7374582" y="14623"/>
                  <a:pt x="7378992" y="14899"/>
                </a:cubicBezTo>
                <a:close/>
                <a:moveTo>
                  <a:pt x="5235867" y="14899"/>
                </a:moveTo>
                <a:cubicBezTo>
                  <a:pt x="5240277" y="15175"/>
                  <a:pt x="5244968" y="16507"/>
                  <a:pt x="5249941" y="18894"/>
                </a:cubicBezTo>
                <a:cubicBezTo>
                  <a:pt x="5259885" y="23670"/>
                  <a:pt x="5267991" y="29528"/>
                  <a:pt x="5274258" y="36468"/>
                </a:cubicBezTo>
                <a:cubicBezTo>
                  <a:pt x="5280525" y="43409"/>
                  <a:pt x="5282077" y="50203"/>
                  <a:pt x="5278915" y="56849"/>
                </a:cubicBezTo>
                <a:cubicBezTo>
                  <a:pt x="5275753" y="63496"/>
                  <a:pt x="5274842" y="88656"/>
                  <a:pt x="5276183" y="132329"/>
                </a:cubicBezTo>
                <a:cubicBezTo>
                  <a:pt x="5277524" y="176002"/>
                  <a:pt x="5279331" y="208952"/>
                  <a:pt x="5281604" y="231180"/>
                </a:cubicBezTo>
                <a:cubicBezTo>
                  <a:pt x="5283876" y="253407"/>
                  <a:pt x="5283837" y="271562"/>
                  <a:pt x="5281485" y="285644"/>
                </a:cubicBezTo>
                <a:cubicBezTo>
                  <a:pt x="5279133" y="299726"/>
                  <a:pt x="5274917" y="309140"/>
                  <a:pt x="5268837" y="313887"/>
                </a:cubicBezTo>
                <a:cubicBezTo>
                  <a:pt x="5262757" y="318633"/>
                  <a:pt x="5258537" y="316963"/>
                  <a:pt x="5256179" y="308875"/>
                </a:cubicBezTo>
                <a:cubicBezTo>
                  <a:pt x="5253819" y="300787"/>
                  <a:pt x="5249499" y="290849"/>
                  <a:pt x="5243218" y="279062"/>
                </a:cubicBezTo>
                <a:cubicBezTo>
                  <a:pt x="5217894" y="278230"/>
                  <a:pt x="5161099" y="279994"/>
                  <a:pt x="5072835" y="284353"/>
                </a:cubicBezTo>
                <a:cubicBezTo>
                  <a:pt x="5071602" y="301590"/>
                  <a:pt x="5066138" y="303580"/>
                  <a:pt x="5056444" y="290322"/>
                </a:cubicBezTo>
                <a:cubicBezTo>
                  <a:pt x="5046751" y="277065"/>
                  <a:pt x="5043703" y="263513"/>
                  <a:pt x="5047302" y="249668"/>
                </a:cubicBezTo>
                <a:cubicBezTo>
                  <a:pt x="5050902" y="235822"/>
                  <a:pt x="5053376" y="215889"/>
                  <a:pt x="5054723" y="189869"/>
                </a:cubicBezTo>
                <a:cubicBezTo>
                  <a:pt x="5056072" y="163849"/>
                  <a:pt x="5056745" y="135545"/>
                  <a:pt x="5056745" y="104957"/>
                </a:cubicBezTo>
                <a:cubicBezTo>
                  <a:pt x="5056745" y="75273"/>
                  <a:pt x="5054046" y="55921"/>
                  <a:pt x="5048647" y="46901"/>
                </a:cubicBezTo>
                <a:cubicBezTo>
                  <a:pt x="5043248" y="37881"/>
                  <a:pt x="5043725" y="33371"/>
                  <a:pt x="5050077" y="33371"/>
                </a:cubicBezTo>
                <a:cubicBezTo>
                  <a:pt x="5055082" y="33371"/>
                  <a:pt x="5060496" y="34041"/>
                  <a:pt x="5066317" y="35382"/>
                </a:cubicBezTo>
                <a:cubicBezTo>
                  <a:pt x="5072140" y="36723"/>
                  <a:pt x="5082436" y="37185"/>
                  <a:pt x="5097206" y="36769"/>
                </a:cubicBezTo>
                <a:cubicBezTo>
                  <a:pt x="5111977" y="36354"/>
                  <a:pt x="5134792" y="33912"/>
                  <a:pt x="5165652" y="29445"/>
                </a:cubicBezTo>
                <a:cubicBezTo>
                  <a:pt x="5196512" y="24978"/>
                  <a:pt x="5215789" y="20909"/>
                  <a:pt x="5223483" y="17238"/>
                </a:cubicBezTo>
                <a:cubicBezTo>
                  <a:pt x="5227330" y="15403"/>
                  <a:pt x="5231457" y="14623"/>
                  <a:pt x="5235867" y="14899"/>
                </a:cubicBezTo>
                <a:close/>
                <a:moveTo>
                  <a:pt x="7757138" y="13861"/>
                </a:moveTo>
                <a:cubicBezTo>
                  <a:pt x="7761368" y="15109"/>
                  <a:pt x="7767556" y="18866"/>
                  <a:pt x="7775702" y="25132"/>
                </a:cubicBezTo>
                <a:cubicBezTo>
                  <a:pt x="7788837" y="36949"/>
                  <a:pt x="7791748" y="44778"/>
                  <a:pt x="7784435" y="48622"/>
                </a:cubicBezTo>
                <a:cubicBezTo>
                  <a:pt x="7777122" y="52465"/>
                  <a:pt x="7766058" y="62241"/>
                  <a:pt x="7751244" y="77951"/>
                </a:cubicBezTo>
                <a:cubicBezTo>
                  <a:pt x="7736430" y="93661"/>
                  <a:pt x="7722740" y="104803"/>
                  <a:pt x="7710170" y="111378"/>
                </a:cubicBezTo>
                <a:cubicBezTo>
                  <a:pt x="7697600" y="117953"/>
                  <a:pt x="7691812" y="119028"/>
                  <a:pt x="7692801" y="114605"/>
                </a:cubicBezTo>
                <a:cubicBezTo>
                  <a:pt x="7693790" y="110181"/>
                  <a:pt x="7698157" y="104093"/>
                  <a:pt x="7705901" y="96342"/>
                </a:cubicBezTo>
                <a:cubicBezTo>
                  <a:pt x="7713644" y="88591"/>
                  <a:pt x="7722155" y="78091"/>
                  <a:pt x="7731434" y="64840"/>
                </a:cubicBezTo>
                <a:cubicBezTo>
                  <a:pt x="7740711" y="51590"/>
                  <a:pt x="7746020" y="42298"/>
                  <a:pt x="7747362" y="36963"/>
                </a:cubicBezTo>
                <a:cubicBezTo>
                  <a:pt x="7748702" y="31628"/>
                  <a:pt x="7749688" y="25190"/>
                  <a:pt x="7750320" y="17647"/>
                </a:cubicBezTo>
                <a:cubicBezTo>
                  <a:pt x="7750634" y="13875"/>
                  <a:pt x="7752908" y="12613"/>
                  <a:pt x="7757138" y="13861"/>
                </a:cubicBezTo>
                <a:close/>
                <a:moveTo>
                  <a:pt x="5614013" y="13861"/>
                </a:moveTo>
                <a:cubicBezTo>
                  <a:pt x="5618244" y="15109"/>
                  <a:pt x="5624431" y="18866"/>
                  <a:pt x="5632576" y="25132"/>
                </a:cubicBezTo>
                <a:cubicBezTo>
                  <a:pt x="5645712" y="36949"/>
                  <a:pt x="5648623" y="44778"/>
                  <a:pt x="5641310" y="48622"/>
                </a:cubicBezTo>
                <a:cubicBezTo>
                  <a:pt x="5633996" y="52465"/>
                  <a:pt x="5622933" y="62241"/>
                  <a:pt x="5608119" y="77951"/>
                </a:cubicBezTo>
                <a:cubicBezTo>
                  <a:pt x="5593306" y="93661"/>
                  <a:pt x="5579615" y="104803"/>
                  <a:pt x="5567046" y="111378"/>
                </a:cubicBezTo>
                <a:cubicBezTo>
                  <a:pt x="5554476" y="117953"/>
                  <a:pt x="5548686" y="119028"/>
                  <a:pt x="5549676" y="114605"/>
                </a:cubicBezTo>
                <a:cubicBezTo>
                  <a:pt x="5550665" y="110181"/>
                  <a:pt x="5555032" y="104093"/>
                  <a:pt x="5562775" y="96342"/>
                </a:cubicBezTo>
                <a:cubicBezTo>
                  <a:pt x="5570519" y="88591"/>
                  <a:pt x="5579030" y="78091"/>
                  <a:pt x="5588308" y="64840"/>
                </a:cubicBezTo>
                <a:cubicBezTo>
                  <a:pt x="5597587" y="51590"/>
                  <a:pt x="5602896" y="42298"/>
                  <a:pt x="5604236" y="36963"/>
                </a:cubicBezTo>
                <a:cubicBezTo>
                  <a:pt x="5605578" y="31628"/>
                  <a:pt x="5606564" y="25190"/>
                  <a:pt x="5607194" y="17647"/>
                </a:cubicBezTo>
                <a:cubicBezTo>
                  <a:pt x="5607510" y="13875"/>
                  <a:pt x="5609783" y="12613"/>
                  <a:pt x="5614013" y="13861"/>
                </a:cubicBezTo>
                <a:close/>
                <a:moveTo>
                  <a:pt x="6164049" y="12371"/>
                </a:moveTo>
                <a:cubicBezTo>
                  <a:pt x="6167211" y="12103"/>
                  <a:pt x="6172180" y="13395"/>
                  <a:pt x="6178956" y="16249"/>
                </a:cubicBezTo>
                <a:cubicBezTo>
                  <a:pt x="6192507" y="21956"/>
                  <a:pt x="6197548" y="26921"/>
                  <a:pt x="6194078" y="31144"/>
                </a:cubicBezTo>
                <a:cubicBezTo>
                  <a:pt x="6190608" y="35368"/>
                  <a:pt x="6186944" y="38591"/>
                  <a:pt x="6183086" y="40813"/>
                </a:cubicBezTo>
                <a:cubicBezTo>
                  <a:pt x="6188894" y="40326"/>
                  <a:pt x="6197534" y="38282"/>
                  <a:pt x="6209006" y="34683"/>
                </a:cubicBezTo>
                <a:cubicBezTo>
                  <a:pt x="6220478" y="31084"/>
                  <a:pt x="6229376" y="33156"/>
                  <a:pt x="6235700" y="40899"/>
                </a:cubicBezTo>
                <a:cubicBezTo>
                  <a:pt x="6242024" y="48643"/>
                  <a:pt x="6236629" y="54071"/>
                  <a:pt x="6219513" y="57183"/>
                </a:cubicBezTo>
                <a:cubicBezTo>
                  <a:pt x="6202399" y="60295"/>
                  <a:pt x="6187661" y="60495"/>
                  <a:pt x="6175299" y="57785"/>
                </a:cubicBezTo>
                <a:lnTo>
                  <a:pt x="6172121" y="61748"/>
                </a:lnTo>
                <a:lnTo>
                  <a:pt x="6179902" y="61141"/>
                </a:lnTo>
                <a:cubicBezTo>
                  <a:pt x="6188679" y="62575"/>
                  <a:pt x="6195903" y="65443"/>
                  <a:pt x="6201574" y="69745"/>
                </a:cubicBezTo>
                <a:cubicBezTo>
                  <a:pt x="6207245" y="74047"/>
                  <a:pt x="6208031" y="80106"/>
                  <a:pt x="6203929" y="87921"/>
                </a:cubicBezTo>
                <a:cubicBezTo>
                  <a:pt x="6199828" y="95736"/>
                  <a:pt x="6192759" y="96102"/>
                  <a:pt x="6182720" y="89018"/>
                </a:cubicBezTo>
                <a:cubicBezTo>
                  <a:pt x="6176052" y="81403"/>
                  <a:pt x="6171721" y="74495"/>
                  <a:pt x="6169728" y="68293"/>
                </a:cubicBezTo>
                <a:lnTo>
                  <a:pt x="6170456" y="63825"/>
                </a:lnTo>
                <a:lnTo>
                  <a:pt x="6163721" y="72224"/>
                </a:lnTo>
                <a:cubicBezTo>
                  <a:pt x="6152201" y="85356"/>
                  <a:pt x="6140856" y="94568"/>
                  <a:pt x="6129686" y="99859"/>
                </a:cubicBezTo>
                <a:cubicBezTo>
                  <a:pt x="6114794" y="106915"/>
                  <a:pt x="6111044" y="105488"/>
                  <a:pt x="6118436" y="95579"/>
                </a:cubicBezTo>
                <a:cubicBezTo>
                  <a:pt x="6125829" y="85670"/>
                  <a:pt x="6133067" y="76065"/>
                  <a:pt x="6140151" y="66766"/>
                </a:cubicBezTo>
                <a:cubicBezTo>
                  <a:pt x="6147236" y="57466"/>
                  <a:pt x="6152538" y="48686"/>
                  <a:pt x="6156058" y="40426"/>
                </a:cubicBezTo>
                <a:cubicBezTo>
                  <a:pt x="6159579" y="32166"/>
                  <a:pt x="6160887" y="24645"/>
                  <a:pt x="6159984" y="17862"/>
                </a:cubicBezTo>
                <a:cubicBezTo>
                  <a:pt x="6159532" y="14470"/>
                  <a:pt x="6160887" y="12640"/>
                  <a:pt x="6164049" y="12371"/>
                </a:cubicBezTo>
                <a:close/>
                <a:moveTo>
                  <a:pt x="3357508" y="4622"/>
                </a:moveTo>
                <a:cubicBezTo>
                  <a:pt x="3360670" y="3902"/>
                  <a:pt x="3365975" y="5307"/>
                  <a:pt x="3373425" y="8838"/>
                </a:cubicBezTo>
                <a:cubicBezTo>
                  <a:pt x="3388325" y="15901"/>
                  <a:pt x="3393433" y="22573"/>
                  <a:pt x="3388751" y="28854"/>
                </a:cubicBezTo>
                <a:cubicBezTo>
                  <a:pt x="3384069" y="35135"/>
                  <a:pt x="3380455" y="41444"/>
                  <a:pt x="3377910" y="47783"/>
                </a:cubicBezTo>
                <a:cubicBezTo>
                  <a:pt x="3375365" y="54121"/>
                  <a:pt x="3371876" y="61901"/>
                  <a:pt x="3367445" y="71121"/>
                </a:cubicBezTo>
                <a:cubicBezTo>
                  <a:pt x="3379333" y="69401"/>
                  <a:pt x="3390870" y="67199"/>
                  <a:pt x="3402055" y="64518"/>
                </a:cubicBezTo>
                <a:cubicBezTo>
                  <a:pt x="3413241" y="61836"/>
                  <a:pt x="3423920" y="58893"/>
                  <a:pt x="3434095" y="55688"/>
                </a:cubicBezTo>
                <a:cubicBezTo>
                  <a:pt x="3444269" y="52483"/>
                  <a:pt x="3453701" y="54899"/>
                  <a:pt x="3462392" y="62937"/>
                </a:cubicBezTo>
                <a:cubicBezTo>
                  <a:pt x="3471082" y="70974"/>
                  <a:pt x="3466443" y="77076"/>
                  <a:pt x="3448474" y="81242"/>
                </a:cubicBezTo>
                <a:cubicBezTo>
                  <a:pt x="3430506" y="85408"/>
                  <a:pt x="3413843" y="88821"/>
                  <a:pt x="3398484" y="91481"/>
                </a:cubicBezTo>
                <a:cubicBezTo>
                  <a:pt x="3383126" y="94141"/>
                  <a:pt x="3369603" y="96303"/>
                  <a:pt x="3357916" y="97966"/>
                </a:cubicBezTo>
                <a:cubicBezTo>
                  <a:pt x="3345010" y="123779"/>
                  <a:pt x="3330634" y="148128"/>
                  <a:pt x="3314788" y="171015"/>
                </a:cubicBezTo>
                <a:cubicBezTo>
                  <a:pt x="3314788" y="201668"/>
                  <a:pt x="3314657" y="225657"/>
                  <a:pt x="3314395" y="242983"/>
                </a:cubicBezTo>
                <a:lnTo>
                  <a:pt x="3314151" y="255020"/>
                </a:lnTo>
                <a:lnTo>
                  <a:pt x="3314874" y="254465"/>
                </a:lnTo>
                <a:cubicBezTo>
                  <a:pt x="3322230" y="253798"/>
                  <a:pt x="3348695" y="250460"/>
                  <a:pt x="3394268" y="244452"/>
                </a:cubicBezTo>
                <a:lnTo>
                  <a:pt x="3394268" y="196828"/>
                </a:lnTo>
                <a:cubicBezTo>
                  <a:pt x="3373160" y="200427"/>
                  <a:pt x="3357758" y="199097"/>
                  <a:pt x="3348064" y="192838"/>
                </a:cubicBezTo>
                <a:cubicBezTo>
                  <a:pt x="3338370" y="186578"/>
                  <a:pt x="3338643" y="182505"/>
                  <a:pt x="3348882" y="180620"/>
                </a:cubicBezTo>
                <a:cubicBezTo>
                  <a:pt x="3359121" y="178734"/>
                  <a:pt x="3374250" y="175798"/>
                  <a:pt x="3394268" y="171811"/>
                </a:cubicBezTo>
                <a:cubicBezTo>
                  <a:pt x="3393394" y="139890"/>
                  <a:pt x="3391375" y="121000"/>
                  <a:pt x="3388213" y="115142"/>
                </a:cubicBezTo>
                <a:cubicBezTo>
                  <a:pt x="3385051" y="109284"/>
                  <a:pt x="3385765" y="105434"/>
                  <a:pt x="3390354" y="103591"/>
                </a:cubicBezTo>
                <a:cubicBezTo>
                  <a:pt x="3394943" y="101749"/>
                  <a:pt x="3402844" y="103111"/>
                  <a:pt x="3414058" y="107678"/>
                </a:cubicBezTo>
                <a:cubicBezTo>
                  <a:pt x="3425272" y="112246"/>
                  <a:pt x="3429510" y="117842"/>
                  <a:pt x="3426771" y="124467"/>
                </a:cubicBezTo>
                <a:cubicBezTo>
                  <a:pt x="3424032" y="131092"/>
                  <a:pt x="3422254" y="144809"/>
                  <a:pt x="3421436" y="165616"/>
                </a:cubicBezTo>
                <a:cubicBezTo>
                  <a:pt x="3432005" y="163996"/>
                  <a:pt x="3441996" y="161565"/>
                  <a:pt x="3451411" y="158324"/>
                </a:cubicBezTo>
                <a:cubicBezTo>
                  <a:pt x="3460825" y="155083"/>
                  <a:pt x="3469203" y="156922"/>
                  <a:pt x="3476545" y="163842"/>
                </a:cubicBezTo>
                <a:cubicBezTo>
                  <a:pt x="3483888" y="170761"/>
                  <a:pt x="3481870" y="176400"/>
                  <a:pt x="3470490" y="180760"/>
                </a:cubicBezTo>
                <a:cubicBezTo>
                  <a:pt x="3459111" y="185119"/>
                  <a:pt x="3442688" y="188948"/>
                  <a:pt x="3421221" y="192246"/>
                </a:cubicBezTo>
                <a:cubicBezTo>
                  <a:pt x="3420461" y="208694"/>
                  <a:pt x="3420081" y="225013"/>
                  <a:pt x="3420081" y="241203"/>
                </a:cubicBezTo>
                <a:cubicBezTo>
                  <a:pt x="3441606" y="238622"/>
                  <a:pt x="3460563" y="236177"/>
                  <a:pt x="3476954" y="233868"/>
                </a:cubicBezTo>
                <a:cubicBezTo>
                  <a:pt x="3493345" y="231560"/>
                  <a:pt x="3505961" y="236055"/>
                  <a:pt x="3514802" y="247355"/>
                </a:cubicBezTo>
                <a:cubicBezTo>
                  <a:pt x="3523642" y="258656"/>
                  <a:pt x="3521480" y="264080"/>
                  <a:pt x="3508316" y="263628"/>
                </a:cubicBezTo>
                <a:cubicBezTo>
                  <a:pt x="3495152" y="263176"/>
                  <a:pt x="3481242" y="262502"/>
                  <a:pt x="3466586" y="261606"/>
                </a:cubicBezTo>
                <a:cubicBezTo>
                  <a:pt x="3451931" y="260710"/>
                  <a:pt x="3430238" y="262287"/>
                  <a:pt x="3401507" y="266338"/>
                </a:cubicBezTo>
                <a:cubicBezTo>
                  <a:pt x="3372776" y="270389"/>
                  <a:pt x="3353908" y="273537"/>
                  <a:pt x="3344902" y="275781"/>
                </a:cubicBezTo>
                <a:cubicBezTo>
                  <a:pt x="3335897" y="278026"/>
                  <a:pt x="3326801" y="275201"/>
                  <a:pt x="3317616" y="267306"/>
                </a:cubicBezTo>
                <a:lnTo>
                  <a:pt x="3313692" y="262576"/>
                </a:lnTo>
                <a:lnTo>
                  <a:pt x="3311970" y="282060"/>
                </a:lnTo>
                <a:cubicBezTo>
                  <a:pt x="3310791" y="289450"/>
                  <a:pt x="3309138" y="296241"/>
                  <a:pt x="3307012" y="302433"/>
                </a:cubicBezTo>
                <a:cubicBezTo>
                  <a:pt x="3302760" y="314815"/>
                  <a:pt x="3297343" y="314529"/>
                  <a:pt x="3290761" y="301572"/>
                </a:cubicBezTo>
                <a:cubicBezTo>
                  <a:pt x="3284179" y="288616"/>
                  <a:pt x="3282462" y="277312"/>
                  <a:pt x="3285609" y="267661"/>
                </a:cubicBezTo>
                <a:cubicBezTo>
                  <a:pt x="3288757" y="258010"/>
                  <a:pt x="3289958" y="234399"/>
                  <a:pt x="3289212" y="196828"/>
                </a:cubicBezTo>
                <a:cubicBezTo>
                  <a:pt x="3281899" y="208759"/>
                  <a:pt x="3271391" y="220435"/>
                  <a:pt x="3257689" y="231857"/>
                </a:cubicBezTo>
                <a:cubicBezTo>
                  <a:pt x="3243987" y="243279"/>
                  <a:pt x="3231156" y="251095"/>
                  <a:pt x="3219196" y="255303"/>
                </a:cubicBezTo>
                <a:cubicBezTo>
                  <a:pt x="3207237" y="259512"/>
                  <a:pt x="3205587" y="256917"/>
                  <a:pt x="3214249" y="247517"/>
                </a:cubicBezTo>
                <a:cubicBezTo>
                  <a:pt x="3222910" y="238117"/>
                  <a:pt x="3233558" y="227100"/>
                  <a:pt x="3246191" y="214466"/>
                </a:cubicBezTo>
                <a:cubicBezTo>
                  <a:pt x="3258825" y="201832"/>
                  <a:pt x="3272642" y="184933"/>
                  <a:pt x="3287642" y="163766"/>
                </a:cubicBezTo>
                <a:cubicBezTo>
                  <a:pt x="3287642" y="159163"/>
                  <a:pt x="3286742" y="152696"/>
                  <a:pt x="3284942" y="144364"/>
                </a:cubicBezTo>
                <a:cubicBezTo>
                  <a:pt x="3283143" y="136032"/>
                  <a:pt x="3289592" y="135918"/>
                  <a:pt x="3304291" y="144020"/>
                </a:cubicBezTo>
                <a:cubicBezTo>
                  <a:pt x="3307819" y="139775"/>
                  <a:pt x="3316667" y="125428"/>
                  <a:pt x="3330835" y="100978"/>
                </a:cubicBezTo>
                <a:cubicBezTo>
                  <a:pt x="3322374" y="103674"/>
                  <a:pt x="3314476" y="105473"/>
                  <a:pt x="3307141" y="106377"/>
                </a:cubicBezTo>
                <a:cubicBezTo>
                  <a:pt x="3299806" y="107280"/>
                  <a:pt x="3291571" y="103961"/>
                  <a:pt x="3282436" y="96418"/>
                </a:cubicBezTo>
                <a:cubicBezTo>
                  <a:pt x="3273302" y="88875"/>
                  <a:pt x="3275127" y="84813"/>
                  <a:pt x="3287911" y="84232"/>
                </a:cubicBezTo>
                <a:cubicBezTo>
                  <a:pt x="3300695" y="83651"/>
                  <a:pt x="3317513" y="81697"/>
                  <a:pt x="3338363" y="78370"/>
                </a:cubicBezTo>
                <a:cubicBezTo>
                  <a:pt x="3351341" y="44843"/>
                  <a:pt x="3356704" y="23107"/>
                  <a:pt x="3354453" y="13162"/>
                </a:cubicBezTo>
                <a:cubicBezTo>
                  <a:pt x="3353327" y="8189"/>
                  <a:pt x="3354346" y="5343"/>
                  <a:pt x="3357508" y="4622"/>
                </a:cubicBezTo>
                <a:close/>
                <a:moveTo>
                  <a:pt x="2716345" y="3724"/>
                </a:moveTo>
                <a:cubicBezTo>
                  <a:pt x="2717844" y="3633"/>
                  <a:pt x="2719743" y="3882"/>
                  <a:pt x="2722043" y="4472"/>
                </a:cubicBezTo>
                <a:cubicBezTo>
                  <a:pt x="2731242" y="6831"/>
                  <a:pt x="2739144" y="9885"/>
                  <a:pt x="2745747" y="13635"/>
                </a:cubicBezTo>
                <a:cubicBezTo>
                  <a:pt x="2752351" y="17385"/>
                  <a:pt x="2754058" y="22286"/>
                  <a:pt x="2750867" y="28337"/>
                </a:cubicBezTo>
                <a:cubicBezTo>
                  <a:pt x="2747676" y="34389"/>
                  <a:pt x="2745672" y="50902"/>
                  <a:pt x="2744855" y="77876"/>
                </a:cubicBezTo>
                <a:cubicBezTo>
                  <a:pt x="2747752" y="77947"/>
                  <a:pt x="2752473" y="77065"/>
                  <a:pt x="2759019" y="75230"/>
                </a:cubicBezTo>
                <a:cubicBezTo>
                  <a:pt x="2765565" y="73394"/>
                  <a:pt x="2772488" y="75857"/>
                  <a:pt x="2779787" y="82619"/>
                </a:cubicBezTo>
                <a:cubicBezTo>
                  <a:pt x="2787087" y="89380"/>
                  <a:pt x="2785057" y="93897"/>
                  <a:pt x="2773700" y="96170"/>
                </a:cubicBezTo>
                <a:cubicBezTo>
                  <a:pt x="2762343" y="98443"/>
                  <a:pt x="2752634" y="99938"/>
                  <a:pt x="2744575" y="100655"/>
                </a:cubicBezTo>
                <a:cubicBezTo>
                  <a:pt x="2742051" y="143532"/>
                  <a:pt x="2740789" y="175532"/>
                  <a:pt x="2740789" y="196656"/>
                </a:cubicBezTo>
                <a:cubicBezTo>
                  <a:pt x="2760235" y="194906"/>
                  <a:pt x="2774991" y="193343"/>
                  <a:pt x="2785057" y="191966"/>
                </a:cubicBezTo>
                <a:cubicBezTo>
                  <a:pt x="2795124" y="190590"/>
                  <a:pt x="2804212" y="193296"/>
                  <a:pt x="2812322" y="200087"/>
                </a:cubicBezTo>
                <a:cubicBezTo>
                  <a:pt x="2820431" y="206877"/>
                  <a:pt x="2821242" y="211853"/>
                  <a:pt x="2814752" y="215015"/>
                </a:cubicBezTo>
                <a:cubicBezTo>
                  <a:pt x="2808264" y="218177"/>
                  <a:pt x="2799021" y="219535"/>
                  <a:pt x="2787026" y="219091"/>
                </a:cubicBezTo>
                <a:cubicBezTo>
                  <a:pt x="2775030" y="218646"/>
                  <a:pt x="2761518" y="218865"/>
                  <a:pt x="2746489" y="219747"/>
                </a:cubicBezTo>
                <a:cubicBezTo>
                  <a:pt x="2731461" y="220629"/>
                  <a:pt x="2715013" y="222188"/>
                  <a:pt x="2697145" y="224425"/>
                </a:cubicBezTo>
                <a:cubicBezTo>
                  <a:pt x="2679277" y="226663"/>
                  <a:pt x="2663463" y="228921"/>
                  <a:pt x="2649704" y="231201"/>
                </a:cubicBezTo>
                <a:cubicBezTo>
                  <a:pt x="2635944" y="233481"/>
                  <a:pt x="2625637" y="235295"/>
                  <a:pt x="2618783" y="236643"/>
                </a:cubicBezTo>
                <a:cubicBezTo>
                  <a:pt x="2611928" y="237991"/>
                  <a:pt x="2605102" y="234589"/>
                  <a:pt x="2598305" y="226437"/>
                </a:cubicBezTo>
                <a:cubicBezTo>
                  <a:pt x="2591508" y="218284"/>
                  <a:pt x="2593225" y="214667"/>
                  <a:pt x="2603457" y="215585"/>
                </a:cubicBezTo>
                <a:cubicBezTo>
                  <a:pt x="2613689" y="216502"/>
                  <a:pt x="2630169" y="215334"/>
                  <a:pt x="2652898" y="212079"/>
                </a:cubicBezTo>
                <a:lnTo>
                  <a:pt x="2652898" y="115841"/>
                </a:lnTo>
                <a:cubicBezTo>
                  <a:pt x="2647707" y="116730"/>
                  <a:pt x="2642136" y="114461"/>
                  <a:pt x="2636185" y="109033"/>
                </a:cubicBezTo>
                <a:cubicBezTo>
                  <a:pt x="2630233" y="103606"/>
                  <a:pt x="2630531" y="100218"/>
                  <a:pt x="2637077" y="98870"/>
                </a:cubicBezTo>
                <a:cubicBezTo>
                  <a:pt x="2643624" y="97522"/>
                  <a:pt x="2648897" y="96561"/>
                  <a:pt x="2652898" y="95987"/>
                </a:cubicBezTo>
                <a:cubicBezTo>
                  <a:pt x="2652898" y="87010"/>
                  <a:pt x="2652468" y="79052"/>
                  <a:pt x="2651607" y="72111"/>
                </a:cubicBezTo>
                <a:cubicBezTo>
                  <a:pt x="2650747" y="65170"/>
                  <a:pt x="2648722" y="57649"/>
                  <a:pt x="2645531" y="49547"/>
                </a:cubicBezTo>
                <a:cubicBezTo>
                  <a:pt x="2642340" y="41444"/>
                  <a:pt x="2644678" y="38583"/>
                  <a:pt x="2652543" y="40964"/>
                </a:cubicBezTo>
                <a:cubicBezTo>
                  <a:pt x="2660409" y="43344"/>
                  <a:pt x="2667411" y="46137"/>
                  <a:pt x="2673548" y="49342"/>
                </a:cubicBezTo>
                <a:cubicBezTo>
                  <a:pt x="2679685" y="52547"/>
                  <a:pt x="2681837" y="56290"/>
                  <a:pt x="2680001" y="60571"/>
                </a:cubicBezTo>
                <a:cubicBezTo>
                  <a:pt x="2678166" y="64851"/>
                  <a:pt x="2676832" y="75122"/>
                  <a:pt x="2676000" y="91384"/>
                </a:cubicBezTo>
                <a:cubicBezTo>
                  <a:pt x="2697926" y="87842"/>
                  <a:pt x="2712725" y="85376"/>
                  <a:pt x="2720397" y="83985"/>
                </a:cubicBezTo>
                <a:cubicBezTo>
                  <a:pt x="2720397" y="70204"/>
                  <a:pt x="2720179" y="57186"/>
                  <a:pt x="2719741" y="44933"/>
                </a:cubicBezTo>
                <a:cubicBezTo>
                  <a:pt x="2719304" y="32679"/>
                  <a:pt x="2717278" y="22282"/>
                  <a:pt x="2713665" y="13743"/>
                </a:cubicBezTo>
                <a:cubicBezTo>
                  <a:pt x="2710954" y="7338"/>
                  <a:pt x="2711848" y="3998"/>
                  <a:pt x="2716345" y="3724"/>
                </a:cubicBezTo>
                <a:close/>
                <a:moveTo>
                  <a:pt x="6919321" y="3230"/>
                </a:moveTo>
                <a:cubicBezTo>
                  <a:pt x="6921028" y="3316"/>
                  <a:pt x="6923112" y="3776"/>
                  <a:pt x="6925575" y="4612"/>
                </a:cubicBezTo>
                <a:cubicBezTo>
                  <a:pt x="6935427" y="7953"/>
                  <a:pt x="6943780" y="12506"/>
                  <a:pt x="6950634" y="18271"/>
                </a:cubicBezTo>
                <a:cubicBezTo>
                  <a:pt x="6957489" y="24035"/>
                  <a:pt x="6959177" y="28904"/>
                  <a:pt x="6955700" y="32876"/>
                </a:cubicBezTo>
                <a:cubicBezTo>
                  <a:pt x="6952222" y="36848"/>
                  <a:pt x="6949006" y="40684"/>
                  <a:pt x="6946053" y="44384"/>
                </a:cubicBezTo>
                <a:cubicBezTo>
                  <a:pt x="6977028" y="76578"/>
                  <a:pt x="6998738" y="98009"/>
                  <a:pt x="7011186" y="108678"/>
                </a:cubicBezTo>
                <a:cubicBezTo>
                  <a:pt x="7023633" y="119348"/>
                  <a:pt x="7036454" y="128425"/>
                  <a:pt x="7049646" y="135911"/>
                </a:cubicBezTo>
                <a:cubicBezTo>
                  <a:pt x="7062839" y="143396"/>
                  <a:pt x="7077892" y="150279"/>
                  <a:pt x="7094808" y="156560"/>
                </a:cubicBezTo>
                <a:cubicBezTo>
                  <a:pt x="7111722" y="162841"/>
                  <a:pt x="7113034" y="167523"/>
                  <a:pt x="7098744" y="170607"/>
                </a:cubicBezTo>
                <a:cubicBezTo>
                  <a:pt x="7084454" y="173690"/>
                  <a:pt x="7068780" y="174762"/>
                  <a:pt x="7051722" y="173822"/>
                </a:cubicBezTo>
                <a:cubicBezTo>
                  <a:pt x="7034664" y="172883"/>
                  <a:pt x="7022662" y="167947"/>
                  <a:pt x="7015714" y="159013"/>
                </a:cubicBezTo>
                <a:cubicBezTo>
                  <a:pt x="7008766" y="150079"/>
                  <a:pt x="6999180" y="137531"/>
                  <a:pt x="6986954" y="121370"/>
                </a:cubicBezTo>
                <a:cubicBezTo>
                  <a:pt x="6974729" y="105208"/>
                  <a:pt x="6958148" y="83569"/>
                  <a:pt x="6937212" y="56451"/>
                </a:cubicBezTo>
                <a:cubicBezTo>
                  <a:pt x="6927360" y="76843"/>
                  <a:pt x="6916774" y="94962"/>
                  <a:pt x="6905452" y="110808"/>
                </a:cubicBezTo>
                <a:cubicBezTo>
                  <a:pt x="6894130" y="126654"/>
                  <a:pt x="6880249" y="143253"/>
                  <a:pt x="6863808" y="160604"/>
                </a:cubicBezTo>
                <a:cubicBezTo>
                  <a:pt x="6847366" y="177956"/>
                  <a:pt x="6828144" y="191705"/>
                  <a:pt x="6806139" y="201850"/>
                </a:cubicBezTo>
                <a:cubicBezTo>
                  <a:pt x="6784134" y="211996"/>
                  <a:pt x="6781563" y="209390"/>
                  <a:pt x="6798427" y="194031"/>
                </a:cubicBezTo>
                <a:cubicBezTo>
                  <a:pt x="6815291" y="178673"/>
                  <a:pt x="6831360" y="162232"/>
                  <a:pt x="6846632" y="144708"/>
                </a:cubicBezTo>
                <a:cubicBezTo>
                  <a:pt x="6861904" y="127184"/>
                  <a:pt x="6874857" y="110227"/>
                  <a:pt x="6885490" y="93836"/>
                </a:cubicBezTo>
                <a:cubicBezTo>
                  <a:pt x="6896124" y="77445"/>
                  <a:pt x="6904126" y="61965"/>
                  <a:pt x="6909496" y="47396"/>
                </a:cubicBezTo>
                <a:cubicBezTo>
                  <a:pt x="6914866" y="32826"/>
                  <a:pt x="6916426" y="21217"/>
                  <a:pt x="6914174" y="12570"/>
                </a:cubicBezTo>
                <a:cubicBezTo>
                  <a:pt x="6912486" y="6085"/>
                  <a:pt x="6914202" y="2971"/>
                  <a:pt x="6919321" y="3230"/>
                </a:cubicBezTo>
                <a:close/>
                <a:moveTo>
                  <a:pt x="6266689" y="2350"/>
                </a:moveTo>
                <a:cubicBezTo>
                  <a:pt x="6268128" y="2329"/>
                  <a:pt x="6269844" y="2620"/>
                  <a:pt x="6271837" y="3224"/>
                </a:cubicBezTo>
                <a:cubicBezTo>
                  <a:pt x="6279810" y="5640"/>
                  <a:pt x="6286360" y="8828"/>
                  <a:pt x="6291486" y="12785"/>
                </a:cubicBezTo>
                <a:cubicBezTo>
                  <a:pt x="6296614" y="16743"/>
                  <a:pt x="6297653" y="20508"/>
                  <a:pt x="6294606" y="24078"/>
                </a:cubicBezTo>
                <a:cubicBezTo>
                  <a:pt x="6291558" y="27649"/>
                  <a:pt x="6287684" y="30732"/>
                  <a:pt x="6282980" y="33328"/>
                </a:cubicBezTo>
                <a:cubicBezTo>
                  <a:pt x="6299198" y="31636"/>
                  <a:pt x="6311498" y="29413"/>
                  <a:pt x="6319880" y="26660"/>
                </a:cubicBezTo>
                <a:cubicBezTo>
                  <a:pt x="6328262" y="23906"/>
                  <a:pt x="6336132" y="25896"/>
                  <a:pt x="6343488" y="32629"/>
                </a:cubicBezTo>
                <a:cubicBezTo>
                  <a:pt x="6350844" y="39361"/>
                  <a:pt x="6344990" y="44563"/>
                  <a:pt x="6325924" y="48234"/>
                </a:cubicBezTo>
                <a:cubicBezTo>
                  <a:pt x="6306860" y="51906"/>
                  <a:pt x="6290738" y="51490"/>
                  <a:pt x="6277559" y="46987"/>
                </a:cubicBezTo>
                <a:cubicBezTo>
                  <a:pt x="6264983" y="63435"/>
                  <a:pt x="6251692" y="75423"/>
                  <a:pt x="6237690" y="82952"/>
                </a:cubicBezTo>
                <a:cubicBezTo>
                  <a:pt x="6223686" y="90481"/>
                  <a:pt x="6220775" y="88674"/>
                  <a:pt x="6228956" y="77531"/>
                </a:cubicBezTo>
                <a:cubicBezTo>
                  <a:pt x="6237138" y="66389"/>
                  <a:pt x="6244785" y="54408"/>
                  <a:pt x="6251897" y="41588"/>
                </a:cubicBezTo>
                <a:cubicBezTo>
                  <a:pt x="6259010" y="28768"/>
                  <a:pt x="6262118" y="18565"/>
                  <a:pt x="6261222" y="10979"/>
                </a:cubicBezTo>
                <a:cubicBezTo>
                  <a:pt x="6260550" y="5289"/>
                  <a:pt x="6262372" y="2413"/>
                  <a:pt x="6266689" y="2350"/>
                </a:cubicBezTo>
                <a:close/>
                <a:moveTo>
                  <a:pt x="3711579" y="2345"/>
                </a:moveTo>
                <a:cubicBezTo>
                  <a:pt x="3715530" y="2680"/>
                  <a:pt x="3720325" y="3486"/>
                  <a:pt x="3725965" y="4762"/>
                </a:cubicBezTo>
                <a:cubicBezTo>
                  <a:pt x="3737243" y="7315"/>
                  <a:pt x="3742190" y="10857"/>
                  <a:pt x="3740807" y="15388"/>
                </a:cubicBezTo>
                <a:cubicBezTo>
                  <a:pt x="3739423" y="19920"/>
                  <a:pt x="3738315" y="25462"/>
                  <a:pt x="3737483" y="32016"/>
                </a:cubicBezTo>
                <a:cubicBezTo>
                  <a:pt x="3738817" y="32016"/>
                  <a:pt x="3747363" y="29761"/>
                  <a:pt x="3763123" y="25251"/>
                </a:cubicBezTo>
                <a:cubicBezTo>
                  <a:pt x="3778883" y="20741"/>
                  <a:pt x="3788900" y="22340"/>
                  <a:pt x="3793173" y="30047"/>
                </a:cubicBezTo>
                <a:cubicBezTo>
                  <a:pt x="3797446" y="37755"/>
                  <a:pt x="3792126" y="43405"/>
                  <a:pt x="3777213" y="46998"/>
                </a:cubicBezTo>
                <a:cubicBezTo>
                  <a:pt x="3762299" y="50590"/>
                  <a:pt x="3749056" y="50586"/>
                  <a:pt x="3737483" y="46987"/>
                </a:cubicBezTo>
                <a:cubicBezTo>
                  <a:pt x="3738386" y="52465"/>
                  <a:pt x="3738838" y="60510"/>
                  <a:pt x="3738838" y="71121"/>
                </a:cubicBezTo>
                <a:cubicBezTo>
                  <a:pt x="3757337" y="67751"/>
                  <a:pt x="3769551" y="64435"/>
                  <a:pt x="3775481" y="61173"/>
                </a:cubicBezTo>
                <a:cubicBezTo>
                  <a:pt x="3781411" y="57910"/>
                  <a:pt x="3788204" y="57961"/>
                  <a:pt x="3795862" y="61323"/>
                </a:cubicBezTo>
                <a:cubicBezTo>
                  <a:pt x="3803520" y="64686"/>
                  <a:pt x="3811002" y="69264"/>
                  <a:pt x="3818309" y="75058"/>
                </a:cubicBezTo>
                <a:cubicBezTo>
                  <a:pt x="3825614" y="80851"/>
                  <a:pt x="3827472" y="85540"/>
                  <a:pt x="3823879" y="89126"/>
                </a:cubicBezTo>
                <a:cubicBezTo>
                  <a:pt x="3820287" y="92711"/>
                  <a:pt x="3816799" y="96403"/>
                  <a:pt x="3813415" y="100203"/>
                </a:cubicBezTo>
                <a:cubicBezTo>
                  <a:pt x="3810030" y="104004"/>
                  <a:pt x="3804803" y="112543"/>
                  <a:pt x="3797734" y="125822"/>
                </a:cubicBezTo>
                <a:cubicBezTo>
                  <a:pt x="3790664" y="139101"/>
                  <a:pt x="3784938" y="148630"/>
                  <a:pt x="3780558" y="154409"/>
                </a:cubicBezTo>
                <a:cubicBezTo>
                  <a:pt x="3776177" y="160188"/>
                  <a:pt x="3771003" y="159930"/>
                  <a:pt x="3765038" y="153635"/>
                </a:cubicBezTo>
                <a:cubicBezTo>
                  <a:pt x="3746324" y="155399"/>
                  <a:pt x="3732191" y="156682"/>
                  <a:pt x="3722641" y="157485"/>
                </a:cubicBezTo>
                <a:cubicBezTo>
                  <a:pt x="3728104" y="158116"/>
                  <a:pt x="3732618" y="160045"/>
                  <a:pt x="3736182" y="163272"/>
                </a:cubicBezTo>
                <a:cubicBezTo>
                  <a:pt x="3739745" y="166498"/>
                  <a:pt x="3740810" y="169757"/>
                  <a:pt x="3739376" y="173048"/>
                </a:cubicBezTo>
                <a:cubicBezTo>
                  <a:pt x="3737942" y="176339"/>
                  <a:pt x="3736859" y="178358"/>
                  <a:pt x="3736128" y="179103"/>
                </a:cubicBezTo>
                <a:cubicBezTo>
                  <a:pt x="3754412" y="178286"/>
                  <a:pt x="3771455" y="176300"/>
                  <a:pt x="3787258" y="173145"/>
                </a:cubicBezTo>
                <a:cubicBezTo>
                  <a:pt x="3803061" y="169990"/>
                  <a:pt x="3815988" y="167947"/>
                  <a:pt x="3826041" y="167014"/>
                </a:cubicBezTo>
                <a:cubicBezTo>
                  <a:pt x="3836094" y="166082"/>
                  <a:pt x="3845185" y="167875"/>
                  <a:pt x="3853316" y="172392"/>
                </a:cubicBezTo>
                <a:cubicBezTo>
                  <a:pt x="3861447" y="176909"/>
                  <a:pt x="3865771" y="181885"/>
                  <a:pt x="3866287" y="187320"/>
                </a:cubicBezTo>
                <a:cubicBezTo>
                  <a:pt x="3866803" y="192755"/>
                  <a:pt x="3860074" y="195247"/>
                  <a:pt x="3846100" y="194795"/>
                </a:cubicBezTo>
                <a:cubicBezTo>
                  <a:pt x="3832125" y="194343"/>
                  <a:pt x="3817939" y="194117"/>
                  <a:pt x="3803541" y="194117"/>
                </a:cubicBezTo>
                <a:cubicBezTo>
                  <a:pt x="3789445" y="194117"/>
                  <a:pt x="3767425" y="195616"/>
                  <a:pt x="3737483" y="198613"/>
                </a:cubicBezTo>
                <a:cubicBezTo>
                  <a:pt x="3746646" y="204277"/>
                  <a:pt x="3757233" y="210885"/>
                  <a:pt x="3769243" y="218435"/>
                </a:cubicBezTo>
                <a:cubicBezTo>
                  <a:pt x="3781253" y="225985"/>
                  <a:pt x="3796751" y="234177"/>
                  <a:pt x="3815738" y="243010"/>
                </a:cubicBezTo>
                <a:cubicBezTo>
                  <a:pt x="3834724" y="251844"/>
                  <a:pt x="3852298" y="258060"/>
                  <a:pt x="3868459" y="261660"/>
                </a:cubicBezTo>
                <a:cubicBezTo>
                  <a:pt x="3884621" y="265259"/>
                  <a:pt x="3886754" y="269067"/>
                  <a:pt x="3874859" y="273082"/>
                </a:cubicBezTo>
                <a:cubicBezTo>
                  <a:pt x="3862964" y="277097"/>
                  <a:pt x="3848046" y="279564"/>
                  <a:pt x="3830106" y="280481"/>
                </a:cubicBezTo>
                <a:cubicBezTo>
                  <a:pt x="3812167" y="281399"/>
                  <a:pt x="3797941" y="276638"/>
                  <a:pt x="3787430" y="266198"/>
                </a:cubicBezTo>
                <a:lnTo>
                  <a:pt x="3765382" y="245441"/>
                </a:lnTo>
                <a:cubicBezTo>
                  <a:pt x="3760162" y="239361"/>
                  <a:pt x="3750748" y="228104"/>
                  <a:pt x="3737139" y="211670"/>
                </a:cubicBezTo>
                <a:cubicBezTo>
                  <a:pt x="3736422" y="238586"/>
                  <a:pt x="3736293" y="259609"/>
                  <a:pt x="3736752" y="274738"/>
                </a:cubicBezTo>
                <a:cubicBezTo>
                  <a:pt x="3737211" y="289867"/>
                  <a:pt x="3734938" y="302934"/>
                  <a:pt x="3729933" y="313941"/>
                </a:cubicBezTo>
                <a:cubicBezTo>
                  <a:pt x="3724928" y="324947"/>
                  <a:pt x="3719511" y="323312"/>
                  <a:pt x="3713682" y="309036"/>
                </a:cubicBezTo>
                <a:cubicBezTo>
                  <a:pt x="3707853" y="294761"/>
                  <a:pt x="3705838" y="282794"/>
                  <a:pt x="3707638" y="273136"/>
                </a:cubicBezTo>
                <a:cubicBezTo>
                  <a:pt x="3709437" y="263477"/>
                  <a:pt x="3711685" y="242537"/>
                  <a:pt x="3714381" y="210315"/>
                </a:cubicBezTo>
                <a:cubicBezTo>
                  <a:pt x="3707239" y="223149"/>
                  <a:pt x="3694832" y="237955"/>
                  <a:pt x="3677158" y="254733"/>
                </a:cubicBezTo>
                <a:cubicBezTo>
                  <a:pt x="3659483" y="271512"/>
                  <a:pt x="3639446" y="283826"/>
                  <a:pt x="3617047" y="291677"/>
                </a:cubicBezTo>
                <a:cubicBezTo>
                  <a:pt x="3594647" y="299529"/>
                  <a:pt x="3591023" y="297761"/>
                  <a:pt x="3606174" y="286375"/>
                </a:cubicBezTo>
                <a:cubicBezTo>
                  <a:pt x="3621324" y="274989"/>
                  <a:pt x="3638044" y="261273"/>
                  <a:pt x="3656336" y="245226"/>
                </a:cubicBezTo>
                <a:cubicBezTo>
                  <a:pt x="3674626" y="229179"/>
                  <a:pt x="3687228" y="215291"/>
                  <a:pt x="3694140" y="203560"/>
                </a:cubicBezTo>
                <a:cubicBezTo>
                  <a:pt x="3660842" y="208967"/>
                  <a:pt x="3639572" y="212570"/>
                  <a:pt x="3630330" y="214369"/>
                </a:cubicBezTo>
                <a:cubicBezTo>
                  <a:pt x="3621087" y="216169"/>
                  <a:pt x="3611863" y="213448"/>
                  <a:pt x="3602657" y="206206"/>
                </a:cubicBezTo>
                <a:cubicBezTo>
                  <a:pt x="3593450" y="198964"/>
                  <a:pt x="3592926" y="195343"/>
                  <a:pt x="3601086" y="195343"/>
                </a:cubicBezTo>
                <a:cubicBezTo>
                  <a:pt x="3606206" y="195343"/>
                  <a:pt x="3610963" y="194903"/>
                  <a:pt x="3615358" y="194021"/>
                </a:cubicBezTo>
                <a:cubicBezTo>
                  <a:pt x="3619754" y="193139"/>
                  <a:pt x="3630462" y="192027"/>
                  <a:pt x="3647484" y="190687"/>
                </a:cubicBezTo>
                <a:cubicBezTo>
                  <a:pt x="3664506" y="189346"/>
                  <a:pt x="3685457" y="186603"/>
                  <a:pt x="3710337" y="182459"/>
                </a:cubicBezTo>
                <a:cubicBezTo>
                  <a:pt x="3710337" y="173023"/>
                  <a:pt x="3708796" y="165659"/>
                  <a:pt x="3705712" y="160368"/>
                </a:cubicBezTo>
                <a:cubicBezTo>
                  <a:pt x="3699331" y="162175"/>
                  <a:pt x="3693824" y="163408"/>
                  <a:pt x="3689193" y="164067"/>
                </a:cubicBezTo>
                <a:cubicBezTo>
                  <a:pt x="3683686" y="175109"/>
                  <a:pt x="3677742" y="173571"/>
                  <a:pt x="3671360" y="159454"/>
                </a:cubicBezTo>
                <a:cubicBezTo>
                  <a:pt x="3664979" y="145336"/>
                  <a:pt x="3660039" y="132594"/>
                  <a:pt x="3656540" y="121230"/>
                </a:cubicBezTo>
                <a:cubicBezTo>
                  <a:pt x="3653041" y="109865"/>
                  <a:pt x="3648982" y="100630"/>
                  <a:pt x="3644365" y="93524"/>
                </a:cubicBezTo>
                <a:cubicBezTo>
                  <a:pt x="3639747" y="86419"/>
                  <a:pt x="3639701" y="82260"/>
                  <a:pt x="3644225" y="81048"/>
                </a:cubicBezTo>
                <a:cubicBezTo>
                  <a:pt x="3648749" y="79837"/>
                  <a:pt x="3653937" y="79679"/>
                  <a:pt x="3659788" y="80575"/>
                </a:cubicBezTo>
                <a:cubicBezTo>
                  <a:pt x="3665639" y="81471"/>
                  <a:pt x="3673239" y="81475"/>
                  <a:pt x="3682589" y="80586"/>
                </a:cubicBezTo>
                <a:cubicBezTo>
                  <a:pt x="3691938" y="79697"/>
                  <a:pt x="3702536" y="78141"/>
                  <a:pt x="3714381" y="75918"/>
                </a:cubicBezTo>
                <a:cubicBezTo>
                  <a:pt x="3714381" y="62381"/>
                  <a:pt x="3713298" y="50421"/>
                  <a:pt x="3711133" y="40039"/>
                </a:cubicBezTo>
                <a:cubicBezTo>
                  <a:pt x="3708968" y="29657"/>
                  <a:pt x="3705817" y="21149"/>
                  <a:pt x="3701679" y="14517"/>
                </a:cubicBezTo>
                <a:cubicBezTo>
                  <a:pt x="3697542" y="7885"/>
                  <a:pt x="3697736" y="3963"/>
                  <a:pt x="3702260" y="2751"/>
                </a:cubicBezTo>
                <a:cubicBezTo>
                  <a:pt x="3704522" y="2145"/>
                  <a:pt x="3707629" y="2010"/>
                  <a:pt x="3711579" y="2345"/>
                </a:cubicBezTo>
                <a:close/>
                <a:moveTo>
                  <a:pt x="1200149" y="22"/>
                </a:moveTo>
                <a:cubicBezTo>
                  <a:pt x="1202564" y="-103"/>
                  <a:pt x="1205707" y="311"/>
                  <a:pt x="1209577" y="1267"/>
                </a:cubicBezTo>
                <a:cubicBezTo>
                  <a:pt x="1225057" y="5088"/>
                  <a:pt x="1234758" y="10824"/>
                  <a:pt x="1238681" y="18475"/>
                </a:cubicBezTo>
                <a:cubicBezTo>
                  <a:pt x="1242602" y="26125"/>
                  <a:pt x="1242426" y="32790"/>
                  <a:pt x="1238153" y="38469"/>
                </a:cubicBezTo>
                <a:cubicBezTo>
                  <a:pt x="1233880" y="44147"/>
                  <a:pt x="1227982" y="44097"/>
                  <a:pt x="1220461" y="38318"/>
                </a:cubicBezTo>
                <a:cubicBezTo>
                  <a:pt x="1212939" y="32539"/>
                  <a:pt x="1205472" y="25018"/>
                  <a:pt x="1198058" y="15754"/>
                </a:cubicBezTo>
                <a:cubicBezTo>
                  <a:pt x="1192208" y="5644"/>
                  <a:pt x="1192904" y="400"/>
                  <a:pt x="1200149" y="22"/>
                </a:cubicBezTo>
                <a:close/>
                <a:moveTo>
                  <a:pt x="847724" y="22"/>
                </a:moveTo>
                <a:cubicBezTo>
                  <a:pt x="850140" y="-103"/>
                  <a:pt x="853282" y="311"/>
                  <a:pt x="857151" y="1267"/>
                </a:cubicBezTo>
                <a:cubicBezTo>
                  <a:pt x="872632" y="5088"/>
                  <a:pt x="882334" y="10824"/>
                  <a:pt x="886255" y="18475"/>
                </a:cubicBezTo>
                <a:cubicBezTo>
                  <a:pt x="890177" y="26125"/>
                  <a:pt x="890002" y="32790"/>
                  <a:pt x="885729" y="38469"/>
                </a:cubicBezTo>
                <a:cubicBezTo>
                  <a:pt x="881456" y="44147"/>
                  <a:pt x="875558" y="44097"/>
                  <a:pt x="868036" y="38318"/>
                </a:cubicBezTo>
                <a:cubicBezTo>
                  <a:pt x="860514" y="32539"/>
                  <a:pt x="853046" y="25018"/>
                  <a:pt x="845633" y="15754"/>
                </a:cubicBezTo>
                <a:cubicBezTo>
                  <a:pt x="839782" y="5644"/>
                  <a:pt x="840480" y="400"/>
                  <a:pt x="847724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AAV2.eps" descr="id:2147501199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1414793" y="3521770"/>
            <a:ext cx="2696436" cy="14970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576301" y="3449996"/>
            <a:ext cx="2915816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8×9+4=76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（枚）</a:t>
            </a:r>
          </a:p>
        </p:txBody>
      </p:sp>
      <p:sp>
        <p:nvSpPr>
          <p:cNvPr id="12" name="矩形 11"/>
          <p:cNvSpPr/>
          <p:nvPr/>
        </p:nvSpPr>
        <p:spPr>
          <a:xfrm>
            <a:off x="4762275" y="4347189"/>
            <a:ext cx="4713278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个图形要用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枚棋子。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63486" y="1769837"/>
            <a:ext cx="138564" cy="43858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991799" y="2619092"/>
            <a:ext cx="3563765" cy="516680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乘、除法之间的关系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52254" y="2598037"/>
            <a:ext cx="3655861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除法是乘法的逆运算。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991797" y="3472317"/>
            <a:ext cx="3568710" cy="504056"/>
          </a:xfrm>
          <a:prstGeom prst="roundRect">
            <a:avLst/>
          </a:prstGeom>
          <a:solidFill>
            <a:srgbClr val="85D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乘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法各部分间的关系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147427" y="3472317"/>
            <a:ext cx="3567600" cy="504056"/>
          </a:xfrm>
          <a:prstGeom prst="roundRect">
            <a:avLst/>
          </a:prstGeom>
          <a:solidFill>
            <a:srgbClr val="CAEB5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法各部分间的关系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22089" y="4107712"/>
            <a:ext cx="3034575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积＝因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因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65720" y="4762271"/>
            <a:ext cx="4006894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因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另一个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因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2732" y="4058852"/>
            <a:ext cx="3869411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34901" y="5092868"/>
            <a:ext cx="3294227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＝除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34899" y="4568509"/>
            <a:ext cx="4078762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44506" y="807327"/>
            <a:ext cx="11047494" cy="5876501"/>
            <a:chOff x="1516344" y="1196751"/>
            <a:chExt cx="11047494" cy="5876501"/>
          </a:xfrm>
        </p:grpSpPr>
        <p:grpSp>
          <p:nvGrpSpPr>
            <p:cNvPr id="18" name="组合 17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1" name="矩形: 圆角 20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425139" y="1451040"/>
              <a:ext cx="1401666" cy="438582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15243" y="1840490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3152823" y="2806694"/>
            <a:ext cx="5527950" cy="2445574"/>
          </a:xfrm>
          <a:custGeom>
            <a:avLst/>
            <a:gdLst/>
            <a:ahLst/>
            <a:cxnLst/>
            <a:rect l="l" t="t" r="r" b="b"/>
            <a:pathLst>
              <a:path w="5527950" h="2445574">
                <a:moveTo>
                  <a:pt x="3313512" y="2364211"/>
                </a:moveTo>
                <a:cubicBezTo>
                  <a:pt x="3319356" y="2362211"/>
                  <a:pt x="3325296" y="2362236"/>
                  <a:pt x="3331333" y="2364286"/>
                </a:cubicBezTo>
                <a:cubicBezTo>
                  <a:pt x="3337371" y="2366337"/>
                  <a:pt x="3342339" y="2371066"/>
                  <a:pt x="3346240" y="2378473"/>
                </a:cubicBezTo>
                <a:cubicBezTo>
                  <a:pt x="3350140" y="2385879"/>
                  <a:pt x="3350417" y="2395408"/>
                  <a:pt x="3347068" y="2407060"/>
                </a:cubicBezTo>
                <a:cubicBezTo>
                  <a:pt x="3343720" y="2418711"/>
                  <a:pt x="3338339" y="2427258"/>
                  <a:pt x="3330925" y="2432700"/>
                </a:cubicBezTo>
                <a:cubicBezTo>
                  <a:pt x="3323511" y="2438142"/>
                  <a:pt x="3315487" y="2441336"/>
                  <a:pt x="3306855" y="2442283"/>
                </a:cubicBezTo>
                <a:cubicBezTo>
                  <a:pt x="3298222" y="2443229"/>
                  <a:pt x="3296748" y="2441154"/>
                  <a:pt x="3302434" y="2436056"/>
                </a:cubicBezTo>
                <a:cubicBezTo>
                  <a:pt x="3308120" y="2430958"/>
                  <a:pt x="3312401" y="2426559"/>
                  <a:pt x="3315276" y="2422859"/>
                </a:cubicBezTo>
                <a:cubicBezTo>
                  <a:pt x="3318151" y="2419159"/>
                  <a:pt x="3320026" y="2414857"/>
                  <a:pt x="3320901" y="2409953"/>
                </a:cubicBezTo>
                <a:cubicBezTo>
                  <a:pt x="3318162" y="2411760"/>
                  <a:pt x="3313788" y="2411616"/>
                  <a:pt x="3307780" y="2409523"/>
                </a:cubicBezTo>
                <a:cubicBezTo>
                  <a:pt x="3301771" y="2407429"/>
                  <a:pt x="3297956" y="2403905"/>
                  <a:pt x="3296336" y="2398950"/>
                </a:cubicBezTo>
                <a:cubicBezTo>
                  <a:pt x="3294716" y="2393996"/>
                  <a:pt x="3294138" y="2389038"/>
                  <a:pt x="3294605" y="2384076"/>
                </a:cubicBezTo>
                <a:cubicBezTo>
                  <a:pt x="3295071" y="2379114"/>
                  <a:pt x="3296877" y="2375063"/>
                  <a:pt x="3300025" y="2371923"/>
                </a:cubicBezTo>
                <a:cubicBezTo>
                  <a:pt x="3303173" y="2368782"/>
                  <a:pt x="3307668" y="2366212"/>
                  <a:pt x="3313512" y="2364211"/>
                </a:cubicBezTo>
                <a:close/>
                <a:moveTo>
                  <a:pt x="806344" y="2358196"/>
                </a:moveTo>
                <a:cubicBezTo>
                  <a:pt x="811076" y="2358202"/>
                  <a:pt x="815816" y="2359454"/>
                  <a:pt x="820562" y="2361953"/>
                </a:cubicBezTo>
                <a:cubicBezTo>
                  <a:pt x="830056" y="2366950"/>
                  <a:pt x="834802" y="2374841"/>
                  <a:pt x="834802" y="2385625"/>
                </a:cubicBezTo>
                <a:cubicBezTo>
                  <a:pt x="834802" y="2396409"/>
                  <a:pt x="829306" y="2404059"/>
                  <a:pt x="818314" y="2408576"/>
                </a:cubicBezTo>
                <a:cubicBezTo>
                  <a:pt x="807323" y="2413093"/>
                  <a:pt x="797622" y="2412545"/>
                  <a:pt x="789211" y="2406931"/>
                </a:cubicBezTo>
                <a:cubicBezTo>
                  <a:pt x="780800" y="2401316"/>
                  <a:pt x="776832" y="2393655"/>
                  <a:pt x="777305" y="2383947"/>
                </a:cubicBezTo>
                <a:cubicBezTo>
                  <a:pt x="777778" y="2374239"/>
                  <a:pt x="782733" y="2366896"/>
                  <a:pt x="792169" y="2361920"/>
                </a:cubicBezTo>
                <a:cubicBezTo>
                  <a:pt x="796887" y="2359432"/>
                  <a:pt x="801612" y="2358191"/>
                  <a:pt x="806344" y="2358196"/>
                </a:cubicBezTo>
                <a:close/>
                <a:moveTo>
                  <a:pt x="1430965" y="2345035"/>
                </a:moveTo>
                <a:lnTo>
                  <a:pt x="1437225" y="2345035"/>
                </a:lnTo>
                <a:cubicBezTo>
                  <a:pt x="1453099" y="2347143"/>
                  <a:pt x="1462062" y="2354808"/>
                  <a:pt x="1464113" y="2368029"/>
                </a:cubicBezTo>
                <a:lnTo>
                  <a:pt x="1464113" y="2378268"/>
                </a:lnTo>
                <a:cubicBezTo>
                  <a:pt x="1456656" y="2394889"/>
                  <a:pt x="1445563" y="2401836"/>
                  <a:pt x="1430836" y="2399112"/>
                </a:cubicBezTo>
                <a:cubicBezTo>
                  <a:pt x="1417055" y="2398051"/>
                  <a:pt x="1409648" y="2388715"/>
                  <a:pt x="1408616" y="2371105"/>
                </a:cubicBezTo>
                <a:cubicBezTo>
                  <a:pt x="1408616" y="2357970"/>
                  <a:pt x="1416066" y="2349280"/>
                  <a:pt x="1430965" y="2345035"/>
                </a:cubicBezTo>
                <a:close/>
                <a:moveTo>
                  <a:pt x="4978071" y="2340975"/>
                </a:moveTo>
                <a:cubicBezTo>
                  <a:pt x="4980902" y="2340389"/>
                  <a:pt x="4983245" y="2344642"/>
                  <a:pt x="4985101" y="2353736"/>
                </a:cubicBezTo>
                <a:cubicBezTo>
                  <a:pt x="4987575" y="2365860"/>
                  <a:pt x="4983011" y="2378261"/>
                  <a:pt x="4971409" y="2390938"/>
                </a:cubicBezTo>
                <a:cubicBezTo>
                  <a:pt x="4959808" y="2403615"/>
                  <a:pt x="4952810" y="2404694"/>
                  <a:pt x="4950415" y="2394175"/>
                </a:cubicBezTo>
                <a:cubicBezTo>
                  <a:pt x="4948021" y="2383656"/>
                  <a:pt x="4951004" y="2373672"/>
                  <a:pt x="4959364" y="2364222"/>
                </a:cubicBezTo>
                <a:cubicBezTo>
                  <a:pt x="4965631" y="2355274"/>
                  <a:pt x="4970868" y="2348258"/>
                  <a:pt x="4975077" y="2343174"/>
                </a:cubicBezTo>
                <a:cubicBezTo>
                  <a:pt x="4976129" y="2341903"/>
                  <a:pt x="4977127" y="2341170"/>
                  <a:pt x="4978071" y="2340975"/>
                </a:cubicBezTo>
                <a:close/>
                <a:moveTo>
                  <a:pt x="120321" y="2340975"/>
                </a:moveTo>
                <a:cubicBezTo>
                  <a:pt x="123152" y="2340389"/>
                  <a:pt x="125495" y="2344642"/>
                  <a:pt x="127351" y="2353736"/>
                </a:cubicBezTo>
                <a:cubicBezTo>
                  <a:pt x="129824" y="2365860"/>
                  <a:pt x="125261" y="2378261"/>
                  <a:pt x="113659" y="2390938"/>
                </a:cubicBezTo>
                <a:cubicBezTo>
                  <a:pt x="102058" y="2403615"/>
                  <a:pt x="95060" y="2404694"/>
                  <a:pt x="92665" y="2394175"/>
                </a:cubicBezTo>
                <a:cubicBezTo>
                  <a:pt x="90271" y="2383656"/>
                  <a:pt x="93253" y="2373672"/>
                  <a:pt x="101614" y="2364222"/>
                </a:cubicBezTo>
                <a:cubicBezTo>
                  <a:pt x="107880" y="2355274"/>
                  <a:pt x="113118" y="2348258"/>
                  <a:pt x="117327" y="2343174"/>
                </a:cubicBezTo>
                <a:cubicBezTo>
                  <a:pt x="118379" y="2341903"/>
                  <a:pt x="119377" y="2341170"/>
                  <a:pt x="120321" y="2340975"/>
                </a:cubicBezTo>
                <a:close/>
                <a:moveTo>
                  <a:pt x="5082685" y="2339466"/>
                </a:moveTo>
                <a:cubicBezTo>
                  <a:pt x="5085956" y="2340004"/>
                  <a:pt x="5090035" y="2341097"/>
                  <a:pt x="5094921" y="2342744"/>
                </a:cubicBezTo>
                <a:cubicBezTo>
                  <a:pt x="5114467" y="2349333"/>
                  <a:pt x="5126642" y="2356772"/>
                  <a:pt x="5131446" y="2365061"/>
                </a:cubicBezTo>
                <a:cubicBezTo>
                  <a:pt x="5136250" y="2373350"/>
                  <a:pt x="5136871" y="2381778"/>
                  <a:pt x="5133307" y="2390346"/>
                </a:cubicBezTo>
                <a:cubicBezTo>
                  <a:pt x="5129743" y="2398915"/>
                  <a:pt x="5122921" y="2398717"/>
                  <a:pt x="5112839" y="2389755"/>
                </a:cubicBezTo>
                <a:cubicBezTo>
                  <a:pt x="5102759" y="2380792"/>
                  <a:pt x="5095241" y="2373159"/>
                  <a:pt x="5090286" y="2366857"/>
                </a:cubicBezTo>
                <a:cubicBezTo>
                  <a:pt x="5085331" y="2360554"/>
                  <a:pt x="5080251" y="2354800"/>
                  <a:pt x="5075045" y="2349595"/>
                </a:cubicBezTo>
                <a:cubicBezTo>
                  <a:pt x="5070325" y="2341227"/>
                  <a:pt x="5072871" y="2337851"/>
                  <a:pt x="5082685" y="2339466"/>
                </a:cubicBezTo>
                <a:close/>
                <a:moveTo>
                  <a:pt x="224935" y="2339466"/>
                </a:moveTo>
                <a:cubicBezTo>
                  <a:pt x="228206" y="2340004"/>
                  <a:pt x="232285" y="2341097"/>
                  <a:pt x="237172" y="2342744"/>
                </a:cubicBezTo>
                <a:cubicBezTo>
                  <a:pt x="256717" y="2349333"/>
                  <a:pt x="268892" y="2356772"/>
                  <a:pt x="273696" y="2365061"/>
                </a:cubicBezTo>
                <a:cubicBezTo>
                  <a:pt x="278500" y="2373350"/>
                  <a:pt x="279120" y="2381778"/>
                  <a:pt x="275557" y="2390346"/>
                </a:cubicBezTo>
                <a:cubicBezTo>
                  <a:pt x="271993" y="2398915"/>
                  <a:pt x="265171" y="2398717"/>
                  <a:pt x="255090" y="2389755"/>
                </a:cubicBezTo>
                <a:cubicBezTo>
                  <a:pt x="245009" y="2380792"/>
                  <a:pt x="237491" y="2373159"/>
                  <a:pt x="232536" y="2366857"/>
                </a:cubicBezTo>
                <a:cubicBezTo>
                  <a:pt x="227582" y="2360554"/>
                  <a:pt x="222502" y="2354800"/>
                  <a:pt x="217296" y="2349595"/>
                </a:cubicBezTo>
                <a:cubicBezTo>
                  <a:pt x="212575" y="2341227"/>
                  <a:pt x="215121" y="2337851"/>
                  <a:pt x="224935" y="2339466"/>
                </a:cubicBezTo>
                <a:close/>
                <a:moveTo>
                  <a:pt x="5332976" y="2334366"/>
                </a:moveTo>
                <a:lnTo>
                  <a:pt x="5308906" y="2339378"/>
                </a:lnTo>
                <a:cubicBezTo>
                  <a:pt x="5303471" y="2351581"/>
                  <a:pt x="5300908" y="2358196"/>
                  <a:pt x="5301216" y="2359221"/>
                </a:cubicBezTo>
                <a:cubicBezTo>
                  <a:pt x="5301525" y="2360246"/>
                  <a:pt x="5302926" y="2361117"/>
                  <a:pt x="5305421" y="2361834"/>
                </a:cubicBezTo>
                <a:cubicBezTo>
                  <a:pt x="5307917" y="2362551"/>
                  <a:pt x="5312140" y="2364143"/>
                  <a:pt x="5318091" y="2366610"/>
                </a:cubicBezTo>
                <a:cubicBezTo>
                  <a:pt x="5323569" y="2359956"/>
                  <a:pt x="5328531" y="2349208"/>
                  <a:pt x="5332976" y="2334366"/>
                </a:cubicBezTo>
                <a:close/>
                <a:moveTo>
                  <a:pt x="2453880" y="2327611"/>
                </a:moveTo>
                <a:cubicBezTo>
                  <a:pt x="2452159" y="2329275"/>
                  <a:pt x="2448693" y="2330816"/>
                  <a:pt x="2443480" y="2332236"/>
                </a:cubicBezTo>
                <a:cubicBezTo>
                  <a:pt x="2438267" y="2333656"/>
                  <a:pt x="2429788" y="2335269"/>
                  <a:pt x="2418044" y="2337076"/>
                </a:cubicBezTo>
                <a:cubicBezTo>
                  <a:pt x="2405539" y="2338725"/>
                  <a:pt x="2397616" y="2341407"/>
                  <a:pt x="2394275" y="2345121"/>
                </a:cubicBezTo>
                <a:cubicBezTo>
                  <a:pt x="2390934" y="2348835"/>
                  <a:pt x="2389263" y="2353323"/>
                  <a:pt x="2389263" y="2358586"/>
                </a:cubicBezTo>
                <a:cubicBezTo>
                  <a:pt x="2389263" y="2363505"/>
                  <a:pt x="2390948" y="2367649"/>
                  <a:pt x="2394318" y="2371019"/>
                </a:cubicBezTo>
                <a:cubicBezTo>
                  <a:pt x="2397688" y="2374389"/>
                  <a:pt x="2402721" y="2376074"/>
                  <a:pt x="2409418" y="2376074"/>
                </a:cubicBezTo>
                <a:cubicBezTo>
                  <a:pt x="2416732" y="2376074"/>
                  <a:pt x="2424734" y="2374006"/>
                  <a:pt x="2433424" y="2369868"/>
                </a:cubicBezTo>
                <a:cubicBezTo>
                  <a:pt x="2442114" y="2365731"/>
                  <a:pt x="2448933" y="2359110"/>
                  <a:pt x="2453880" y="2350004"/>
                </a:cubicBezTo>
                <a:close/>
                <a:moveTo>
                  <a:pt x="1739505" y="2327611"/>
                </a:moveTo>
                <a:cubicBezTo>
                  <a:pt x="1737784" y="2329275"/>
                  <a:pt x="1734317" y="2330816"/>
                  <a:pt x="1729105" y="2332236"/>
                </a:cubicBezTo>
                <a:cubicBezTo>
                  <a:pt x="1723892" y="2333656"/>
                  <a:pt x="1715414" y="2335269"/>
                  <a:pt x="1703669" y="2337076"/>
                </a:cubicBezTo>
                <a:cubicBezTo>
                  <a:pt x="1691164" y="2338725"/>
                  <a:pt x="1683241" y="2341407"/>
                  <a:pt x="1679900" y="2345121"/>
                </a:cubicBezTo>
                <a:cubicBezTo>
                  <a:pt x="1676559" y="2348835"/>
                  <a:pt x="1674888" y="2353323"/>
                  <a:pt x="1674888" y="2358586"/>
                </a:cubicBezTo>
                <a:cubicBezTo>
                  <a:pt x="1674888" y="2363505"/>
                  <a:pt x="1676573" y="2367649"/>
                  <a:pt x="1679943" y="2371019"/>
                </a:cubicBezTo>
                <a:cubicBezTo>
                  <a:pt x="1683313" y="2374389"/>
                  <a:pt x="1688346" y="2376074"/>
                  <a:pt x="1695043" y="2376074"/>
                </a:cubicBezTo>
                <a:cubicBezTo>
                  <a:pt x="1702357" y="2376074"/>
                  <a:pt x="1710359" y="2374006"/>
                  <a:pt x="1719049" y="2369868"/>
                </a:cubicBezTo>
                <a:cubicBezTo>
                  <a:pt x="1727739" y="2365731"/>
                  <a:pt x="1734558" y="2359110"/>
                  <a:pt x="1739505" y="2350004"/>
                </a:cubicBezTo>
                <a:close/>
                <a:moveTo>
                  <a:pt x="1809809" y="2308596"/>
                </a:moveTo>
                <a:lnTo>
                  <a:pt x="1971933" y="2308596"/>
                </a:lnTo>
                <a:lnTo>
                  <a:pt x="1971933" y="2337076"/>
                </a:lnTo>
                <a:lnTo>
                  <a:pt x="1809809" y="2337076"/>
                </a:lnTo>
                <a:close/>
                <a:moveTo>
                  <a:pt x="468686" y="2278630"/>
                </a:moveTo>
                <a:cubicBezTo>
                  <a:pt x="471252" y="2279341"/>
                  <a:pt x="467112" y="2292155"/>
                  <a:pt x="456268" y="2317071"/>
                </a:cubicBezTo>
                <a:cubicBezTo>
                  <a:pt x="443835" y="2345479"/>
                  <a:pt x="436278" y="2367388"/>
                  <a:pt x="433596" y="2382796"/>
                </a:cubicBezTo>
                <a:cubicBezTo>
                  <a:pt x="430914" y="2398205"/>
                  <a:pt x="425361" y="2401987"/>
                  <a:pt x="416936" y="2394143"/>
                </a:cubicBezTo>
                <a:cubicBezTo>
                  <a:pt x="408511" y="2386299"/>
                  <a:pt x="402650" y="2377508"/>
                  <a:pt x="399351" y="2367771"/>
                </a:cubicBezTo>
                <a:cubicBezTo>
                  <a:pt x="396053" y="2358034"/>
                  <a:pt x="397301" y="2352155"/>
                  <a:pt x="403094" y="2350133"/>
                </a:cubicBezTo>
                <a:cubicBezTo>
                  <a:pt x="408887" y="2348111"/>
                  <a:pt x="415047" y="2343178"/>
                  <a:pt x="421571" y="2335334"/>
                </a:cubicBezTo>
                <a:cubicBezTo>
                  <a:pt x="428096" y="2327490"/>
                  <a:pt x="439848" y="2312518"/>
                  <a:pt x="456827" y="2290420"/>
                </a:cubicBezTo>
                <a:cubicBezTo>
                  <a:pt x="463194" y="2282133"/>
                  <a:pt x="467147" y="2278203"/>
                  <a:pt x="468686" y="2278630"/>
                </a:cubicBezTo>
                <a:close/>
                <a:moveTo>
                  <a:pt x="3978865" y="2275772"/>
                </a:moveTo>
                <a:cubicBezTo>
                  <a:pt x="3982648" y="2274352"/>
                  <a:pt x="3991515" y="2276403"/>
                  <a:pt x="4005465" y="2281924"/>
                </a:cubicBezTo>
                <a:cubicBezTo>
                  <a:pt x="4033364" y="2292966"/>
                  <a:pt x="4053411" y="2303405"/>
                  <a:pt x="4065607" y="2313242"/>
                </a:cubicBezTo>
                <a:cubicBezTo>
                  <a:pt x="4077804" y="2323080"/>
                  <a:pt x="4083619" y="2335585"/>
                  <a:pt x="4083052" y="2350756"/>
                </a:cubicBezTo>
                <a:cubicBezTo>
                  <a:pt x="4082486" y="2365929"/>
                  <a:pt x="4075936" y="2368291"/>
                  <a:pt x="4063403" y="2357844"/>
                </a:cubicBezTo>
                <a:cubicBezTo>
                  <a:pt x="4050869" y="2347397"/>
                  <a:pt x="4037816" y="2336825"/>
                  <a:pt x="4024243" y="2326127"/>
                </a:cubicBezTo>
                <a:cubicBezTo>
                  <a:pt x="4010670" y="2315430"/>
                  <a:pt x="3996842" y="2303534"/>
                  <a:pt x="3982761" y="2290442"/>
                </a:cubicBezTo>
                <a:cubicBezTo>
                  <a:pt x="3976379" y="2282081"/>
                  <a:pt x="3975080" y="2277191"/>
                  <a:pt x="3978865" y="2275772"/>
                </a:cubicBezTo>
                <a:close/>
                <a:moveTo>
                  <a:pt x="4311105" y="2274571"/>
                </a:moveTo>
                <a:cubicBezTo>
                  <a:pt x="4313590" y="2274900"/>
                  <a:pt x="4316640" y="2275691"/>
                  <a:pt x="4320253" y="2276944"/>
                </a:cubicBezTo>
                <a:cubicBezTo>
                  <a:pt x="4334708" y="2281956"/>
                  <a:pt x="4340559" y="2287577"/>
                  <a:pt x="4337806" y="2293808"/>
                </a:cubicBezTo>
                <a:cubicBezTo>
                  <a:pt x="4335053" y="2300039"/>
                  <a:pt x="4332830" y="2311708"/>
                  <a:pt x="4331138" y="2328816"/>
                </a:cubicBezTo>
                <a:cubicBezTo>
                  <a:pt x="4332084" y="2328300"/>
                  <a:pt x="4338204" y="2323700"/>
                  <a:pt x="4349497" y="2315017"/>
                </a:cubicBezTo>
                <a:cubicBezTo>
                  <a:pt x="4360790" y="2306334"/>
                  <a:pt x="4368214" y="2298139"/>
                  <a:pt x="4371771" y="2290431"/>
                </a:cubicBezTo>
                <a:cubicBezTo>
                  <a:pt x="4375327" y="2282723"/>
                  <a:pt x="4381816" y="2285190"/>
                  <a:pt x="4391237" y="2297830"/>
                </a:cubicBezTo>
                <a:cubicBezTo>
                  <a:pt x="4400659" y="2310471"/>
                  <a:pt x="4401089" y="2317889"/>
                  <a:pt x="4392528" y="2320083"/>
                </a:cubicBezTo>
                <a:cubicBezTo>
                  <a:pt x="4383967" y="2322277"/>
                  <a:pt x="4374424" y="2326009"/>
                  <a:pt x="4363898" y="2331279"/>
                </a:cubicBezTo>
                <a:cubicBezTo>
                  <a:pt x="4353372" y="2336549"/>
                  <a:pt x="4342388" y="2341643"/>
                  <a:pt x="4330944" y="2346562"/>
                </a:cubicBezTo>
                <a:cubicBezTo>
                  <a:pt x="4330141" y="2361548"/>
                  <a:pt x="4331195" y="2372572"/>
                  <a:pt x="4334106" y="2379634"/>
                </a:cubicBezTo>
                <a:cubicBezTo>
                  <a:pt x="4337017" y="2386697"/>
                  <a:pt x="4343994" y="2391239"/>
                  <a:pt x="4355036" y="2393261"/>
                </a:cubicBezTo>
                <a:cubicBezTo>
                  <a:pt x="4366078" y="2395283"/>
                  <a:pt x="4378675" y="2395258"/>
                  <a:pt x="4392829" y="2393186"/>
                </a:cubicBezTo>
                <a:cubicBezTo>
                  <a:pt x="4406983" y="2391114"/>
                  <a:pt x="4415293" y="2386786"/>
                  <a:pt x="4417760" y="2380204"/>
                </a:cubicBezTo>
                <a:cubicBezTo>
                  <a:pt x="4420226" y="2373622"/>
                  <a:pt x="4423861" y="2362734"/>
                  <a:pt x="4428665" y="2347541"/>
                </a:cubicBezTo>
                <a:cubicBezTo>
                  <a:pt x="4433469" y="2332347"/>
                  <a:pt x="4436624" y="2333466"/>
                  <a:pt x="4438130" y="2350896"/>
                </a:cubicBezTo>
                <a:cubicBezTo>
                  <a:pt x="4439636" y="2368327"/>
                  <a:pt x="4442425" y="2381287"/>
                  <a:pt x="4446497" y="2389776"/>
                </a:cubicBezTo>
                <a:cubicBezTo>
                  <a:pt x="4450570" y="2398266"/>
                  <a:pt x="4445777" y="2405776"/>
                  <a:pt x="4432118" y="2412308"/>
                </a:cubicBezTo>
                <a:cubicBezTo>
                  <a:pt x="4418459" y="2418840"/>
                  <a:pt x="4399286" y="2421877"/>
                  <a:pt x="4374599" y="2421418"/>
                </a:cubicBezTo>
                <a:cubicBezTo>
                  <a:pt x="4349913" y="2420959"/>
                  <a:pt x="4332891" y="2416790"/>
                  <a:pt x="4323534" y="2408910"/>
                </a:cubicBezTo>
                <a:cubicBezTo>
                  <a:pt x="4314177" y="2401030"/>
                  <a:pt x="4309029" y="2390465"/>
                  <a:pt x="4308089" y="2377214"/>
                </a:cubicBezTo>
                <a:cubicBezTo>
                  <a:pt x="4307150" y="2363964"/>
                  <a:pt x="4307129" y="2347573"/>
                  <a:pt x="4308025" y="2328042"/>
                </a:cubicBezTo>
                <a:cubicBezTo>
                  <a:pt x="4308921" y="2308510"/>
                  <a:pt x="4307570" y="2293858"/>
                  <a:pt x="4303970" y="2284085"/>
                </a:cubicBezTo>
                <a:cubicBezTo>
                  <a:pt x="4301271" y="2276756"/>
                  <a:pt x="4303649" y="2273584"/>
                  <a:pt x="4311105" y="2274571"/>
                </a:cubicBezTo>
                <a:close/>
                <a:moveTo>
                  <a:pt x="1312766" y="2268092"/>
                </a:moveTo>
                <a:lnTo>
                  <a:pt x="1555897" y="2268092"/>
                </a:lnTo>
                <a:lnTo>
                  <a:pt x="1555897" y="2297927"/>
                </a:lnTo>
                <a:lnTo>
                  <a:pt x="1312766" y="2297927"/>
                </a:lnTo>
                <a:close/>
                <a:moveTo>
                  <a:pt x="3320960" y="2256964"/>
                </a:moveTo>
                <a:cubicBezTo>
                  <a:pt x="3325692" y="2256969"/>
                  <a:pt x="3330430" y="2258219"/>
                  <a:pt x="3335173" y="2260714"/>
                </a:cubicBezTo>
                <a:cubicBezTo>
                  <a:pt x="3344659" y="2265705"/>
                  <a:pt x="3349402" y="2273599"/>
                  <a:pt x="3349402" y="2284397"/>
                </a:cubicBezTo>
                <a:cubicBezTo>
                  <a:pt x="3349402" y="2295181"/>
                  <a:pt x="3343906" y="2302831"/>
                  <a:pt x="3332914" y="2307349"/>
                </a:cubicBezTo>
                <a:cubicBezTo>
                  <a:pt x="3321923" y="2311866"/>
                  <a:pt x="3312221" y="2311317"/>
                  <a:pt x="3303811" y="2305703"/>
                </a:cubicBezTo>
                <a:cubicBezTo>
                  <a:pt x="3295400" y="2300089"/>
                  <a:pt x="3291432" y="2292424"/>
                  <a:pt x="3291905" y="2282709"/>
                </a:cubicBezTo>
                <a:cubicBezTo>
                  <a:pt x="3292378" y="2272993"/>
                  <a:pt x="3297336" y="2265651"/>
                  <a:pt x="3306779" y="2260682"/>
                </a:cubicBezTo>
                <a:cubicBezTo>
                  <a:pt x="3311501" y="2258198"/>
                  <a:pt x="3316228" y="2256958"/>
                  <a:pt x="3320960" y="2256964"/>
                </a:cubicBezTo>
                <a:close/>
                <a:moveTo>
                  <a:pt x="806360" y="2256964"/>
                </a:moveTo>
                <a:cubicBezTo>
                  <a:pt x="811092" y="2256969"/>
                  <a:pt x="815830" y="2258219"/>
                  <a:pt x="820573" y="2260714"/>
                </a:cubicBezTo>
                <a:cubicBezTo>
                  <a:pt x="830059" y="2265705"/>
                  <a:pt x="834802" y="2273599"/>
                  <a:pt x="834802" y="2284397"/>
                </a:cubicBezTo>
                <a:cubicBezTo>
                  <a:pt x="834802" y="2295181"/>
                  <a:pt x="829306" y="2302831"/>
                  <a:pt x="818314" y="2307349"/>
                </a:cubicBezTo>
                <a:cubicBezTo>
                  <a:pt x="807323" y="2311866"/>
                  <a:pt x="797622" y="2311317"/>
                  <a:pt x="789211" y="2305703"/>
                </a:cubicBezTo>
                <a:cubicBezTo>
                  <a:pt x="780800" y="2300089"/>
                  <a:pt x="776832" y="2292424"/>
                  <a:pt x="777305" y="2282709"/>
                </a:cubicBezTo>
                <a:cubicBezTo>
                  <a:pt x="777778" y="2272993"/>
                  <a:pt x="782736" y="2265651"/>
                  <a:pt x="792179" y="2260682"/>
                </a:cubicBezTo>
                <a:cubicBezTo>
                  <a:pt x="796901" y="2258198"/>
                  <a:pt x="801628" y="2256958"/>
                  <a:pt x="806360" y="2256964"/>
                </a:cubicBezTo>
                <a:close/>
                <a:moveTo>
                  <a:pt x="4250776" y="2256603"/>
                </a:moveTo>
                <a:cubicBezTo>
                  <a:pt x="4255456" y="2256026"/>
                  <a:pt x="4261331" y="2258246"/>
                  <a:pt x="4268403" y="2263263"/>
                </a:cubicBezTo>
                <a:cubicBezTo>
                  <a:pt x="4277832" y="2269953"/>
                  <a:pt x="4281402" y="2275166"/>
                  <a:pt x="4279115" y="2278901"/>
                </a:cubicBezTo>
                <a:cubicBezTo>
                  <a:pt x="4276828" y="2282637"/>
                  <a:pt x="4275465" y="2292772"/>
                  <a:pt x="4275028" y="2309306"/>
                </a:cubicBezTo>
                <a:cubicBezTo>
                  <a:pt x="4274590" y="2325841"/>
                  <a:pt x="4274834" y="2340080"/>
                  <a:pt x="4275759" y="2352026"/>
                </a:cubicBezTo>
                <a:cubicBezTo>
                  <a:pt x="4276684" y="2363971"/>
                  <a:pt x="4277147" y="2375608"/>
                  <a:pt x="4277147" y="2386937"/>
                </a:cubicBezTo>
                <a:cubicBezTo>
                  <a:pt x="4277147" y="2399470"/>
                  <a:pt x="4273121" y="2410939"/>
                  <a:pt x="4265069" y="2421343"/>
                </a:cubicBezTo>
                <a:cubicBezTo>
                  <a:pt x="4257017" y="2431747"/>
                  <a:pt x="4250797" y="2431754"/>
                  <a:pt x="4246408" y="2421364"/>
                </a:cubicBezTo>
                <a:cubicBezTo>
                  <a:pt x="4242020" y="2410975"/>
                  <a:pt x="4235897" y="2401951"/>
                  <a:pt x="4228039" y="2394293"/>
                </a:cubicBezTo>
                <a:cubicBezTo>
                  <a:pt x="4220180" y="2386636"/>
                  <a:pt x="4220338" y="2383484"/>
                  <a:pt x="4228512" y="2384840"/>
                </a:cubicBezTo>
                <a:cubicBezTo>
                  <a:pt x="4236686" y="2386195"/>
                  <a:pt x="4242974" y="2386872"/>
                  <a:pt x="4247376" y="2386872"/>
                </a:cubicBezTo>
                <a:cubicBezTo>
                  <a:pt x="4250015" y="2386872"/>
                  <a:pt x="4251334" y="2379243"/>
                  <a:pt x="4251334" y="2363985"/>
                </a:cubicBezTo>
                <a:cubicBezTo>
                  <a:pt x="4251334" y="2346074"/>
                  <a:pt x="4251119" y="2327909"/>
                  <a:pt x="4250689" y="2309489"/>
                </a:cubicBezTo>
                <a:cubicBezTo>
                  <a:pt x="4250259" y="2291069"/>
                  <a:pt x="4248871" y="2281386"/>
                  <a:pt x="4246527" y="2280439"/>
                </a:cubicBezTo>
                <a:cubicBezTo>
                  <a:pt x="4244182" y="2279493"/>
                  <a:pt x="4239446" y="2279679"/>
                  <a:pt x="4232319" y="2280999"/>
                </a:cubicBezTo>
                <a:cubicBezTo>
                  <a:pt x="4225192" y="2282318"/>
                  <a:pt x="4218990" y="2283307"/>
                  <a:pt x="4213713" y="2283967"/>
                </a:cubicBezTo>
                <a:lnTo>
                  <a:pt x="4213713" y="2303154"/>
                </a:lnTo>
                <a:cubicBezTo>
                  <a:pt x="4220338" y="2303240"/>
                  <a:pt x="4226540" y="2302588"/>
                  <a:pt x="4232319" y="2301197"/>
                </a:cubicBezTo>
                <a:cubicBezTo>
                  <a:pt x="4238098" y="2299806"/>
                  <a:pt x="4242741" y="2301423"/>
                  <a:pt x="4246247" y="2306047"/>
                </a:cubicBezTo>
                <a:cubicBezTo>
                  <a:pt x="4249753" y="2310672"/>
                  <a:pt x="4248452" y="2314522"/>
                  <a:pt x="4242343" y="2317598"/>
                </a:cubicBezTo>
                <a:cubicBezTo>
                  <a:pt x="4236234" y="2320674"/>
                  <a:pt x="4226045" y="2321316"/>
                  <a:pt x="4211777" y="2319523"/>
                </a:cubicBezTo>
                <a:cubicBezTo>
                  <a:pt x="4211203" y="2324428"/>
                  <a:pt x="4210494" y="2332021"/>
                  <a:pt x="4209647" y="2342303"/>
                </a:cubicBezTo>
                <a:cubicBezTo>
                  <a:pt x="4216029" y="2342403"/>
                  <a:pt x="4222392" y="2341529"/>
                  <a:pt x="4228738" y="2339679"/>
                </a:cubicBezTo>
                <a:cubicBezTo>
                  <a:pt x="4235083" y="2337829"/>
                  <a:pt x="4240464" y="2340095"/>
                  <a:pt x="4244881" y="2346476"/>
                </a:cubicBezTo>
                <a:cubicBezTo>
                  <a:pt x="4249298" y="2352858"/>
                  <a:pt x="4247226" y="2356934"/>
                  <a:pt x="4238665" y="2358705"/>
                </a:cubicBezTo>
                <a:cubicBezTo>
                  <a:pt x="4230104" y="2360476"/>
                  <a:pt x="4219822" y="2360465"/>
                  <a:pt x="4207819" y="2358672"/>
                </a:cubicBezTo>
                <a:cubicBezTo>
                  <a:pt x="4205338" y="2382879"/>
                  <a:pt x="4200315" y="2400851"/>
                  <a:pt x="4192751" y="2412588"/>
                </a:cubicBezTo>
                <a:cubicBezTo>
                  <a:pt x="4185187" y="2424326"/>
                  <a:pt x="4179336" y="2424096"/>
                  <a:pt x="4175199" y="2411900"/>
                </a:cubicBezTo>
                <a:cubicBezTo>
                  <a:pt x="4171061" y="2399703"/>
                  <a:pt x="4171696" y="2388586"/>
                  <a:pt x="4177102" y="2378548"/>
                </a:cubicBezTo>
                <a:cubicBezTo>
                  <a:pt x="4182509" y="2368510"/>
                  <a:pt x="4186785" y="2352191"/>
                  <a:pt x="4189933" y="2329590"/>
                </a:cubicBezTo>
                <a:cubicBezTo>
                  <a:pt x="4193081" y="2306990"/>
                  <a:pt x="4192855" y="2290635"/>
                  <a:pt x="4189256" y="2280525"/>
                </a:cubicBezTo>
                <a:cubicBezTo>
                  <a:pt x="4185656" y="2270416"/>
                  <a:pt x="4187252" y="2265812"/>
                  <a:pt x="4194042" y="2266716"/>
                </a:cubicBezTo>
                <a:cubicBezTo>
                  <a:pt x="4200832" y="2267619"/>
                  <a:pt x="4207206" y="2267863"/>
                  <a:pt x="4213164" y="2267447"/>
                </a:cubicBezTo>
                <a:cubicBezTo>
                  <a:pt x="4219123" y="2267031"/>
                  <a:pt x="4224873" y="2266185"/>
                  <a:pt x="4230416" y="2264909"/>
                </a:cubicBezTo>
                <a:cubicBezTo>
                  <a:pt x="4235958" y="2263633"/>
                  <a:pt x="4241318" y="2261367"/>
                  <a:pt x="4246495" y="2258112"/>
                </a:cubicBezTo>
                <a:cubicBezTo>
                  <a:pt x="4247789" y="2257298"/>
                  <a:pt x="4249216" y="2256795"/>
                  <a:pt x="4250776" y="2256603"/>
                </a:cubicBezTo>
                <a:close/>
                <a:moveTo>
                  <a:pt x="5073623" y="2247975"/>
                </a:moveTo>
                <a:cubicBezTo>
                  <a:pt x="5077335" y="2248724"/>
                  <a:pt x="5081299" y="2250425"/>
                  <a:pt x="5085511" y="2253078"/>
                </a:cubicBezTo>
                <a:cubicBezTo>
                  <a:pt x="5093936" y="2258384"/>
                  <a:pt x="5093111" y="2263353"/>
                  <a:pt x="5083037" y="2267985"/>
                </a:cubicBezTo>
                <a:cubicBezTo>
                  <a:pt x="5072963" y="2272617"/>
                  <a:pt x="5061351" y="2275628"/>
                  <a:pt x="5048201" y="2277019"/>
                </a:cubicBezTo>
                <a:cubicBezTo>
                  <a:pt x="5056303" y="2278568"/>
                  <a:pt x="5059659" y="2281052"/>
                  <a:pt x="5058267" y="2284473"/>
                </a:cubicBezTo>
                <a:cubicBezTo>
                  <a:pt x="5056877" y="2287893"/>
                  <a:pt x="5055773" y="2293224"/>
                  <a:pt x="5054955" y="2300465"/>
                </a:cubicBezTo>
                <a:cubicBezTo>
                  <a:pt x="5067747" y="2298745"/>
                  <a:pt x="5079251" y="2296289"/>
                  <a:pt x="5089469" y="2293098"/>
                </a:cubicBezTo>
                <a:cubicBezTo>
                  <a:pt x="5099686" y="2289907"/>
                  <a:pt x="5108638" y="2292733"/>
                  <a:pt x="5116324" y="2301573"/>
                </a:cubicBezTo>
                <a:cubicBezTo>
                  <a:pt x="5124011" y="2310414"/>
                  <a:pt x="5121465" y="2315383"/>
                  <a:pt x="5108688" y="2316480"/>
                </a:cubicBezTo>
                <a:cubicBezTo>
                  <a:pt x="5095911" y="2317577"/>
                  <a:pt x="5078000" y="2319767"/>
                  <a:pt x="5054955" y="2323051"/>
                </a:cubicBezTo>
                <a:cubicBezTo>
                  <a:pt x="5054955" y="2347846"/>
                  <a:pt x="5055175" y="2366172"/>
                  <a:pt x="5055611" y="2378032"/>
                </a:cubicBezTo>
                <a:cubicBezTo>
                  <a:pt x="5056049" y="2389891"/>
                  <a:pt x="5055063" y="2399675"/>
                  <a:pt x="5052653" y="2407382"/>
                </a:cubicBezTo>
                <a:cubicBezTo>
                  <a:pt x="5050245" y="2415090"/>
                  <a:pt x="5044967" y="2421945"/>
                  <a:pt x="5036822" y="2427946"/>
                </a:cubicBezTo>
                <a:cubicBezTo>
                  <a:pt x="5028677" y="2433948"/>
                  <a:pt x="5022984" y="2432854"/>
                  <a:pt x="5019743" y="2424666"/>
                </a:cubicBezTo>
                <a:cubicBezTo>
                  <a:pt x="5016502" y="2416478"/>
                  <a:pt x="5010059" y="2407677"/>
                  <a:pt x="5000416" y="2398262"/>
                </a:cubicBezTo>
                <a:cubicBezTo>
                  <a:pt x="4990773" y="2388848"/>
                  <a:pt x="4991837" y="2385492"/>
                  <a:pt x="5003610" y="2388195"/>
                </a:cubicBezTo>
                <a:cubicBezTo>
                  <a:pt x="5015383" y="2390898"/>
                  <a:pt x="5021945" y="2391866"/>
                  <a:pt x="5023292" y="2391099"/>
                </a:cubicBezTo>
                <a:cubicBezTo>
                  <a:pt x="5024640" y="2390332"/>
                  <a:pt x="5025730" y="2388489"/>
                  <a:pt x="5026561" y="2385571"/>
                </a:cubicBezTo>
                <a:cubicBezTo>
                  <a:pt x="5027393" y="2382653"/>
                  <a:pt x="5028032" y="2375630"/>
                  <a:pt x="5028476" y="2364502"/>
                </a:cubicBezTo>
                <a:cubicBezTo>
                  <a:pt x="5028921" y="2353374"/>
                  <a:pt x="5028777" y="2340181"/>
                  <a:pt x="5028045" y="2324923"/>
                </a:cubicBezTo>
                <a:cubicBezTo>
                  <a:pt x="5004413" y="2329368"/>
                  <a:pt x="4989722" y="2331827"/>
                  <a:pt x="4983971" y="2332301"/>
                </a:cubicBezTo>
                <a:cubicBezTo>
                  <a:pt x="4978221" y="2332774"/>
                  <a:pt x="4971940" y="2329616"/>
                  <a:pt x="4965128" y="2322825"/>
                </a:cubicBezTo>
                <a:cubicBezTo>
                  <a:pt x="4958317" y="2316035"/>
                  <a:pt x="4960339" y="2312640"/>
                  <a:pt x="4971194" y="2312640"/>
                </a:cubicBezTo>
                <a:cubicBezTo>
                  <a:pt x="4978995" y="2312640"/>
                  <a:pt x="4997867" y="2310145"/>
                  <a:pt x="5027809" y="2305155"/>
                </a:cubicBezTo>
                <a:cubicBezTo>
                  <a:pt x="5027809" y="2298056"/>
                  <a:pt x="5027099" y="2290248"/>
                  <a:pt x="5025679" y="2281730"/>
                </a:cubicBezTo>
                <a:cubicBezTo>
                  <a:pt x="5017535" y="2281730"/>
                  <a:pt x="5009777" y="2279586"/>
                  <a:pt x="5002405" y="2275298"/>
                </a:cubicBezTo>
                <a:cubicBezTo>
                  <a:pt x="4995035" y="2271011"/>
                  <a:pt x="4996774" y="2267641"/>
                  <a:pt x="5007622" y="2265189"/>
                </a:cubicBezTo>
                <a:cubicBezTo>
                  <a:pt x="5018470" y="2262736"/>
                  <a:pt x="5028845" y="2259933"/>
                  <a:pt x="5038747" y="2256778"/>
                </a:cubicBezTo>
                <a:cubicBezTo>
                  <a:pt x="5048649" y="2253623"/>
                  <a:pt x="5056813" y="2250891"/>
                  <a:pt x="5063237" y="2248583"/>
                </a:cubicBezTo>
                <a:cubicBezTo>
                  <a:pt x="5066449" y="2247428"/>
                  <a:pt x="5069911" y="2247226"/>
                  <a:pt x="5073623" y="2247975"/>
                </a:cubicBezTo>
                <a:close/>
                <a:moveTo>
                  <a:pt x="215874" y="2247975"/>
                </a:moveTo>
                <a:cubicBezTo>
                  <a:pt x="219586" y="2248724"/>
                  <a:pt x="223548" y="2250425"/>
                  <a:pt x="227761" y="2253078"/>
                </a:cubicBezTo>
                <a:cubicBezTo>
                  <a:pt x="236186" y="2258384"/>
                  <a:pt x="235361" y="2263353"/>
                  <a:pt x="225287" y="2267985"/>
                </a:cubicBezTo>
                <a:cubicBezTo>
                  <a:pt x="215213" y="2272617"/>
                  <a:pt x="203601" y="2275628"/>
                  <a:pt x="190451" y="2277019"/>
                </a:cubicBezTo>
                <a:cubicBezTo>
                  <a:pt x="198553" y="2278568"/>
                  <a:pt x="201909" y="2281052"/>
                  <a:pt x="200518" y="2284473"/>
                </a:cubicBezTo>
                <a:cubicBezTo>
                  <a:pt x="199127" y="2287893"/>
                  <a:pt x="198023" y="2293224"/>
                  <a:pt x="197206" y="2300465"/>
                </a:cubicBezTo>
                <a:cubicBezTo>
                  <a:pt x="209997" y="2298745"/>
                  <a:pt x="221501" y="2296289"/>
                  <a:pt x="231719" y="2293098"/>
                </a:cubicBezTo>
                <a:cubicBezTo>
                  <a:pt x="241936" y="2289907"/>
                  <a:pt x="250888" y="2292733"/>
                  <a:pt x="258575" y="2301573"/>
                </a:cubicBezTo>
                <a:cubicBezTo>
                  <a:pt x="266261" y="2310414"/>
                  <a:pt x="263715" y="2315383"/>
                  <a:pt x="250938" y="2316480"/>
                </a:cubicBezTo>
                <a:cubicBezTo>
                  <a:pt x="238161" y="2317577"/>
                  <a:pt x="220250" y="2319767"/>
                  <a:pt x="197206" y="2323051"/>
                </a:cubicBezTo>
                <a:cubicBezTo>
                  <a:pt x="197206" y="2347846"/>
                  <a:pt x="197424" y="2366172"/>
                  <a:pt x="197862" y="2378032"/>
                </a:cubicBezTo>
                <a:cubicBezTo>
                  <a:pt x="198299" y="2389891"/>
                  <a:pt x="197313" y="2399675"/>
                  <a:pt x="194904" y="2407382"/>
                </a:cubicBezTo>
                <a:cubicBezTo>
                  <a:pt x="192495" y="2415090"/>
                  <a:pt x="187218" y="2421945"/>
                  <a:pt x="179072" y="2427946"/>
                </a:cubicBezTo>
                <a:cubicBezTo>
                  <a:pt x="170927" y="2433948"/>
                  <a:pt x="165234" y="2432854"/>
                  <a:pt x="161993" y="2424666"/>
                </a:cubicBezTo>
                <a:cubicBezTo>
                  <a:pt x="158752" y="2416478"/>
                  <a:pt x="152310" y="2407677"/>
                  <a:pt x="142666" y="2398262"/>
                </a:cubicBezTo>
                <a:cubicBezTo>
                  <a:pt x="133022" y="2388848"/>
                  <a:pt x="134087" y="2385492"/>
                  <a:pt x="145861" y="2388195"/>
                </a:cubicBezTo>
                <a:cubicBezTo>
                  <a:pt x="157634" y="2390898"/>
                  <a:pt x="164194" y="2391866"/>
                  <a:pt x="165542" y="2391099"/>
                </a:cubicBezTo>
                <a:cubicBezTo>
                  <a:pt x="166890" y="2390332"/>
                  <a:pt x="167980" y="2388489"/>
                  <a:pt x="168812" y="2385571"/>
                </a:cubicBezTo>
                <a:cubicBezTo>
                  <a:pt x="169644" y="2382653"/>
                  <a:pt x="170282" y="2375630"/>
                  <a:pt x="170726" y="2364502"/>
                </a:cubicBezTo>
                <a:cubicBezTo>
                  <a:pt x="171171" y="2353374"/>
                  <a:pt x="171027" y="2340181"/>
                  <a:pt x="170296" y="2324923"/>
                </a:cubicBezTo>
                <a:cubicBezTo>
                  <a:pt x="146663" y="2329368"/>
                  <a:pt x="131972" y="2331827"/>
                  <a:pt x="126222" y="2332301"/>
                </a:cubicBezTo>
                <a:cubicBezTo>
                  <a:pt x="120471" y="2332774"/>
                  <a:pt x="114190" y="2329616"/>
                  <a:pt x="107378" y="2322825"/>
                </a:cubicBezTo>
                <a:cubicBezTo>
                  <a:pt x="100567" y="2316035"/>
                  <a:pt x="102589" y="2312640"/>
                  <a:pt x="113444" y="2312640"/>
                </a:cubicBezTo>
                <a:cubicBezTo>
                  <a:pt x="121245" y="2312640"/>
                  <a:pt x="140117" y="2310145"/>
                  <a:pt x="170059" y="2305155"/>
                </a:cubicBezTo>
                <a:cubicBezTo>
                  <a:pt x="170059" y="2298056"/>
                  <a:pt x="169350" y="2290248"/>
                  <a:pt x="167930" y="2281730"/>
                </a:cubicBezTo>
                <a:cubicBezTo>
                  <a:pt x="159785" y="2281730"/>
                  <a:pt x="152027" y="2279586"/>
                  <a:pt x="144656" y="2275298"/>
                </a:cubicBezTo>
                <a:cubicBezTo>
                  <a:pt x="137285" y="2271011"/>
                  <a:pt x="139024" y="2267641"/>
                  <a:pt x="149872" y="2265189"/>
                </a:cubicBezTo>
                <a:cubicBezTo>
                  <a:pt x="160720" y="2262736"/>
                  <a:pt x="171096" y="2259933"/>
                  <a:pt x="180997" y="2256778"/>
                </a:cubicBezTo>
                <a:cubicBezTo>
                  <a:pt x="190899" y="2253623"/>
                  <a:pt x="199063" y="2250891"/>
                  <a:pt x="205487" y="2248583"/>
                </a:cubicBezTo>
                <a:cubicBezTo>
                  <a:pt x="208699" y="2247428"/>
                  <a:pt x="212161" y="2247226"/>
                  <a:pt x="215874" y="2247975"/>
                </a:cubicBezTo>
                <a:close/>
                <a:moveTo>
                  <a:pt x="2425615" y="2243807"/>
                </a:moveTo>
                <a:cubicBezTo>
                  <a:pt x="2446739" y="2243807"/>
                  <a:pt x="2462606" y="2248633"/>
                  <a:pt x="2473218" y="2258284"/>
                </a:cubicBezTo>
                <a:cubicBezTo>
                  <a:pt x="2483830" y="2267935"/>
                  <a:pt x="2489135" y="2281120"/>
                  <a:pt x="2489135" y="2297841"/>
                </a:cubicBezTo>
                <a:lnTo>
                  <a:pt x="2489135" y="2372073"/>
                </a:lnTo>
                <a:cubicBezTo>
                  <a:pt x="2489135" y="2377350"/>
                  <a:pt x="2489996" y="2382144"/>
                  <a:pt x="2491717" y="2386453"/>
                </a:cubicBezTo>
                <a:cubicBezTo>
                  <a:pt x="2493437" y="2390762"/>
                  <a:pt x="2496177" y="2396796"/>
                  <a:pt x="2499934" y="2404554"/>
                </a:cubicBezTo>
                <a:lnTo>
                  <a:pt x="2461602" y="2404554"/>
                </a:lnTo>
                <a:cubicBezTo>
                  <a:pt x="2458548" y="2401499"/>
                  <a:pt x="2456497" y="2398133"/>
                  <a:pt x="2455450" y="2394455"/>
                </a:cubicBezTo>
                <a:cubicBezTo>
                  <a:pt x="2454404" y="2390776"/>
                  <a:pt x="2453880" y="2387848"/>
                  <a:pt x="2453880" y="2385668"/>
                </a:cubicBezTo>
                <a:cubicBezTo>
                  <a:pt x="2451987" y="2392436"/>
                  <a:pt x="2446273" y="2397728"/>
                  <a:pt x="2436736" y="2401542"/>
                </a:cubicBezTo>
                <a:cubicBezTo>
                  <a:pt x="2427200" y="2405357"/>
                  <a:pt x="2417198" y="2407264"/>
                  <a:pt x="2406729" y="2407264"/>
                </a:cubicBezTo>
                <a:cubicBezTo>
                  <a:pt x="2391414" y="2407264"/>
                  <a:pt x="2378347" y="2403331"/>
                  <a:pt x="2367527" y="2395466"/>
                </a:cubicBezTo>
                <a:cubicBezTo>
                  <a:pt x="2356707" y="2387600"/>
                  <a:pt x="2351297" y="2376203"/>
                  <a:pt x="2351297" y="2361275"/>
                </a:cubicBezTo>
                <a:cubicBezTo>
                  <a:pt x="2351297" y="2347250"/>
                  <a:pt x="2356108" y="2335911"/>
                  <a:pt x="2365731" y="2327256"/>
                </a:cubicBezTo>
                <a:cubicBezTo>
                  <a:pt x="2375353" y="2318602"/>
                  <a:pt x="2390152" y="2312841"/>
                  <a:pt x="2410128" y="2309973"/>
                </a:cubicBezTo>
                <a:cubicBezTo>
                  <a:pt x="2422489" y="2308209"/>
                  <a:pt x="2432872" y="2306126"/>
                  <a:pt x="2441275" y="2303724"/>
                </a:cubicBezTo>
                <a:cubicBezTo>
                  <a:pt x="2449678" y="2301322"/>
                  <a:pt x="2453880" y="2298465"/>
                  <a:pt x="2453880" y="2295152"/>
                </a:cubicBezTo>
                <a:cubicBezTo>
                  <a:pt x="2453880" y="2290736"/>
                  <a:pt x="2452188" y="2286269"/>
                  <a:pt x="2448804" y="2281752"/>
                </a:cubicBezTo>
                <a:cubicBezTo>
                  <a:pt x="2445419" y="2277234"/>
                  <a:pt x="2437690" y="2274976"/>
                  <a:pt x="2425615" y="2274976"/>
                </a:cubicBezTo>
                <a:cubicBezTo>
                  <a:pt x="2415807" y="2274976"/>
                  <a:pt x="2408794" y="2276700"/>
                  <a:pt x="2404578" y="2280149"/>
                </a:cubicBezTo>
                <a:cubicBezTo>
                  <a:pt x="2400362" y="2283598"/>
                  <a:pt x="2397208" y="2289524"/>
                  <a:pt x="2395114" y="2297927"/>
                </a:cubicBezTo>
                <a:lnTo>
                  <a:pt x="2358052" y="2297927"/>
                </a:lnTo>
                <a:cubicBezTo>
                  <a:pt x="2359916" y="2280117"/>
                  <a:pt x="2366857" y="2266644"/>
                  <a:pt x="2378874" y="2257509"/>
                </a:cubicBezTo>
                <a:cubicBezTo>
                  <a:pt x="2390891" y="2248375"/>
                  <a:pt x="2406471" y="2243807"/>
                  <a:pt x="2425615" y="2243807"/>
                </a:cubicBezTo>
                <a:close/>
                <a:moveTo>
                  <a:pt x="1711241" y="2243807"/>
                </a:moveTo>
                <a:cubicBezTo>
                  <a:pt x="1732364" y="2243807"/>
                  <a:pt x="1748231" y="2248633"/>
                  <a:pt x="1758843" y="2258284"/>
                </a:cubicBezTo>
                <a:cubicBezTo>
                  <a:pt x="1769455" y="2267935"/>
                  <a:pt x="1774760" y="2281120"/>
                  <a:pt x="1774760" y="2297841"/>
                </a:cubicBezTo>
                <a:lnTo>
                  <a:pt x="1774760" y="2372073"/>
                </a:lnTo>
                <a:cubicBezTo>
                  <a:pt x="1774760" y="2377350"/>
                  <a:pt x="1775621" y="2382144"/>
                  <a:pt x="1777342" y="2386453"/>
                </a:cubicBezTo>
                <a:cubicBezTo>
                  <a:pt x="1779063" y="2390762"/>
                  <a:pt x="1781801" y="2396796"/>
                  <a:pt x="1785559" y="2404554"/>
                </a:cubicBezTo>
                <a:lnTo>
                  <a:pt x="1747227" y="2404554"/>
                </a:lnTo>
                <a:cubicBezTo>
                  <a:pt x="1744173" y="2401499"/>
                  <a:pt x="1742122" y="2398133"/>
                  <a:pt x="1741075" y="2394455"/>
                </a:cubicBezTo>
                <a:cubicBezTo>
                  <a:pt x="1740028" y="2390776"/>
                  <a:pt x="1739505" y="2387848"/>
                  <a:pt x="1739505" y="2385668"/>
                </a:cubicBezTo>
                <a:cubicBezTo>
                  <a:pt x="1737612" y="2392436"/>
                  <a:pt x="1731898" y="2397728"/>
                  <a:pt x="1722361" y="2401542"/>
                </a:cubicBezTo>
                <a:cubicBezTo>
                  <a:pt x="1712825" y="2405357"/>
                  <a:pt x="1702823" y="2407264"/>
                  <a:pt x="1692354" y="2407264"/>
                </a:cubicBezTo>
                <a:cubicBezTo>
                  <a:pt x="1677039" y="2407264"/>
                  <a:pt x="1663972" y="2403331"/>
                  <a:pt x="1653152" y="2395466"/>
                </a:cubicBezTo>
                <a:cubicBezTo>
                  <a:pt x="1642332" y="2387600"/>
                  <a:pt x="1636922" y="2376203"/>
                  <a:pt x="1636922" y="2361275"/>
                </a:cubicBezTo>
                <a:cubicBezTo>
                  <a:pt x="1636922" y="2347250"/>
                  <a:pt x="1641733" y="2335911"/>
                  <a:pt x="1651356" y="2327256"/>
                </a:cubicBezTo>
                <a:cubicBezTo>
                  <a:pt x="1660978" y="2318602"/>
                  <a:pt x="1675777" y="2312841"/>
                  <a:pt x="1695753" y="2309973"/>
                </a:cubicBezTo>
                <a:cubicBezTo>
                  <a:pt x="1708114" y="2308209"/>
                  <a:pt x="1718497" y="2306126"/>
                  <a:pt x="1726900" y="2303724"/>
                </a:cubicBezTo>
                <a:cubicBezTo>
                  <a:pt x="1735303" y="2301322"/>
                  <a:pt x="1739505" y="2298465"/>
                  <a:pt x="1739505" y="2295152"/>
                </a:cubicBezTo>
                <a:cubicBezTo>
                  <a:pt x="1739505" y="2290736"/>
                  <a:pt x="1737813" y="2286269"/>
                  <a:pt x="1734429" y="2281752"/>
                </a:cubicBezTo>
                <a:cubicBezTo>
                  <a:pt x="1731044" y="2277234"/>
                  <a:pt x="1723315" y="2274976"/>
                  <a:pt x="1711241" y="2274976"/>
                </a:cubicBezTo>
                <a:cubicBezTo>
                  <a:pt x="1701432" y="2274976"/>
                  <a:pt x="1694419" y="2276700"/>
                  <a:pt x="1690203" y="2280149"/>
                </a:cubicBezTo>
                <a:cubicBezTo>
                  <a:pt x="1685987" y="2283598"/>
                  <a:pt x="1682832" y="2289524"/>
                  <a:pt x="1680739" y="2297927"/>
                </a:cubicBezTo>
                <a:lnTo>
                  <a:pt x="1643677" y="2297927"/>
                </a:lnTo>
                <a:cubicBezTo>
                  <a:pt x="1645541" y="2280117"/>
                  <a:pt x="1652481" y="2266644"/>
                  <a:pt x="1664499" y="2257509"/>
                </a:cubicBezTo>
                <a:cubicBezTo>
                  <a:pt x="1676516" y="2248375"/>
                  <a:pt x="1692096" y="2243807"/>
                  <a:pt x="1711241" y="2243807"/>
                </a:cubicBezTo>
                <a:close/>
                <a:moveTo>
                  <a:pt x="407507" y="2231162"/>
                </a:moveTo>
                <a:cubicBezTo>
                  <a:pt x="409914" y="2231293"/>
                  <a:pt x="412824" y="2231779"/>
                  <a:pt x="416237" y="2232622"/>
                </a:cubicBezTo>
                <a:cubicBezTo>
                  <a:pt x="429889" y="2235992"/>
                  <a:pt x="438686" y="2241226"/>
                  <a:pt x="442630" y="2248324"/>
                </a:cubicBezTo>
                <a:cubicBezTo>
                  <a:pt x="446574" y="2255423"/>
                  <a:pt x="446484" y="2262765"/>
                  <a:pt x="442361" y="2270351"/>
                </a:cubicBezTo>
                <a:cubicBezTo>
                  <a:pt x="438238" y="2277937"/>
                  <a:pt x="428362" y="2275349"/>
                  <a:pt x="412731" y="2262586"/>
                </a:cubicBezTo>
                <a:cubicBezTo>
                  <a:pt x="406306" y="2255272"/>
                  <a:pt x="401872" y="2247607"/>
                  <a:pt x="399427" y="2239591"/>
                </a:cubicBezTo>
                <a:cubicBezTo>
                  <a:pt x="397593" y="2233579"/>
                  <a:pt x="400286" y="2230769"/>
                  <a:pt x="407507" y="2231162"/>
                </a:cubicBezTo>
                <a:close/>
                <a:moveTo>
                  <a:pt x="1809809" y="2226255"/>
                </a:moveTo>
                <a:lnTo>
                  <a:pt x="1971933" y="2226255"/>
                </a:lnTo>
                <a:lnTo>
                  <a:pt x="1971933" y="2254735"/>
                </a:lnTo>
                <a:lnTo>
                  <a:pt x="1809809" y="2254735"/>
                </a:lnTo>
                <a:close/>
                <a:moveTo>
                  <a:pt x="3684712" y="2194624"/>
                </a:moveTo>
                <a:cubicBezTo>
                  <a:pt x="3674953" y="2194201"/>
                  <a:pt x="3666123" y="2199414"/>
                  <a:pt x="3658222" y="2210262"/>
                </a:cubicBezTo>
                <a:cubicBezTo>
                  <a:pt x="3650320" y="2221110"/>
                  <a:pt x="3645043" y="2238630"/>
                  <a:pt x="3642390" y="2262822"/>
                </a:cubicBezTo>
                <a:cubicBezTo>
                  <a:pt x="3639751" y="2287000"/>
                  <a:pt x="3640648" y="2308600"/>
                  <a:pt x="3645079" y="2327622"/>
                </a:cubicBezTo>
                <a:cubicBezTo>
                  <a:pt x="3649510" y="2346645"/>
                  <a:pt x="3656361" y="2359698"/>
                  <a:pt x="3665632" y="2366782"/>
                </a:cubicBezTo>
                <a:cubicBezTo>
                  <a:pt x="3674903" y="2373866"/>
                  <a:pt x="3684210" y="2375354"/>
                  <a:pt x="3693552" y="2371245"/>
                </a:cubicBezTo>
                <a:cubicBezTo>
                  <a:pt x="3702895" y="2367137"/>
                  <a:pt x="3709968" y="2357884"/>
                  <a:pt x="3714772" y="2343486"/>
                </a:cubicBezTo>
                <a:cubicBezTo>
                  <a:pt x="3719576" y="2329089"/>
                  <a:pt x="3721978" y="2313221"/>
                  <a:pt x="3721978" y="2295884"/>
                </a:cubicBezTo>
                <a:cubicBezTo>
                  <a:pt x="3721978" y="2278546"/>
                  <a:pt x="3721318" y="2262833"/>
                  <a:pt x="3719999" y="2248744"/>
                </a:cubicBezTo>
                <a:cubicBezTo>
                  <a:pt x="3718680" y="2234655"/>
                  <a:pt x="3714908" y="2222218"/>
                  <a:pt x="3708685" y="2211434"/>
                </a:cubicBezTo>
                <a:cubicBezTo>
                  <a:pt x="3702461" y="2200651"/>
                  <a:pt x="3694470" y="2195047"/>
                  <a:pt x="3684712" y="2194624"/>
                </a:cubicBezTo>
                <a:close/>
                <a:moveTo>
                  <a:pt x="2960812" y="2194624"/>
                </a:moveTo>
                <a:cubicBezTo>
                  <a:pt x="2951053" y="2194201"/>
                  <a:pt x="2942223" y="2199414"/>
                  <a:pt x="2934322" y="2210262"/>
                </a:cubicBezTo>
                <a:cubicBezTo>
                  <a:pt x="2926420" y="2221110"/>
                  <a:pt x="2921143" y="2238630"/>
                  <a:pt x="2918490" y="2262822"/>
                </a:cubicBezTo>
                <a:cubicBezTo>
                  <a:pt x="2915851" y="2287000"/>
                  <a:pt x="2916748" y="2308600"/>
                  <a:pt x="2921179" y="2327622"/>
                </a:cubicBezTo>
                <a:cubicBezTo>
                  <a:pt x="2925610" y="2346645"/>
                  <a:pt x="2932461" y="2359698"/>
                  <a:pt x="2941732" y="2366782"/>
                </a:cubicBezTo>
                <a:cubicBezTo>
                  <a:pt x="2951003" y="2373866"/>
                  <a:pt x="2960310" y="2375354"/>
                  <a:pt x="2969652" y="2371245"/>
                </a:cubicBezTo>
                <a:cubicBezTo>
                  <a:pt x="2978995" y="2367137"/>
                  <a:pt x="2986068" y="2357884"/>
                  <a:pt x="2990872" y="2343486"/>
                </a:cubicBezTo>
                <a:cubicBezTo>
                  <a:pt x="2995676" y="2329089"/>
                  <a:pt x="2998078" y="2313221"/>
                  <a:pt x="2998078" y="2295884"/>
                </a:cubicBezTo>
                <a:cubicBezTo>
                  <a:pt x="2998078" y="2278546"/>
                  <a:pt x="2997418" y="2262833"/>
                  <a:pt x="2996099" y="2248744"/>
                </a:cubicBezTo>
                <a:cubicBezTo>
                  <a:pt x="2994780" y="2234655"/>
                  <a:pt x="2991009" y="2222218"/>
                  <a:pt x="2984785" y="2211434"/>
                </a:cubicBezTo>
                <a:cubicBezTo>
                  <a:pt x="2978561" y="2200651"/>
                  <a:pt x="2970570" y="2195047"/>
                  <a:pt x="2960812" y="2194624"/>
                </a:cubicBezTo>
                <a:close/>
                <a:moveTo>
                  <a:pt x="2065462" y="2194624"/>
                </a:moveTo>
                <a:cubicBezTo>
                  <a:pt x="2055703" y="2194201"/>
                  <a:pt x="2046873" y="2199414"/>
                  <a:pt x="2038972" y="2210262"/>
                </a:cubicBezTo>
                <a:cubicBezTo>
                  <a:pt x="2031070" y="2221110"/>
                  <a:pt x="2025793" y="2238630"/>
                  <a:pt x="2023140" y="2262822"/>
                </a:cubicBezTo>
                <a:cubicBezTo>
                  <a:pt x="2020501" y="2287000"/>
                  <a:pt x="2021398" y="2308600"/>
                  <a:pt x="2025829" y="2327622"/>
                </a:cubicBezTo>
                <a:cubicBezTo>
                  <a:pt x="2030260" y="2346645"/>
                  <a:pt x="2037111" y="2359698"/>
                  <a:pt x="2046382" y="2366782"/>
                </a:cubicBezTo>
                <a:cubicBezTo>
                  <a:pt x="2055653" y="2373866"/>
                  <a:pt x="2064960" y="2375354"/>
                  <a:pt x="2074302" y="2371245"/>
                </a:cubicBezTo>
                <a:cubicBezTo>
                  <a:pt x="2083645" y="2367137"/>
                  <a:pt x="2090718" y="2357884"/>
                  <a:pt x="2095522" y="2343486"/>
                </a:cubicBezTo>
                <a:cubicBezTo>
                  <a:pt x="2100326" y="2329089"/>
                  <a:pt x="2102728" y="2313221"/>
                  <a:pt x="2102728" y="2295884"/>
                </a:cubicBezTo>
                <a:cubicBezTo>
                  <a:pt x="2102728" y="2278546"/>
                  <a:pt x="2102068" y="2262833"/>
                  <a:pt x="2100749" y="2248744"/>
                </a:cubicBezTo>
                <a:cubicBezTo>
                  <a:pt x="2099430" y="2234655"/>
                  <a:pt x="2095658" y="2222218"/>
                  <a:pt x="2089435" y="2211434"/>
                </a:cubicBezTo>
                <a:cubicBezTo>
                  <a:pt x="2083211" y="2200651"/>
                  <a:pt x="2075220" y="2195047"/>
                  <a:pt x="2065462" y="2194624"/>
                </a:cubicBezTo>
                <a:close/>
                <a:moveTo>
                  <a:pt x="1170112" y="2194624"/>
                </a:moveTo>
                <a:cubicBezTo>
                  <a:pt x="1160353" y="2194201"/>
                  <a:pt x="1151523" y="2199414"/>
                  <a:pt x="1143622" y="2210262"/>
                </a:cubicBezTo>
                <a:cubicBezTo>
                  <a:pt x="1135720" y="2221110"/>
                  <a:pt x="1130443" y="2238630"/>
                  <a:pt x="1127790" y="2262822"/>
                </a:cubicBezTo>
                <a:cubicBezTo>
                  <a:pt x="1125151" y="2287000"/>
                  <a:pt x="1126048" y="2308600"/>
                  <a:pt x="1130479" y="2327622"/>
                </a:cubicBezTo>
                <a:cubicBezTo>
                  <a:pt x="1134910" y="2346645"/>
                  <a:pt x="1141761" y="2359698"/>
                  <a:pt x="1151032" y="2366782"/>
                </a:cubicBezTo>
                <a:cubicBezTo>
                  <a:pt x="1160303" y="2373866"/>
                  <a:pt x="1169610" y="2375354"/>
                  <a:pt x="1178952" y="2371245"/>
                </a:cubicBezTo>
                <a:cubicBezTo>
                  <a:pt x="1188295" y="2367137"/>
                  <a:pt x="1195368" y="2357884"/>
                  <a:pt x="1200172" y="2343486"/>
                </a:cubicBezTo>
                <a:cubicBezTo>
                  <a:pt x="1204976" y="2329089"/>
                  <a:pt x="1207378" y="2313221"/>
                  <a:pt x="1207378" y="2295884"/>
                </a:cubicBezTo>
                <a:cubicBezTo>
                  <a:pt x="1207378" y="2278546"/>
                  <a:pt x="1206719" y="2262833"/>
                  <a:pt x="1205399" y="2248744"/>
                </a:cubicBezTo>
                <a:cubicBezTo>
                  <a:pt x="1204080" y="2234655"/>
                  <a:pt x="1200308" y="2222218"/>
                  <a:pt x="1194085" y="2211434"/>
                </a:cubicBezTo>
                <a:cubicBezTo>
                  <a:pt x="1187861" y="2200651"/>
                  <a:pt x="1179870" y="2195047"/>
                  <a:pt x="1170112" y="2194624"/>
                </a:cubicBezTo>
                <a:close/>
                <a:moveTo>
                  <a:pt x="5272140" y="2183868"/>
                </a:moveTo>
                <a:cubicBezTo>
                  <a:pt x="5274615" y="2184107"/>
                  <a:pt x="5277603" y="2184659"/>
                  <a:pt x="5281104" y="2185525"/>
                </a:cubicBezTo>
                <a:cubicBezTo>
                  <a:pt x="5295107" y="2188988"/>
                  <a:pt x="5301238" y="2197338"/>
                  <a:pt x="5299495" y="2210574"/>
                </a:cubicBezTo>
                <a:cubicBezTo>
                  <a:pt x="5297753" y="2223810"/>
                  <a:pt x="5290759" y="2225416"/>
                  <a:pt x="5278512" y="2215392"/>
                </a:cubicBezTo>
                <a:cubicBezTo>
                  <a:pt x="5271055" y="2205153"/>
                  <a:pt x="5266122" y="2196750"/>
                  <a:pt x="5263713" y="2190182"/>
                </a:cubicBezTo>
                <a:cubicBezTo>
                  <a:pt x="5261906" y="2185256"/>
                  <a:pt x="5264715" y="2183152"/>
                  <a:pt x="5272140" y="2183868"/>
                </a:cubicBezTo>
                <a:close/>
                <a:moveTo>
                  <a:pt x="448137" y="2168274"/>
                </a:moveTo>
                <a:cubicBezTo>
                  <a:pt x="457859" y="2169227"/>
                  <a:pt x="466657" y="2173167"/>
                  <a:pt x="474530" y="2180094"/>
                </a:cubicBezTo>
                <a:cubicBezTo>
                  <a:pt x="482403" y="2187020"/>
                  <a:pt x="485468" y="2196241"/>
                  <a:pt x="483725" y="2207756"/>
                </a:cubicBezTo>
                <a:cubicBezTo>
                  <a:pt x="481983" y="2219271"/>
                  <a:pt x="473203" y="2218712"/>
                  <a:pt x="457386" y="2206078"/>
                </a:cubicBezTo>
                <a:cubicBezTo>
                  <a:pt x="448251" y="2198765"/>
                  <a:pt x="441995" y="2190397"/>
                  <a:pt x="438618" y="2180976"/>
                </a:cubicBezTo>
                <a:cubicBezTo>
                  <a:pt x="435241" y="2171554"/>
                  <a:pt x="438414" y="2167320"/>
                  <a:pt x="448137" y="2168274"/>
                </a:cubicBezTo>
                <a:close/>
                <a:moveTo>
                  <a:pt x="2711453" y="2166843"/>
                </a:moveTo>
                <a:lnTo>
                  <a:pt x="2740299" y="2174673"/>
                </a:lnTo>
                <a:lnTo>
                  <a:pt x="2722768" y="2230299"/>
                </a:lnTo>
                <a:lnTo>
                  <a:pt x="2813197" y="2230299"/>
                </a:lnTo>
                <a:lnTo>
                  <a:pt x="2813197" y="2261489"/>
                </a:lnTo>
                <a:lnTo>
                  <a:pt x="2714938" y="2261489"/>
                </a:lnTo>
                <a:lnTo>
                  <a:pt x="2701171" y="2301842"/>
                </a:lnTo>
                <a:lnTo>
                  <a:pt x="2813197" y="2301842"/>
                </a:lnTo>
                <a:lnTo>
                  <a:pt x="2813197" y="2333010"/>
                </a:lnTo>
                <a:lnTo>
                  <a:pt x="2691986" y="2333010"/>
                </a:lnTo>
                <a:lnTo>
                  <a:pt x="2672842" y="2395111"/>
                </a:lnTo>
                <a:lnTo>
                  <a:pt x="2644320" y="2388593"/>
                </a:lnTo>
                <a:lnTo>
                  <a:pt x="2661850" y="2333010"/>
                </a:lnTo>
                <a:lnTo>
                  <a:pt x="2570066" y="2333010"/>
                </a:lnTo>
                <a:lnTo>
                  <a:pt x="2570066" y="2301842"/>
                </a:lnTo>
                <a:lnTo>
                  <a:pt x="2669336" y="2301842"/>
                </a:lnTo>
                <a:lnTo>
                  <a:pt x="2683447" y="2261489"/>
                </a:lnTo>
                <a:lnTo>
                  <a:pt x="2570066" y="2261489"/>
                </a:lnTo>
                <a:lnTo>
                  <a:pt x="2570066" y="2230299"/>
                </a:lnTo>
                <a:lnTo>
                  <a:pt x="2692288" y="2230299"/>
                </a:lnTo>
                <a:close/>
                <a:moveTo>
                  <a:pt x="5358826" y="2164979"/>
                </a:moveTo>
                <a:cubicBezTo>
                  <a:pt x="5359699" y="2164738"/>
                  <a:pt x="5360587" y="2164821"/>
                  <a:pt x="5361488" y="2165230"/>
                </a:cubicBezTo>
                <a:cubicBezTo>
                  <a:pt x="5365095" y="2166865"/>
                  <a:pt x="5370232" y="2170056"/>
                  <a:pt x="5376900" y="2174802"/>
                </a:cubicBezTo>
                <a:cubicBezTo>
                  <a:pt x="5384630" y="2181169"/>
                  <a:pt x="5385451" y="2185880"/>
                  <a:pt x="5379363" y="2188935"/>
                </a:cubicBezTo>
                <a:cubicBezTo>
                  <a:pt x="5373276" y="2191989"/>
                  <a:pt x="5362223" y="2198768"/>
                  <a:pt x="5346205" y="2209273"/>
                </a:cubicBezTo>
                <a:cubicBezTo>
                  <a:pt x="5330187" y="2219777"/>
                  <a:pt x="5326255" y="2219035"/>
                  <a:pt x="5334407" y="2207046"/>
                </a:cubicBezTo>
                <a:cubicBezTo>
                  <a:pt x="5342559" y="2195058"/>
                  <a:pt x="5348209" y="2184683"/>
                  <a:pt x="5351357" y="2175921"/>
                </a:cubicBezTo>
                <a:cubicBezTo>
                  <a:pt x="5353717" y="2169349"/>
                  <a:pt x="5356207" y="2165702"/>
                  <a:pt x="5358826" y="2164979"/>
                </a:cubicBezTo>
                <a:close/>
                <a:moveTo>
                  <a:pt x="1432342" y="2164155"/>
                </a:moveTo>
                <a:lnTo>
                  <a:pt x="1437225" y="2164155"/>
                </a:lnTo>
                <a:cubicBezTo>
                  <a:pt x="1453099" y="2166277"/>
                  <a:pt x="1462062" y="2173497"/>
                  <a:pt x="1464113" y="2185816"/>
                </a:cubicBezTo>
                <a:lnTo>
                  <a:pt x="1464113" y="2197237"/>
                </a:lnTo>
                <a:cubicBezTo>
                  <a:pt x="1457717" y="2213973"/>
                  <a:pt x="1446682" y="2221437"/>
                  <a:pt x="1431008" y="2219630"/>
                </a:cubicBezTo>
                <a:cubicBezTo>
                  <a:pt x="1417098" y="2217493"/>
                  <a:pt x="1409634" y="2207692"/>
                  <a:pt x="1408616" y="2190225"/>
                </a:cubicBezTo>
                <a:cubicBezTo>
                  <a:pt x="1408616" y="2177075"/>
                  <a:pt x="1416524" y="2168385"/>
                  <a:pt x="1432342" y="2164155"/>
                </a:cubicBezTo>
                <a:close/>
                <a:moveTo>
                  <a:pt x="3685099" y="2162821"/>
                </a:moveTo>
                <a:cubicBezTo>
                  <a:pt x="3702214" y="2162821"/>
                  <a:pt x="3716909" y="2169668"/>
                  <a:pt x="3729184" y="2183363"/>
                </a:cubicBezTo>
                <a:cubicBezTo>
                  <a:pt x="3741459" y="2197058"/>
                  <a:pt x="3749422" y="2213933"/>
                  <a:pt x="3753071" y="2233988"/>
                </a:cubicBezTo>
                <a:cubicBezTo>
                  <a:pt x="3756721" y="2254043"/>
                  <a:pt x="3757861" y="2277080"/>
                  <a:pt x="3756491" y="2303100"/>
                </a:cubicBezTo>
                <a:cubicBezTo>
                  <a:pt x="3755122" y="2329121"/>
                  <a:pt x="3750440" y="2350592"/>
                  <a:pt x="3742445" y="2367513"/>
                </a:cubicBezTo>
                <a:cubicBezTo>
                  <a:pt x="3734450" y="2384435"/>
                  <a:pt x="3722279" y="2396190"/>
                  <a:pt x="3705931" y="2402779"/>
                </a:cubicBezTo>
                <a:cubicBezTo>
                  <a:pt x="3689584" y="2409369"/>
                  <a:pt x="3673268" y="2408666"/>
                  <a:pt x="3656985" y="2400671"/>
                </a:cubicBezTo>
                <a:cubicBezTo>
                  <a:pt x="3640701" y="2392677"/>
                  <a:pt x="3629276" y="2382108"/>
                  <a:pt x="3622708" y="2368965"/>
                </a:cubicBezTo>
                <a:cubicBezTo>
                  <a:pt x="3616140" y="2355822"/>
                  <a:pt x="3611472" y="2342099"/>
                  <a:pt x="3608705" y="2327794"/>
                </a:cubicBezTo>
                <a:cubicBezTo>
                  <a:pt x="3605937" y="2313490"/>
                  <a:pt x="3605005" y="2294271"/>
                  <a:pt x="3605909" y="2270136"/>
                </a:cubicBezTo>
                <a:cubicBezTo>
                  <a:pt x="3606826" y="2246001"/>
                  <a:pt x="3610254" y="2226854"/>
                  <a:pt x="3616190" y="2212693"/>
                </a:cubicBezTo>
                <a:cubicBezTo>
                  <a:pt x="3622127" y="2198532"/>
                  <a:pt x="3630817" y="2186680"/>
                  <a:pt x="3642261" y="2177136"/>
                </a:cubicBezTo>
                <a:cubicBezTo>
                  <a:pt x="3653704" y="2167593"/>
                  <a:pt x="3667984" y="2162821"/>
                  <a:pt x="3685099" y="2162821"/>
                </a:cubicBezTo>
                <a:close/>
                <a:moveTo>
                  <a:pt x="2961199" y="2162821"/>
                </a:moveTo>
                <a:cubicBezTo>
                  <a:pt x="2978314" y="2162821"/>
                  <a:pt x="2993009" y="2169668"/>
                  <a:pt x="3005284" y="2183363"/>
                </a:cubicBezTo>
                <a:cubicBezTo>
                  <a:pt x="3017559" y="2197058"/>
                  <a:pt x="3025522" y="2213933"/>
                  <a:pt x="3029171" y="2233988"/>
                </a:cubicBezTo>
                <a:cubicBezTo>
                  <a:pt x="3032821" y="2254043"/>
                  <a:pt x="3033961" y="2277080"/>
                  <a:pt x="3032591" y="2303100"/>
                </a:cubicBezTo>
                <a:cubicBezTo>
                  <a:pt x="3031222" y="2329121"/>
                  <a:pt x="3026540" y="2350592"/>
                  <a:pt x="3018545" y="2367513"/>
                </a:cubicBezTo>
                <a:cubicBezTo>
                  <a:pt x="3010550" y="2384435"/>
                  <a:pt x="2998379" y="2396190"/>
                  <a:pt x="2982031" y="2402779"/>
                </a:cubicBezTo>
                <a:cubicBezTo>
                  <a:pt x="2965684" y="2409369"/>
                  <a:pt x="2949368" y="2408666"/>
                  <a:pt x="2933085" y="2400671"/>
                </a:cubicBezTo>
                <a:cubicBezTo>
                  <a:pt x="2916801" y="2392677"/>
                  <a:pt x="2905376" y="2382108"/>
                  <a:pt x="2898808" y="2368965"/>
                </a:cubicBezTo>
                <a:cubicBezTo>
                  <a:pt x="2892240" y="2355822"/>
                  <a:pt x="2887572" y="2342099"/>
                  <a:pt x="2884805" y="2327794"/>
                </a:cubicBezTo>
                <a:cubicBezTo>
                  <a:pt x="2882037" y="2313490"/>
                  <a:pt x="2881105" y="2294271"/>
                  <a:pt x="2882009" y="2270136"/>
                </a:cubicBezTo>
                <a:cubicBezTo>
                  <a:pt x="2882926" y="2246001"/>
                  <a:pt x="2886354" y="2226854"/>
                  <a:pt x="2892290" y="2212693"/>
                </a:cubicBezTo>
                <a:cubicBezTo>
                  <a:pt x="2898227" y="2198532"/>
                  <a:pt x="2906917" y="2186680"/>
                  <a:pt x="2918361" y="2177136"/>
                </a:cubicBezTo>
                <a:cubicBezTo>
                  <a:pt x="2929804" y="2167593"/>
                  <a:pt x="2944084" y="2162821"/>
                  <a:pt x="2961199" y="2162821"/>
                </a:cubicBezTo>
                <a:close/>
                <a:moveTo>
                  <a:pt x="2065849" y="2162821"/>
                </a:moveTo>
                <a:cubicBezTo>
                  <a:pt x="2082964" y="2162821"/>
                  <a:pt x="2097659" y="2169668"/>
                  <a:pt x="2109934" y="2183363"/>
                </a:cubicBezTo>
                <a:cubicBezTo>
                  <a:pt x="2122209" y="2197058"/>
                  <a:pt x="2130172" y="2213933"/>
                  <a:pt x="2133821" y="2233988"/>
                </a:cubicBezTo>
                <a:cubicBezTo>
                  <a:pt x="2137471" y="2254043"/>
                  <a:pt x="2138611" y="2277080"/>
                  <a:pt x="2137241" y="2303100"/>
                </a:cubicBezTo>
                <a:cubicBezTo>
                  <a:pt x="2135872" y="2329121"/>
                  <a:pt x="2131190" y="2350592"/>
                  <a:pt x="2123195" y="2367513"/>
                </a:cubicBezTo>
                <a:cubicBezTo>
                  <a:pt x="2115201" y="2384435"/>
                  <a:pt x="2103029" y="2396190"/>
                  <a:pt x="2086681" y="2402779"/>
                </a:cubicBezTo>
                <a:cubicBezTo>
                  <a:pt x="2070334" y="2409369"/>
                  <a:pt x="2054018" y="2408666"/>
                  <a:pt x="2037735" y="2400671"/>
                </a:cubicBezTo>
                <a:cubicBezTo>
                  <a:pt x="2021451" y="2392677"/>
                  <a:pt x="2010026" y="2382108"/>
                  <a:pt x="2003458" y="2368965"/>
                </a:cubicBezTo>
                <a:cubicBezTo>
                  <a:pt x="1996890" y="2355822"/>
                  <a:pt x="1992222" y="2342099"/>
                  <a:pt x="1989455" y="2327794"/>
                </a:cubicBezTo>
                <a:cubicBezTo>
                  <a:pt x="1986687" y="2313490"/>
                  <a:pt x="1985755" y="2294271"/>
                  <a:pt x="1986659" y="2270136"/>
                </a:cubicBezTo>
                <a:cubicBezTo>
                  <a:pt x="1987576" y="2246001"/>
                  <a:pt x="1991004" y="2226854"/>
                  <a:pt x="1996940" y="2212693"/>
                </a:cubicBezTo>
                <a:cubicBezTo>
                  <a:pt x="2002877" y="2198532"/>
                  <a:pt x="2011567" y="2186680"/>
                  <a:pt x="2023011" y="2177136"/>
                </a:cubicBezTo>
                <a:cubicBezTo>
                  <a:pt x="2034454" y="2167593"/>
                  <a:pt x="2048734" y="2162821"/>
                  <a:pt x="2065849" y="2162821"/>
                </a:cubicBezTo>
                <a:close/>
                <a:moveTo>
                  <a:pt x="1170499" y="2162821"/>
                </a:moveTo>
                <a:cubicBezTo>
                  <a:pt x="1187614" y="2162821"/>
                  <a:pt x="1202309" y="2169668"/>
                  <a:pt x="1214584" y="2183363"/>
                </a:cubicBezTo>
                <a:cubicBezTo>
                  <a:pt x="1226859" y="2197058"/>
                  <a:pt x="1234822" y="2213933"/>
                  <a:pt x="1238471" y="2233988"/>
                </a:cubicBezTo>
                <a:cubicBezTo>
                  <a:pt x="1242121" y="2254043"/>
                  <a:pt x="1243261" y="2277080"/>
                  <a:pt x="1241892" y="2303100"/>
                </a:cubicBezTo>
                <a:cubicBezTo>
                  <a:pt x="1240522" y="2329121"/>
                  <a:pt x="1235840" y="2350592"/>
                  <a:pt x="1227845" y="2367513"/>
                </a:cubicBezTo>
                <a:cubicBezTo>
                  <a:pt x="1219851" y="2384435"/>
                  <a:pt x="1207679" y="2396190"/>
                  <a:pt x="1191332" y="2402779"/>
                </a:cubicBezTo>
                <a:cubicBezTo>
                  <a:pt x="1174984" y="2409369"/>
                  <a:pt x="1158668" y="2408666"/>
                  <a:pt x="1142385" y="2400671"/>
                </a:cubicBezTo>
                <a:cubicBezTo>
                  <a:pt x="1126102" y="2392677"/>
                  <a:pt x="1114676" y="2382108"/>
                  <a:pt x="1108108" y="2368965"/>
                </a:cubicBezTo>
                <a:cubicBezTo>
                  <a:pt x="1101540" y="2355822"/>
                  <a:pt x="1096873" y="2342099"/>
                  <a:pt x="1094105" y="2327794"/>
                </a:cubicBezTo>
                <a:cubicBezTo>
                  <a:pt x="1091337" y="2313490"/>
                  <a:pt x="1090405" y="2294271"/>
                  <a:pt x="1091309" y="2270136"/>
                </a:cubicBezTo>
                <a:cubicBezTo>
                  <a:pt x="1092226" y="2246001"/>
                  <a:pt x="1095654" y="2226854"/>
                  <a:pt x="1101590" y="2212693"/>
                </a:cubicBezTo>
                <a:cubicBezTo>
                  <a:pt x="1107527" y="2198532"/>
                  <a:pt x="1116218" y="2186680"/>
                  <a:pt x="1127661" y="2177136"/>
                </a:cubicBezTo>
                <a:cubicBezTo>
                  <a:pt x="1139104" y="2167593"/>
                  <a:pt x="1153384" y="2162821"/>
                  <a:pt x="1170499" y="2162821"/>
                </a:cubicBezTo>
                <a:close/>
                <a:moveTo>
                  <a:pt x="5418055" y="2156811"/>
                </a:moveTo>
                <a:cubicBezTo>
                  <a:pt x="5421435" y="2157122"/>
                  <a:pt x="5426625" y="2159042"/>
                  <a:pt x="5433623" y="2162574"/>
                </a:cubicBezTo>
                <a:cubicBezTo>
                  <a:pt x="5447619" y="2169636"/>
                  <a:pt x="5452517" y="2176286"/>
                  <a:pt x="5448314" y="2182524"/>
                </a:cubicBezTo>
                <a:cubicBezTo>
                  <a:pt x="5444113" y="2188762"/>
                  <a:pt x="5440001" y="2197463"/>
                  <a:pt x="5435979" y="2208627"/>
                </a:cubicBezTo>
                <a:cubicBezTo>
                  <a:pt x="5431956" y="2219791"/>
                  <a:pt x="5424675" y="2233303"/>
                  <a:pt x="5414135" y="2249163"/>
                </a:cubicBezTo>
                <a:cubicBezTo>
                  <a:pt x="5431831" y="2245765"/>
                  <a:pt x="5447991" y="2240416"/>
                  <a:pt x="5462619" y="2233117"/>
                </a:cubicBezTo>
                <a:cubicBezTo>
                  <a:pt x="5477245" y="2225818"/>
                  <a:pt x="5489019" y="2225584"/>
                  <a:pt x="5497939" y="2232418"/>
                </a:cubicBezTo>
                <a:cubicBezTo>
                  <a:pt x="5506859" y="2239251"/>
                  <a:pt x="5505894" y="2244876"/>
                  <a:pt x="5495045" y="2249292"/>
                </a:cubicBezTo>
                <a:cubicBezTo>
                  <a:pt x="5484197" y="2253709"/>
                  <a:pt x="5466225" y="2257796"/>
                  <a:pt x="5441130" y="2261553"/>
                </a:cubicBezTo>
                <a:cubicBezTo>
                  <a:pt x="5454625" y="2264120"/>
                  <a:pt x="5459762" y="2270344"/>
                  <a:pt x="5456542" y="2280224"/>
                </a:cubicBezTo>
                <a:cubicBezTo>
                  <a:pt x="5453323" y="2290105"/>
                  <a:pt x="5450584" y="2300921"/>
                  <a:pt x="5448325" y="2312672"/>
                </a:cubicBezTo>
                <a:cubicBezTo>
                  <a:pt x="5446067" y="2324424"/>
                  <a:pt x="5441869" y="2337449"/>
                  <a:pt x="5435731" y="2351746"/>
                </a:cubicBezTo>
                <a:cubicBezTo>
                  <a:pt x="5443331" y="2360737"/>
                  <a:pt x="5452175" y="2369402"/>
                  <a:pt x="5462264" y="2377741"/>
                </a:cubicBezTo>
                <a:cubicBezTo>
                  <a:pt x="5472353" y="2386080"/>
                  <a:pt x="5482835" y="2392422"/>
                  <a:pt x="5493712" y="2396767"/>
                </a:cubicBezTo>
                <a:cubicBezTo>
                  <a:pt x="5504589" y="2401112"/>
                  <a:pt x="5514516" y="2405766"/>
                  <a:pt x="5523493" y="2410727"/>
                </a:cubicBezTo>
                <a:cubicBezTo>
                  <a:pt x="5532470" y="2415689"/>
                  <a:pt x="5527889" y="2419052"/>
                  <a:pt x="5509747" y="2420816"/>
                </a:cubicBezTo>
                <a:cubicBezTo>
                  <a:pt x="5491607" y="2422579"/>
                  <a:pt x="5477913" y="2422741"/>
                  <a:pt x="5468663" y="2421300"/>
                </a:cubicBezTo>
                <a:cubicBezTo>
                  <a:pt x="5459413" y="2419858"/>
                  <a:pt x="5452663" y="2415832"/>
                  <a:pt x="5448411" y="2409222"/>
                </a:cubicBezTo>
                <a:cubicBezTo>
                  <a:pt x="5444159" y="2402611"/>
                  <a:pt x="5434842" y="2388909"/>
                  <a:pt x="5420459" y="2368115"/>
                </a:cubicBezTo>
                <a:cubicBezTo>
                  <a:pt x="5414307" y="2376533"/>
                  <a:pt x="5407054" y="2383527"/>
                  <a:pt x="5398701" y="2389099"/>
                </a:cubicBezTo>
                <a:cubicBezTo>
                  <a:pt x="5390348" y="2394670"/>
                  <a:pt x="5380231" y="2398864"/>
                  <a:pt x="5368350" y="2401682"/>
                </a:cubicBezTo>
                <a:cubicBezTo>
                  <a:pt x="5365380" y="2402387"/>
                  <a:pt x="5363085" y="2402760"/>
                  <a:pt x="5361468" y="2402801"/>
                </a:cubicBezTo>
                <a:lnTo>
                  <a:pt x="5359751" y="2402271"/>
                </a:lnTo>
                <a:lnTo>
                  <a:pt x="5359175" y="2412308"/>
                </a:lnTo>
                <a:cubicBezTo>
                  <a:pt x="5356738" y="2422440"/>
                  <a:pt x="5351741" y="2423719"/>
                  <a:pt x="5344183" y="2416148"/>
                </a:cubicBezTo>
                <a:cubicBezTo>
                  <a:pt x="5336625" y="2408576"/>
                  <a:pt x="5329749" y="2402016"/>
                  <a:pt x="5323555" y="2396466"/>
                </a:cubicBezTo>
                <a:cubicBezTo>
                  <a:pt x="5310491" y="2407006"/>
                  <a:pt x="5297739" y="2414578"/>
                  <a:pt x="5285299" y="2419181"/>
                </a:cubicBezTo>
                <a:cubicBezTo>
                  <a:pt x="5272859" y="2423784"/>
                  <a:pt x="5259698" y="2426548"/>
                  <a:pt x="5245816" y="2427473"/>
                </a:cubicBezTo>
                <a:cubicBezTo>
                  <a:pt x="5231935" y="2428398"/>
                  <a:pt x="5230343" y="2425731"/>
                  <a:pt x="5241041" y="2419471"/>
                </a:cubicBezTo>
                <a:cubicBezTo>
                  <a:pt x="5251739" y="2413212"/>
                  <a:pt x="5262731" y="2407476"/>
                  <a:pt x="5274016" y="2402263"/>
                </a:cubicBezTo>
                <a:cubicBezTo>
                  <a:pt x="5285302" y="2397050"/>
                  <a:pt x="5295513" y="2390436"/>
                  <a:pt x="5304647" y="2382420"/>
                </a:cubicBezTo>
                <a:cubicBezTo>
                  <a:pt x="5295111" y="2376096"/>
                  <a:pt x="5288002" y="2371779"/>
                  <a:pt x="5283319" y="2369470"/>
                </a:cubicBezTo>
                <a:cubicBezTo>
                  <a:pt x="5278637" y="2367162"/>
                  <a:pt x="5277437" y="2363767"/>
                  <a:pt x="5279717" y="2359285"/>
                </a:cubicBezTo>
                <a:cubicBezTo>
                  <a:pt x="5281997" y="2354804"/>
                  <a:pt x="5284005" y="2349645"/>
                  <a:pt x="5285739" y="2343809"/>
                </a:cubicBezTo>
                <a:cubicBezTo>
                  <a:pt x="5265950" y="2346447"/>
                  <a:pt x="5252406" y="2349807"/>
                  <a:pt x="5245107" y="2353886"/>
                </a:cubicBezTo>
                <a:cubicBezTo>
                  <a:pt x="5237807" y="2357966"/>
                  <a:pt x="5229031" y="2355030"/>
                  <a:pt x="5218777" y="2345078"/>
                </a:cubicBezTo>
                <a:cubicBezTo>
                  <a:pt x="5208525" y="2335126"/>
                  <a:pt x="5209847" y="2330609"/>
                  <a:pt x="5222747" y="2331526"/>
                </a:cubicBezTo>
                <a:cubicBezTo>
                  <a:pt x="5235646" y="2332444"/>
                  <a:pt x="5258141" y="2330372"/>
                  <a:pt x="5290235" y="2325310"/>
                </a:cubicBezTo>
                <a:cubicBezTo>
                  <a:pt x="5292644" y="2315229"/>
                  <a:pt x="5292949" y="2306094"/>
                  <a:pt x="5291149" y="2297906"/>
                </a:cubicBezTo>
                <a:cubicBezTo>
                  <a:pt x="5289349" y="2289717"/>
                  <a:pt x="5294773" y="2288678"/>
                  <a:pt x="5307421" y="2294787"/>
                </a:cubicBezTo>
                <a:cubicBezTo>
                  <a:pt x="5320069" y="2300896"/>
                  <a:pt x="5325361" y="2305814"/>
                  <a:pt x="5323297" y="2309543"/>
                </a:cubicBezTo>
                <a:cubicBezTo>
                  <a:pt x="5321231" y="2313271"/>
                  <a:pt x="5318213" y="2316993"/>
                  <a:pt x="5314241" y="2320707"/>
                </a:cubicBezTo>
                <a:lnTo>
                  <a:pt x="5333643" y="2318513"/>
                </a:lnTo>
                <a:cubicBezTo>
                  <a:pt x="5335005" y="2314583"/>
                  <a:pt x="5335461" y="2309919"/>
                  <a:pt x="5335009" y="2304520"/>
                </a:cubicBezTo>
                <a:cubicBezTo>
                  <a:pt x="5334557" y="2299121"/>
                  <a:pt x="5338275" y="2298648"/>
                  <a:pt x="5346162" y="2303100"/>
                </a:cubicBezTo>
                <a:cubicBezTo>
                  <a:pt x="5354049" y="2307553"/>
                  <a:pt x="5359251" y="2311386"/>
                  <a:pt x="5361768" y="2314598"/>
                </a:cubicBezTo>
                <a:cubicBezTo>
                  <a:pt x="5364285" y="2317810"/>
                  <a:pt x="5364327" y="2322008"/>
                  <a:pt x="5361897" y="2327192"/>
                </a:cubicBezTo>
                <a:cubicBezTo>
                  <a:pt x="5359466" y="2332376"/>
                  <a:pt x="5356455" y="2339689"/>
                  <a:pt x="5352863" y="2349132"/>
                </a:cubicBezTo>
                <a:cubicBezTo>
                  <a:pt x="5349271" y="2358575"/>
                  <a:pt x="5344499" y="2367900"/>
                  <a:pt x="5338547" y="2377107"/>
                </a:cubicBezTo>
                <a:cubicBezTo>
                  <a:pt x="5344155" y="2380706"/>
                  <a:pt x="5349603" y="2384940"/>
                  <a:pt x="5354895" y="2389808"/>
                </a:cubicBezTo>
                <a:lnTo>
                  <a:pt x="5359909" y="2399039"/>
                </a:lnTo>
                <a:lnTo>
                  <a:pt x="5365167" y="2394218"/>
                </a:lnTo>
                <a:cubicBezTo>
                  <a:pt x="5374925" y="2386424"/>
                  <a:pt x="5383328" y="2379003"/>
                  <a:pt x="5390377" y="2371955"/>
                </a:cubicBezTo>
                <a:cubicBezTo>
                  <a:pt x="5397425" y="2364907"/>
                  <a:pt x="5403487" y="2357848"/>
                  <a:pt x="5408563" y="2350778"/>
                </a:cubicBezTo>
                <a:cubicBezTo>
                  <a:pt x="5402527" y="2341070"/>
                  <a:pt x="5396689" y="2332534"/>
                  <a:pt x="5391054" y="2325170"/>
                </a:cubicBezTo>
                <a:cubicBezTo>
                  <a:pt x="5385418" y="2317806"/>
                  <a:pt x="5380406" y="2311066"/>
                  <a:pt x="5376018" y="2304950"/>
                </a:cubicBezTo>
                <a:cubicBezTo>
                  <a:pt x="5371630" y="2298834"/>
                  <a:pt x="5372949" y="2295206"/>
                  <a:pt x="5379976" y="2294066"/>
                </a:cubicBezTo>
                <a:cubicBezTo>
                  <a:pt x="5387003" y="2292926"/>
                  <a:pt x="5392287" y="2294579"/>
                  <a:pt x="5395829" y="2299024"/>
                </a:cubicBezTo>
                <a:cubicBezTo>
                  <a:pt x="5399371" y="2303470"/>
                  <a:pt x="5407036" y="2314748"/>
                  <a:pt x="5418823" y="2332860"/>
                </a:cubicBezTo>
                <a:cubicBezTo>
                  <a:pt x="5422796" y="2323567"/>
                  <a:pt x="5425457" y="2312472"/>
                  <a:pt x="5426804" y="2299573"/>
                </a:cubicBezTo>
                <a:cubicBezTo>
                  <a:pt x="5428152" y="2286674"/>
                  <a:pt x="5428475" y="2274875"/>
                  <a:pt x="5427772" y="2264178"/>
                </a:cubicBezTo>
                <a:cubicBezTo>
                  <a:pt x="5423140" y="2265081"/>
                  <a:pt x="5416881" y="2265081"/>
                  <a:pt x="5408993" y="2264178"/>
                </a:cubicBezTo>
                <a:cubicBezTo>
                  <a:pt x="5398883" y="2276123"/>
                  <a:pt x="5388186" y="2284960"/>
                  <a:pt x="5376900" y="2290689"/>
                </a:cubicBezTo>
                <a:cubicBezTo>
                  <a:pt x="5365615" y="2296418"/>
                  <a:pt x="5365625" y="2291481"/>
                  <a:pt x="5376933" y="2275879"/>
                </a:cubicBezTo>
                <a:cubicBezTo>
                  <a:pt x="5388240" y="2260277"/>
                  <a:pt x="5397690" y="2241151"/>
                  <a:pt x="5405283" y="2218500"/>
                </a:cubicBezTo>
                <a:cubicBezTo>
                  <a:pt x="5412877" y="2195850"/>
                  <a:pt x="5416235" y="2182012"/>
                  <a:pt x="5415361" y="2176986"/>
                </a:cubicBezTo>
                <a:cubicBezTo>
                  <a:pt x="5414486" y="2171959"/>
                  <a:pt x="5413811" y="2166535"/>
                  <a:pt x="5413339" y="2160713"/>
                </a:cubicBezTo>
                <a:cubicBezTo>
                  <a:pt x="5413102" y="2157802"/>
                  <a:pt x="5414674" y="2156501"/>
                  <a:pt x="5418055" y="2156811"/>
                </a:cubicBezTo>
                <a:close/>
                <a:moveTo>
                  <a:pt x="4036905" y="2156147"/>
                </a:moveTo>
                <a:cubicBezTo>
                  <a:pt x="4042288" y="2156205"/>
                  <a:pt x="4047220" y="2157200"/>
                  <a:pt x="4051701" y="2159132"/>
                </a:cubicBezTo>
                <a:cubicBezTo>
                  <a:pt x="4060664" y="2162997"/>
                  <a:pt x="4067597" y="2168424"/>
                  <a:pt x="4072502" y="2175415"/>
                </a:cubicBezTo>
                <a:cubicBezTo>
                  <a:pt x="4077406" y="2182406"/>
                  <a:pt x="4071734" y="2185902"/>
                  <a:pt x="4055487" y="2185902"/>
                </a:cubicBezTo>
                <a:cubicBezTo>
                  <a:pt x="4042982" y="2185902"/>
                  <a:pt x="4030079" y="2186120"/>
                  <a:pt x="4016779" y="2186558"/>
                </a:cubicBezTo>
                <a:cubicBezTo>
                  <a:pt x="4003478" y="2186995"/>
                  <a:pt x="3988066" y="2188225"/>
                  <a:pt x="3970543" y="2190247"/>
                </a:cubicBezTo>
                <a:cubicBezTo>
                  <a:pt x="3982230" y="2199353"/>
                  <a:pt x="3985643" y="2206308"/>
                  <a:pt x="3980782" y="2211112"/>
                </a:cubicBezTo>
                <a:cubicBezTo>
                  <a:pt x="3975920" y="2215916"/>
                  <a:pt x="3965739" y="2229080"/>
                  <a:pt x="3950237" y="2250605"/>
                </a:cubicBezTo>
                <a:cubicBezTo>
                  <a:pt x="3951126" y="2291073"/>
                  <a:pt x="3951800" y="2321947"/>
                  <a:pt x="3952259" y="2343228"/>
                </a:cubicBezTo>
                <a:cubicBezTo>
                  <a:pt x="3952718" y="2364509"/>
                  <a:pt x="3951563" y="2385223"/>
                  <a:pt x="3948796" y="2405371"/>
                </a:cubicBezTo>
                <a:cubicBezTo>
                  <a:pt x="3946028" y="2425519"/>
                  <a:pt x="3939933" y="2428495"/>
                  <a:pt x="3930512" y="2414298"/>
                </a:cubicBezTo>
                <a:cubicBezTo>
                  <a:pt x="3921090" y="2400101"/>
                  <a:pt x="3917953" y="2387442"/>
                  <a:pt x="3921101" y="2376321"/>
                </a:cubicBezTo>
                <a:cubicBezTo>
                  <a:pt x="3924249" y="2365201"/>
                  <a:pt x="3925823" y="2352542"/>
                  <a:pt x="3925823" y="2338345"/>
                </a:cubicBezTo>
                <a:lnTo>
                  <a:pt x="3925823" y="2276331"/>
                </a:lnTo>
                <a:cubicBezTo>
                  <a:pt x="3907123" y="2305269"/>
                  <a:pt x="3887506" y="2327719"/>
                  <a:pt x="3866970" y="2343680"/>
                </a:cubicBezTo>
                <a:cubicBezTo>
                  <a:pt x="3846435" y="2359640"/>
                  <a:pt x="3827266" y="2370851"/>
                  <a:pt x="3809463" y="2377311"/>
                </a:cubicBezTo>
                <a:cubicBezTo>
                  <a:pt x="3791659" y="2383771"/>
                  <a:pt x="3791487" y="2379935"/>
                  <a:pt x="3808946" y="2365803"/>
                </a:cubicBezTo>
                <a:cubicBezTo>
                  <a:pt x="3826406" y="2351671"/>
                  <a:pt x="3845156" y="2334362"/>
                  <a:pt x="3865196" y="2313877"/>
                </a:cubicBezTo>
                <a:cubicBezTo>
                  <a:pt x="3885236" y="2293392"/>
                  <a:pt x="3903201" y="2270839"/>
                  <a:pt x="3919090" y="2246216"/>
                </a:cubicBezTo>
                <a:cubicBezTo>
                  <a:pt x="3918244" y="2237455"/>
                  <a:pt x="3916233" y="2229456"/>
                  <a:pt x="3913056" y="2222222"/>
                </a:cubicBezTo>
                <a:cubicBezTo>
                  <a:pt x="3909880" y="2214987"/>
                  <a:pt x="3912271" y="2212341"/>
                  <a:pt x="3920230" y="2214284"/>
                </a:cubicBezTo>
                <a:cubicBezTo>
                  <a:pt x="3928189" y="2216227"/>
                  <a:pt x="3934090" y="2218855"/>
                  <a:pt x="3937933" y="2222168"/>
                </a:cubicBezTo>
                <a:cubicBezTo>
                  <a:pt x="3947856" y="2205060"/>
                  <a:pt x="3952295" y="2194771"/>
                  <a:pt x="3951248" y="2191301"/>
                </a:cubicBezTo>
                <a:cubicBezTo>
                  <a:pt x="3899695" y="2199389"/>
                  <a:pt x="3867806" y="2204784"/>
                  <a:pt x="3855581" y="2207487"/>
                </a:cubicBezTo>
                <a:cubicBezTo>
                  <a:pt x="3843356" y="2210190"/>
                  <a:pt x="3831987" y="2206870"/>
                  <a:pt x="3821476" y="2197528"/>
                </a:cubicBezTo>
                <a:cubicBezTo>
                  <a:pt x="3810965" y="2188185"/>
                  <a:pt x="3811732" y="2183220"/>
                  <a:pt x="3823778" y="2182632"/>
                </a:cubicBezTo>
                <a:cubicBezTo>
                  <a:pt x="3835824" y="2182044"/>
                  <a:pt x="3846876" y="2181316"/>
                  <a:pt x="3856936" y="2180449"/>
                </a:cubicBezTo>
                <a:cubicBezTo>
                  <a:pt x="3866995" y="2179581"/>
                  <a:pt x="3893446" y="2176663"/>
                  <a:pt x="3936287" y="2171694"/>
                </a:cubicBezTo>
                <a:cubicBezTo>
                  <a:pt x="3979129" y="2166725"/>
                  <a:pt x="4006834" y="2162423"/>
                  <a:pt x="4019403" y="2158788"/>
                </a:cubicBezTo>
                <a:cubicBezTo>
                  <a:pt x="4025688" y="2156970"/>
                  <a:pt x="4031522" y="2156090"/>
                  <a:pt x="4036905" y="2156147"/>
                </a:cubicBezTo>
                <a:close/>
                <a:moveTo>
                  <a:pt x="4594445" y="2145548"/>
                </a:moveTo>
                <a:cubicBezTo>
                  <a:pt x="4599938" y="2144444"/>
                  <a:pt x="4607165" y="2148011"/>
                  <a:pt x="4616128" y="2156250"/>
                </a:cubicBezTo>
                <a:cubicBezTo>
                  <a:pt x="4625090" y="2164488"/>
                  <a:pt x="4628274" y="2170138"/>
                  <a:pt x="4625678" y="2173200"/>
                </a:cubicBezTo>
                <a:cubicBezTo>
                  <a:pt x="4623083" y="2176261"/>
                  <a:pt x="4620426" y="2179606"/>
                  <a:pt x="4617709" y="2183234"/>
                </a:cubicBezTo>
                <a:cubicBezTo>
                  <a:pt x="4614991" y="2186862"/>
                  <a:pt x="4609689" y="2194810"/>
                  <a:pt x="4601802" y="2207078"/>
                </a:cubicBezTo>
                <a:cubicBezTo>
                  <a:pt x="4593915" y="2219346"/>
                  <a:pt x="4588322" y="2228334"/>
                  <a:pt x="4585024" y="2234042"/>
                </a:cubicBezTo>
                <a:cubicBezTo>
                  <a:pt x="4596725" y="2242789"/>
                  <a:pt x="4601902" y="2250698"/>
                  <a:pt x="4600554" y="2257768"/>
                </a:cubicBezTo>
                <a:cubicBezTo>
                  <a:pt x="4599206" y="2264837"/>
                  <a:pt x="4598532" y="2278647"/>
                  <a:pt x="4598532" y="2299196"/>
                </a:cubicBezTo>
                <a:cubicBezTo>
                  <a:pt x="4598532" y="2317193"/>
                  <a:pt x="4598292" y="2336667"/>
                  <a:pt x="4597812" y="2357618"/>
                </a:cubicBezTo>
                <a:cubicBezTo>
                  <a:pt x="4597331" y="2378569"/>
                  <a:pt x="4595539" y="2394329"/>
                  <a:pt x="4592434" y="2404898"/>
                </a:cubicBezTo>
                <a:cubicBezTo>
                  <a:pt x="4589329" y="2415467"/>
                  <a:pt x="4583694" y="2414312"/>
                  <a:pt x="4575527" y="2401435"/>
                </a:cubicBezTo>
                <a:cubicBezTo>
                  <a:pt x="4567360" y="2388557"/>
                  <a:pt x="4564854" y="2377455"/>
                  <a:pt x="4568009" y="2368126"/>
                </a:cubicBezTo>
                <a:cubicBezTo>
                  <a:pt x="4571164" y="2358798"/>
                  <a:pt x="4573412" y="2344250"/>
                  <a:pt x="4574753" y="2324482"/>
                </a:cubicBezTo>
                <a:cubicBezTo>
                  <a:pt x="4576094" y="2304714"/>
                  <a:pt x="4576764" y="2288635"/>
                  <a:pt x="4576764" y="2276245"/>
                </a:cubicBezTo>
                <a:cubicBezTo>
                  <a:pt x="4576764" y="2263439"/>
                  <a:pt x="4575574" y="2253121"/>
                  <a:pt x="4573193" y="2245292"/>
                </a:cubicBezTo>
                <a:cubicBezTo>
                  <a:pt x="4566812" y="2256161"/>
                  <a:pt x="4558616" y="2266827"/>
                  <a:pt x="4548607" y="2277288"/>
                </a:cubicBezTo>
                <a:cubicBezTo>
                  <a:pt x="4538597" y="2287749"/>
                  <a:pt x="4525491" y="2297404"/>
                  <a:pt x="4509286" y="2306252"/>
                </a:cubicBezTo>
                <a:cubicBezTo>
                  <a:pt x="4493082" y="2315100"/>
                  <a:pt x="4491576" y="2312110"/>
                  <a:pt x="4504769" y="2297282"/>
                </a:cubicBezTo>
                <a:cubicBezTo>
                  <a:pt x="4517962" y="2282454"/>
                  <a:pt x="4530198" y="2267146"/>
                  <a:pt x="4541476" y="2251357"/>
                </a:cubicBezTo>
                <a:cubicBezTo>
                  <a:pt x="4552755" y="2235569"/>
                  <a:pt x="4561710" y="2221702"/>
                  <a:pt x="4568343" y="2209757"/>
                </a:cubicBezTo>
                <a:cubicBezTo>
                  <a:pt x="4574975" y="2197811"/>
                  <a:pt x="4580288" y="2187246"/>
                  <a:pt x="4584282" y="2178061"/>
                </a:cubicBezTo>
                <a:cubicBezTo>
                  <a:pt x="4588275" y="2168876"/>
                  <a:pt x="4589595" y="2161437"/>
                  <a:pt x="4588240" y="2155744"/>
                </a:cubicBezTo>
                <a:cubicBezTo>
                  <a:pt x="4586885" y="2150051"/>
                  <a:pt x="4588953" y="2146652"/>
                  <a:pt x="4594445" y="2145548"/>
                </a:cubicBezTo>
                <a:close/>
                <a:moveTo>
                  <a:pt x="5303657" y="2135019"/>
                </a:moveTo>
                <a:cubicBezTo>
                  <a:pt x="5307501" y="2133735"/>
                  <a:pt x="5314503" y="2135664"/>
                  <a:pt x="5324663" y="2140805"/>
                </a:cubicBezTo>
                <a:cubicBezTo>
                  <a:pt x="5334823" y="2145946"/>
                  <a:pt x="5338325" y="2151550"/>
                  <a:pt x="5335170" y="2157615"/>
                </a:cubicBezTo>
                <a:cubicBezTo>
                  <a:pt x="5332015" y="2163681"/>
                  <a:pt x="5330437" y="2185651"/>
                  <a:pt x="5330437" y="2223523"/>
                </a:cubicBezTo>
                <a:lnTo>
                  <a:pt x="5352465" y="2219587"/>
                </a:lnTo>
                <a:cubicBezTo>
                  <a:pt x="5363019" y="2216819"/>
                  <a:pt x="5370537" y="2218020"/>
                  <a:pt x="5375018" y="2223190"/>
                </a:cubicBezTo>
                <a:cubicBezTo>
                  <a:pt x="5379499" y="2228359"/>
                  <a:pt x="5377137" y="2232651"/>
                  <a:pt x="5367930" y="2236064"/>
                </a:cubicBezTo>
                <a:cubicBezTo>
                  <a:pt x="5358724" y="2239476"/>
                  <a:pt x="5345782" y="2242380"/>
                  <a:pt x="5329104" y="2244775"/>
                </a:cubicBezTo>
                <a:lnTo>
                  <a:pt x="5329104" y="2249680"/>
                </a:lnTo>
                <a:cubicBezTo>
                  <a:pt x="5342885" y="2251300"/>
                  <a:pt x="5353751" y="2254892"/>
                  <a:pt x="5361703" y="2260456"/>
                </a:cubicBezTo>
                <a:cubicBezTo>
                  <a:pt x="5369655" y="2266020"/>
                  <a:pt x="5372117" y="2273205"/>
                  <a:pt x="5369092" y="2282010"/>
                </a:cubicBezTo>
                <a:cubicBezTo>
                  <a:pt x="5366067" y="2290814"/>
                  <a:pt x="5359541" y="2290356"/>
                  <a:pt x="5349517" y="2280633"/>
                </a:cubicBezTo>
                <a:cubicBezTo>
                  <a:pt x="5339493" y="2270910"/>
                  <a:pt x="5332689" y="2264077"/>
                  <a:pt x="5329104" y="2260134"/>
                </a:cubicBezTo>
                <a:cubicBezTo>
                  <a:pt x="5329104" y="2268451"/>
                  <a:pt x="5327796" y="2277055"/>
                  <a:pt x="5325179" y="2285946"/>
                </a:cubicBezTo>
                <a:cubicBezTo>
                  <a:pt x="5322561" y="2294837"/>
                  <a:pt x="5318259" y="2295332"/>
                  <a:pt x="5312273" y="2287430"/>
                </a:cubicBezTo>
                <a:cubicBezTo>
                  <a:pt x="5306285" y="2279529"/>
                  <a:pt x="5303966" y="2272753"/>
                  <a:pt x="5305313" y="2267103"/>
                </a:cubicBezTo>
                <a:cubicBezTo>
                  <a:pt x="5306662" y="2261453"/>
                  <a:pt x="5307300" y="2256427"/>
                  <a:pt x="5307228" y="2252024"/>
                </a:cubicBezTo>
                <a:cubicBezTo>
                  <a:pt x="5289331" y="2279385"/>
                  <a:pt x="5270252" y="2297476"/>
                  <a:pt x="5249989" y="2306295"/>
                </a:cubicBezTo>
                <a:cubicBezTo>
                  <a:pt x="5229727" y="2315114"/>
                  <a:pt x="5224897" y="2314526"/>
                  <a:pt x="5235502" y="2304531"/>
                </a:cubicBezTo>
                <a:cubicBezTo>
                  <a:pt x="5246107" y="2294536"/>
                  <a:pt x="5256963" y="2283763"/>
                  <a:pt x="5268069" y="2272212"/>
                </a:cubicBezTo>
                <a:cubicBezTo>
                  <a:pt x="5279175" y="2260661"/>
                  <a:pt x="5286865" y="2252132"/>
                  <a:pt x="5291139" y="2246625"/>
                </a:cubicBezTo>
                <a:cubicBezTo>
                  <a:pt x="5282190" y="2251013"/>
                  <a:pt x="5274848" y="2253688"/>
                  <a:pt x="5269112" y="2254649"/>
                </a:cubicBezTo>
                <a:cubicBezTo>
                  <a:pt x="5263376" y="2255609"/>
                  <a:pt x="5256389" y="2252236"/>
                  <a:pt x="5248151" y="2244528"/>
                </a:cubicBezTo>
                <a:cubicBezTo>
                  <a:pt x="5239912" y="2236820"/>
                  <a:pt x="5241353" y="2233425"/>
                  <a:pt x="5252474" y="2234343"/>
                </a:cubicBezTo>
                <a:cubicBezTo>
                  <a:pt x="5263595" y="2235260"/>
                  <a:pt x="5281882" y="2233260"/>
                  <a:pt x="5307335" y="2228341"/>
                </a:cubicBezTo>
                <a:lnTo>
                  <a:pt x="5307335" y="2181772"/>
                </a:lnTo>
                <a:cubicBezTo>
                  <a:pt x="5307335" y="2163703"/>
                  <a:pt x="5305762" y="2151715"/>
                  <a:pt x="5302615" y="2145806"/>
                </a:cubicBezTo>
                <a:cubicBezTo>
                  <a:pt x="5299467" y="2139898"/>
                  <a:pt x="5299815" y="2136302"/>
                  <a:pt x="5303657" y="2135019"/>
                </a:cubicBezTo>
                <a:close/>
                <a:moveTo>
                  <a:pt x="4223524" y="2134788"/>
                </a:moveTo>
                <a:cubicBezTo>
                  <a:pt x="4227025" y="2134547"/>
                  <a:pt x="4232950" y="2136672"/>
                  <a:pt x="4241300" y="2141160"/>
                </a:cubicBezTo>
                <a:cubicBezTo>
                  <a:pt x="4257999" y="2150137"/>
                  <a:pt x="4262950" y="2158336"/>
                  <a:pt x="4256153" y="2165757"/>
                </a:cubicBezTo>
                <a:cubicBezTo>
                  <a:pt x="4249355" y="2173178"/>
                  <a:pt x="4241221" y="2182664"/>
                  <a:pt x="4231749" y="2194215"/>
                </a:cubicBezTo>
                <a:cubicBezTo>
                  <a:pt x="4222277" y="2205766"/>
                  <a:pt x="4213978" y="2215113"/>
                  <a:pt x="4206851" y="2222254"/>
                </a:cubicBezTo>
                <a:cubicBezTo>
                  <a:pt x="4199724" y="2229395"/>
                  <a:pt x="4198336" y="2232518"/>
                  <a:pt x="4202689" y="2231622"/>
                </a:cubicBezTo>
                <a:cubicBezTo>
                  <a:pt x="4207041" y="2230725"/>
                  <a:pt x="4213465" y="2229657"/>
                  <a:pt x="4221962" y="2228417"/>
                </a:cubicBezTo>
                <a:cubicBezTo>
                  <a:pt x="4230459" y="2227176"/>
                  <a:pt x="4243397" y="2224577"/>
                  <a:pt x="4260777" y="2220619"/>
                </a:cubicBezTo>
                <a:cubicBezTo>
                  <a:pt x="4256404" y="2212775"/>
                  <a:pt x="4252837" y="2203651"/>
                  <a:pt x="4250076" y="2193247"/>
                </a:cubicBezTo>
                <a:cubicBezTo>
                  <a:pt x="4247315" y="2182843"/>
                  <a:pt x="4253095" y="2182625"/>
                  <a:pt x="4267413" y="2192591"/>
                </a:cubicBezTo>
                <a:cubicBezTo>
                  <a:pt x="4281732" y="2202558"/>
                  <a:pt x="4290533" y="2211624"/>
                  <a:pt x="4293817" y="2219791"/>
                </a:cubicBezTo>
                <a:cubicBezTo>
                  <a:pt x="4297101" y="2227958"/>
                  <a:pt x="4296380" y="2236497"/>
                  <a:pt x="4291655" y="2245410"/>
                </a:cubicBezTo>
                <a:cubicBezTo>
                  <a:pt x="4286930" y="2254322"/>
                  <a:pt x="4281822" y="2255760"/>
                  <a:pt x="4276329" y="2249723"/>
                </a:cubicBezTo>
                <a:cubicBezTo>
                  <a:pt x="4270837" y="2243685"/>
                  <a:pt x="4267166" y="2238157"/>
                  <a:pt x="4265316" y="2233138"/>
                </a:cubicBezTo>
                <a:cubicBezTo>
                  <a:pt x="4248925" y="2239433"/>
                  <a:pt x="4233341" y="2245449"/>
                  <a:pt x="4218563" y="2251185"/>
                </a:cubicBezTo>
                <a:cubicBezTo>
                  <a:pt x="4203786" y="2256921"/>
                  <a:pt x="4193636" y="2261195"/>
                  <a:pt x="4188116" y="2264006"/>
                </a:cubicBezTo>
                <a:cubicBezTo>
                  <a:pt x="4182595" y="2266816"/>
                  <a:pt x="4178289" y="2265999"/>
                  <a:pt x="4175199" y="2261553"/>
                </a:cubicBezTo>
                <a:cubicBezTo>
                  <a:pt x="4172108" y="2257108"/>
                  <a:pt x="4170079" y="2252232"/>
                  <a:pt x="4169111" y="2246926"/>
                </a:cubicBezTo>
                <a:cubicBezTo>
                  <a:pt x="4168143" y="2241620"/>
                  <a:pt x="4169377" y="2237706"/>
                  <a:pt x="4172811" y="2235182"/>
                </a:cubicBezTo>
                <a:cubicBezTo>
                  <a:pt x="4176245" y="2232658"/>
                  <a:pt x="4180791" y="2228137"/>
                  <a:pt x="4186448" y="2221619"/>
                </a:cubicBezTo>
                <a:cubicBezTo>
                  <a:pt x="4192106" y="2215102"/>
                  <a:pt x="4199835" y="2202787"/>
                  <a:pt x="4209637" y="2184675"/>
                </a:cubicBezTo>
                <a:cubicBezTo>
                  <a:pt x="4219438" y="2166564"/>
                  <a:pt x="4222991" y="2152539"/>
                  <a:pt x="4220295" y="2142601"/>
                </a:cubicBezTo>
                <a:cubicBezTo>
                  <a:pt x="4218947" y="2137632"/>
                  <a:pt x="4220023" y="2135028"/>
                  <a:pt x="4223524" y="2134788"/>
                </a:cubicBezTo>
                <a:close/>
                <a:moveTo>
                  <a:pt x="5024663" y="2133216"/>
                </a:moveTo>
                <a:cubicBezTo>
                  <a:pt x="5026176" y="2133124"/>
                  <a:pt x="5028035" y="2133377"/>
                  <a:pt x="5030240" y="2133976"/>
                </a:cubicBezTo>
                <a:cubicBezTo>
                  <a:pt x="5039059" y="2136370"/>
                  <a:pt x="5046283" y="2139543"/>
                  <a:pt x="5051911" y="2143494"/>
                </a:cubicBezTo>
                <a:cubicBezTo>
                  <a:pt x="5057541" y="2147445"/>
                  <a:pt x="5058909" y="2151148"/>
                  <a:pt x="5056020" y="2154604"/>
                </a:cubicBezTo>
                <a:cubicBezTo>
                  <a:pt x="5053131" y="2158060"/>
                  <a:pt x="5050080" y="2163853"/>
                  <a:pt x="5046867" y="2171984"/>
                </a:cubicBezTo>
                <a:cubicBezTo>
                  <a:pt x="5058053" y="2182926"/>
                  <a:pt x="5072934" y="2195915"/>
                  <a:pt x="5091512" y="2210950"/>
                </a:cubicBezTo>
                <a:cubicBezTo>
                  <a:pt x="5110090" y="2225986"/>
                  <a:pt x="5129112" y="2236745"/>
                  <a:pt x="5148579" y="2243227"/>
                </a:cubicBezTo>
                <a:cubicBezTo>
                  <a:pt x="5168046" y="2249708"/>
                  <a:pt x="5171573" y="2254821"/>
                  <a:pt x="5159162" y="2258563"/>
                </a:cubicBezTo>
                <a:cubicBezTo>
                  <a:pt x="5146751" y="2262306"/>
                  <a:pt x="5134035" y="2264178"/>
                  <a:pt x="5121013" y="2264178"/>
                </a:cubicBezTo>
                <a:cubicBezTo>
                  <a:pt x="5107921" y="2264178"/>
                  <a:pt x="5095749" y="2256918"/>
                  <a:pt x="5084500" y="2242398"/>
                </a:cubicBezTo>
                <a:cubicBezTo>
                  <a:pt x="5073250" y="2227879"/>
                  <a:pt x="5058311" y="2209047"/>
                  <a:pt x="5039683" y="2185902"/>
                </a:cubicBezTo>
                <a:cubicBezTo>
                  <a:pt x="5031509" y="2205175"/>
                  <a:pt x="5021923" y="2223290"/>
                  <a:pt x="5010923" y="2240247"/>
                </a:cubicBezTo>
                <a:cubicBezTo>
                  <a:pt x="4999925" y="2257205"/>
                  <a:pt x="4986714" y="2270606"/>
                  <a:pt x="4971291" y="2280450"/>
                </a:cubicBezTo>
                <a:cubicBezTo>
                  <a:pt x="4967435" y="2282911"/>
                  <a:pt x="4964400" y="2284593"/>
                  <a:pt x="4962185" y="2285496"/>
                </a:cubicBezTo>
                <a:lnTo>
                  <a:pt x="4959811" y="2285707"/>
                </a:lnTo>
                <a:lnTo>
                  <a:pt x="4960445" y="2288855"/>
                </a:lnTo>
                <a:cubicBezTo>
                  <a:pt x="4960219" y="2292845"/>
                  <a:pt x="4959084" y="2297433"/>
                  <a:pt x="4957040" y="2302616"/>
                </a:cubicBezTo>
                <a:cubicBezTo>
                  <a:pt x="4952953" y="2312984"/>
                  <a:pt x="4947554" y="2314462"/>
                  <a:pt x="4940843" y="2307048"/>
                </a:cubicBezTo>
                <a:cubicBezTo>
                  <a:pt x="4934132" y="2299634"/>
                  <a:pt x="4924675" y="2292862"/>
                  <a:pt x="4912471" y="2286731"/>
                </a:cubicBezTo>
                <a:cubicBezTo>
                  <a:pt x="4900268" y="2280601"/>
                  <a:pt x="4902297" y="2277536"/>
                  <a:pt x="4918558" y="2277536"/>
                </a:cubicBezTo>
                <a:cubicBezTo>
                  <a:pt x="4929300" y="2277536"/>
                  <a:pt x="4931744" y="2272728"/>
                  <a:pt x="4925893" y="2263113"/>
                </a:cubicBezTo>
                <a:cubicBezTo>
                  <a:pt x="4920043" y="2253498"/>
                  <a:pt x="4918692" y="2240749"/>
                  <a:pt x="4921839" y="2224867"/>
                </a:cubicBezTo>
                <a:cubicBezTo>
                  <a:pt x="4924987" y="2208986"/>
                  <a:pt x="4926005" y="2200543"/>
                  <a:pt x="4924894" y="2199539"/>
                </a:cubicBezTo>
                <a:cubicBezTo>
                  <a:pt x="4923782" y="2198535"/>
                  <a:pt x="4915848" y="2201188"/>
                  <a:pt x="4901092" y="2207498"/>
                </a:cubicBezTo>
                <a:cubicBezTo>
                  <a:pt x="4903759" y="2290528"/>
                  <a:pt x="4902501" y="2348627"/>
                  <a:pt x="4897317" y="2381796"/>
                </a:cubicBezTo>
                <a:cubicBezTo>
                  <a:pt x="4892133" y="2414965"/>
                  <a:pt x="4885591" y="2424404"/>
                  <a:pt x="4877689" y="2410114"/>
                </a:cubicBezTo>
                <a:cubicBezTo>
                  <a:pt x="4869788" y="2395824"/>
                  <a:pt x="4867414" y="2384040"/>
                  <a:pt x="4870569" y="2374762"/>
                </a:cubicBezTo>
                <a:cubicBezTo>
                  <a:pt x="4873724" y="2365484"/>
                  <a:pt x="4875972" y="2349871"/>
                  <a:pt x="4877313" y="2327923"/>
                </a:cubicBezTo>
                <a:cubicBezTo>
                  <a:pt x="4878653" y="2305976"/>
                  <a:pt x="4879102" y="2281787"/>
                  <a:pt x="4878657" y="2255358"/>
                </a:cubicBezTo>
                <a:cubicBezTo>
                  <a:pt x="4878213" y="2228929"/>
                  <a:pt x="4875513" y="2211972"/>
                  <a:pt x="4870558" y="2204486"/>
                </a:cubicBezTo>
                <a:cubicBezTo>
                  <a:pt x="4865604" y="2197001"/>
                  <a:pt x="4865923" y="2192677"/>
                  <a:pt x="4871515" y="2191516"/>
                </a:cubicBezTo>
                <a:cubicBezTo>
                  <a:pt x="4877108" y="2190354"/>
                  <a:pt x="4881987" y="2190451"/>
                  <a:pt x="4886153" y="2191806"/>
                </a:cubicBezTo>
                <a:cubicBezTo>
                  <a:pt x="4890319" y="2193161"/>
                  <a:pt x="4895267" y="2192570"/>
                  <a:pt x="4900996" y="2190032"/>
                </a:cubicBezTo>
                <a:cubicBezTo>
                  <a:pt x="4906724" y="2187493"/>
                  <a:pt x="4911933" y="2185163"/>
                  <a:pt x="4916623" y="2183041"/>
                </a:cubicBezTo>
                <a:cubicBezTo>
                  <a:pt x="4921312" y="2180918"/>
                  <a:pt x="4925893" y="2177237"/>
                  <a:pt x="4930368" y="2171995"/>
                </a:cubicBezTo>
                <a:cubicBezTo>
                  <a:pt x="4934842" y="2166754"/>
                  <a:pt x="4940366" y="2165087"/>
                  <a:pt x="4946942" y="2166994"/>
                </a:cubicBezTo>
                <a:cubicBezTo>
                  <a:pt x="4953517" y="2168901"/>
                  <a:pt x="4960339" y="2171873"/>
                  <a:pt x="4967408" y="2175910"/>
                </a:cubicBezTo>
                <a:cubicBezTo>
                  <a:pt x="4974478" y="2179947"/>
                  <a:pt x="4972983" y="2185726"/>
                  <a:pt x="4962924" y="2193247"/>
                </a:cubicBezTo>
                <a:cubicBezTo>
                  <a:pt x="4952864" y="2200769"/>
                  <a:pt x="4946199" y="2211728"/>
                  <a:pt x="4942930" y="2226126"/>
                </a:cubicBezTo>
                <a:cubicBezTo>
                  <a:pt x="4940234" y="2241369"/>
                  <a:pt x="4941342" y="2252541"/>
                  <a:pt x="4946253" y="2259639"/>
                </a:cubicBezTo>
                <a:cubicBezTo>
                  <a:pt x="4951165" y="2266737"/>
                  <a:pt x="4955212" y="2273083"/>
                  <a:pt x="4958396" y="2278676"/>
                </a:cubicBezTo>
                <a:lnTo>
                  <a:pt x="4958919" y="2281277"/>
                </a:lnTo>
                <a:lnTo>
                  <a:pt x="4964397" y="2272588"/>
                </a:lnTo>
                <a:cubicBezTo>
                  <a:pt x="4975224" y="2257502"/>
                  <a:pt x="4984265" y="2243836"/>
                  <a:pt x="4991521" y="2231589"/>
                </a:cubicBezTo>
                <a:cubicBezTo>
                  <a:pt x="4998777" y="2219343"/>
                  <a:pt x="5005962" y="2203744"/>
                  <a:pt x="5013075" y="2184794"/>
                </a:cubicBezTo>
                <a:cubicBezTo>
                  <a:pt x="5020187" y="2165843"/>
                  <a:pt x="5022621" y="2152037"/>
                  <a:pt x="5020377" y="2143376"/>
                </a:cubicBezTo>
                <a:cubicBezTo>
                  <a:pt x="5018695" y="2136880"/>
                  <a:pt x="5020123" y="2133493"/>
                  <a:pt x="5024663" y="2133216"/>
                </a:cubicBezTo>
                <a:close/>
                <a:moveTo>
                  <a:pt x="166913" y="2133216"/>
                </a:moveTo>
                <a:cubicBezTo>
                  <a:pt x="168426" y="2133124"/>
                  <a:pt x="170285" y="2133377"/>
                  <a:pt x="172490" y="2133976"/>
                </a:cubicBezTo>
                <a:cubicBezTo>
                  <a:pt x="181309" y="2136370"/>
                  <a:pt x="188533" y="2139543"/>
                  <a:pt x="194162" y="2143494"/>
                </a:cubicBezTo>
                <a:cubicBezTo>
                  <a:pt x="199790" y="2147445"/>
                  <a:pt x="201160" y="2151148"/>
                  <a:pt x="198270" y="2154604"/>
                </a:cubicBezTo>
                <a:cubicBezTo>
                  <a:pt x="195381" y="2158060"/>
                  <a:pt x="192330" y="2163853"/>
                  <a:pt x="189118" y="2171984"/>
                </a:cubicBezTo>
                <a:cubicBezTo>
                  <a:pt x="200303" y="2182926"/>
                  <a:pt x="215185" y="2195915"/>
                  <a:pt x="233763" y="2210950"/>
                </a:cubicBezTo>
                <a:cubicBezTo>
                  <a:pt x="252340" y="2225986"/>
                  <a:pt x="271362" y="2236745"/>
                  <a:pt x="290829" y="2243227"/>
                </a:cubicBezTo>
                <a:cubicBezTo>
                  <a:pt x="310296" y="2249708"/>
                  <a:pt x="313824" y="2254821"/>
                  <a:pt x="301412" y="2258563"/>
                </a:cubicBezTo>
                <a:cubicBezTo>
                  <a:pt x="289001" y="2262306"/>
                  <a:pt x="276285" y="2264178"/>
                  <a:pt x="263264" y="2264178"/>
                </a:cubicBezTo>
                <a:cubicBezTo>
                  <a:pt x="250171" y="2264178"/>
                  <a:pt x="238000" y="2256918"/>
                  <a:pt x="226750" y="2242398"/>
                </a:cubicBezTo>
                <a:cubicBezTo>
                  <a:pt x="215500" y="2227879"/>
                  <a:pt x="200561" y="2209047"/>
                  <a:pt x="181933" y="2185902"/>
                </a:cubicBezTo>
                <a:cubicBezTo>
                  <a:pt x="173759" y="2205175"/>
                  <a:pt x="164173" y="2223290"/>
                  <a:pt x="153174" y="2240247"/>
                </a:cubicBezTo>
                <a:cubicBezTo>
                  <a:pt x="142175" y="2257205"/>
                  <a:pt x="128964" y="2270606"/>
                  <a:pt x="113541" y="2280450"/>
                </a:cubicBezTo>
                <a:cubicBezTo>
                  <a:pt x="109685" y="2282911"/>
                  <a:pt x="106650" y="2284593"/>
                  <a:pt x="104435" y="2285496"/>
                </a:cubicBezTo>
                <a:lnTo>
                  <a:pt x="102061" y="2285707"/>
                </a:lnTo>
                <a:lnTo>
                  <a:pt x="102695" y="2288855"/>
                </a:lnTo>
                <a:cubicBezTo>
                  <a:pt x="102469" y="2292845"/>
                  <a:pt x="101334" y="2297433"/>
                  <a:pt x="99291" y="2302616"/>
                </a:cubicBezTo>
                <a:cubicBezTo>
                  <a:pt x="95204" y="2312984"/>
                  <a:pt x="89805" y="2314462"/>
                  <a:pt x="83093" y="2307048"/>
                </a:cubicBezTo>
                <a:cubicBezTo>
                  <a:pt x="76382" y="2299634"/>
                  <a:pt x="66925" y="2292862"/>
                  <a:pt x="54721" y="2286731"/>
                </a:cubicBezTo>
                <a:cubicBezTo>
                  <a:pt x="42518" y="2280601"/>
                  <a:pt x="44547" y="2277536"/>
                  <a:pt x="60809" y="2277536"/>
                </a:cubicBezTo>
                <a:cubicBezTo>
                  <a:pt x="71549" y="2277536"/>
                  <a:pt x="73994" y="2272728"/>
                  <a:pt x="68144" y="2263113"/>
                </a:cubicBezTo>
                <a:cubicBezTo>
                  <a:pt x="62293" y="2253498"/>
                  <a:pt x="60941" y="2240749"/>
                  <a:pt x="64089" y="2224867"/>
                </a:cubicBezTo>
                <a:cubicBezTo>
                  <a:pt x="67237" y="2208986"/>
                  <a:pt x="68255" y="2200543"/>
                  <a:pt x="67143" y="2199539"/>
                </a:cubicBezTo>
                <a:cubicBezTo>
                  <a:pt x="66032" y="2198535"/>
                  <a:pt x="58098" y="2201188"/>
                  <a:pt x="43342" y="2207498"/>
                </a:cubicBezTo>
                <a:cubicBezTo>
                  <a:pt x="46009" y="2290528"/>
                  <a:pt x="44751" y="2348627"/>
                  <a:pt x="39567" y="2381796"/>
                </a:cubicBezTo>
                <a:cubicBezTo>
                  <a:pt x="34383" y="2414965"/>
                  <a:pt x="27840" y="2424404"/>
                  <a:pt x="19939" y="2410114"/>
                </a:cubicBezTo>
                <a:cubicBezTo>
                  <a:pt x="12038" y="2395824"/>
                  <a:pt x="9664" y="2384040"/>
                  <a:pt x="12819" y="2374762"/>
                </a:cubicBezTo>
                <a:cubicBezTo>
                  <a:pt x="15974" y="2365484"/>
                  <a:pt x="18222" y="2349871"/>
                  <a:pt x="19563" y="2327923"/>
                </a:cubicBezTo>
                <a:cubicBezTo>
                  <a:pt x="20903" y="2305976"/>
                  <a:pt x="21351" y="2281787"/>
                  <a:pt x="20907" y="2255358"/>
                </a:cubicBezTo>
                <a:cubicBezTo>
                  <a:pt x="20462" y="2228929"/>
                  <a:pt x="17763" y="2211972"/>
                  <a:pt x="12808" y="2204486"/>
                </a:cubicBezTo>
                <a:cubicBezTo>
                  <a:pt x="7854" y="2197001"/>
                  <a:pt x="8173" y="2192677"/>
                  <a:pt x="13766" y="2191516"/>
                </a:cubicBezTo>
                <a:cubicBezTo>
                  <a:pt x="19358" y="2190354"/>
                  <a:pt x="24238" y="2190451"/>
                  <a:pt x="28403" y="2191806"/>
                </a:cubicBezTo>
                <a:cubicBezTo>
                  <a:pt x="32569" y="2193161"/>
                  <a:pt x="37517" y="2192570"/>
                  <a:pt x="43245" y="2190032"/>
                </a:cubicBezTo>
                <a:cubicBezTo>
                  <a:pt x="48974" y="2187493"/>
                  <a:pt x="54183" y="2185163"/>
                  <a:pt x="58873" y="2183041"/>
                </a:cubicBezTo>
                <a:cubicBezTo>
                  <a:pt x="63562" y="2180918"/>
                  <a:pt x="68144" y="2177237"/>
                  <a:pt x="72618" y="2171995"/>
                </a:cubicBezTo>
                <a:cubicBezTo>
                  <a:pt x="77092" y="2166754"/>
                  <a:pt x="82617" y="2165087"/>
                  <a:pt x="89191" y="2166994"/>
                </a:cubicBezTo>
                <a:cubicBezTo>
                  <a:pt x="95766" y="2168901"/>
                  <a:pt x="102589" y="2171873"/>
                  <a:pt x="109659" y="2175910"/>
                </a:cubicBezTo>
                <a:cubicBezTo>
                  <a:pt x="116728" y="2179947"/>
                  <a:pt x="115233" y="2185726"/>
                  <a:pt x="105174" y="2193247"/>
                </a:cubicBezTo>
                <a:cubicBezTo>
                  <a:pt x="95114" y="2200769"/>
                  <a:pt x="88449" y="2211728"/>
                  <a:pt x="85180" y="2226126"/>
                </a:cubicBezTo>
                <a:cubicBezTo>
                  <a:pt x="82484" y="2241369"/>
                  <a:pt x="83592" y="2252541"/>
                  <a:pt x="88503" y="2259639"/>
                </a:cubicBezTo>
                <a:cubicBezTo>
                  <a:pt x="93415" y="2266737"/>
                  <a:pt x="97462" y="2273083"/>
                  <a:pt x="100646" y="2278676"/>
                </a:cubicBezTo>
                <a:lnTo>
                  <a:pt x="101169" y="2281277"/>
                </a:lnTo>
                <a:lnTo>
                  <a:pt x="106647" y="2272588"/>
                </a:lnTo>
                <a:cubicBezTo>
                  <a:pt x="117474" y="2257502"/>
                  <a:pt x="126515" y="2243836"/>
                  <a:pt x="133772" y="2231589"/>
                </a:cubicBezTo>
                <a:cubicBezTo>
                  <a:pt x="141028" y="2219343"/>
                  <a:pt x="148212" y="2203744"/>
                  <a:pt x="155325" y="2184794"/>
                </a:cubicBezTo>
                <a:cubicBezTo>
                  <a:pt x="162438" y="2165843"/>
                  <a:pt x="164872" y="2152037"/>
                  <a:pt x="162628" y="2143376"/>
                </a:cubicBezTo>
                <a:cubicBezTo>
                  <a:pt x="160944" y="2136880"/>
                  <a:pt x="162373" y="2133493"/>
                  <a:pt x="166913" y="2133216"/>
                </a:cubicBezTo>
                <a:close/>
                <a:moveTo>
                  <a:pt x="3077869" y="2133094"/>
                </a:moveTo>
                <a:cubicBezTo>
                  <a:pt x="3102849" y="2157572"/>
                  <a:pt x="3121036" y="2181668"/>
                  <a:pt x="3132430" y="2205379"/>
                </a:cubicBezTo>
                <a:cubicBezTo>
                  <a:pt x="3143823" y="2229091"/>
                  <a:pt x="3149520" y="2255860"/>
                  <a:pt x="3149520" y="2285688"/>
                </a:cubicBezTo>
                <a:cubicBezTo>
                  <a:pt x="3149520" y="2315960"/>
                  <a:pt x="3143762" y="2343081"/>
                  <a:pt x="3132247" y="2367051"/>
                </a:cubicBezTo>
                <a:cubicBezTo>
                  <a:pt x="3120731" y="2391020"/>
                  <a:pt x="3102591" y="2414319"/>
                  <a:pt x="3077826" y="2436948"/>
                </a:cubicBezTo>
                <a:lnTo>
                  <a:pt x="3058940" y="2418406"/>
                </a:lnTo>
                <a:cubicBezTo>
                  <a:pt x="3079891" y="2398416"/>
                  <a:pt x="3095475" y="2377985"/>
                  <a:pt x="3105692" y="2357113"/>
                </a:cubicBezTo>
                <a:cubicBezTo>
                  <a:pt x="3115910" y="2336241"/>
                  <a:pt x="3121018" y="2312432"/>
                  <a:pt x="3121018" y="2285688"/>
                </a:cubicBezTo>
                <a:cubicBezTo>
                  <a:pt x="3121018" y="2259417"/>
                  <a:pt x="3115963" y="2235952"/>
                  <a:pt x="3105854" y="2215295"/>
                </a:cubicBezTo>
                <a:cubicBezTo>
                  <a:pt x="3095744" y="2194638"/>
                  <a:pt x="3080106" y="2173755"/>
                  <a:pt x="3058940" y="2152647"/>
                </a:cubicBezTo>
                <a:close/>
                <a:moveTo>
                  <a:pt x="2305343" y="2133094"/>
                </a:moveTo>
                <a:lnTo>
                  <a:pt x="2324358" y="2152647"/>
                </a:lnTo>
                <a:cubicBezTo>
                  <a:pt x="2303134" y="2173770"/>
                  <a:pt x="2287482" y="2194638"/>
                  <a:pt x="2277401" y="2215252"/>
                </a:cubicBezTo>
                <a:cubicBezTo>
                  <a:pt x="2267319" y="2235866"/>
                  <a:pt x="2262279" y="2259345"/>
                  <a:pt x="2262279" y="2285688"/>
                </a:cubicBezTo>
                <a:cubicBezTo>
                  <a:pt x="2262279" y="2312504"/>
                  <a:pt x="2267377" y="2336330"/>
                  <a:pt x="2277573" y="2357167"/>
                </a:cubicBezTo>
                <a:cubicBezTo>
                  <a:pt x="2287769" y="2378003"/>
                  <a:pt x="2303364" y="2398409"/>
                  <a:pt x="2324358" y="2418385"/>
                </a:cubicBezTo>
                <a:lnTo>
                  <a:pt x="2305407" y="2436948"/>
                </a:lnTo>
                <a:cubicBezTo>
                  <a:pt x="2280656" y="2414334"/>
                  <a:pt x="2262530" y="2391060"/>
                  <a:pt x="2251029" y="2367126"/>
                </a:cubicBezTo>
                <a:cubicBezTo>
                  <a:pt x="2239528" y="2343192"/>
                  <a:pt x="2233778" y="2316046"/>
                  <a:pt x="2233778" y="2285688"/>
                </a:cubicBezTo>
                <a:cubicBezTo>
                  <a:pt x="2233778" y="2255760"/>
                  <a:pt x="2239460" y="2228969"/>
                  <a:pt x="2250825" y="2205315"/>
                </a:cubicBezTo>
                <a:cubicBezTo>
                  <a:pt x="2262189" y="2181660"/>
                  <a:pt x="2280362" y="2157587"/>
                  <a:pt x="2305343" y="2133094"/>
                </a:cubicBezTo>
                <a:close/>
                <a:moveTo>
                  <a:pt x="543704" y="2132869"/>
                </a:moveTo>
                <a:cubicBezTo>
                  <a:pt x="545348" y="2132637"/>
                  <a:pt x="547435" y="2132759"/>
                  <a:pt x="549967" y="2133234"/>
                </a:cubicBezTo>
                <a:cubicBezTo>
                  <a:pt x="560091" y="2135134"/>
                  <a:pt x="569114" y="2138916"/>
                  <a:pt x="577037" y="2144580"/>
                </a:cubicBezTo>
                <a:cubicBezTo>
                  <a:pt x="584960" y="2150245"/>
                  <a:pt x="586882" y="2156501"/>
                  <a:pt x="582802" y="2163348"/>
                </a:cubicBezTo>
                <a:cubicBezTo>
                  <a:pt x="578722" y="2170195"/>
                  <a:pt x="576267" y="2187558"/>
                  <a:pt x="575435" y="2215435"/>
                </a:cubicBezTo>
                <a:cubicBezTo>
                  <a:pt x="584268" y="2213786"/>
                  <a:pt x="593159" y="2211574"/>
                  <a:pt x="602108" y="2208799"/>
                </a:cubicBezTo>
                <a:cubicBezTo>
                  <a:pt x="611056" y="2206024"/>
                  <a:pt x="618972" y="2207867"/>
                  <a:pt x="625855" y="2214327"/>
                </a:cubicBezTo>
                <a:cubicBezTo>
                  <a:pt x="632738" y="2220788"/>
                  <a:pt x="629777" y="2226431"/>
                  <a:pt x="616971" y="2231256"/>
                </a:cubicBezTo>
                <a:cubicBezTo>
                  <a:pt x="604165" y="2236081"/>
                  <a:pt x="590263" y="2239677"/>
                  <a:pt x="575263" y="2242043"/>
                </a:cubicBezTo>
                <a:lnTo>
                  <a:pt x="574080" y="2281558"/>
                </a:lnTo>
                <a:cubicBezTo>
                  <a:pt x="607750" y="2277112"/>
                  <a:pt x="630379" y="2273753"/>
                  <a:pt x="641966" y="2271480"/>
                </a:cubicBezTo>
                <a:cubicBezTo>
                  <a:pt x="653553" y="2269207"/>
                  <a:pt x="663645" y="2269548"/>
                  <a:pt x="672242" y="2272502"/>
                </a:cubicBezTo>
                <a:cubicBezTo>
                  <a:pt x="680839" y="2275456"/>
                  <a:pt x="686876" y="2280658"/>
                  <a:pt x="690354" y="2288108"/>
                </a:cubicBezTo>
                <a:cubicBezTo>
                  <a:pt x="693831" y="2295558"/>
                  <a:pt x="689267" y="2299056"/>
                  <a:pt x="676662" y="2298605"/>
                </a:cubicBezTo>
                <a:cubicBezTo>
                  <a:pt x="664057" y="2298153"/>
                  <a:pt x="648584" y="2298601"/>
                  <a:pt x="630243" y="2299949"/>
                </a:cubicBezTo>
                <a:cubicBezTo>
                  <a:pt x="611902" y="2301297"/>
                  <a:pt x="587330" y="2303491"/>
                  <a:pt x="556527" y="2306531"/>
                </a:cubicBezTo>
                <a:cubicBezTo>
                  <a:pt x="566436" y="2314820"/>
                  <a:pt x="569344" y="2320707"/>
                  <a:pt x="565250" y="2324191"/>
                </a:cubicBezTo>
                <a:cubicBezTo>
                  <a:pt x="561156" y="2327676"/>
                  <a:pt x="555860" y="2333100"/>
                  <a:pt x="549364" y="2340464"/>
                </a:cubicBezTo>
                <a:cubicBezTo>
                  <a:pt x="542868" y="2347828"/>
                  <a:pt x="537716" y="2353126"/>
                  <a:pt x="533909" y="2356360"/>
                </a:cubicBezTo>
                <a:cubicBezTo>
                  <a:pt x="530102" y="2359594"/>
                  <a:pt x="530285" y="2361003"/>
                  <a:pt x="534458" y="2360587"/>
                </a:cubicBezTo>
                <a:cubicBezTo>
                  <a:pt x="538631" y="2360171"/>
                  <a:pt x="561231" y="2357891"/>
                  <a:pt x="602258" y="2353746"/>
                </a:cubicBezTo>
                <a:cubicBezTo>
                  <a:pt x="596866" y="2345845"/>
                  <a:pt x="592145" y="2337463"/>
                  <a:pt x="588094" y="2328601"/>
                </a:cubicBezTo>
                <a:cubicBezTo>
                  <a:pt x="584042" y="2319739"/>
                  <a:pt x="586287" y="2316767"/>
                  <a:pt x="594826" y="2319685"/>
                </a:cubicBezTo>
                <a:cubicBezTo>
                  <a:pt x="603366" y="2322603"/>
                  <a:pt x="611838" y="2327798"/>
                  <a:pt x="620241" y="2335269"/>
                </a:cubicBezTo>
                <a:cubicBezTo>
                  <a:pt x="628644" y="2342740"/>
                  <a:pt x="636101" y="2351617"/>
                  <a:pt x="642611" y="2361899"/>
                </a:cubicBezTo>
                <a:cubicBezTo>
                  <a:pt x="649122" y="2372181"/>
                  <a:pt x="650678" y="2383212"/>
                  <a:pt x="647279" y="2394992"/>
                </a:cubicBezTo>
                <a:cubicBezTo>
                  <a:pt x="643881" y="2406773"/>
                  <a:pt x="638585" y="2409480"/>
                  <a:pt x="631394" y="2403113"/>
                </a:cubicBezTo>
                <a:cubicBezTo>
                  <a:pt x="624202" y="2396746"/>
                  <a:pt x="616476" y="2385532"/>
                  <a:pt x="608217" y="2369470"/>
                </a:cubicBezTo>
                <a:cubicBezTo>
                  <a:pt x="564321" y="2377544"/>
                  <a:pt x="535361" y="2383994"/>
                  <a:pt x="521336" y="2388819"/>
                </a:cubicBezTo>
                <a:cubicBezTo>
                  <a:pt x="507312" y="2393645"/>
                  <a:pt x="495696" y="2398599"/>
                  <a:pt x="486490" y="2403683"/>
                </a:cubicBezTo>
                <a:cubicBezTo>
                  <a:pt x="477283" y="2408766"/>
                  <a:pt x="472680" y="2404532"/>
                  <a:pt x="472680" y="2390981"/>
                </a:cubicBezTo>
                <a:cubicBezTo>
                  <a:pt x="472680" y="2378175"/>
                  <a:pt x="476347" y="2370550"/>
                  <a:pt x="483682" y="2368105"/>
                </a:cubicBezTo>
                <a:cubicBezTo>
                  <a:pt x="491017" y="2365660"/>
                  <a:pt x="496990" y="2362759"/>
                  <a:pt x="501601" y="2359404"/>
                </a:cubicBezTo>
                <a:cubicBezTo>
                  <a:pt x="506211" y="2356048"/>
                  <a:pt x="512675" y="2349333"/>
                  <a:pt x="520992" y="2339259"/>
                </a:cubicBezTo>
                <a:cubicBezTo>
                  <a:pt x="529309" y="2329185"/>
                  <a:pt x="534357" y="2319007"/>
                  <a:pt x="536135" y="2308725"/>
                </a:cubicBezTo>
                <a:cubicBezTo>
                  <a:pt x="519816" y="2312239"/>
                  <a:pt x="507290" y="2315143"/>
                  <a:pt x="498557" y="2317437"/>
                </a:cubicBezTo>
                <a:cubicBezTo>
                  <a:pt x="489824" y="2319732"/>
                  <a:pt x="480854" y="2316806"/>
                  <a:pt x="471647" y="2308661"/>
                </a:cubicBezTo>
                <a:cubicBezTo>
                  <a:pt x="462441" y="2300516"/>
                  <a:pt x="464614" y="2296443"/>
                  <a:pt x="478165" y="2296443"/>
                </a:cubicBezTo>
                <a:cubicBezTo>
                  <a:pt x="489537" y="2296443"/>
                  <a:pt x="512904" y="2292650"/>
                  <a:pt x="548267" y="2285064"/>
                </a:cubicBezTo>
                <a:lnTo>
                  <a:pt x="548267" y="2246625"/>
                </a:lnTo>
                <a:cubicBezTo>
                  <a:pt x="536250" y="2248432"/>
                  <a:pt x="525373" y="2246768"/>
                  <a:pt x="515636" y="2241635"/>
                </a:cubicBezTo>
                <a:cubicBezTo>
                  <a:pt x="505899" y="2236501"/>
                  <a:pt x="506035" y="2232676"/>
                  <a:pt x="516045" y="2230159"/>
                </a:cubicBezTo>
                <a:cubicBezTo>
                  <a:pt x="526054" y="2227642"/>
                  <a:pt x="536795" y="2224857"/>
                  <a:pt x="548267" y="2221802"/>
                </a:cubicBezTo>
                <a:cubicBezTo>
                  <a:pt x="548267" y="2206932"/>
                  <a:pt x="548052" y="2192684"/>
                  <a:pt x="547622" y="2179061"/>
                </a:cubicBezTo>
                <a:cubicBezTo>
                  <a:pt x="547192" y="2165438"/>
                  <a:pt x="544944" y="2153919"/>
                  <a:pt x="540879" y="2144505"/>
                </a:cubicBezTo>
                <a:cubicBezTo>
                  <a:pt x="537829" y="2137444"/>
                  <a:pt x="538771" y="2133566"/>
                  <a:pt x="543704" y="2132869"/>
                </a:cubicBezTo>
                <a:close/>
                <a:moveTo>
                  <a:pt x="4308664" y="2131005"/>
                </a:moveTo>
                <a:cubicBezTo>
                  <a:pt x="4311430" y="2131449"/>
                  <a:pt x="4314845" y="2132414"/>
                  <a:pt x="4318909" y="2133900"/>
                </a:cubicBezTo>
                <a:cubicBezTo>
                  <a:pt x="4335164" y="2139844"/>
                  <a:pt x="4341473" y="2146588"/>
                  <a:pt x="4337838" y="2154131"/>
                </a:cubicBezTo>
                <a:cubicBezTo>
                  <a:pt x="4334203" y="2161674"/>
                  <a:pt x="4331969" y="2176710"/>
                  <a:pt x="4331138" y="2199238"/>
                </a:cubicBezTo>
                <a:cubicBezTo>
                  <a:pt x="4337505" y="2196054"/>
                  <a:pt x="4344291" y="2191706"/>
                  <a:pt x="4351497" y="2186192"/>
                </a:cubicBezTo>
                <a:cubicBezTo>
                  <a:pt x="4358703" y="2180678"/>
                  <a:pt x="4363468" y="2174949"/>
                  <a:pt x="4365791" y="2169005"/>
                </a:cubicBezTo>
                <a:cubicBezTo>
                  <a:pt x="4368114" y="2163061"/>
                  <a:pt x="4372434" y="2162079"/>
                  <a:pt x="4378751" y="2166058"/>
                </a:cubicBezTo>
                <a:cubicBezTo>
                  <a:pt x="4385067" y="2170038"/>
                  <a:pt x="4390409" y="2174870"/>
                  <a:pt x="4394776" y="2180556"/>
                </a:cubicBezTo>
                <a:cubicBezTo>
                  <a:pt x="4399142" y="2186242"/>
                  <a:pt x="4397414" y="2190795"/>
                  <a:pt x="4389592" y="2194215"/>
                </a:cubicBezTo>
                <a:cubicBezTo>
                  <a:pt x="4381769" y="2197635"/>
                  <a:pt x="4362285" y="2204824"/>
                  <a:pt x="4331138" y="2215779"/>
                </a:cubicBezTo>
                <a:cubicBezTo>
                  <a:pt x="4331138" y="2226334"/>
                  <a:pt x="4331937" y="2234002"/>
                  <a:pt x="4333536" y="2238785"/>
                </a:cubicBezTo>
                <a:cubicBezTo>
                  <a:pt x="4335135" y="2243567"/>
                  <a:pt x="4337913" y="2246500"/>
                  <a:pt x="4341871" y="2247582"/>
                </a:cubicBezTo>
                <a:cubicBezTo>
                  <a:pt x="4345829" y="2248665"/>
                  <a:pt x="4353021" y="2249206"/>
                  <a:pt x="4363446" y="2249206"/>
                </a:cubicBezTo>
                <a:cubicBezTo>
                  <a:pt x="4374158" y="2249206"/>
                  <a:pt x="4382035" y="2247658"/>
                  <a:pt x="4387075" y="2244560"/>
                </a:cubicBezTo>
                <a:cubicBezTo>
                  <a:pt x="4392116" y="2241463"/>
                  <a:pt x="4397375" y="2232235"/>
                  <a:pt x="4402853" y="2216876"/>
                </a:cubicBezTo>
                <a:cubicBezTo>
                  <a:pt x="4408331" y="2201518"/>
                  <a:pt x="4411457" y="2202092"/>
                  <a:pt x="4412232" y="2218597"/>
                </a:cubicBezTo>
                <a:cubicBezTo>
                  <a:pt x="4413006" y="2235103"/>
                  <a:pt x="4414755" y="2246292"/>
                  <a:pt x="4417480" y="2252164"/>
                </a:cubicBezTo>
                <a:cubicBezTo>
                  <a:pt x="4420205" y="2258036"/>
                  <a:pt x="4415153" y="2263532"/>
                  <a:pt x="4402326" y="2268652"/>
                </a:cubicBezTo>
                <a:cubicBezTo>
                  <a:pt x="4389499" y="2273771"/>
                  <a:pt x="4375191" y="2276331"/>
                  <a:pt x="4359402" y="2276331"/>
                </a:cubicBezTo>
                <a:cubicBezTo>
                  <a:pt x="4344087" y="2276331"/>
                  <a:pt x="4332184" y="2273337"/>
                  <a:pt x="4323695" y="2267350"/>
                </a:cubicBezTo>
                <a:cubicBezTo>
                  <a:pt x="4315206" y="2261363"/>
                  <a:pt x="4310248" y="2253111"/>
                  <a:pt x="4308821" y="2242592"/>
                </a:cubicBezTo>
                <a:cubicBezTo>
                  <a:pt x="4307394" y="2232073"/>
                  <a:pt x="4306906" y="2215206"/>
                  <a:pt x="4307358" y="2191989"/>
                </a:cubicBezTo>
                <a:cubicBezTo>
                  <a:pt x="4307810" y="2168772"/>
                  <a:pt x="4305784" y="2151801"/>
                  <a:pt x="4301281" y="2141074"/>
                </a:cubicBezTo>
                <a:cubicBezTo>
                  <a:pt x="4297904" y="2133029"/>
                  <a:pt x="4300365" y="2129673"/>
                  <a:pt x="4308664" y="2131005"/>
                </a:cubicBezTo>
                <a:close/>
                <a:moveTo>
                  <a:pt x="4683175" y="2125326"/>
                </a:moveTo>
                <a:cubicBezTo>
                  <a:pt x="4685954" y="2124865"/>
                  <a:pt x="4690460" y="2126318"/>
                  <a:pt x="4696695" y="2129684"/>
                </a:cubicBezTo>
                <a:cubicBezTo>
                  <a:pt x="4709163" y="2136417"/>
                  <a:pt x="4716165" y="2141888"/>
                  <a:pt x="4717699" y="2146097"/>
                </a:cubicBezTo>
                <a:cubicBezTo>
                  <a:pt x="4719234" y="2150306"/>
                  <a:pt x="4718481" y="2153514"/>
                  <a:pt x="4715441" y="2155723"/>
                </a:cubicBezTo>
                <a:cubicBezTo>
                  <a:pt x="4712401" y="2157931"/>
                  <a:pt x="4707292" y="2165990"/>
                  <a:pt x="4700115" y="2179900"/>
                </a:cubicBezTo>
                <a:cubicBezTo>
                  <a:pt x="4692938" y="2193810"/>
                  <a:pt x="4684717" y="2207763"/>
                  <a:pt x="4675453" y="2221759"/>
                </a:cubicBezTo>
                <a:cubicBezTo>
                  <a:pt x="4677991" y="2221143"/>
                  <a:pt x="4686843" y="2219099"/>
                  <a:pt x="4702008" y="2215629"/>
                </a:cubicBezTo>
                <a:cubicBezTo>
                  <a:pt x="4717172" y="2212159"/>
                  <a:pt x="4732474" y="2207659"/>
                  <a:pt x="4747911" y="2202131"/>
                </a:cubicBezTo>
                <a:cubicBezTo>
                  <a:pt x="4763348" y="2196603"/>
                  <a:pt x="4776505" y="2195674"/>
                  <a:pt x="4787382" y="2199346"/>
                </a:cubicBezTo>
                <a:cubicBezTo>
                  <a:pt x="4798259" y="2203017"/>
                  <a:pt x="4802056" y="2207473"/>
                  <a:pt x="4798772" y="2212714"/>
                </a:cubicBezTo>
                <a:cubicBezTo>
                  <a:pt x="4795488" y="2217956"/>
                  <a:pt x="4781660" y="2223337"/>
                  <a:pt x="4757289" y="2228858"/>
                </a:cubicBezTo>
                <a:cubicBezTo>
                  <a:pt x="4732918" y="2234379"/>
                  <a:pt x="4713742" y="2237670"/>
                  <a:pt x="4699760" y="2238731"/>
                </a:cubicBezTo>
                <a:cubicBezTo>
                  <a:pt x="4711462" y="2243406"/>
                  <a:pt x="4716617" y="2248289"/>
                  <a:pt x="4715226" y="2253379"/>
                </a:cubicBezTo>
                <a:cubicBezTo>
                  <a:pt x="4713835" y="2258470"/>
                  <a:pt x="4712731" y="2266063"/>
                  <a:pt x="4711913" y="2276159"/>
                </a:cubicBezTo>
                <a:cubicBezTo>
                  <a:pt x="4722496" y="2274538"/>
                  <a:pt x="4733305" y="2271885"/>
                  <a:pt x="4744340" y="2268200"/>
                </a:cubicBezTo>
                <a:cubicBezTo>
                  <a:pt x="4755375" y="2264514"/>
                  <a:pt x="4765775" y="2265949"/>
                  <a:pt x="4775540" y="2272502"/>
                </a:cubicBezTo>
                <a:cubicBezTo>
                  <a:pt x="4785306" y="2279055"/>
                  <a:pt x="4780119" y="2284706"/>
                  <a:pt x="4759978" y="2289452"/>
                </a:cubicBezTo>
                <a:cubicBezTo>
                  <a:pt x="4739837" y="2294199"/>
                  <a:pt x="4723816" y="2296120"/>
                  <a:pt x="4711913" y="2295217"/>
                </a:cubicBezTo>
                <a:lnTo>
                  <a:pt x="4711913" y="2336904"/>
                </a:lnTo>
                <a:cubicBezTo>
                  <a:pt x="4724332" y="2334380"/>
                  <a:pt x="4736525" y="2331275"/>
                  <a:pt x="4748492" y="2327590"/>
                </a:cubicBezTo>
                <a:cubicBezTo>
                  <a:pt x="4760459" y="2323905"/>
                  <a:pt x="4771974" y="2325830"/>
                  <a:pt x="4783037" y="2333365"/>
                </a:cubicBezTo>
                <a:cubicBezTo>
                  <a:pt x="4794100" y="2340901"/>
                  <a:pt x="4789060" y="2346777"/>
                  <a:pt x="4767915" y="2350993"/>
                </a:cubicBezTo>
                <a:cubicBezTo>
                  <a:pt x="4746771" y="2355209"/>
                  <a:pt x="4728103" y="2356414"/>
                  <a:pt x="4711913" y="2354607"/>
                </a:cubicBezTo>
                <a:cubicBezTo>
                  <a:pt x="4711913" y="2395448"/>
                  <a:pt x="4709307" y="2422307"/>
                  <a:pt x="4704094" y="2435184"/>
                </a:cubicBezTo>
                <a:cubicBezTo>
                  <a:pt x="4698881" y="2448062"/>
                  <a:pt x="4693006" y="2448969"/>
                  <a:pt x="4686467" y="2437906"/>
                </a:cubicBezTo>
                <a:cubicBezTo>
                  <a:pt x="4679927" y="2426842"/>
                  <a:pt x="4678006" y="2415990"/>
                  <a:pt x="4680702" y="2405350"/>
                </a:cubicBezTo>
                <a:cubicBezTo>
                  <a:pt x="4683398" y="2394709"/>
                  <a:pt x="4685197" y="2382004"/>
                  <a:pt x="4686101" y="2367233"/>
                </a:cubicBezTo>
                <a:cubicBezTo>
                  <a:pt x="4687004" y="2352463"/>
                  <a:pt x="4687678" y="2329942"/>
                  <a:pt x="4688123" y="2299669"/>
                </a:cubicBezTo>
                <a:cubicBezTo>
                  <a:pt x="4688567" y="2269397"/>
                  <a:pt x="4687062" y="2249916"/>
                  <a:pt x="4683606" y="2241226"/>
                </a:cubicBezTo>
                <a:cubicBezTo>
                  <a:pt x="4675231" y="2243033"/>
                  <a:pt x="4669373" y="2241233"/>
                  <a:pt x="4666032" y="2235827"/>
                </a:cubicBezTo>
                <a:cubicBezTo>
                  <a:pt x="4646228" y="2263073"/>
                  <a:pt x="4629324" y="2280461"/>
                  <a:pt x="4615321" y="2287990"/>
                </a:cubicBezTo>
                <a:cubicBezTo>
                  <a:pt x="4601318" y="2295518"/>
                  <a:pt x="4599773" y="2292119"/>
                  <a:pt x="4610686" y="2277794"/>
                </a:cubicBezTo>
                <a:cubicBezTo>
                  <a:pt x="4621599" y="2263468"/>
                  <a:pt x="4634440" y="2243108"/>
                  <a:pt x="4649211" y="2216715"/>
                </a:cubicBezTo>
                <a:cubicBezTo>
                  <a:pt x="4663981" y="2190322"/>
                  <a:pt x="4673148" y="2171823"/>
                  <a:pt x="4676712" y="2161218"/>
                </a:cubicBezTo>
                <a:cubicBezTo>
                  <a:pt x="4680275" y="2150614"/>
                  <a:pt x="4681379" y="2141024"/>
                  <a:pt x="4680024" y="2132448"/>
                </a:cubicBezTo>
                <a:cubicBezTo>
                  <a:pt x="4679347" y="2128161"/>
                  <a:pt x="4680397" y="2125786"/>
                  <a:pt x="4683175" y="2125326"/>
                </a:cubicBezTo>
                <a:close/>
                <a:moveTo>
                  <a:pt x="787294" y="1853371"/>
                </a:moveTo>
                <a:cubicBezTo>
                  <a:pt x="792026" y="1853377"/>
                  <a:pt x="796766" y="1854629"/>
                  <a:pt x="801512" y="1857128"/>
                </a:cubicBezTo>
                <a:cubicBezTo>
                  <a:pt x="811006" y="1862125"/>
                  <a:pt x="815752" y="1870016"/>
                  <a:pt x="815752" y="1880800"/>
                </a:cubicBezTo>
                <a:cubicBezTo>
                  <a:pt x="815752" y="1891584"/>
                  <a:pt x="810256" y="1899234"/>
                  <a:pt x="799264" y="1903751"/>
                </a:cubicBezTo>
                <a:cubicBezTo>
                  <a:pt x="788273" y="1908269"/>
                  <a:pt x="778572" y="1907720"/>
                  <a:pt x="770161" y="1902106"/>
                </a:cubicBezTo>
                <a:cubicBezTo>
                  <a:pt x="761751" y="1896492"/>
                  <a:pt x="757782" y="1888830"/>
                  <a:pt x="758255" y="1879122"/>
                </a:cubicBezTo>
                <a:cubicBezTo>
                  <a:pt x="758728" y="1869414"/>
                  <a:pt x="763683" y="1862072"/>
                  <a:pt x="773119" y="1857096"/>
                </a:cubicBezTo>
                <a:cubicBezTo>
                  <a:pt x="777837" y="1854607"/>
                  <a:pt x="782562" y="1853366"/>
                  <a:pt x="787294" y="1853371"/>
                </a:cubicBezTo>
                <a:close/>
                <a:moveTo>
                  <a:pt x="1720455" y="1822787"/>
                </a:moveTo>
                <a:cubicBezTo>
                  <a:pt x="1718734" y="1824450"/>
                  <a:pt x="1715267" y="1825992"/>
                  <a:pt x="1710055" y="1827411"/>
                </a:cubicBezTo>
                <a:cubicBezTo>
                  <a:pt x="1704842" y="1828831"/>
                  <a:pt x="1696364" y="1830444"/>
                  <a:pt x="1684619" y="1832251"/>
                </a:cubicBezTo>
                <a:cubicBezTo>
                  <a:pt x="1672114" y="1833900"/>
                  <a:pt x="1664191" y="1836582"/>
                  <a:pt x="1660850" y="1840296"/>
                </a:cubicBezTo>
                <a:cubicBezTo>
                  <a:pt x="1657509" y="1844010"/>
                  <a:pt x="1655838" y="1848499"/>
                  <a:pt x="1655838" y="1853761"/>
                </a:cubicBezTo>
                <a:cubicBezTo>
                  <a:pt x="1655838" y="1858680"/>
                  <a:pt x="1657523" y="1862824"/>
                  <a:pt x="1660893" y="1866194"/>
                </a:cubicBezTo>
                <a:cubicBezTo>
                  <a:pt x="1664263" y="1869564"/>
                  <a:pt x="1669296" y="1871249"/>
                  <a:pt x="1675993" y="1871249"/>
                </a:cubicBezTo>
                <a:cubicBezTo>
                  <a:pt x="1683307" y="1871249"/>
                  <a:pt x="1691309" y="1869181"/>
                  <a:pt x="1699999" y="1865044"/>
                </a:cubicBezTo>
                <a:cubicBezTo>
                  <a:pt x="1708689" y="1860906"/>
                  <a:pt x="1715508" y="1854285"/>
                  <a:pt x="1720455" y="1845179"/>
                </a:cubicBezTo>
                <a:close/>
                <a:moveTo>
                  <a:pt x="1781234" y="1803771"/>
                </a:moveTo>
                <a:lnTo>
                  <a:pt x="1943358" y="1803771"/>
                </a:lnTo>
                <a:lnTo>
                  <a:pt x="1943358" y="1832251"/>
                </a:lnTo>
                <a:lnTo>
                  <a:pt x="1781234" y="1832251"/>
                </a:lnTo>
                <a:close/>
                <a:moveTo>
                  <a:pt x="459161" y="1773805"/>
                </a:moveTo>
                <a:cubicBezTo>
                  <a:pt x="461727" y="1774517"/>
                  <a:pt x="457587" y="1787330"/>
                  <a:pt x="446743" y="1812247"/>
                </a:cubicBezTo>
                <a:cubicBezTo>
                  <a:pt x="434310" y="1840654"/>
                  <a:pt x="426753" y="1862563"/>
                  <a:pt x="424071" y="1877971"/>
                </a:cubicBezTo>
                <a:cubicBezTo>
                  <a:pt x="421389" y="1893380"/>
                  <a:pt x="415836" y="1897162"/>
                  <a:pt x="407411" y="1889318"/>
                </a:cubicBezTo>
                <a:cubicBezTo>
                  <a:pt x="398986" y="1881474"/>
                  <a:pt x="393125" y="1872683"/>
                  <a:pt x="389826" y="1862946"/>
                </a:cubicBezTo>
                <a:cubicBezTo>
                  <a:pt x="386528" y="1853209"/>
                  <a:pt x="387776" y="1847330"/>
                  <a:pt x="393569" y="1845308"/>
                </a:cubicBezTo>
                <a:cubicBezTo>
                  <a:pt x="399363" y="1843286"/>
                  <a:pt x="405522" y="1838353"/>
                  <a:pt x="412046" y="1830509"/>
                </a:cubicBezTo>
                <a:cubicBezTo>
                  <a:pt x="418571" y="1822665"/>
                  <a:pt x="430323" y="1807693"/>
                  <a:pt x="447302" y="1785595"/>
                </a:cubicBezTo>
                <a:cubicBezTo>
                  <a:pt x="453669" y="1777308"/>
                  <a:pt x="457622" y="1773378"/>
                  <a:pt x="459161" y="1773805"/>
                </a:cubicBezTo>
                <a:close/>
                <a:moveTo>
                  <a:pt x="787310" y="1752139"/>
                </a:moveTo>
                <a:cubicBezTo>
                  <a:pt x="792042" y="1752144"/>
                  <a:pt x="796780" y="1753394"/>
                  <a:pt x="801523" y="1755890"/>
                </a:cubicBezTo>
                <a:cubicBezTo>
                  <a:pt x="811009" y="1760880"/>
                  <a:pt x="815752" y="1768774"/>
                  <a:pt x="815752" y="1779572"/>
                </a:cubicBezTo>
                <a:cubicBezTo>
                  <a:pt x="815752" y="1790356"/>
                  <a:pt x="810256" y="1798007"/>
                  <a:pt x="799264" y="1802524"/>
                </a:cubicBezTo>
                <a:cubicBezTo>
                  <a:pt x="788273" y="1807041"/>
                  <a:pt x="778572" y="1806493"/>
                  <a:pt x="770161" y="1800878"/>
                </a:cubicBezTo>
                <a:cubicBezTo>
                  <a:pt x="761751" y="1795264"/>
                  <a:pt x="757782" y="1787599"/>
                  <a:pt x="758255" y="1777884"/>
                </a:cubicBezTo>
                <a:cubicBezTo>
                  <a:pt x="758728" y="1768168"/>
                  <a:pt x="763686" y="1760826"/>
                  <a:pt x="773129" y="1755857"/>
                </a:cubicBezTo>
                <a:cubicBezTo>
                  <a:pt x="777851" y="1753373"/>
                  <a:pt x="782578" y="1752133"/>
                  <a:pt x="787310" y="1752139"/>
                </a:cubicBezTo>
                <a:close/>
                <a:moveTo>
                  <a:pt x="1692191" y="1738982"/>
                </a:moveTo>
                <a:cubicBezTo>
                  <a:pt x="1713314" y="1738982"/>
                  <a:pt x="1729181" y="1743808"/>
                  <a:pt x="1739793" y="1753459"/>
                </a:cubicBezTo>
                <a:cubicBezTo>
                  <a:pt x="1750405" y="1763110"/>
                  <a:pt x="1755710" y="1776296"/>
                  <a:pt x="1755710" y="1793016"/>
                </a:cubicBezTo>
                <a:lnTo>
                  <a:pt x="1755710" y="1867248"/>
                </a:lnTo>
                <a:cubicBezTo>
                  <a:pt x="1755710" y="1872526"/>
                  <a:pt x="1756571" y="1877319"/>
                  <a:pt x="1758292" y="1881628"/>
                </a:cubicBezTo>
                <a:cubicBezTo>
                  <a:pt x="1760013" y="1885937"/>
                  <a:pt x="1762751" y="1891971"/>
                  <a:pt x="1766509" y="1899729"/>
                </a:cubicBezTo>
                <a:lnTo>
                  <a:pt x="1728177" y="1899729"/>
                </a:lnTo>
                <a:cubicBezTo>
                  <a:pt x="1725123" y="1896675"/>
                  <a:pt x="1723072" y="1893308"/>
                  <a:pt x="1722025" y="1889630"/>
                </a:cubicBezTo>
                <a:cubicBezTo>
                  <a:pt x="1720978" y="1885952"/>
                  <a:pt x="1720455" y="1883023"/>
                  <a:pt x="1720455" y="1880843"/>
                </a:cubicBezTo>
                <a:cubicBezTo>
                  <a:pt x="1718562" y="1887611"/>
                  <a:pt x="1712848" y="1892903"/>
                  <a:pt x="1703311" y="1896718"/>
                </a:cubicBezTo>
                <a:cubicBezTo>
                  <a:pt x="1693775" y="1900532"/>
                  <a:pt x="1683773" y="1902439"/>
                  <a:pt x="1673304" y="1902439"/>
                </a:cubicBezTo>
                <a:cubicBezTo>
                  <a:pt x="1657989" y="1902439"/>
                  <a:pt x="1644922" y="1898506"/>
                  <a:pt x="1634102" y="1890641"/>
                </a:cubicBezTo>
                <a:cubicBezTo>
                  <a:pt x="1623282" y="1882775"/>
                  <a:pt x="1617872" y="1871378"/>
                  <a:pt x="1617872" y="1856450"/>
                </a:cubicBezTo>
                <a:cubicBezTo>
                  <a:pt x="1617872" y="1842425"/>
                  <a:pt x="1622683" y="1831086"/>
                  <a:pt x="1632306" y="1822432"/>
                </a:cubicBezTo>
                <a:cubicBezTo>
                  <a:pt x="1641928" y="1813777"/>
                  <a:pt x="1656727" y="1808016"/>
                  <a:pt x="1676703" y="1805148"/>
                </a:cubicBezTo>
                <a:cubicBezTo>
                  <a:pt x="1689064" y="1803384"/>
                  <a:pt x="1699447" y="1801301"/>
                  <a:pt x="1707850" y="1798899"/>
                </a:cubicBezTo>
                <a:cubicBezTo>
                  <a:pt x="1716253" y="1796497"/>
                  <a:pt x="1720455" y="1793640"/>
                  <a:pt x="1720455" y="1790328"/>
                </a:cubicBezTo>
                <a:cubicBezTo>
                  <a:pt x="1720455" y="1785911"/>
                  <a:pt x="1718763" y="1781444"/>
                  <a:pt x="1715379" y="1776927"/>
                </a:cubicBezTo>
                <a:cubicBezTo>
                  <a:pt x="1711994" y="1772409"/>
                  <a:pt x="1704265" y="1770151"/>
                  <a:pt x="1692191" y="1770151"/>
                </a:cubicBezTo>
                <a:cubicBezTo>
                  <a:pt x="1682382" y="1770151"/>
                  <a:pt x="1675369" y="1771875"/>
                  <a:pt x="1671153" y="1775324"/>
                </a:cubicBezTo>
                <a:cubicBezTo>
                  <a:pt x="1666937" y="1778773"/>
                  <a:pt x="1663782" y="1784699"/>
                  <a:pt x="1661689" y="1793102"/>
                </a:cubicBezTo>
                <a:lnTo>
                  <a:pt x="1624627" y="1793102"/>
                </a:lnTo>
                <a:cubicBezTo>
                  <a:pt x="1626491" y="1775292"/>
                  <a:pt x="1633431" y="1761819"/>
                  <a:pt x="1645449" y="1752684"/>
                </a:cubicBezTo>
                <a:cubicBezTo>
                  <a:pt x="1657466" y="1743550"/>
                  <a:pt x="1673046" y="1738982"/>
                  <a:pt x="1692191" y="1738982"/>
                </a:cubicBezTo>
                <a:close/>
                <a:moveTo>
                  <a:pt x="397982" y="1726337"/>
                </a:moveTo>
                <a:cubicBezTo>
                  <a:pt x="400389" y="1726468"/>
                  <a:pt x="403299" y="1726954"/>
                  <a:pt x="406712" y="1727797"/>
                </a:cubicBezTo>
                <a:cubicBezTo>
                  <a:pt x="420364" y="1731167"/>
                  <a:pt x="429161" y="1736401"/>
                  <a:pt x="433105" y="1743500"/>
                </a:cubicBezTo>
                <a:cubicBezTo>
                  <a:pt x="437049" y="1750598"/>
                  <a:pt x="436959" y="1757940"/>
                  <a:pt x="432836" y="1765526"/>
                </a:cubicBezTo>
                <a:cubicBezTo>
                  <a:pt x="428713" y="1773112"/>
                  <a:pt x="418837" y="1770524"/>
                  <a:pt x="403206" y="1757761"/>
                </a:cubicBezTo>
                <a:cubicBezTo>
                  <a:pt x="396781" y="1750447"/>
                  <a:pt x="392347" y="1742782"/>
                  <a:pt x="389902" y="1734766"/>
                </a:cubicBezTo>
                <a:cubicBezTo>
                  <a:pt x="388068" y="1728754"/>
                  <a:pt x="390761" y="1725944"/>
                  <a:pt x="397982" y="1726337"/>
                </a:cubicBezTo>
                <a:close/>
                <a:moveTo>
                  <a:pt x="1781234" y="1721430"/>
                </a:moveTo>
                <a:lnTo>
                  <a:pt x="1943358" y="1721430"/>
                </a:lnTo>
                <a:lnTo>
                  <a:pt x="1943358" y="1749910"/>
                </a:lnTo>
                <a:lnTo>
                  <a:pt x="1781234" y="1749910"/>
                </a:lnTo>
                <a:close/>
                <a:moveTo>
                  <a:pt x="134955" y="1712116"/>
                </a:moveTo>
                <a:cubicBezTo>
                  <a:pt x="124683" y="1713916"/>
                  <a:pt x="115418" y="1715561"/>
                  <a:pt x="107160" y="1717051"/>
                </a:cubicBezTo>
                <a:lnTo>
                  <a:pt x="94910" y="1719307"/>
                </a:lnTo>
                <a:lnTo>
                  <a:pt x="103324" y="1721441"/>
                </a:lnTo>
                <a:cubicBezTo>
                  <a:pt x="117327" y="1725965"/>
                  <a:pt x="123407" y="1730665"/>
                  <a:pt x="121564" y="1735541"/>
                </a:cubicBezTo>
                <a:cubicBezTo>
                  <a:pt x="119722" y="1740416"/>
                  <a:pt x="118370" y="1746489"/>
                  <a:pt x="117510" y="1753760"/>
                </a:cubicBezTo>
                <a:cubicBezTo>
                  <a:pt x="116649" y="1761030"/>
                  <a:pt x="116219" y="1770065"/>
                  <a:pt x="116219" y="1780863"/>
                </a:cubicBezTo>
                <a:cubicBezTo>
                  <a:pt x="116219" y="1786613"/>
                  <a:pt x="115620" y="1791842"/>
                  <a:pt x="114423" y="1796549"/>
                </a:cubicBezTo>
                <a:lnTo>
                  <a:pt x="111854" y="1802535"/>
                </a:lnTo>
                <a:lnTo>
                  <a:pt x="112490" y="1801669"/>
                </a:lnTo>
                <a:cubicBezTo>
                  <a:pt x="120375" y="1790014"/>
                  <a:pt x="127864" y="1777091"/>
                  <a:pt x="134955" y="1762902"/>
                </a:cubicBezTo>
                <a:close/>
                <a:moveTo>
                  <a:pt x="177136" y="1708072"/>
                </a:moveTo>
                <a:cubicBezTo>
                  <a:pt x="186357" y="1709979"/>
                  <a:pt x="193133" y="1712381"/>
                  <a:pt x="197464" y="1715278"/>
                </a:cubicBezTo>
                <a:cubicBezTo>
                  <a:pt x="201794" y="1718175"/>
                  <a:pt x="203038" y="1721495"/>
                  <a:pt x="201196" y="1725237"/>
                </a:cubicBezTo>
                <a:cubicBezTo>
                  <a:pt x="199353" y="1728980"/>
                  <a:pt x="198023" y="1734903"/>
                  <a:pt x="197206" y="1743005"/>
                </a:cubicBezTo>
                <a:cubicBezTo>
                  <a:pt x="207903" y="1734243"/>
                  <a:pt x="213252" y="1727066"/>
                  <a:pt x="213252" y="1721473"/>
                </a:cubicBezTo>
                <a:cubicBezTo>
                  <a:pt x="213252" y="1711521"/>
                  <a:pt x="217612" y="1708513"/>
                  <a:pt x="226331" y="1712449"/>
                </a:cubicBezTo>
                <a:cubicBezTo>
                  <a:pt x="235049" y="1716386"/>
                  <a:pt x="241147" y="1721093"/>
                  <a:pt x="244625" y="1726571"/>
                </a:cubicBezTo>
                <a:cubicBezTo>
                  <a:pt x="248102" y="1732049"/>
                  <a:pt x="246941" y="1735688"/>
                  <a:pt x="241140" y="1737487"/>
                </a:cubicBezTo>
                <a:cubicBezTo>
                  <a:pt x="235340" y="1739287"/>
                  <a:pt x="220616" y="1745679"/>
                  <a:pt x="196969" y="1756664"/>
                </a:cubicBezTo>
                <a:cubicBezTo>
                  <a:pt x="196223" y="1767032"/>
                  <a:pt x="196886" y="1773424"/>
                  <a:pt x="198959" y="1775840"/>
                </a:cubicBezTo>
                <a:cubicBezTo>
                  <a:pt x="201031" y="1778257"/>
                  <a:pt x="204921" y="1779465"/>
                  <a:pt x="210628" y="1779465"/>
                </a:cubicBezTo>
                <a:cubicBezTo>
                  <a:pt x="217368" y="1779465"/>
                  <a:pt x="222993" y="1778902"/>
                  <a:pt x="227503" y="1777776"/>
                </a:cubicBezTo>
                <a:cubicBezTo>
                  <a:pt x="232013" y="1776650"/>
                  <a:pt x="235049" y="1774324"/>
                  <a:pt x="236612" y="1770796"/>
                </a:cubicBezTo>
                <a:cubicBezTo>
                  <a:pt x="238175" y="1767268"/>
                  <a:pt x="240714" y="1760403"/>
                  <a:pt x="244227" y="1750200"/>
                </a:cubicBezTo>
                <a:cubicBezTo>
                  <a:pt x="247741" y="1739997"/>
                  <a:pt x="250662" y="1741327"/>
                  <a:pt x="252993" y="1754190"/>
                </a:cubicBezTo>
                <a:cubicBezTo>
                  <a:pt x="255323" y="1767053"/>
                  <a:pt x="258306" y="1776170"/>
                  <a:pt x="261941" y="1781541"/>
                </a:cubicBezTo>
                <a:cubicBezTo>
                  <a:pt x="265576" y="1786911"/>
                  <a:pt x="261417" y="1792206"/>
                  <a:pt x="249465" y="1797426"/>
                </a:cubicBezTo>
                <a:cubicBezTo>
                  <a:pt x="237512" y="1802646"/>
                  <a:pt x="224305" y="1804549"/>
                  <a:pt x="209843" y="1803137"/>
                </a:cubicBezTo>
                <a:cubicBezTo>
                  <a:pt x="195381" y="1801724"/>
                  <a:pt x="185583" y="1797655"/>
                  <a:pt x="180449" y="1790930"/>
                </a:cubicBezTo>
                <a:cubicBezTo>
                  <a:pt x="175315" y="1784204"/>
                  <a:pt x="173200" y="1775862"/>
                  <a:pt x="174103" y="1765903"/>
                </a:cubicBezTo>
                <a:cubicBezTo>
                  <a:pt x="175007" y="1755943"/>
                  <a:pt x="175459" y="1746533"/>
                  <a:pt x="175459" y="1737670"/>
                </a:cubicBezTo>
                <a:cubicBezTo>
                  <a:pt x="175459" y="1728865"/>
                  <a:pt x="173433" y="1721254"/>
                  <a:pt x="169382" y="1714837"/>
                </a:cubicBezTo>
                <a:cubicBezTo>
                  <a:pt x="165331" y="1708420"/>
                  <a:pt x="167916" y="1706165"/>
                  <a:pt x="177136" y="1708072"/>
                </a:cubicBezTo>
                <a:close/>
                <a:moveTo>
                  <a:pt x="2046412" y="1689799"/>
                </a:moveTo>
                <a:cubicBezTo>
                  <a:pt x="2036653" y="1689376"/>
                  <a:pt x="2027823" y="1694589"/>
                  <a:pt x="2019922" y="1705437"/>
                </a:cubicBezTo>
                <a:cubicBezTo>
                  <a:pt x="2012020" y="1716285"/>
                  <a:pt x="2006743" y="1733806"/>
                  <a:pt x="2004090" y="1757998"/>
                </a:cubicBezTo>
                <a:cubicBezTo>
                  <a:pt x="2001451" y="1782175"/>
                  <a:pt x="2002348" y="1803775"/>
                  <a:pt x="2006779" y="1822797"/>
                </a:cubicBezTo>
                <a:cubicBezTo>
                  <a:pt x="2011210" y="1841820"/>
                  <a:pt x="2018061" y="1854873"/>
                  <a:pt x="2027332" y="1861957"/>
                </a:cubicBezTo>
                <a:cubicBezTo>
                  <a:pt x="2036603" y="1869041"/>
                  <a:pt x="2045910" y="1870529"/>
                  <a:pt x="2055252" y="1866420"/>
                </a:cubicBezTo>
                <a:cubicBezTo>
                  <a:pt x="2064595" y="1862312"/>
                  <a:pt x="2071668" y="1853059"/>
                  <a:pt x="2076472" y="1838661"/>
                </a:cubicBezTo>
                <a:cubicBezTo>
                  <a:pt x="2081276" y="1824264"/>
                  <a:pt x="2083678" y="1808396"/>
                  <a:pt x="2083678" y="1791059"/>
                </a:cubicBezTo>
                <a:cubicBezTo>
                  <a:pt x="2083678" y="1773722"/>
                  <a:pt x="2083018" y="1758008"/>
                  <a:pt x="2081699" y="1743919"/>
                </a:cubicBezTo>
                <a:cubicBezTo>
                  <a:pt x="2080380" y="1729830"/>
                  <a:pt x="2076608" y="1717393"/>
                  <a:pt x="2070385" y="1706609"/>
                </a:cubicBezTo>
                <a:cubicBezTo>
                  <a:pt x="2064161" y="1695826"/>
                  <a:pt x="2056170" y="1690222"/>
                  <a:pt x="2046412" y="1689799"/>
                </a:cubicBezTo>
                <a:close/>
                <a:moveTo>
                  <a:pt x="1151062" y="1689799"/>
                </a:moveTo>
                <a:cubicBezTo>
                  <a:pt x="1141303" y="1689376"/>
                  <a:pt x="1132473" y="1694589"/>
                  <a:pt x="1124572" y="1705437"/>
                </a:cubicBezTo>
                <a:cubicBezTo>
                  <a:pt x="1116670" y="1716285"/>
                  <a:pt x="1111393" y="1733806"/>
                  <a:pt x="1108740" y="1757998"/>
                </a:cubicBezTo>
                <a:cubicBezTo>
                  <a:pt x="1106101" y="1782175"/>
                  <a:pt x="1106998" y="1803775"/>
                  <a:pt x="1111429" y="1822797"/>
                </a:cubicBezTo>
                <a:cubicBezTo>
                  <a:pt x="1115860" y="1841820"/>
                  <a:pt x="1122711" y="1854873"/>
                  <a:pt x="1131982" y="1861957"/>
                </a:cubicBezTo>
                <a:cubicBezTo>
                  <a:pt x="1141253" y="1869041"/>
                  <a:pt x="1150560" y="1870529"/>
                  <a:pt x="1159902" y="1866420"/>
                </a:cubicBezTo>
                <a:cubicBezTo>
                  <a:pt x="1169245" y="1862312"/>
                  <a:pt x="1176318" y="1853059"/>
                  <a:pt x="1181122" y="1838661"/>
                </a:cubicBezTo>
                <a:cubicBezTo>
                  <a:pt x="1185926" y="1824264"/>
                  <a:pt x="1188328" y="1808396"/>
                  <a:pt x="1188328" y="1791059"/>
                </a:cubicBezTo>
                <a:cubicBezTo>
                  <a:pt x="1188328" y="1773722"/>
                  <a:pt x="1187669" y="1758008"/>
                  <a:pt x="1186349" y="1743919"/>
                </a:cubicBezTo>
                <a:cubicBezTo>
                  <a:pt x="1185030" y="1729830"/>
                  <a:pt x="1181258" y="1717393"/>
                  <a:pt x="1175035" y="1706609"/>
                </a:cubicBezTo>
                <a:cubicBezTo>
                  <a:pt x="1168811" y="1695826"/>
                  <a:pt x="1160820" y="1690222"/>
                  <a:pt x="1151062" y="1689799"/>
                </a:cubicBezTo>
                <a:close/>
                <a:moveTo>
                  <a:pt x="438612" y="1663449"/>
                </a:moveTo>
                <a:cubicBezTo>
                  <a:pt x="448334" y="1664402"/>
                  <a:pt x="457132" y="1668343"/>
                  <a:pt x="465005" y="1675269"/>
                </a:cubicBezTo>
                <a:cubicBezTo>
                  <a:pt x="472878" y="1682195"/>
                  <a:pt x="475943" y="1691416"/>
                  <a:pt x="474200" y="1702931"/>
                </a:cubicBezTo>
                <a:cubicBezTo>
                  <a:pt x="472458" y="1714446"/>
                  <a:pt x="463678" y="1713887"/>
                  <a:pt x="447861" y="1701253"/>
                </a:cubicBezTo>
                <a:cubicBezTo>
                  <a:pt x="438726" y="1693940"/>
                  <a:pt x="432470" y="1685572"/>
                  <a:pt x="429093" y="1676151"/>
                </a:cubicBezTo>
                <a:cubicBezTo>
                  <a:pt x="425716" y="1666729"/>
                  <a:pt x="428889" y="1662495"/>
                  <a:pt x="438612" y="1663449"/>
                </a:cubicBezTo>
                <a:close/>
                <a:moveTo>
                  <a:pt x="1323185" y="1662018"/>
                </a:moveTo>
                <a:lnTo>
                  <a:pt x="1415271" y="1756492"/>
                </a:lnTo>
                <a:lnTo>
                  <a:pt x="1508819" y="1662018"/>
                </a:lnTo>
                <a:lnTo>
                  <a:pt x="1526049" y="1684368"/>
                </a:lnTo>
                <a:lnTo>
                  <a:pt x="1435620" y="1777335"/>
                </a:lnTo>
                <a:lnTo>
                  <a:pt x="1526049" y="1870303"/>
                </a:lnTo>
                <a:lnTo>
                  <a:pt x="1508647" y="1890286"/>
                </a:lnTo>
                <a:lnTo>
                  <a:pt x="1415335" y="1795791"/>
                </a:lnTo>
                <a:lnTo>
                  <a:pt x="1326627" y="1890286"/>
                </a:lnTo>
                <a:lnTo>
                  <a:pt x="1321529" y="1890286"/>
                </a:lnTo>
                <a:lnTo>
                  <a:pt x="1305869" y="1870303"/>
                </a:lnTo>
                <a:lnTo>
                  <a:pt x="1397654" y="1775980"/>
                </a:lnTo>
                <a:lnTo>
                  <a:pt x="1305869" y="1682991"/>
                </a:lnTo>
                <a:close/>
                <a:moveTo>
                  <a:pt x="2046799" y="1657996"/>
                </a:moveTo>
                <a:cubicBezTo>
                  <a:pt x="2063914" y="1657996"/>
                  <a:pt x="2078609" y="1664843"/>
                  <a:pt x="2090884" y="1678538"/>
                </a:cubicBezTo>
                <a:cubicBezTo>
                  <a:pt x="2103159" y="1692233"/>
                  <a:pt x="2111122" y="1709108"/>
                  <a:pt x="2114771" y="1729163"/>
                </a:cubicBezTo>
                <a:cubicBezTo>
                  <a:pt x="2118421" y="1749218"/>
                  <a:pt x="2119561" y="1772255"/>
                  <a:pt x="2118191" y="1798276"/>
                </a:cubicBezTo>
                <a:cubicBezTo>
                  <a:pt x="2116822" y="1824296"/>
                  <a:pt x="2112140" y="1845767"/>
                  <a:pt x="2104145" y="1862688"/>
                </a:cubicBezTo>
                <a:cubicBezTo>
                  <a:pt x="2096151" y="1879610"/>
                  <a:pt x="2083979" y="1891365"/>
                  <a:pt x="2067631" y="1897954"/>
                </a:cubicBezTo>
                <a:cubicBezTo>
                  <a:pt x="2051284" y="1904544"/>
                  <a:pt x="2034968" y="1903841"/>
                  <a:pt x="2018685" y="1895846"/>
                </a:cubicBezTo>
                <a:cubicBezTo>
                  <a:pt x="2002401" y="1887852"/>
                  <a:pt x="1990976" y="1877283"/>
                  <a:pt x="1984408" y="1864140"/>
                </a:cubicBezTo>
                <a:cubicBezTo>
                  <a:pt x="1977840" y="1850997"/>
                  <a:pt x="1973172" y="1837274"/>
                  <a:pt x="1970405" y="1822969"/>
                </a:cubicBezTo>
                <a:cubicBezTo>
                  <a:pt x="1967637" y="1808665"/>
                  <a:pt x="1966705" y="1789446"/>
                  <a:pt x="1967609" y="1765311"/>
                </a:cubicBezTo>
                <a:cubicBezTo>
                  <a:pt x="1968526" y="1741176"/>
                  <a:pt x="1971954" y="1722029"/>
                  <a:pt x="1977891" y="1707868"/>
                </a:cubicBezTo>
                <a:cubicBezTo>
                  <a:pt x="1983827" y="1693707"/>
                  <a:pt x="1992517" y="1681855"/>
                  <a:pt x="2003961" y="1672311"/>
                </a:cubicBezTo>
                <a:cubicBezTo>
                  <a:pt x="2015404" y="1662768"/>
                  <a:pt x="2029684" y="1657996"/>
                  <a:pt x="2046799" y="1657996"/>
                </a:cubicBezTo>
                <a:close/>
                <a:moveTo>
                  <a:pt x="1151449" y="1657996"/>
                </a:moveTo>
                <a:cubicBezTo>
                  <a:pt x="1168564" y="1657996"/>
                  <a:pt x="1183259" y="1664843"/>
                  <a:pt x="1195534" y="1678538"/>
                </a:cubicBezTo>
                <a:cubicBezTo>
                  <a:pt x="1207809" y="1692233"/>
                  <a:pt x="1215772" y="1709108"/>
                  <a:pt x="1219421" y="1729163"/>
                </a:cubicBezTo>
                <a:cubicBezTo>
                  <a:pt x="1223071" y="1749218"/>
                  <a:pt x="1224211" y="1772255"/>
                  <a:pt x="1222842" y="1798276"/>
                </a:cubicBezTo>
                <a:cubicBezTo>
                  <a:pt x="1221472" y="1824296"/>
                  <a:pt x="1216790" y="1845767"/>
                  <a:pt x="1208795" y="1862688"/>
                </a:cubicBezTo>
                <a:cubicBezTo>
                  <a:pt x="1200801" y="1879610"/>
                  <a:pt x="1188629" y="1891365"/>
                  <a:pt x="1172282" y="1897954"/>
                </a:cubicBezTo>
                <a:cubicBezTo>
                  <a:pt x="1155934" y="1904544"/>
                  <a:pt x="1139618" y="1903841"/>
                  <a:pt x="1123335" y="1895846"/>
                </a:cubicBezTo>
                <a:cubicBezTo>
                  <a:pt x="1107051" y="1887852"/>
                  <a:pt x="1095626" y="1877283"/>
                  <a:pt x="1089058" y="1864140"/>
                </a:cubicBezTo>
                <a:cubicBezTo>
                  <a:pt x="1082490" y="1850997"/>
                  <a:pt x="1077823" y="1837274"/>
                  <a:pt x="1075055" y="1822969"/>
                </a:cubicBezTo>
                <a:cubicBezTo>
                  <a:pt x="1072287" y="1808665"/>
                  <a:pt x="1071355" y="1789446"/>
                  <a:pt x="1072259" y="1765311"/>
                </a:cubicBezTo>
                <a:cubicBezTo>
                  <a:pt x="1073176" y="1741176"/>
                  <a:pt x="1076604" y="1722029"/>
                  <a:pt x="1082540" y="1707868"/>
                </a:cubicBezTo>
                <a:cubicBezTo>
                  <a:pt x="1088477" y="1693707"/>
                  <a:pt x="1097167" y="1681855"/>
                  <a:pt x="1108611" y="1672311"/>
                </a:cubicBezTo>
                <a:cubicBezTo>
                  <a:pt x="1120054" y="1662768"/>
                  <a:pt x="1134334" y="1657996"/>
                  <a:pt x="1151449" y="1657996"/>
                </a:cubicBezTo>
                <a:close/>
                <a:moveTo>
                  <a:pt x="534179" y="1628044"/>
                </a:moveTo>
                <a:cubicBezTo>
                  <a:pt x="535823" y="1627812"/>
                  <a:pt x="537910" y="1627934"/>
                  <a:pt x="540442" y="1628409"/>
                </a:cubicBezTo>
                <a:cubicBezTo>
                  <a:pt x="550566" y="1630309"/>
                  <a:pt x="559589" y="1634091"/>
                  <a:pt x="567512" y="1639755"/>
                </a:cubicBezTo>
                <a:cubicBezTo>
                  <a:pt x="575435" y="1645420"/>
                  <a:pt x="577357" y="1651676"/>
                  <a:pt x="573277" y="1658523"/>
                </a:cubicBezTo>
                <a:cubicBezTo>
                  <a:pt x="569197" y="1665370"/>
                  <a:pt x="566742" y="1682733"/>
                  <a:pt x="565910" y="1710610"/>
                </a:cubicBezTo>
                <a:cubicBezTo>
                  <a:pt x="574743" y="1708961"/>
                  <a:pt x="583634" y="1706749"/>
                  <a:pt x="592583" y="1703974"/>
                </a:cubicBezTo>
                <a:cubicBezTo>
                  <a:pt x="601531" y="1701200"/>
                  <a:pt x="609447" y="1703042"/>
                  <a:pt x="616330" y="1709503"/>
                </a:cubicBezTo>
                <a:cubicBezTo>
                  <a:pt x="623213" y="1715963"/>
                  <a:pt x="620252" y="1721606"/>
                  <a:pt x="607446" y="1726431"/>
                </a:cubicBezTo>
                <a:cubicBezTo>
                  <a:pt x="594640" y="1731257"/>
                  <a:pt x="580738" y="1734852"/>
                  <a:pt x="565738" y="1737219"/>
                </a:cubicBezTo>
                <a:lnTo>
                  <a:pt x="564555" y="1776733"/>
                </a:lnTo>
                <a:cubicBezTo>
                  <a:pt x="598225" y="1772287"/>
                  <a:pt x="620854" y="1768928"/>
                  <a:pt x="632441" y="1766655"/>
                </a:cubicBezTo>
                <a:cubicBezTo>
                  <a:pt x="644028" y="1764382"/>
                  <a:pt x="654120" y="1764723"/>
                  <a:pt x="662717" y="1767677"/>
                </a:cubicBezTo>
                <a:cubicBezTo>
                  <a:pt x="671314" y="1770631"/>
                  <a:pt x="677351" y="1775833"/>
                  <a:pt x="680829" y="1783283"/>
                </a:cubicBezTo>
                <a:cubicBezTo>
                  <a:pt x="684306" y="1790733"/>
                  <a:pt x="679742" y="1794232"/>
                  <a:pt x="667137" y="1793780"/>
                </a:cubicBezTo>
                <a:cubicBezTo>
                  <a:pt x="654532" y="1793328"/>
                  <a:pt x="639059" y="1793776"/>
                  <a:pt x="620718" y="1795124"/>
                </a:cubicBezTo>
                <a:cubicBezTo>
                  <a:pt x="602377" y="1796472"/>
                  <a:pt x="577805" y="1798666"/>
                  <a:pt x="547002" y="1801706"/>
                </a:cubicBezTo>
                <a:cubicBezTo>
                  <a:pt x="556911" y="1809995"/>
                  <a:pt x="559819" y="1815882"/>
                  <a:pt x="555725" y="1819366"/>
                </a:cubicBezTo>
                <a:cubicBezTo>
                  <a:pt x="551631" y="1822851"/>
                  <a:pt x="546335" y="1828275"/>
                  <a:pt x="539839" y="1835639"/>
                </a:cubicBezTo>
                <a:cubicBezTo>
                  <a:pt x="533343" y="1843003"/>
                  <a:pt x="528191" y="1848301"/>
                  <a:pt x="524384" y="1851535"/>
                </a:cubicBezTo>
                <a:cubicBezTo>
                  <a:pt x="520577" y="1854769"/>
                  <a:pt x="520760" y="1856178"/>
                  <a:pt x="524933" y="1855762"/>
                </a:cubicBezTo>
                <a:cubicBezTo>
                  <a:pt x="529106" y="1855346"/>
                  <a:pt x="551706" y="1853066"/>
                  <a:pt x="592733" y="1848922"/>
                </a:cubicBezTo>
                <a:cubicBezTo>
                  <a:pt x="587341" y="1841020"/>
                  <a:pt x="582620" y="1832638"/>
                  <a:pt x="578569" y="1823776"/>
                </a:cubicBezTo>
                <a:cubicBezTo>
                  <a:pt x="574517" y="1814914"/>
                  <a:pt x="576762" y="1811942"/>
                  <a:pt x="585301" y="1814860"/>
                </a:cubicBezTo>
                <a:cubicBezTo>
                  <a:pt x="593841" y="1817778"/>
                  <a:pt x="602313" y="1822973"/>
                  <a:pt x="610716" y="1830444"/>
                </a:cubicBezTo>
                <a:cubicBezTo>
                  <a:pt x="619119" y="1837915"/>
                  <a:pt x="626576" y="1846792"/>
                  <a:pt x="633086" y="1857074"/>
                </a:cubicBezTo>
                <a:cubicBezTo>
                  <a:pt x="639597" y="1867356"/>
                  <a:pt x="641153" y="1878387"/>
                  <a:pt x="637754" y="1890168"/>
                </a:cubicBezTo>
                <a:cubicBezTo>
                  <a:pt x="634356" y="1901948"/>
                  <a:pt x="629060" y="1904655"/>
                  <a:pt x="621869" y="1898288"/>
                </a:cubicBezTo>
                <a:cubicBezTo>
                  <a:pt x="614677" y="1891921"/>
                  <a:pt x="606951" y="1880707"/>
                  <a:pt x="598691" y="1864646"/>
                </a:cubicBezTo>
                <a:cubicBezTo>
                  <a:pt x="554796" y="1872719"/>
                  <a:pt x="525836" y="1879169"/>
                  <a:pt x="511811" y="1883994"/>
                </a:cubicBezTo>
                <a:cubicBezTo>
                  <a:pt x="497787" y="1888820"/>
                  <a:pt x="486171" y="1893774"/>
                  <a:pt x="476965" y="1898858"/>
                </a:cubicBezTo>
                <a:cubicBezTo>
                  <a:pt x="467758" y="1903941"/>
                  <a:pt x="463155" y="1899707"/>
                  <a:pt x="463155" y="1886156"/>
                </a:cubicBezTo>
                <a:cubicBezTo>
                  <a:pt x="463155" y="1873350"/>
                  <a:pt x="466822" y="1865725"/>
                  <a:pt x="474158" y="1863280"/>
                </a:cubicBezTo>
                <a:cubicBezTo>
                  <a:pt x="481492" y="1860835"/>
                  <a:pt x="487465" y="1857934"/>
                  <a:pt x="492076" y="1854579"/>
                </a:cubicBezTo>
                <a:cubicBezTo>
                  <a:pt x="496686" y="1851223"/>
                  <a:pt x="503150" y="1844508"/>
                  <a:pt x="511467" y="1834434"/>
                </a:cubicBezTo>
                <a:cubicBezTo>
                  <a:pt x="519784" y="1824360"/>
                  <a:pt x="524832" y="1814182"/>
                  <a:pt x="526610" y="1803901"/>
                </a:cubicBezTo>
                <a:cubicBezTo>
                  <a:pt x="510291" y="1807414"/>
                  <a:pt x="497765" y="1810318"/>
                  <a:pt x="489032" y="1812612"/>
                </a:cubicBezTo>
                <a:cubicBezTo>
                  <a:pt x="480299" y="1814907"/>
                  <a:pt x="471329" y="1811981"/>
                  <a:pt x="462122" y="1803836"/>
                </a:cubicBezTo>
                <a:cubicBezTo>
                  <a:pt x="452916" y="1795691"/>
                  <a:pt x="455089" y="1791618"/>
                  <a:pt x="468640" y="1791618"/>
                </a:cubicBezTo>
                <a:cubicBezTo>
                  <a:pt x="480012" y="1791618"/>
                  <a:pt x="503379" y="1787825"/>
                  <a:pt x="538742" y="1780239"/>
                </a:cubicBezTo>
                <a:lnTo>
                  <a:pt x="538742" y="1741800"/>
                </a:lnTo>
                <a:cubicBezTo>
                  <a:pt x="526725" y="1743607"/>
                  <a:pt x="515848" y="1741944"/>
                  <a:pt x="506111" y="1736810"/>
                </a:cubicBezTo>
                <a:cubicBezTo>
                  <a:pt x="496374" y="1731676"/>
                  <a:pt x="496510" y="1727851"/>
                  <a:pt x="506520" y="1725334"/>
                </a:cubicBezTo>
                <a:cubicBezTo>
                  <a:pt x="516529" y="1722817"/>
                  <a:pt x="527270" y="1720032"/>
                  <a:pt x="538742" y="1716977"/>
                </a:cubicBezTo>
                <a:cubicBezTo>
                  <a:pt x="538742" y="1702107"/>
                  <a:pt x="538527" y="1687859"/>
                  <a:pt x="538097" y="1674236"/>
                </a:cubicBezTo>
                <a:cubicBezTo>
                  <a:pt x="537667" y="1660613"/>
                  <a:pt x="535419" y="1649094"/>
                  <a:pt x="531353" y="1639680"/>
                </a:cubicBezTo>
                <a:cubicBezTo>
                  <a:pt x="528304" y="1632619"/>
                  <a:pt x="529246" y="1628741"/>
                  <a:pt x="534179" y="1628044"/>
                </a:cubicBezTo>
                <a:close/>
                <a:moveTo>
                  <a:pt x="167521" y="1617570"/>
                </a:moveTo>
                <a:cubicBezTo>
                  <a:pt x="170533" y="1616952"/>
                  <a:pt x="174519" y="1617714"/>
                  <a:pt x="179481" y="1619858"/>
                </a:cubicBezTo>
                <a:cubicBezTo>
                  <a:pt x="189404" y="1624146"/>
                  <a:pt x="197313" y="1629351"/>
                  <a:pt x="203207" y="1635475"/>
                </a:cubicBezTo>
                <a:cubicBezTo>
                  <a:pt x="209101" y="1641598"/>
                  <a:pt x="207498" y="1645538"/>
                  <a:pt x="198399" y="1647295"/>
                </a:cubicBezTo>
                <a:cubicBezTo>
                  <a:pt x="189300" y="1649051"/>
                  <a:pt x="172705" y="1654225"/>
                  <a:pt x="148614" y="1662814"/>
                </a:cubicBezTo>
                <a:cubicBezTo>
                  <a:pt x="161219" y="1667116"/>
                  <a:pt x="166596" y="1671214"/>
                  <a:pt x="164746" y="1675108"/>
                </a:cubicBezTo>
                <a:cubicBezTo>
                  <a:pt x="162897" y="1679001"/>
                  <a:pt x="161570" y="1683636"/>
                  <a:pt x="160767" y="1689014"/>
                </a:cubicBezTo>
                <a:cubicBezTo>
                  <a:pt x="201465" y="1682790"/>
                  <a:pt x="226112" y="1678309"/>
                  <a:pt x="234709" y="1675570"/>
                </a:cubicBezTo>
                <a:cubicBezTo>
                  <a:pt x="243306" y="1672831"/>
                  <a:pt x="251734" y="1673702"/>
                  <a:pt x="259994" y="1678183"/>
                </a:cubicBezTo>
                <a:cubicBezTo>
                  <a:pt x="268254" y="1682665"/>
                  <a:pt x="272904" y="1687372"/>
                  <a:pt x="273944" y="1692305"/>
                </a:cubicBezTo>
                <a:cubicBezTo>
                  <a:pt x="274983" y="1697238"/>
                  <a:pt x="265723" y="1700192"/>
                  <a:pt x="246163" y="1701167"/>
                </a:cubicBezTo>
                <a:cubicBezTo>
                  <a:pt x="226603" y="1702142"/>
                  <a:pt x="198073" y="1704759"/>
                  <a:pt x="160573" y="1709019"/>
                </a:cubicBezTo>
                <a:cubicBezTo>
                  <a:pt x="159799" y="1728808"/>
                  <a:pt x="159412" y="1750720"/>
                  <a:pt x="159412" y="1774754"/>
                </a:cubicBezTo>
                <a:cubicBezTo>
                  <a:pt x="192939" y="1808281"/>
                  <a:pt x="220067" y="1831000"/>
                  <a:pt x="240796" y="1842909"/>
                </a:cubicBezTo>
                <a:cubicBezTo>
                  <a:pt x="261525" y="1854819"/>
                  <a:pt x="282164" y="1863312"/>
                  <a:pt x="302714" y="1868388"/>
                </a:cubicBezTo>
                <a:cubicBezTo>
                  <a:pt x="323263" y="1873465"/>
                  <a:pt x="325536" y="1878154"/>
                  <a:pt x="309532" y="1882456"/>
                </a:cubicBezTo>
                <a:cubicBezTo>
                  <a:pt x="293529" y="1886758"/>
                  <a:pt x="277697" y="1889139"/>
                  <a:pt x="262038" y="1889598"/>
                </a:cubicBezTo>
                <a:cubicBezTo>
                  <a:pt x="246378" y="1890056"/>
                  <a:pt x="235655" y="1887400"/>
                  <a:pt x="229869" y="1881628"/>
                </a:cubicBezTo>
                <a:cubicBezTo>
                  <a:pt x="224083" y="1875856"/>
                  <a:pt x="214744" y="1865144"/>
                  <a:pt x="201852" y="1849492"/>
                </a:cubicBezTo>
                <a:cubicBezTo>
                  <a:pt x="188960" y="1833839"/>
                  <a:pt x="174813" y="1814591"/>
                  <a:pt x="159412" y="1791747"/>
                </a:cubicBezTo>
                <a:cubicBezTo>
                  <a:pt x="159412" y="1818635"/>
                  <a:pt x="159172" y="1844551"/>
                  <a:pt x="158691" y="1869496"/>
                </a:cubicBezTo>
                <a:cubicBezTo>
                  <a:pt x="158211" y="1894441"/>
                  <a:pt x="156232" y="1914714"/>
                  <a:pt x="152754" y="1930317"/>
                </a:cubicBezTo>
                <a:cubicBezTo>
                  <a:pt x="149277" y="1945919"/>
                  <a:pt x="143415" y="1946575"/>
                  <a:pt x="135170" y="1932285"/>
                </a:cubicBezTo>
                <a:cubicBezTo>
                  <a:pt x="126924" y="1917995"/>
                  <a:pt x="124601" y="1905766"/>
                  <a:pt x="128200" y="1895599"/>
                </a:cubicBezTo>
                <a:cubicBezTo>
                  <a:pt x="131800" y="1885432"/>
                  <a:pt x="134051" y="1854414"/>
                  <a:pt x="134955" y="1802545"/>
                </a:cubicBezTo>
                <a:cubicBezTo>
                  <a:pt x="128975" y="1819653"/>
                  <a:pt x="117309" y="1836428"/>
                  <a:pt x="99957" y="1852869"/>
                </a:cubicBezTo>
                <a:cubicBezTo>
                  <a:pt x="82606" y="1869310"/>
                  <a:pt x="62278" y="1881904"/>
                  <a:pt x="38976" y="1890652"/>
                </a:cubicBezTo>
                <a:cubicBezTo>
                  <a:pt x="15673" y="1899399"/>
                  <a:pt x="13619" y="1896510"/>
                  <a:pt x="32813" y="1881983"/>
                </a:cubicBezTo>
                <a:cubicBezTo>
                  <a:pt x="52007" y="1867456"/>
                  <a:pt x="70284" y="1851073"/>
                  <a:pt x="87643" y="1832832"/>
                </a:cubicBezTo>
                <a:cubicBezTo>
                  <a:pt x="91982" y="1828272"/>
                  <a:pt x="96223" y="1823395"/>
                  <a:pt x="100364" y="1818201"/>
                </a:cubicBezTo>
                <a:lnTo>
                  <a:pt x="101739" y="1816327"/>
                </a:lnTo>
                <a:lnTo>
                  <a:pt x="99492" y="1816797"/>
                </a:lnTo>
                <a:cubicBezTo>
                  <a:pt x="98569" y="1816674"/>
                  <a:pt x="97692" y="1816226"/>
                  <a:pt x="96860" y="1815452"/>
                </a:cubicBezTo>
                <a:cubicBezTo>
                  <a:pt x="93533" y="1812354"/>
                  <a:pt x="91561" y="1806704"/>
                  <a:pt x="90945" y="1798501"/>
                </a:cubicBezTo>
                <a:cubicBezTo>
                  <a:pt x="80347" y="1805342"/>
                  <a:pt x="71743" y="1811099"/>
                  <a:pt x="65132" y="1815774"/>
                </a:cubicBezTo>
                <a:cubicBezTo>
                  <a:pt x="58521" y="1820449"/>
                  <a:pt x="50735" y="1818266"/>
                  <a:pt x="41772" y="1809224"/>
                </a:cubicBezTo>
                <a:cubicBezTo>
                  <a:pt x="32809" y="1800183"/>
                  <a:pt x="34200" y="1795662"/>
                  <a:pt x="45945" y="1795662"/>
                </a:cubicBezTo>
                <a:cubicBezTo>
                  <a:pt x="55238" y="1795662"/>
                  <a:pt x="70510" y="1791575"/>
                  <a:pt x="91762" y="1783401"/>
                </a:cubicBezTo>
                <a:lnTo>
                  <a:pt x="91762" y="1763397"/>
                </a:lnTo>
                <a:cubicBezTo>
                  <a:pt x="83387" y="1767871"/>
                  <a:pt x="75529" y="1770567"/>
                  <a:pt x="68187" y="1771484"/>
                </a:cubicBezTo>
                <a:cubicBezTo>
                  <a:pt x="60844" y="1772402"/>
                  <a:pt x="53714" y="1770165"/>
                  <a:pt x="46795" y="1764773"/>
                </a:cubicBezTo>
                <a:cubicBezTo>
                  <a:pt x="39875" y="1759381"/>
                  <a:pt x="41231" y="1755771"/>
                  <a:pt x="50860" y="1753943"/>
                </a:cubicBezTo>
                <a:cubicBezTo>
                  <a:pt x="60490" y="1752114"/>
                  <a:pt x="68836" y="1750057"/>
                  <a:pt x="75898" y="1747769"/>
                </a:cubicBezTo>
                <a:cubicBezTo>
                  <a:pt x="82961" y="1745482"/>
                  <a:pt x="88249" y="1745242"/>
                  <a:pt x="91762" y="1747049"/>
                </a:cubicBezTo>
                <a:cubicBezTo>
                  <a:pt x="91762" y="1740682"/>
                  <a:pt x="90188" y="1733691"/>
                  <a:pt x="87040" y="1726076"/>
                </a:cubicBezTo>
                <a:cubicBezTo>
                  <a:pt x="86253" y="1724173"/>
                  <a:pt x="86003" y="1722648"/>
                  <a:pt x="86288" y="1721503"/>
                </a:cubicBezTo>
                <a:lnTo>
                  <a:pt x="87100" y="1720746"/>
                </a:lnTo>
                <a:lnTo>
                  <a:pt x="85400" y="1721059"/>
                </a:lnTo>
                <a:cubicBezTo>
                  <a:pt x="72906" y="1723421"/>
                  <a:pt x="64437" y="1725166"/>
                  <a:pt x="59991" y="1726291"/>
                </a:cubicBezTo>
                <a:cubicBezTo>
                  <a:pt x="51100" y="1728543"/>
                  <a:pt x="41575" y="1725904"/>
                  <a:pt x="31415" y="1718376"/>
                </a:cubicBezTo>
                <a:cubicBezTo>
                  <a:pt x="21255" y="1710847"/>
                  <a:pt x="22585" y="1706785"/>
                  <a:pt x="35405" y="1706190"/>
                </a:cubicBezTo>
                <a:cubicBezTo>
                  <a:pt x="48225" y="1705595"/>
                  <a:pt x="63634" y="1704175"/>
                  <a:pt x="81631" y="1701931"/>
                </a:cubicBezTo>
                <a:cubicBezTo>
                  <a:pt x="99628" y="1699687"/>
                  <a:pt x="117402" y="1696973"/>
                  <a:pt x="134955" y="1693789"/>
                </a:cubicBezTo>
                <a:cubicBezTo>
                  <a:pt x="134109" y="1680223"/>
                  <a:pt x="132782" y="1672386"/>
                  <a:pt x="130975" y="1670278"/>
                </a:cubicBezTo>
                <a:cubicBezTo>
                  <a:pt x="120779" y="1672946"/>
                  <a:pt x="110347" y="1674735"/>
                  <a:pt x="99678" y="1675645"/>
                </a:cubicBezTo>
                <a:cubicBezTo>
                  <a:pt x="89009" y="1676556"/>
                  <a:pt x="89364" y="1673706"/>
                  <a:pt x="100742" y="1667095"/>
                </a:cubicBezTo>
                <a:cubicBezTo>
                  <a:pt x="112121" y="1660484"/>
                  <a:pt x="124547" y="1653267"/>
                  <a:pt x="138020" y="1645445"/>
                </a:cubicBezTo>
                <a:cubicBezTo>
                  <a:pt x="151493" y="1637622"/>
                  <a:pt x="159290" y="1630330"/>
                  <a:pt x="161412" y="1623569"/>
                </a:cubicBezTo>
                <a:cubicBezTo>
                  <a:pt x="162474" y="1620188"/>
                  <a:pt x="164510" y="1618188"/>
                  <a:pt x="167521" y="1617570"/>
                </a:cubicBezTo>
                <a:close/>
                <a:moveTo>
                  <a:pt x="2037162" y="1345036"/>
                </a:moveTo>
                <a:cubicBezTo>
                  <a:pt x="2043006" y="1343036"/>
                  <a:pt x="2048946" y="1343061"/>
                  <a:pt x="2054983" y="1345112"/>
                </a:cubicBezTo>
                <a:cubicBezTo>
                  <a:pt x="2061021" y="1347162"/>
                  <a:pt x="2065989" y="1351891"/>
                  <a:pt x="2069890" y="1359298"/>
                </a:cubicBezTo>
                <a:cubicBezTo>
                  <a:pt x="2073791" y="1366704"/>
                  <a:pt x="2074067" y="1376233"/>
                  <a:pt x="2070718" y="1387885"/>
                </a:cubicBezTo>
                <a:cubicBezTo>
                  <a:pt x="2067370" y="1399536"/>
                  <a:pt x="2061989" y="1408083"/>
                  <a:pt x="2054575" y="1413525"/>
                </a:cubicBezTo>
                <a:cubicBezTo>
                  <a:pt x="2047161" y="1418967"/>
                  <a:pt x="2039137" y="1422162"/>
                  <a:pt x="2030505" y="1423108"/>
                </a:cubicBezTo>
                <a:cubicBezTo>
                  <a:pt x="2021872" y="1424055"/>
                  <a:pt x="2020398" y="1421979"/>
                  <a:pt x="2026084" y="1416881"/>
                </a:cubicBezTo>
                <a:cubicBezTo>
                  <a:pt x="2031770" y="1411783"/>
                  <a:pt x="2036051" y="1407384"/>
                  <a:pt x="2038926" y="1403684"/>
                </a:cubicBezTo>
                <a:cubicBezTo>
                  <a:pt x="2041801" y="1399984"/>
                  <a:pt x="2043676" y="1395682"/>
                  <a:pt x="2044551" y="1390778"/>
                </a:cubicBezTo>
                <a:cubicBezTo>
                  <a:pt x="2041812" y="1392585"/>
                  <a:pt x="2037438" y="1392441"/>
                  <a:pt x="2031430" y="1390348"/>
                </a:cubicBezTo>
                <a:cubicBezTo>
                  <a:pt x="2025421" y="1388254"/>
                  <a:pt x="2021607" y="1384730"/>
                  <a:pt x="2019986" y="1379776"/>
                </a:cubicBezTo>
                <a:cubicBezTo>
                  <a:pt x="2018366" y="1374821"/>
                  <a:pt x="2017788" y="1369863"/>
                  <a:pt x="2018255" y="1364901"/>
                </a:cubicBezTo>
                <a:cubicBezTo>
                  <a:pt x="2018721" y="1359939"/>
                  <a:pt x="2020527" y="1355888"/>
                  <a:pt x="2023675" y="1352748"/>
                </a:cubicBezTo>
                <a:cubicBezTo>
                  <a:pt x="2026823" y="1349607"/>
                  <a:pt x="2031318" y="1347037"/>
                  <a:pt x="2037162" y="1345036"/>
                </a:cubicBezTo>
                <a:close/>
                <a:moveTo>
                  <a:pt x="787294" y="1339021"/>
                </a:moveTo>
                <a:cubicBezTo>
                  <a:pt x="792026" y="1339027"/>
                  <a:pt x="796766" y="1340279"/>
                  <a:pt x="801512" y="1342778"/>
                </a:cubicBezTo>
                <a:cubicBezTo>
                  <a:pt x="811006" y="1347775"/>
                  <a:pt x="815752" y="1355666"/>
                  <a:pt x="815752" y="1366450"/>
                </a:cubicBezTo>
                <a:cubicBezTo>
                  <a:pt x="815752" y="1377234"/>
                  <a:pt x="810256" y="1384884"/>
                  <a:pt x="799264" y="1389401"/>
                </a:cubicBezTo>
                <a:cubicBezTo>
                  <a:pt x="788273" y="1393919"/>
                  <a:pt x="778572" y="1393370"/>
                  <a:pt x="770161" y="1387756"/>
                </a:cubicBezTo>
                <a:cubicBezTo>
                  <a:pt x="761751" y="1382142"/>
                  <a:pt x="757782" y="1374480"/>
                  <a:pt x="758255" y="1364772"/>
                </a:cubicBezTo>
                <a:cubicBezTo>
                  <a:pt x="758728" y="1355064"/>
                  <a:pt x="763683" y="1347722"/>
                  <a:pt x="773119" y="1342746"/>
                </a:cubicBezTo>
                <a:cubicBezTo>
                  <a:pt x="777837" y="1340257"/>
                  <a:pt x="782562" y="1339016"/>
                  <a:pt x="787294" y="1339021"/>
                </a:cubicBezTo>
                <a:close/>
                <a:moveTo>
                  <a:pt x="155357" y="1308598"/>
                </a:moveTo>
                <a:cubicBezTo>
                  <a:pt x="154561" y="1307601"/>
                  <a:pt x="152647" y="1307777"/>
                  <a:pt x="149614" y="1309125"/>
                </a:cubicBezTo>
                <a:cubicBezTo>
                  <a:pt x="146581" y="1310473"/>
                  <a:pt x="141752" y="1312115"/>
                  <a:pt x="135127" y="1314051"/>
                </a:cubicBezTo>
                <a:cubicBezTo>
                  <a:pt x="136919" y="1324433"/>
                  <a:pt x="138468" y="1332858"/>
                  <a:pt x="139773" y="1339325"/>
                </a:cubicBezTo>
                <a:cubicBezTo>
                  <a:pt x="142655" y="1338637"/>
                  <a:pt x="147818" y="1336809"/>
                  <a:pt x="155260" y="1333840"/>
                </a:cubicBezTo>
                <a:cubicBezTo>
                  <a:pt x="156121" y="1318009"/>
                  <a:pt x="156153" y="1309595"/>
                  <a:pt x="155357" y="1308598"/>
                </a:cubicBezTo>
                <a:close/>
                <a:moveTo>
                  <a:pt x="3149205" y="1308437"/>
                </a:moveTo>
                <a:cubicBezTo>
                  <a:pt x="3147484" y="1310100"/>
                  <a:pt x="3144018" y="1311642"/>
                  <a:pt x="3138805" y="1313061"/>
                </a:cubicBezTo>
                <a:cubicBezTo>
                  <a:pt x="3133592" y="1314481"/>
                  <a:pt x="3125113" y="1316094"/>
                  <a:pt x="3113369" y="1317901"/>
                </a:cubicBezTo>
                <a:cubicBezTo>
                  <a:pt x="3100864" y="1319550"/>
                  <a:pt x="3092941" y="1322232"/>
                  <a:pt x="3089600" y="1325946"/>
                </a:cubicBezTo>
                <a:cubicBezTo>
                  <a:pt x="3086259" y="1329660"/>
                  <a:pt x="3084588" y="1334149"/>
                  <a:pt x="3084588" y="1339411"/>
                </a:cubicBezTo>
                <a:cubicBezTo>
                  <a:pt x="3084588" y="1344330"/>
                  <a:pt x="3086273" y="1348474"/>
                  <a:pt x="3089643" y="1351844"/>
                </a:cubicBezTo>
                <a:cubicBezTo>
                  <a:pt x="3093013" y="1355214"/>
                  <a:pt x="3098046" y="1356899"/>
                  <a:pt x="3104743" y="1356899"/>
                </a:cubicBezTo>
                <a:cubicBezTo>
                  <a:pt x="3112057" y="1356899"/>
                  <a:pt x="3120059" y="1354831"/>
                  <a:pt x="3128749" y="1350694"/>
                </a:cubicBezTo>
                <a:cubicBezTo>
                  <a:pt x="3137439" y="1346556"/>
                  <a:pt x="3144258" y="1339935"/>
                  <a:pt x="3149205" y="1330829"/>
                </a:cubicBezTo>
                <a:close/>
                <a:moveTo>
                  <a:pt x="2434830" y="1308437"/>
                </a:moveTo>
                <a:cubicBezTo>
                  <a:pt x="2433109" y="1310100"/>
                  <a:pt x="2429642" y="1311642"/>
                  <a:pt x="2424430" y="1313061"/>
                </a:cubicBezTo>
                <a:cubicBezTo>
                  <a:pt x="2419217" y="1314481"/>
                  <a:pt x="2410738" y="1316094"/>
                  <a:pt x="2398994" y="1317901"/>
                </a:cubicBezTo>
                <a:cubicBezTo>
                  <a:pt x="2386489" y="1319550"/>
                  <a:pt x="2378566" y="1322232"/>
                  <a:pt x="2375225" y="1325946"/>
                </a:cubicBezTo>
                <a:cubicBezTo>
                  <a:pt x="2371884" y="1329660"/>
                  <a:pt x="2370213" y="1334149"/>
                  <a:pt x="2370213" y="1339411"/>
                </a:cubicBezTo>
                <a:cubicBezTo>
                  <a:pt x="2370213" y="1344330"/>
                  <a:pt x="2371898" y="1348474"/>
                  <a:pt x="2375268" y="1351844"/>
                </a:cubicBezTo>
                <a:cubicBezTo>
                  <a:pt x="2378638" y="1355214"/>
                  <a:pt x="2383671" y="1356899"/>
                  <a:pt x="2390368" y="1356899"/>
                </a:cubicBezTo>
                <a:cubicBezTo>
                  <a:pt x="2397682" y="1356899"/>
                  <a:pt x="2405684" y="1354831"/>
                  <a:pt x="2414374" y="1350694"/>
                </a:cubicBezTo>
                <a:cubicBezTo>
                  <a:pt x="2423064" y="1346556"/>
                  <a:pt x="2429883" y="1339935"/>
                  <a:pt x="2434830" y="1330829"/>
                </a:cubicBezTo>
                <a:close/>
                <a:moveTo>
                  <a:pt x="1539480" y="1308437"/>
                </a:moveTo>
                <a:cubicBezTo>
                  <a:pt x="1537759" y="1310100"/>
                  <a:pt x="1534292" y="1311642"/>
                  <a:pt x="1529080" y="1313061"/>
                </a:cubicBezTo>
                <a:cubicBezTo>
                  <a:pt x="1523867" y="1314481"/>
                  <a:pt x="1515389" y="1316094"/>
                  <a:pt x="1503644" y="1317901"/>
                </a:cubicBezTo>
                <a:cubicBezTo>
                  <a:pt x="1491139" y="1319550"/>
                  <a:pt x="1483216" y="1322232"/>
                  <a:pt x="1479875" y="1325946"/>
                </a:cubicBezTo>
                <a:cubicBezTo>
                  <a:pt x="1476534" y="1329660"/>
                  <a:pt x="1474863" y="1334149"/>
                  <a:pt x="1474863" y="1339411"/>
                </a:cubicBezTo>
                <a:cubicBezTo>
                  <a:pt x="1474863" y="1344330"/>
                  <a:pt x="1476548" y="1348474"/>
                  <a:pt x="1479918" y="1351844"/>
                </a:cubicBezTo>
                <a:cubicBezTo>
                  <a:pt x="1483288" y="1355214"/>
                  <a:pt x="1488321" y="1356899"/>
                  <a:pt x="1495018" y="1356899"/>
                </a:cubicBezTo>
                <a:cubicBezTo>
                  <a:pt x="1502332" y="1356899"/>
                  <a:pt x="1510334" y="1354831"/>
                  <a:pt x="1519024" y="1350694"/>
                </a:cubicBezTo>
                <a:cubicBezTo>
                  <a:pt x="1527714" y="1346556"/>
                  <a:pt x="1534533" y="1339935"/>
                  <a:pt x="1539480" y="1330829"/>
                </a:cubicBezTo>
                <a:close/>
                <a:moveTo>
                  <a:pt x="1177530" y="1308437"/>
                </a:moveTo>
                <a:cubicBezTo>
                  <a:pt x="1175809" y="1310100"/>
                  <a:pt x="1172342" y="1311642"/>
                  <a:pt x="1167130" y="1313061"/>
                </a:cubicBezTo>
                <a:cubicBezTo>
                  <a:pt x="1161917" y="1314481"/>
                  <a:pt x="1153439" y="1316094"/>
                  <a:pt x="1141694" y="1317901"/>
                </a:cubicBezTo>
                <a:cubicBezTo>
                  <a:pt x="1129189" y="1319550"/>
                  <a:pt x="1121266" y="1322232"/>
                  <a:pt x="1117925" y="1325946"/>
                </a:cubicBezTo>
                <a:cubicBezTo>
                  <a:pt x="1114584" y="1329660"/>
                  <a:pt x="1112913" y="1334149"/>
                  <a:pt x="1112913" y="1339411"/>
                </a:cubicBezTo>
                <a:cubicBezTo>
                  <a:pt x="1112913" y="1344330"/>
                  <a:pt x="1114598" y="1348474"/>
                  <a:pt x="1117968" y="1351844"/>
                </a:cubicBezTo>
                <a:cubicBezTo>
                  <a:pt x="1121338" y="1355214"/>
                  <a:pt x="1126371" y="1356899"/>
                  <a:pt x="1133068" y="1356899"/>
                </a:cubicBezTo>
                <a:cubicBezTo>
                  <a:pt x="1140382" y="1356899"/>
                  <a:pt x="1148384" y="1354831"/>
                  <a:pt x="1157074" y="1350694"/>
                </a:cubicBezTo>
                <a:cubicBezTo>
                  <a:pt x="1165764" y="1346556"/>
                  <a:pt x="1172583" y="1339935"/>
                  <a:pt x="1177530" y="1330829"/>
                </a:cubicBezTo>
                <a:close/>
                <a:moveTo>
                  <a:pt x="2857559" y="1289421"/>
                </a:moveTo>
                <a:lnTo>
                  <a:pt x="3019683" y="1289421"/>
                </a:lnTo>
                <a:lnTo>
                  <a:pt x="3019683" y="1317901"/>
                </a:lnTo>
                <a:lnTo>
                  <a:pt x="2857559" y="1317901"/>
                </a:lnTo>
                <a:close/>
                <a:moveTo>
                  <a:pt x="1609784" y="1289421"/>
                </a:moveTo>
                <a:lnTo>
                  <a:pt x="1771908" y="1289421"/>
                </a:lnTo>
                <a:lnTo>
                  <a:pt x="1771908" y="1317901"/>
                </a:lnTo>
                <a:lnTo>
                  <a:pt x="1609784" y="1317901"/>
                </a:lnTo>
                <a:close/>
                <a:moveTo>
                  <a:pt x="459161" y="1259455"/>
                </a:moveTo>
                <a:cubicBezTo>
                  <a:pt x="461727" y="1260167"/>
                  <a:pt x="457587" y="1272980"/>
                  <a:pt x="446743" y="1297897"/>
                </a:cubicBezTo>
                <a:cubicBezTo>
                  <a:pt x="434310" y="1326304"/>
                  <a:pt x="426753" y="1348213"/>
                  <a:pt x="424071" y="1363621"/>
                </a:cubicBezTo>
                <a:cubicBezTo>
                  <a:pt x="421389" y="1379030"/>
                  <a:pt x="415836" y="1382812"/>
                  <a:pt x="407411" y="1374968"/>
                </a:cubicBezTo>
                <a:cubicBezTo>
                  <a:pt x="398986" y="1367124"/>
                  <a:pt x="393125" y="1358333"/>
                  <a:pt x="389826" y="1348596"/>
                </a:cubicBezTo>
                <a:cubicBezTo>
                  <a:pt x="386528" y="1338859"/>
                  <a:pt x="387776" y="1332980"/>
                  <a:pt x="393569" y="1330958"/>
                </a:cubicBezTo>
                <a:cubicBezTo>
                  <a:pt x="399363" y="1328936"/>
                  <a:pt x="405522" y="1324003"/>
                  <a:pt x="412046" y="1316159"/>
                </a:cubicBezTo>
                <a:cubicBezTo>
                  <a:pt x="418571" y="1308315"/>
                  <a:pt x="430323" y="1293343"/>
                  <a:pt x="447302" y="1271245"/>
                </a:cubicBezTo>
                <a:cubicBezTo>
                  <a:pt x="453669" y="1262958"/>
                  <a:pt x="457622" y="1259028"/>
                  <a:pt x="459161" y="1259455"/>
                </a:cubicBezTo>
                <a:close/>
                <a:moveTo>
                  <a:pt x="2505134" y="1248918"/>
                </a:moveTo>
                <a:lnTo>
                  <a:pt x="2667258" y="1248918"/>
                </a:lnTo>
                <a:lnTo>
                  <a:pt x="2667258" y="1277397"/>
                </a:lnTo>
                <a:lnTo>
                  <a:pt x="2505134" y="1277397"/>
                </a:lnTo>
                <a:close/>
                <a:moveTo>
                  <a:pt x="1247834" y="1248918"/>
                </a:moveTo>
                <a:lnTo>
                  <a:pt x="1409958" y="1248918"/>
                </a:lnTo>
                <a:lnTo>
                  <a:pt x="1409958" y="1277397"/>
                </a:lnTo>
                <a:lnTo>
                  <a:pt x="1247834" y="1277397"/>
                </a:lnTo>
                <a:close/>
                <a:moveTo>
                  <a:pt x="84187" y="1243635"/>
                </a:moveTo>
                <a:cubicBezTo>
                  <a:pt x="86418" y="1243025"/>
                  <a:pt x="86925" y="1245266"/>
                  <a:pt x="85707" y="1250359"/>
                </a:cubicBezTo>
                <a:cubicBezTo>
                  <a:pt x="82459" y="1263939"/>
                  <a:pt x="75457" y="1281929"/>
                  <a:pt x="64702" y="1304328"/>
                </a:cubicBezTo>
                <a:cubicBezTo>
                  <a:pt x="53947" y="1326727"/>
                  <a:pt x="47422" y="1342011"/>
                  <a:pt x="45128" y="1350177"/>
                </a:cubicBezTo>
                <a:cubicBezTo>
                  <a:pt x="42833" y="1358344"/>
                  <a:pt x="37810" y="1359950"/>
                  <a:pt x="30060" y="1354996"/>
                </a:cubicBezTo>
                <a:cubicBezTo>
                  <a:pt x="22309" y="1350041"/>
                  <a:pt x="16483" y="1343764"/>
                  <a:pt x="12583" y="1336163"/>
                </a:cubicBezTo>
                <a:cubicBezTo>
                  <a:pt x="8682" y="1328563"/>
                  <a:pt x="10048" y="1323501"/>
                  <a:pt x="16680" y="1320977"/>
                </a:cubicBezTo>
                <a:cubicBezTo>
                  <a:pt x="23313" y="1318453"/>
                  <a:pt x="37305" y="1301611"/>
                  <a:pt x="58658" y="1270449"/>
                </a:cubicBezTo>
                <a:cubicBezTo>
                  <a:pt x="71958" y="1253591"/>
                  <a:pt x="80468" y="1244653"/>
                  <a:pt x="84187" y="1243635"/>
                </a:cubicBezTo>
                <a:close/>
                <a:moveTo>
                  <a:pt x="2044610" y="1237789"/>
                </a:moveTo>
                <a:cubicBezTo>
                  <a:pt x="2049342" y="1237794"/>
                  <a:pt x="2054080" y="1239044"/>
                  <a:pt x="2058823" y="1241540"/>
                </a:cubicBezTo>
                <a:cubicBezTo>
                  <a:pt x="2068309" y="1246530"/>
                  <a:pt x="2073052" y="1254424"/>
                  <a:pt x="2073052" y="1265222"/>
                </a:cubicBezTo>
                <a:cubicBezTo>
                  <a:pt x="2073052" y="1276006"/>
                  <a:pt x="2067556" y="1283657"/>
                  <a:pt x="2056564" y="1288174"/>
                </a:cubicBezTo>
                <a:cubicBezTo>
                  <a:pt x="2045573" y="1292691"/>
                  <a:pt x="2035871" y="1292143"/>
                  <a:pt x="2027461" y="1286528"/>
                </a:cubicBezTo>
                <a:cubicBezTo>
                  <a:pt x="2019050" y="1280914"/>
                  <a:pt x="2015082" y="1273249"/>
                  <a:pt x="2015555" y="1263534"/>
                </a:cubicBezTo>
                <a:cubicBezTo>
                  <a:pt x="2016028" y="1253818"/>
                  <a:pt x="2020986" y="1246476"/>
                  <a:pt x="2030429" y="1241507"/>
                </a:cubicBezTo>
                <a:cubicBezTo>
                  <a:pt x="2035151" y="1239023"/>
                  <a:pt x="2039878" y="1237783"/>
                  <a:pt x="2044610" y="1237789"/>
                </a:cubicBezTo>
                <a:close/>
                <a:moveTo>
                  <a:pt x="787310" y="1237789"/>
                </a:moveTo>
                <a:cubicBezTo>
                  <a:pt x="792042" y="1237794"/>
                  <a:pt x="796780" y="1239044"/>
                  <a:pt x="801523" y="1241540"/>
                </a:cubicBezTo>
                <a:cubicBezTo>
                  <a:pt x="811009" y="1246530"/>
                  <a:pt x="815752" y="1254424"/>
                  <a:pt x="815752" y="1265222"/>
                </a:cubicBezTo>
                <a:cubicBezTo>
                  <a:pt x="815752" y="1276006"/>
                  <a:pt x="810256" y="1283657"/>
                  <a:pt x="799264" y="1288174"/>
                </a:cubicBezTo>
                <a:cubicBezTo>
                  <a:pt x="788273" y="1292691"/>
                  <a:pt x="778572" y="1292143"/>
                  <a:pt x="770161" y="1286528"/>
                </a:cubicBezTo>
                <a:cubicBezTo>
                  <a:pt x="761751" y="1280914"/>
                  <a:pt x="757782" y="1273249"/>
                  <a:pt x="758255" y="1263534"/>
                </a:cubicBezTo>
                <a:cubicBezTo>
                  <a:pt x="758728" y="1253818"/>
                  <a:pt x="763686" y="1246476"/>
                  <a:pt x="773129" y="1241507"/>
                </a:cubicBezTo>
                <a:cubicBezTo>
                  <a:pt x="777851" y="1239023"/>
                  <a:pt x="782578" y="1237783"/>
                  <a:pt x="787310" y="1237789"/>
                </a:cubicBezTo>
                <a:close/>
                <a:moveTo>
                  <a:pt x="3120940" y="1224632"/>
                </a:moveTo>
                <a:cubicBezTo>
                  <a:pt x="3142064" y="1224632"/>
                  <a:pt x="3157931" y="1229458"/>
                  <a:pt x="3168543" y="1239109"/>
                </a:cubicBezTo>
                <a:cubicBezTo>
                  <a:pt x="3179155" y="1248760"/>
                  <a:pt x="3184460" y="1261946"/>
                  <a:pt x="3184460" y="1278666"/>
                </a:cubicBezTo>
                <a:lnTo>
                  <a:pt x="3184460" y="1352898"/>
                </a:lnTo>
                <a:cubicBezTo>
                  <a:pt x="3184460" y="1358176"/>
                  <a:pt x="3185321" y="1362969"/>
                  <a:pt x="3187042" y="1367278"/>
                </a:cubicBezTo>
                <a:cubicBezTo>
                  <a:pt x="3188762" y="1371587"/>
                  <a:pt x="3191502" y="1377621"/>
                  <a:pt x="3195259" y="1385379"/>
                </a:cubicBezTo>
                <a:lnTo>
                  <a:pt x="3156927" y="1385379"/>
                </a:lnTo>
                <a:cubicBezTo>
                  <a:pt x="3153873" y="1382325"/>
                  <a:pt x="3151822" y="1378958"/>
                  <a:pt x="3150775" y="1375280"/>
                </a:cubicBezTo>
                <a:cubicBezTo>
                  <a:pt x="3149729" y="1371602"/>
                  <a:pt x="3149205" y="1368673"/>
                  <a:pt x="3149205" y="1366493"/>
                </a:cubicBezTo>
                <a:cubicBezTo>
                  <a:pt x="3147312" y="1373261"/>
                  <a:pt x="3141598" y="1378553"/>
                  <a:pt x="3132061" y="1382368"/>
                </a:cubicBezTo>
                <a:cubicBezTo>
                  <a:pt x="3122525" y="1386182"/>
                  <a:pt x="3112523" y="1388089"/>
                  <a:pt x="3102054" y="1388089"/>
                </a:cubicBezTo>
                <a:cubicBezTo>
                  <a:pt x="3086739" y="1388089"/>
                  <a:pt x="3073672" y="1384156"/>
                  <a:pt x="3062852" y="1376291"/>
                </a:cubicBezTo>
                <a:cubicBezTo>
                  <a:pt x="3052032" y="1368425"/>
                  <a:pt x="3046622" y="1357028"/>
                  <a:pt x="3046622" y="1342100"/>
                </a:cubicBezTo>
                <a:cubicBezTo>
                  <a:pt x="3046622" y="1328075"/>
                  <a:pt x="3051433" y="1316736"/>
                  <a:pt x="3061056" y="1308082"/>
                </a:cubicBezTo>
                <a:cubicBezTo>
                  <a:pt x="3070678" y="1299427"/>
                  <a:pt x="3085477" y="1293666"/>
                  <a:pt x="3105453" y="1290798"/>
                </a:cubicBezTo>
                <a:cubicBezTo>
                  <a:pt x="3117814" y="1289034"/>
                  <a:pt x="3128197" y="1286951"/>
                  <a:pt x="3136600" y="1284549"/>
                </a:cubicBezTo>
                <a:cubicBezTo>
                  <a:pt x="3145003" y="1282147"/>
                  <a:pt x="3149205" y="1279290"/>
                  <a:pt x="3149205" y="1275978"/>
                </a:cubicBezTo>
                <a:cubicBezTo>
                  <a:pt x="3149205" y="1271561"/>
                  <a:pt x="3147513" y="1267094"/>
                  <a:pt x="3144129" y="1262577"/>
                </a:cubicBezTo>
                <a:cubicBezTo>
                  <a:pt x="3140744" y="1258059"/>
                  <a:pt x="3133015" y="1255801"/>
                  <a:pt x="3120940" y="1255801"/>
                </a:cubicBezTo>
                <a:cubicBezTo>
                  <a:pt x="3111132" y="1255801"/>
                  <a:pt x="3104119" y="1257525"/>
                  <a:pt x="3099903" y="1260974"/>
                </a:cubicBezTo>
                <a:cubicBezTo>
                  <a:pt x="3095687" y="1264423"/>
                  <a:pt x="3092533" y="1270349"/>
                  <a:pt x="3090439" y="1278752"/>
                </a:cubicBezTo>
                <a:lnTo>
                  <a:pt x="3053377" y="1278752"/>
                </a:lnTo>
                <a:cubicBezTo>
                  <a:pt x="3055241" y="1260942"/>
                  <a:pt x="3062182" y="1247469"/>
                  <a:pt x="3074199" y="1238334"/>
                </a:cubicBezTo>
                <a:cubicBezTo>
                  <a:pt x="3086216" y="1229200"/>
                  <a:pt x="3101796" y="1224632"/>
                  <a:pt x="3120940" y="1224632"/>
                </a:cubicBezTo>
                <a:close/>
                <a:moveTo>
                  <a:pt x="2406565" y="1224632"/>
                </a:moveTo>
                <a:cubicBezTo>
                  <a:pt x="2427689" y="1224632"/>
                  <a:pt x="2443556" y="1229458"/>
                  <a:pt x="2454168" y="1239109"/>
                </a:cubicBezTo>
                <a:cubicBezTo>
                  <a:pt x="2464779" y="1248760"/>
                  <a:pt x="2470085" y="1261946"/>
                  <a:pt x="2470085" y="1278666"/>
                </a:cubicBezTo>
                <a:lnTo>
                  <a:pt x="2470085" y="1352898"/>
                </a:lnTo>
                <a:cubicBezTo>
                  <a:pt x="2470085" y="1358176"/>
                  <a:pt x="2470946" y="1362969"/>
                  <a:pt x="2472667" y="1367278"/>
                </a:cubicBezTo>
                <a:cubicBezTo>
                  <a:pt x="2474387" y="1371587"/>
                  <a:pt x="2477126" y="1377621"/>
                  <a:pt x="2480884" y="1385379"/>
                </a:cubicBezTo>
                <a:lnTo>
                  <a:pt x="2442552" y="1385379"/>
                </a:lnTo>
                <a:cubicBezTo>
                  <a:pt x="2439498" y="1382325"/>
                  <a:pt x="2437447" y="1378958"/>
                  <a:pt x="2436400" y="1375280"/>
                </a:cubicBezTo>
                <a:cubicBezTo>
                  <a:pt x="2435353" y="1371602"/>
                  <a:pt x="2434830" y="1368673"/>
                  <a:pt x="2434830" y="1366493"/>
                </a:cubicBezTo>
                <a:cubicBezTo>
                  <a:pt x="2432937" y="1373261"/>
                  <a:pt x="2427222" y="1378553"/>
                  <a:pt x="2417686" y="1382368"/>
                </a:cubicBezTo>
                <a:cubicBezTo>
                  <a:pt x="2408150" y="1386182"/>
                  <a:pt x="2398148" y="1388089"/>
                  <a:pt x="2387679" y="1388089"/>
                </a:cubicBezTo>
                <a:cubicBezTo>
                  <a:pt x="2372364" y="1388089"/>
                  <a:pt x="2359297" y="1384156"/>
                  <a:pt x="2348477" y="1376291"/>
                </a:cubicBezTo>
                <a:cubicBezTo>
                  <a:pt x="2337657" y="1368425"/>
                  <a:pt x="2332247" y="1357028"/>
                  <a:pt x="2332247" y="1342100"/>
                </a:cubicBezTo>
                <a:cubicBezTo>
                  <a:pt x="2332247" y="1328075"/>
                  <a:pt x="2337058" y="1316736"/>
                  <a:pt x="2346681" y="1308082"/>
                </a:cubicBezTo>
                <a:cubicBezTo>
                  <a:pt x="2356303" y="1299427"/>
                  <a:pt x="2371102" y="1293666"/>
                  <a:pt x="2391078" y="1290798"/>
                </a:cubicBezTo>
                <a:cubicBezTo>
                  <a:pt x="2403439" y="1289034"/>
                  <a:pt x="2413821" y="1286951"/>
                  <a:pt x="2422225" y="1284549"/>
                </a:cubicBezTo>
                <a:cubicBezTo>
                  <a:pt x="2430628" y="1282147"/>
                  <a:pt x="2434830" y="1279290"/>
                  <a:pt x="2434830" y="1275978"/>
                </a:cubicBezTo>
                <a:cubicBezTo>
                  <a:pt x="2434830" y="1271561"/>
                  <a:pt x="2433138" y="1267094"/>
                  <a:pt x="2429754" y="1262577"/>
                </a:cubicBezTo>
                <a:cubicBezTo>
                  <a:pt x="2426369" y="1258059"/>
                  <a:pt x="2418640" y="1255801"/>
                  <a:pt x="2406565" y="1255801"/>
                </a:cubicBezTo>
                <a:cubicBezTo>
                  <a:pt x="2396757" y="1255801"/>
                  <a:pt x="2389744" y="1257525"/>
                  <a:pt x="2385528" y="1260974"/>
                </a:cubicBezTo>
                <a:cubicBezTo>
                  <a:pt x="2381312" y="1264423"/>
                  <a:pt x="2378157" y="1270349"/>
                  <a:pt x="2376064" y="1278752"/>
                </a:cubicBezTo>
                <a:lnTo>
                  <a:pt x="2339002" y="1278752"/>
                </a:lnTo>
                <a:cubicBezTo>
                  <a:pt x="2340866" y="1260942"/>
                  <a:pt x="2347806" y="1247469"/>
                  <a:pt x="2359824" y="1238334"/>
                </a:cubicBezTo>
                <a:cubicBezTo>
                  <a:pt x="2371841" y="1229200"/>
                  <a:pt x="2387421" y="1224632"/>
                  <a:pt x="2406565" y="1224632"/>
                </a:cubicBezTo>
                <a:close/>
                <a:moveTo>
                  <a:pt x="1511216" y="1224632"/>
                </a:moveTo>
                <a:cubicBezTo>
                  <a:pt x="1532339" y="1224632"/>
                  <a:pt x="1548206" y="1229458"/>
                  <a:pt x="1558818" y="1239109"/>
                </a:cubicBezTo>
                <a:cubicBezTo>
                  <a:pt x="1569430" y="1248760"/>
                  <a:pt x="1574735" y="1261946"/>
                  <a:pt x="1574735" y="1278666"/>
                </a:cubicBezTo>
                <a:lnTo>
                  <a:pt x="1574735" y="1352898"/>
                </a:lnTo>
                <a:cubicBezTo>
                  <a:pt x="1574735" y="1358176"/>
                  <a:pt x="1575596" y="1362969"/>
                  <a:pt x="1577317" y="1367278"/>
                </a:cubicBezTo>
                <a:cubicBezTo>
                  <a:pt x="1579038" y="1371587"/>
                  <a:pt x="1581776" y="1377621"/>
                  <a:pt x="1585534" y="1385379"/>
                </a:cubicBezTo>
                <a:lnTo>
                  <a:pt x="1547202" y="1385379"/>
                </a:lnTo>
                <a:cubicBezTo>
                  <a:pt x="1544148" y="1382325"/>
                  <a:pt x="1542097" y="1378958"/>
                  <a:pt x="1541050" y="1375280"/>
                </a:cubicBezTo>
                <a:cubicBezTo>
                  <a:pt x="1540003" y="1371602"/>
                  <a:pt x="1539480" y="1368673"/>
                  <a:pt x="1539480" y="1366493"/>
                </a:cubicBezTo>
                <a:cubicBezTo>
                  <a:pt x="1537587" y="1373261"/>
                  <a:pt x="1531873" y="1378553"/>
                  <a:pt x="1522336" y="1382368"/>
                </a:cubicBezTo>
                <a:cubicBezTo>
                  <a:pt x="1512800" y="1386182"/>
                  <a:pt x="1502798" y="1388089"/>
                  <a:pt x="1492329" y="1388089"/>
                </a:cubicBezTo>
                <a:cubicBezTo>
                  <a:pt x="1477014" y="1388089"/>
                  <a:pt x="1463947" y="1384156"/>
                  <a:pt x="1453127" y="1376291"/>
                </a:cubicBezTo>
                <a:cubicBezTo>
                  <a:pt x="1442307" y="1368425"/>
                  <a:pt x="1436897" y="1357028"/>
                  <a:pt x="1436897" y="1342100"/>
                </a:cubicBezTo>
                <a:cubicBezTo>
                  <a:pt x="1436897" y="1328075"/>
                  <a:pt x="1441708" y="1316736"/>
                  <a:pt x="1451331" y="1308082"/>
                </a:cubicBezTo>
                <a:cubicBezTo>
                  <a:pt x="1460953" y="1299427"/>
                  <a:pt x="1475752" y="1293666"/>
                  <a:pt x="1495728" y="1290798"/>
                </a:cubicBezTo>
                <a:cubicBezTo>
                  <a:pt x="1508089" y="1289034"/>
                  <a:pt x="1518472" y="1286951"/>
                  <a:pt x="1526875" y="1284549"/>
                </a:cubicBezTo>
                <a:cubicBezTo>
                  <a:pt x="1535278" y="1282147"/>
                  <a:pt x="1539480" y="1279290"/>
                  <a:pt x="1539480" y="1275978"/>
                </a:cubicBezTo>
                <a:cubicBezTo>
                  <a:pt x="1539480" y="1271561"/>
                  <a:pt x="1537788" y="1267094"/>
                  <a:pt x="1534404" y="1262577"/>
                </a:cubicBezTo>
                <a:cubicBezTo>
                  <a:pt x="1531019" y="1258059"/>
                  <a:pt x="1523290" y="1255801"/>
                  <a:pt x="1511216" y="1255801"/>
                </a:cubicBezTo>
                <a:cubicBezTo>
                  <a:pt x="1501407" y="1255801"/>
                  <a:pt x="1494394" y="1257525"/>
                  <a:pt x="1490178" y="1260974"/>
                </a:cubicBezTo>
                <a:cubicBezTo>
                  <a:pt x="1485962" y="1264423"/>
                  <a:pt x="1482807" y="1270349"/>
                  <a:pt x="1480714" y="1278752"/>
                </a:cubicBezTo>
                <a:lnTo>
                  <a:pt x="1443652" y="1278752"/>
                </a:lnTo>
                <a:cubicBezTo>
                  <a:pt x="1445516" y="1260942"/>
                  <a:pt x="1452456" y="1247469"/>
                  <a:pt x="1464474" y="1238334"/>
                </a:cubicBezTo>
                <a:cubicBezTo>
                  <a:pt x="1476491" y="1229200"/>
                  <a:pt x="1492071" y="1224632"/>
                  <a:pt x="1511216" y="1224632"/>
                </a:cubicBezTo>
                <a:close/>
                <a:moveTo>
                  <a:pt x="1149266" y="1224632"/>
                </a:moveTo>
                <a:cubicBezTo>
                  <a:pt x="1170389" y="1224632"/>
                  <a:pt x="1186256" y="1229458"/>
                  <a:pt x="1196868" y="1239109"/>
                </a:cubicBezTo>
                <a:cubicBezTo>
                  <a:pt x="1207480" y="1248760"/>
                  <a:pt x="1212785" y="1261946"/>
                  <a:pt x="1212785" y="1278666"/>
                </a:cubicBezTo>
                <a:lnTo>
                  <a:pt x="1212785" y="1352898"/>
                </a:lnTo>
                <a:cubicBezTo>
                  <a:pt x="1212785" y="1358176"/>
                  <a:pt x="1213646" y="1362969"/>
                  <a:pt x="1215367" y="1367278"/>
                </a:cubicBezTo>
                <a:cubicBezTo>
                  <a:pt x="1217088" y="1371587"/>
                  <a:pt x="1219826" y="1377621"/>
                  <a:pt x="1223584" y="1385379"/>
                </a:cubicBezTo>
                <a:lnTo>
                  <a:pt x="1185252" y="1385379"/>
                </a:lnTo>
                <a:cubicBezTo>
                  <a:pt x="1182198" y="1382325"/>
                  <a:pt x="1180147" y="1378958"/>
                  <a:pt x="1179100" y="1375280"/>
                </a:cubicBezTo>
                <a:cubicBezTo>
                  <a:pt x="1178053" y="1371602"/>
                  <a:pt x="1177530" y="1368673"/>
                  <a:pt x="1177530" y="1366493"/>
                </a:cubicBezTo>
                <a:cubicBezTo>
                  <a:pt x="1175637" y="1373261"/>
                  <a:pt x="1169923" y="1378553"/>
                  <a:pt x="1160386" y="1382368"/>
                </a:cubicBezTo>
                <a:cubicBezTo>
                  <a:pt x="1150850" y="1386182"/>
                  <a:pt x="1140848" y="1388089"/>
                  <a:pt x="1130379" y="1388089"/>
                </a:cubicBezTo>
                <a:cubicBezTo>
                  <a:pt x="1115064" y="1388089"/>
                  <a:pt x="1101997" y="1384156"/>
                  <a:pt x="1091177" y="1376291"/>
                </a:cubicBezTo>
                <a:cubicBezTo>
                  <a:pt x="1080357" y="1368425"/>
                  <a:pt x="1074947" y="1357028"/>
                  <a:pt x="1074947" y="1342100"/>
                </a:cubicBezTo>
                <a:cubicBezTo>
                  <a:pt x="1074947" y="1328075"/>
                  <a:pt x="1079758" y="1316736"/>
                  <a:pt x="1089381" y="1308082"/>
                </a:cubicBezTo>
                <a:cubicBezTo>
                  <a:pt x="1099003" y="1299427"/>
                  <a:pt x="1113802" y="1293666"/>
                  <a:pt x="1133778" y="1290798"/>
                </a:cubicBezTo>
                <a:cubicBezTo>
                  <a:pt x="1146139" y="1289034"/>
                  <a:pt x="1156522" y="1286951"/>
                  <a:pt x="1164925" y="1284549"/>
                </a:cubicBezTo>
                <a:cubicBezTo>
                  <a:pt x="1173328" y="1282147"/>
                  <a:pt x="1177530" y="1279290"/>
                  <a:pt x="1177530" y="1275978"/>
                </a:cubicBezTo>
                <a:cubicBezTo>
                  <a:pt x="1177530" y="1271561"/>
                  <a:pt x="1175838" y="1267094"/>
                  <a:pt x="1172454" y="1262577"/>
                </a:cubicBezTo>
                <a:cubicBezTo>
                  <a:pt x="1169069" y="1258059"/>
                  <a:pt x="1161340" y="1255801"/>
                  <a:pt x="1149266" y="1255801"/>
                </a:cubicBezTo>
                <a:cubicBezTo>
                  <a:pt x="1139457" y="1255801"/>
                  <a:pt x="1132444" y="1257525"/>
                  <a:pt x="1128228" y="1260974"/>
                </a:cubicBezTo>
                <a:cubicBezTo>
                  <a:pt x="1124012" y="1264423"/>
                  <a:pt x="1120857" y="1270349"/>
                  <a:pt x="1118764" y="1278752"/>
                </a:cubicBezTo>
                <a:lnTo>
                  <a:pt x="1081702" y="1278752"/>
                </a:lnTo>
                <a:cubicBezTo>
                  <a:pt x="1083566" y="1260942"/>
                  <a:pt x="1090506" y="1247469"/>
                  <a:pt x="1102524" y="1238334"/>
                </a:cubicBezTo>
                <a:cubicBezTo>
                  <a:pt x="1114541" y="1229200"/>
                  <a:pt x="1130121" y="1224632"/>
                  <a:pt x="1149266" y="1224632"/>
                </a:cubicBezTo>
                <a:close/>
                <a:moveTo>
                  <a:pt x="397982" y="1211987"/>
                </a:moveTo>
                <a:cubicBezTo>
                  <a:pt x="400389" y="1212118"/>
                  <a:pt x="403299" y="1212604"/>
                  <a:pt x="406712" y="1213447"/>
                </a:cubicBezTo>
                <a:cubicBezTo>
                  <a:pt x="420364" y="1216817"/>
                  <a:pt x="429161" y="1222051"/>
                  <a:pt x="433105" y="1229150"/>
                </a:cubicBezTo>
                <a:cubicBezTo>
                  <a:pt x="437049" y="1236248"/>
                  <a:pt x="436959" y="1243590"/>
                  <a:pt x="432836" y="1251176"/>
                </a:cubicBezTo>
                <a:cubicBezTo>
                  <a:pt x="428713" y="1258762"/>
                  <a:pt x="418837" y="1256174"/>
                  <a:pt x="403206" y="1243411"/>
                </a:cubicBezTo>
                <a:cubicBezTo>
                  <a:pt x="396781" y="1236097"/>
                  <a:pt x="392347" y="1228432"/>
                  <a:pt x="389902" y="1220416"/>
                </a:cubicBezTo>
                <a:cubicBezTo>
                  <a:pt x="388068" y="1214404"/>
                  <a:pt x="390761" y="1211594"/>
                  <a:pt x="397982" y="1211987"/>
                </a:cubicBezTo>
                <a:close/>
                <a:moveTo>
                  <a:pt x="2857559" y="1207080"/>
                </a:moveTo>
                <a:lnTo>
                  <a:pt x="3019683" y="1207080"/>
                </a:lnTo>
                <a:lnTo>
                  <a:pt x="3019683" y="1235560"/>
                </a:lnTo>
                <a:lnTo>
                  <a:pt x="2857559" y="1235560"/>
                </a:lnTo>
                <a:close/>
                <a:moveTo>
                  <a:pt x="1609784" y="1207080"/>
                </a:moveTo>
                <a:lnTo>
                  <a:pt x="1771908" y="1207080"/>
                </a:lnTo>
                <a:lnTo>
                  <a:pt x="1771908" y="1235560"/>
                </a:lnTo>
                <a:lnTo>
                  <a:pt x="1609784" y="1235560"/>
                </a:lnTo>
                <a:close/>
                <a:moveTo>
                  <a:pt x="40255" y="1183591"/>
                </a:moveTo>
                <a:cubicBezTo>
                  <a:pt x="55406" y="1185942"/>
                  <a:pt x="66455" y="1190119"/>
                  <a:pt x="73403" y="1196120"/>
                </a:cubicBezTo>
                <a:cubicBezTo>
                  <a:pt x="80351" y="1202122"/>
                  <a:pt x="82990" y="1210195"/>
                  <a:pt x="81319" y="1220341"/>
                </a:cubicBezTo>
                <a:cubicBezTo>
                  <a:pt x="79648" y="1230487"/>
                  <a:pt x="74486" y="1233634"/>
                  <a:pt x="65831" y="1229784"/>
                </a:cubicBezTo>
                <a:cubicBezTo>
                  <a:pt x="57177" y="1225934"/>
                  <a:pt x="46927" y="1218086"/>
                  <a:pt x="35082" y="1206241"/>
                </a:cubicBezTo>
                <a:cubicBezTo>
                  <a:pt x="23381" y="1188789"/>
                  <a:pt x="25105" y="1181239"/>
                  <a:pt x="40255" y="1183591"/>
                </a:cubicBezTo>
                <a:close/>
                <a:moveTo>
                  <a:pt x="2770312" y="1175449"/>
                </a:moveTo>
                <a:cubicBezTo>
                  <a:pt x="2760553" y="1175026"/>
                  <a:pt x="2751723" y="1180239"/>
                  <a:pt x="2743822" y="1191087"/>
                </a:cubicBezTo>
                <a:cubicBezTo>
                  <a:pt x="2735920" y="1201935"/>
                  <a:pt x="2730643" y="1219456"/>
                  <a:pt x="2727990" y="1243648"/>
                </a:cubicBezTo>
                <a:cubicBezTo>
                  <a:pt x="2725351" y="1267825"/>
                  <a:pt x="2726248" y="1289425"/>
                  <a:pt x="2730679" y="1308447"/>
                </a:cubicBezTo>
                <a:cubicBezTo>
                  <a:pt x="2735110" y="1327470"/>
                  <a:pt x="2741961" y="1340523"/>
                  <a:pt x="2751232" y="1347607"/>
                </a:cubicBezTo>
                <a:cubicBezTo>
                  <a:pt x="2760503" y="1354691"/>
                  <a:pt x="2769810" y="1356179"/>
                  <a:pt x="2779152" y="1352070"/>
                </a:cubicBezTo>
                <a:cubicBezTo>
                  <a:pt x="2788495" y="1347962"/>
                  <a:pt x="2795568" y="1338709"/>
                  <a:pt x="2800372" y="1324311"/>
                </a:cubicBezTo>
                <a:cubicBezTo>
                  <a:pt x="2805176" y="1309914"/>
                  <a:pt x="2807578" y="1294046"/>
                  <a:pt x="2807578" y="1276709"/>
                </a:cubicBezTo>
                <a:cubicBezTo>
                  <a:pt x="2807578" y="1259372"/>
                  <a:pt x="2806919" y="1243658"/>
                  <a:pt x="2805599" y="1229569"/>
                </a:cubicBezTo>
                <a:cubicBezTo>
                  <a:pt x="2804280" y="1215480"/>
                  <a:pt x="2800509" y="1203043"/>
                  <a:pt x="2794285" y="1192259"/>
                </a:cubicBezTo>
                <a:cubicBezTo>
                  <a:pt x="2788061" y="1181476"/>
                  <a:pt x="2780070" y="1175872"/>
                  <a:pt x="2770312" y="1175449"/>
                </a:cubicBezTo>
                <a:close/>
                <a:moveTo>
                  <a:pt x="1874962" y="1175449"/>
                </a:moveTo>
                <a:cubicBezTo>
                  <a:pt x="1865203" y="1175026"/>
                  <a:pt x="1856373" y="1180239"/>
                  <a:pt x="1848472" y="1191087"/>
                </a:cubicBezTo>
                <a:cubicBezTo>
                  <a:pt x="1840570" y="1201935"/>
                  <a:pt x="1835293" y="1219456"/>
                  <a:pt x="1832640" y="1243648"/>
                </a:cubicBezTo>
                <a:cubicBezTo>
                  <a:pt x="1830001" y="1267825"/>
                  <a:pt x="1830898" y="1289425"/>
                  <a:pt x="1835329" y="1308447"/>
                </a:cubicBezTo>
                <a:cubicBezTo>
                  <a:pt x="1839760" y="1327470"/>
                  <a:pt x="1846611" y="1340523"/>
                  <a:pt x="1855882" y="1347607"/>
                </a:cubicBezTo>
                <a:cubicBezTo>
                  <a:pt x="1865153" y="1354691"/>
                  <a:pt x="1874460" y="1356179"/>
                  <a:pt x="1883802" y="1352070"/>
                </a:cubicBezTo>
                <a:cubicBezTo>
                  <a:pt x="1893145" y="1347962"/>
                  <a:pt x="1900218" y="1338709"/>
                  <a:pt x="1905022" y="1324311"/>
                </a:cubicBezTo>
                <a:cubicBezTo>
                  <a:pt x="1909826" y="1309914"/>
                  <a:pt x="1912228" y="1294046"/>
                  <a:pt x="1912228" y="1276709"/>
                </a:cubicBezTo>
                <a:cubicBezTo>
                  <a:pt x="1912228" y="1259372"/>
                  <a:pt x="1911569" y="1243658"/>
                  <a:pt x="1910249" y="1229569"/>
                </a:cubicBezTo>
                <a:cubicBezTo>
                  <a:pt x="1908930" y="1215480"/>
                  <a:pt x="1905158" y="1203043"/>
                  <a:pt x="1898935" y="1192259"/>
                </a:cubicBezTo>
                <a:cubicBezTo>
                  <a:pt x="1892711" y="1181476"/>
                  <a:pt x="1884720" y="1175872"/>
                  <a:pt x="1874962" y="1175449"/>
                </a:cubicBezTo>
                <a:close/>
                <a:moveTo>
                  <a:pt x="438612" y="1149099"/>
                </a:moveTo>
                <a:cubicBezTo>
                  <a:pt x="448334" y="1150052"/>
                  <a:pt x="457132" y="1153993"/>
                  <a:pt x="465005" y="1160919"/>
                </a:cubicBezTo>
                <a:cubicBezTo>
                  <a:pt x="472878" y="1167845"/>
                  <a:pt x="475943" y="1177066"/>
                  <a:pt x="474200" y="1188581"/>
                </a:cubicBezTo>
                <a:cubicBezTo>
                  <a:pt x="472458" y="1200096"/>
                  <a:pt x="463678" y="1199537"/>
                  <a:pt x="447861" y="1186903"/>
                </a:cubicBezTo>
                <a:cubicBezTo>
                  <a:pt x="438726" y="1179590"/>
                  <a:pt x="432470" y="1171222"/>
                  <a:pt x="429093" y="1161801"/>
                </a:cubicBezTo>
                <a:cubicBezTo>
                  <a:pt x="425716" y="1152379"/>
                  <a:pt x="428889" y="1148145"/>
                  <a:pt x="438612" y="1149099"/>
                </a:cubicBezTo>
                <a:close/>
                <a:moveTo>
                  <a:pt x="2770699" y="1143646"/>
                </a:moveTo>
                <a:cubicBezTo>
                  <a:pt x="2787814" y="1143646"/>
                  <a:pt x="2802509" y="1150493"/>
                  <a:pt x="2814784" y="1164188"/>
                </a:cubicBezTo>
                <a:cubicBezTo>
                  <a:pt x="2827059" y="1177883"/>
                  <a:pt x="2835022" y="1194758"/>
                  <a:pt x="2838671" y="1214813"/>
                </a:cubicBezTo>
                <a:cubicBezTo>
                  <a:pt x="2842321" y="1234868"/>
                  <a:pt x="2843461" y="1257905"/>
                  <a:pt x="2842091" y="1283926"/>
                </a:cubicBezTo>
                <a:cubicBezTo>
                  <a:pt x="2840722" y="1309946"/>
                  <a:pt x="2836040" y="1331417"/>
                  <a:pt x="2828045" y="1348338"/>
                </a:cubicBezTo>
                <a:cubicBezTo>
                  <a:pt x="2820051" y="1365260"/>
                  <a:pt x="2807879" y="1377015"/>
                  <a:pt x="2791531" y="1383604"/>
                </a:cubicBezTo>
                <a:cubicBezTo>
                  <a:pt x="2775184" y="1390194"/>
                  <a:pt x="2758868" y="1389491"/>
                  <a:pt x="2742585" y="1381496"/>
                </a:cubicBezTo>
                <a:cubicBezTo>
                  <a:pt x="2726301" y="1373502"/>
                  <a:pt x="2714876" y="1362933"/>
                  <a:pt x="2708308" y="1349790"/>
                </a:cubicBezTo>
                <a:cubicBezTo>
                  <a:pt x="2701740" y="1336647"/>
                  <a:pt x="2697072" y="1322924"/>
                  <a:pt x="2694305" y="1308619"/>
                </a:cubicBezTo>
                <a:cubicBezTo>
                  <a:pt x="2691537" y="1294315"/>
                  <a:pt x="2690605" y="1275096"/>
                  <a:pt x="2691509" y="1250961"/>
                </a:cubicBezTo>
                <a:cubicBezTo>
                  <a:pt x="2692426" y="1226826"/>
                  <a:pt x="2695854" y="1207679"/>
                  <a:pt x="2701790" y="1193518"/>
                </a:cubicBezTo>
                <a:cubicBezTo>
                  <a:pt x="2707727" y="1179357"/>
                  <a:pt x="2716417" y="1167505"/>
                  <a:pt x="2727861" y="1157961"/>
                </a:cubicBezTo>
                <a:cubicBezTo>
                  <a:pt x="2739304" y="1148418"/>
                  <a:pt x="2753584" y="1143646"/>
                  <a:pt x="2770699" y="1143646"/>
                </a:cubicBezTo>
                <a:close/>
                <a:moveTo>
                  <a:pt x="1875349" y="1143646"/>
                </a:moveTo>
                <a:cubicBezTo>
                  <a:pt x="1892464" y="1143646"/>
                  <a:pt x="1907159" y="1150493"/>
                  <a:pt x="1919434" y="1164188"/>
                </a:cubicBezTo>
                <a:cubicBezTo>
                  <a:pt x="1931709" y="1177883"/>
                  <a:pt x="1939672" y="1194758"/>
                  <a:pt x="1943321" y="1214813"/>
                </a:cubicBezTo>
                <a:cubicBezTo>
                  <a:pt x="1946971" y="1234868"/>
                  <a:pt x="1948111" y="1257905"/>
                  <a:pt x="1946742" y="1283926"/>
                </a:cubicBezTo>
                <a:cubicBezTo>
                  <a:pt x="1945372" y="1309946"/>
                  <a:pt x="1940690" y="1331417"/>
                  <a:pt x="1932695" y="1348338"/>
                </a:cubicBezTo>
                <a:cubicBezTo>
                  <a:pt x="1924701" y="1365260"/>
                  <a:pt x="1912529" y="1377015"/>
                  <a:pt x="1896182" y="1383604"/>
                </a:cubicBezTo>
                <a:cubicBezTo>
                  <a:pt x="1879834" y="1390194"/>
                  <a:pt x="1863518" y="1389491"/>
                  <a:pt x="1847235" y="1381496"/>
                </a:cubicBezTo>
                <a:cubicBezTo>
                  <a:pt x="1830952" y="1373502"/>
                  <a:pt x="1819526" y="1362933"/>
                  <a:pt x="1812958" y="1349790"/>
                </a:cubicBezTo>
                <a:cubicBezTo>
                  <a:pt x="1806390" y="1336647"/>
                  <a:pt x="1801722" y="1322924"/>
                  <a:pt x="1798955" y="1308619"/>
                </a:cubicBezTo>
                <a:cubicBezTo>
                  <a:pt x="1796187" y="1294315"/>
                  <a:pt x="1795255" y="1275096"/>
                  <a:pt x="1796159" y="1250961"/>
                </a:cubicBezTo>
                <a:cubicBezTo>
                  <a:pt x="1797076" y="1226826"/>
                  <a:pt x="1800504" y="1207679"/>
                  <a:pt x="1806441" y="1193518"/>
                </a:cubicBezTo>
                <a:cubicBezTo>
                  <a:pt x="1812377" y="1179357"/>
                  <a:pt x="1821068" y="1167505"/>
                  <a:pt x="1832511" y="1157961"/>
                </a:cubicBezTo>
                <a:cubicBezTo>
                  <a:pt x="1843954" y="1148418"/>
                  <a:pt x="1858234" y="1143646"/>
                  <a:pt x="1875349" y="1143646"/>
                </a:cubicBezTo>
                <a:close/>
                <a:moveTo>
                  <a:pt x="241484" y="1135633"/>
                </a:moveTo>
                <a:cubicBezTo>
                  <a:pt x="258513" y="1137519"/>
                  <a:pt x="269563" y="1141251"/>
                  <a:pt x="274632" y="1146830"/>
                </a:cubicBezTo>
                <a:cubicBezTo>
                  <a:pt x="279701" y="1152408"/>
                  <a:pt x="281935" y="1159141"/>
                  <a:pt x="281333" y="1167028"/>
                </a:cubicBezTo>
                <a:cubicBezTo>
                  <a:pt x="280730" y="1174915"/>
                  <a:pt x="275675" y="1177224"/>
                  <a:pt x="266168" y="1173954"/>
                </a:cubicBezTo>
                <a:cubicBezTo>
                  <a:pt x="256660" y="1170685"/>
                  <a:pt x="245604" y="1164196"/>
                  <a:pt x="232999" y="1154487"/>
                </a:cubicBezTo>
                <a:cubicBezTo>
                  <a:pt x="221627" y="1140032"/>
                  <a:pt x="224456" y="1133748"/>
                  <a:pt x="241484" y="1135633"/>
                </a:cubicBezTo>
                <a:close/>
                <a:moveTo>
                  <a:pt x="164330" y="1122141"/>
                </a:moveTo>
                <a:cubicBezTo>
                  <a:pt x="168003" y="1122571"/>
                  <a:pt x="172515" y="1123473"/>
                  <a:pt x="177868" y="1124846"/>
                </a:cubicBezTo>
                <a:cubicBezTo>
                  <a:pt x="193456" y="1129191"/>
                  <a:pt x="199901" y="1134866"/>
                  <a:pt x="197206" y="1141871"/>
                </a:cubicBezTo>
                <a:cubicBezTo>
                  <a:pt x="194510" y="1148877"/>
                  <a:pt x="195191" y="1165207"/>
                  <a:pt x="199249" y="1190861"/>
                </a:cubicBezTo>
                <a:cubicBezTo>
                  <a:pt x="201056" y="1190216"/>
                  <a:pt x="207111" y="1187577"/>
                  <a:pt x="217414" y="1182945"/>
                </a:cubicBezTo>
                <a:cubicBezTo>
                  <a:pt x="227718" y="1178314"/>
                  <a:pt x="236598" y="1179206"/>
                  <a:pt x="244055" y="1185623"/>
                </a:cubicBezTo>
                <a:cubicBezTo>
                  <a:pt x="251512" y="1192041"/>
                  <a:pt x="249798" y="1197447"/>
                  <a:pt x="238914" y="1201842"/>
                </a:cubicBezTo>
                <a:cubicBezTo>
                  <a:pt x="228030" y="1206237"/>
                  <a:pt x="215927" y="1210335"/>
                  <a:pt x="202605" y="1214135"/>
                </a:cubicBezTo>
                <a:cubicBezTo>
                  <a:pt x="207939" y="1237969"/>
                  <a:pt x="216751" y="1264849"/>
                  <a:pt x="229041" y="1294778"/>
                </a:cubicBezTo>
                <a:cubicBezTo>
                  <a:pt x="232038" y="1282861"/>
                  <a:pt x="234655" y="1271238"/>
                  <a:pt x="236892" y="1259909"/>
                </a:cubicBezTo>
                <a:cubicBezTo>
                  <a:pt x="239129" y="1248580"/>
                  <a:pt x="238896" y="1239188"/>
                  <a:pt x="236193" y="1231731"/>
                </a:cubicBezTo>
                <a:cubicBezTo>
                  <a:pt x="233490" y="1224274"/>
                  <a:pt x="236555" y="1221746"/>
                  <a:pt x="245389" y="1224148"/>
                </a:cubicBezTo>
                <a:cubicBezTo>
                  <a:pt x="254222" y="1226550"/>
                  <a:pt x="261898" y="1229874"/>
                  <a:pt x="268415" y="1234118"/>
                </a:cubicBezTo>
                <a:cubicBezTo>
                  <a:pt x="274933" y="1238363"/>
                  <a:pt x="276557" y="1243106"/>
                  <a:pt x="273287" y="1248348"/>
                </a:cubicBezTo>
                <a:cubicBezTo>
                  <a:pt x="270018" y="1253589"/>
                  <a:pt x="266368" y="1262910"/>
                  <a:pt x="262339" y="1276311"/>
                </a:cubicBezTo>
                <a:cubicBezTo>
                  <a:pt x="258309" y="1289712"/>
                  <a:pt x="251899" y="1304070"/>
                  <a:pt x="243109" y="1319385"/>
                </a:cubicBezTo>
                <a:cubicBezTo>
                  <a:pt x="253520" y="1334572"/>
                  <a:pt x="263167" y="1346865"/>
                  <a:pt x="272051" y="1356265"/>
                </a:cubicBezTo>
                <a:cubicBezTo>
                  <a:pt x="280935" y="1365665"/>
                  <a:pt x="285749" y="1368676"/>
                  <a:pt x="286495" y="1365299"/>
                </a:cubicBezTo>
                <a:cubicBezTo>
                  <a:pt x="287240" y="1361922"/>
                  <a:pt x="290768" y="1353601"/>
                  <a:pt x="297078" y="1340336"/>
                </a:cubicBezTo>
                <a:cubicBezTo>
                  <a:pt x="303388" y="1327072"/>
                  <a:pt x="306543" y="1331259"/>
                  <a:pt x="306543" y="1352898"/>
                </a:cubicBezTo>
                <a:cubicBezTo>
                  <a:pt x="306543" y="1371684"/>
                  <a:pt x="308342" y="1386967"/>
                  <a:pt x="311941" y="1398748"/>
                </a:cubicBezTo>
                <a:cubicBezTo>
                  <a:pt x="315541" y="1410528"/>
                  <a:pt x="306926" y="1411306"/>
                  <a:pt x="286097" y="1401082"/>
                </a:cubicBezTo>
                <a:cubicBezTo>
                  <a:pt x="265268" y="1390857"/>
                  <a:pt x="245718" y="1369425"/>
                  <a:pt x="227449" y="1336787"/>
                </a:cubicBezTo>
                <a:cubicBezTo>
                  <a:pt x="213353" y="1354325"/>
                  <a:pt x="197564" y="1366582"/>
                  <a:pt x="180083" y="1373559"/>
                </a:cubicBezTo>
                <a:cubicBezTo>
                  <a:pt x="162603" y="1380536"/>
                  <a:pt x="160685" y="1377732"/>
                  <a:pt x="174329" y="1365149"/>
                </a:cubicBezTo>
                <a:cubicBezTo>
                  <a:pt x="187974" y="1352565"/>
                  <a:pt x="201845" y="1336034"/>
                  <a:pt x="215941" y="1315556"/>
                </a:cubicBezTo>
                <a:cubicBezTo>
                  <a:pt x="205358" y="1301188"/>
                  <a:pt x="193613" y="1269123"/>
                  <a:pt x="180707" y="1219362"/>
                </a:cubicBezTo>
                <a:cubicBezTo>
                  <a:pt x="166955" y="1223851"/>
                  <a:pt x="149008" y="1227737"/>
                  <a:pt x="126867" y="1231021"/>
                </a:cubicBezTo>
                <a:cubicBezTo>
                  <a:pt x="126652" y="1240052"/>
                  <a:pt x="126268" y="1248238"/>
                  <a:pt x="125717" y="1255579"/>
                </a:cubicBezTo>
                <a:lnTo>
                  <a:pt x="125440" y="1258085"/>
                </a:lnTo>
                <a:lnTo>
                  <a:pt x="128641" y="1255736"/>
                </a:lnTo>
                <a:cubicBezTo>
                  <a:pt x="136134" y="1253227"/>
                  <a:pt x="145868" y="1249670"/>
                  <a:pt x="157842" y="1245067"/>
                </a:cubicBezTo>
                <a:cubicBezTo>
                  <a:pt x="169127" y="1240421"/>
                  <a:pt x="177836" y="1240525"/>
                  <a:pt x="183966" y="1245379"/>
                </a:cubicBezTo>
                <a:cubicBezTo>
                  <a:pt x="190096" y="1250233"/>
                  <a:pt x="189118" y="1254951"/>
                  <a:pt x="181030" y="1259533"/>
                </a:cubicBezTo>
                <a:cubicBezTo>
                  <a:pt x="172942" y="1264115"/>
                  <a:pt x="163585" y="1267337"/>
                  <a:pt x="152959" y="1269202"/>
                </a:cubicBezTo>
                <a:cubicBezTo>
                  <a:pt x="142333" y="1271066"/>
                  <a:pt x="133750" y="1269915"/>
                  <a:pt x="127211" y="1265749"/>
                </a:cubicBezTo>
                <a:lnTo>
                  <a:pt x="124907" y="1262898"/>
                </a:lnTo>
                <a:lnTo>
                  <a:pt x="123560" y="1275069"/>
                </a:lnTo>
                <a:cubicBezTo>
                  <a:pt x="121785" y="1286372"/>
                  <a:pt x="119338" y="1294297"/>
                  <a:pt x="116219" y="1298843"/>
                </a:cubicBezTo>
                <a:cubicBezTo>
                  <a:pt x="118829" y="1297940"/>
                  <a:pt x="121425" y="1297714"/>
                  <a:pt x="124006" y="1298165"/>
                </a:cubicBezTo>
                <a:cubicBezTo>
                  <a:pt x="126587" y="1298617"/>
                  <a:pt x="129724" y="1298431"/>
                  <a:pt x="133417" y="1297606"/>
                </a:cubicBezTo>
                <a:cubicBezTo>
                  <a:pt x="137109" y="1296781"/>
                  <a:pt x="140519" y="1295785"/>
                  <a:pt x="143645" y="1294616"/>
                </a:cubicBezTo>
                <a:cubicBezTo>
                  <a:pt x="146771" y="1293447"/>
                  <a:pt x="150145" y="1290934"/>
                  <a:pt x="153765" y="1287077"/>
                </a:cubicBezTo>
                <a:cubicBezTo>
                  <a:pt x="157387" y="1283219"/>
                  <a:pt x="162054" y="1282266"/>
                  <a:pt x="167769" y="1284216"/>
                </a:cubicBezTo>
                <a:cubicBezTo>
                  <a:pt x="173483" y="1286166"/>
                  <a:pt x="179370" y="1289106"/>
                  <a:pt x="185429" y="1293035"/>
                </a:cubicBezTo>
                <a:cubicBezTo>
                  <a:pt x="191487" y="1296964"/>
                  <a:pt x="191971" y="1301550"/>
                  <a:pt x="186881" y="1306791"/>
                </a:cubicBezTo>
                <a:cubicBezTo>
                  <a:pt x="181790" y="1312032"/>
                  <a:pt x="178033" y="1319959"/>
                  <a:pt x="175609" y="1330571"/>
                </a:cubicBezTo>
                <a:cubicBezTo>
                  <a:pt x="183711" y="1338945"/>
                  <a:pt x="184231" y="1344101"/>
                  <a:pt x="177169" y="1346037"/>
                </a:cubicBezTo>
                <a:cubicBezTo>
                  <a:pt x="170106" y="1347973"/>
                  <a:pt x="157784" y="1351751"/>
                  <a:pt x="140203" y="1357373"/>
                </a:cubicBezTo>
                <a:cubicBezTo>
                  <a:pt x="138382" y="1367052"/>
                  <a:pt x="134826" y="1367593"/>
                  <a:pt x="129534" y="1358997"/>
                </a:cubicBezTo>
                <a:cubicBezTo>
                  <a:pt x="124242" y="1350400"/>
                  <a:pt x="120295" y="1341985"/>
                  <a:pt x="117693" y="1333754"/>
                </a:cubicBezTo>
                <a:cubicBezTo>
                  <a:pt x="115090" y="1325523"/>
                  <a:pt x="112806" y="1319335"/>
                  <a:pt x="110842" y="1315191"/>
                </a:cubicBezTo>
                <a:cubicBezTo>
                  <a:pt x="99498" y="1344861"/>
                  <a:pt x="84036" y="1365776"/>
                  <a:pt x="64455" y="1377936"/>
                </a:cubicBezTo>
                <a:cubicBezTo>
                  <a:pt x="44873" y="1390097"/>
                  <a:pt x="41421" y="1387014"/>
                  <a:pt x="54097" y="1368687"/>
                </a:cubicBezTo>
                <a:cubicBezTo>
                  <a:pt x="66774" y="1350360"/>
                  <a:pt x="76898" y="1332725"/>
                  <a:pt x="84470" y="1315782"/>
                </a:cubicBezTo>
                <a:cubicBezTo>
                  <a:pt x="92042" y="1298839"/>
                  <a:pt x="96724" y="1280753"/>
                  <a:pt x="98516" y="1261523"/>
                </a:cubicBezTo>
                <a:cubicBezTo>
                  <a:pt x="100309" y="1242292"/>
                  <a:pt x="98957" y="1229085"/>
                  <a:pt x="94461" y="1221901"/>
                </a:cubicBezTo>
                <a:cubicBezTo>
                  <a:pt x="89966" y="1214716"/>
                  <a:pt x="91346" y="1211124"/>
                  <a:pt x="98602" y="1211124"/>
                </a:cubicBezTo>
                <a:cubicBezTo>
                  <a:pt x="103464" y="1211124"/>
                  <a:pt x="108293" y="1211569"/>
                  <a:pt x="113090" y="1212458"/>
                </a:cubicBezTo>
                <a:cubicBezTo>
                  <a:pt x="117886" y="1213347"/>
                  <a:pt x="125411" y="1212934"/>
                  <a:pt x="135664" y="1211221"/>
                </a:cubicBezTo>
                <a:cubicBezTo>
                  <a:pt x="145918" y="1209507"/>
                  <a:pt x="159182" y="1205474"/>
                  <a:pt x="175459" y="1199121"/>
                </a:cubicBezTo>
                <a:cubicBezTo>
                  <a:pt x="170999" y="1184365"/>
                  <a:pt x="167668" y="1171721"/>
                  <a:pt x="165467" y="1161188"/>
                </a:cubicBezTo>
                <a:cubicBezTo>
                  <a:pt x="163266" y="1150655"/>
                  <a:pt x="159430" y="1140592"/>
                  <a:pt x="153959" y="1130998"/>
                </a:cubicBezTo>
                <a:cubicBezTo>
                  <a:pt x="149856" y="1123803"/>
                  <a:pt x="153313" y="1120851"/>
                  <a:pt x="164330" y="1122141"/>
                </a:cubicBezTo>
                <a:close/>
                <a:moveTo>
                  <a:pt x="534179" y="1113694"/>
                </a:moveTo>
                <a:cubicBezTo>
                  <a:pt x="535823" y="1113462"/>
                  <a:pt x="537910" y="1113584"/>
                  <a:pt x="540442" y="1114059"/>
                </a:cubicBezTo>
                <a:cubicBezTo>
                  <a:pt x="550566" y="1115959"/>
                  <a:pt x="559589" y="1119741"/>
                  <a:pt x="567512" y="1125405"/>
                </a:cubicBezTo>
                <a:cubicBezTo>
                  <a:pt x="575435" y="1131070"/>
                  <a:pt x="577357" y="1137326"/>
                  <a:pt x="573277" y="1144173"/>
                </a:cubicBezTo>
                <a:cubicBezTo>
                  <a:pt x="569197" y="1151020"/>
                  <a:pt x="566742" y="1168383"/>
                  <a:pt x="565910" y="1196260"/>
                </a:cubicBezTo>
                <a:cubicBezTo>
                  <a:pt x="574743" y="1194611"/>
                  <a:pt x="583634" y="1192399"/>
                  <a:pt x="592583" y="1189624"/>
                </a:cubicBezTo>
                <a:cubicBezTo>
                  <a:pt x="601531" y="1186850"/>
                  <a:pt x="609447" y="1188692"/>
                  <a:pt x="616330" y="1195153"/>
                </a:cubicBezTo>
                <a:cubicBezTo>
                  <a:pt x="623213" y="1201613"/>
                  <a:pt x="620252" y="1207256"/>
                  <a:pt x="607446" y="1212081"/>
                </a:cubicBezTo>
                <a:cubicBezTo>
                  <a:pt x="594640" y="1216907"/>
                  <a:pt x="580738" y="1220502"/>
                  <a:pt x="565738" y="1222869"/>
                </a:cubicBezTo>
                <a:lnTo>
                  <a:pt x="564555" y="1262383"/>
                </a:lnTo>
                <a:cubicBezTo>
                  <a:pt x="598225" y="1257937"/>
                  <a:pt x="620854" y="1254578"/>
                  <a:pt x="632441" y="1252305"/>
                </a:cubicBezTo>
                <a:cubicBezTo>
                  <a:pt x="644028" y="1250032"/>
                  <a:pt x="654120" y="1250373"/>
                  <a:pt x="662717" y="1253327"/>
                </a:cubicBezTo>
                <a:cubicBezTo>
                  <a:pt x="671314" y="1256281"/>
                  <a:pt x="677351" y="1261483"/>
                  <a:pt x="680829" y="1268933"/>
                </a:cubicBezTo>
                <a:cubicBezTo>
                  <a:pt x="684306" y="1276383"/>
                  <a:pt x="679742" y="1279882"/>
                  <a:pt x="667137" y="1279430"/>
                </a:cubicBezTo>
                <a:cubicBezTo>
                  <a:pt x="654532" y="1278978"/>
                  <a:pt x="639059" y="1279426"/>
                  <a:pt x="620718" y="1280774"/>
                </a:cubicBezTo>
                <a:cubicBezTo>
                  <a:pt x="602377" y="1282122"/>
                  <a:pt x="577805" y="1284316"/>
                  <a:pt x="547002" y="1287356"/>
                </a:cubicBezTo>
                <a:cubicBezTo>
                  <a:pt x="556911" y="1295645"/>
                  <a:pt x="559819" y="1301532"/>
                  <a:pt x="555725" y="1305016"/>
                </a:cubicBezTo>
                <a:cubicBezTo>
                  <a:pt x="551631" y="1308501"/>
                  <a:pt x="546335" y="1313925"/>
                  <a:pt x="539839" y="1321289"/>
                </a:cubicBezTo>
                <a:cubicBezTo>
                  <a:pt x="533343" y="1328653"/>
                  <a:pt x="528191" y="1333951"/>
                  <a:pt x="524384" y="1337185"/>
                </a:cubicBezTo>
                <a:cubicBezTo>
                  <a:pt x="520577" y="1340419"/>
                  <a:pt x="520760" y="1341828"/>
                  <a:pt x="524933" y="1341412"/>
                </a:cubicBezTo>
                <a:cubicBezTo>
                  <a:pt x="529106" y="1340996"/>
                  <a:pt x="551706" y="1338716"/>
                  <a:pt x="592733" y="1334572"/>
                </a:cubicBezTo>
                <a:cubicBezTo>
                  <a:pt x="587341" y="1326670"/>
                  <a:pt x="582620" y="1318288"/>
                  <a:pt x="578569" y="1309426"/>
                </a:cubicBezTo>
                <a:cubicBezTo>
                  <a:pt x="574517" y="1300564"/>
                  <a:pt x="576762" y="1297592"/>
                  <a:pt x="585301" y="1300510"/>
                </a:cubicBezTo>
                <a:cubicBezTo>
                  <a:pt x="593841" y="1303428"/>
                  <a:pt x="602313" y="1308623"/>
                  <a:pt x="610716" y="1316094"/>
                </a:cubicBezTo>
                <a:cubicBezTo>
                  <a:pt x="619119" y="1323565"/>
                  <a:pt x="626576" y="1332442"/>
                  <a:pt x="633086" y="1342724"/>
                </a:cubicBezTo>
                <a:cubicBezTo>
                  <a:pt x="639597" y="1353006"/>
                  <a:pt x="641153" y="1364037"/>
                  <a:pt x="637754" y="1375818"/>
                </a:cubicBezTo>
                <a:cubicBezTo>
                  <a:pt x="634356" y="1387598"/>
                  <a:pt x="629060" y="1390305"/>
                  <a:pt x="621869" y="1383938"/>
                </a:cubicBezTo>
                <a:cubicBezTo>
                  <a:pt x="614677" y="1377571"/>
                  <a:pt x="606951" y="1366357"/>
                  <a:pt x="598691" y="1350296"/>
                </a:cubicBezTo>
                <a:cubicBezTo>
                  <a:pt x="554796" y="1358369"/>
                  <a:pt x="525836" y="1364819"/>
                  <a:pt x="511811" y="1369644"/>
                </a:cubicBezTo>
                <a:cubicBezTo>
                  <a:pt x="497787" y="1374470"/>
                  <a:pt x="486171" y="1379424"/>
                  <a:pt x="476965" y="1384508"/>
                </a:cubicBezTo>
                <a:cubicBezTo>
                  <a:pt x="467758" y="1389591"/>
                  <a:pt x="463155" y="1385357"/>
                  <a:pt x="463155" y="1371806"/>
                </a:cubicBezTo>
                <a:cubicBezTo>
                  <a:pt x="463155" y="1359000"/>
                  <a:pt x="466822" y="1351375"/>
                  <a:pt x="474158" y="1348930"/>
                </a:cubicBezTo>
                <a:cubicBezTo>
                  <a:pt x="481492" y="1346485"/>
                  <a:pt x="487465" y="1343584"/>
                  <a:pt x="492076" y="1340229"/>
                </a:cubicBezTo>
                <a:cubicBezTo>
                  <a:pt x="496686" y="1336873"/>
                  <a:pt x="503150" y="1330158"/>
                  <a:pt x="511467" y="1320084"/>
                </a:cubicBezTo>
                <a:cubicBezTo>
                  <a:pt x="519784" y="1310010"/>
                  <a:pt x="524832" y="1299832"/>
                  <a:pt x="526610" y="1289551"/>
                </a:cubicBezTo>
                <a:cubicBezTo>
                  <a:pt x="510291" y="1293064"/>
                  <a:pt x="497765" y="1295968"/>
                  <a:pt x="489032" y="1298262"/>
                </a:cubicBezTo>
                <a:cubicBezTo>
                  <a:pt x="480299" y="1300557"/>
                  <a:pt x="471329" y="1297631"/>
                  <a:pt x="462122" y="1289486"/>
                </a:cubicBezTo>
                <a:cubicBezTo>
                  <a:pt x="452916" y="1281341"/>
                  <a:pt x="455089" y="1277268"/>
                  <a:pt x="468640" y="1277268"/>
                </a:cubicBezTo>
                <a:cubicBezTo>
                  <a:pt x="480012" y="1277268"/>
                  <a:pt x="503379" y="1273475"/>
                  <a:pt x="538742" y="1265889"/>
                </a:cubicBezTo>
                <a:lnTo>
                  <a:pt x="538742" y="1227450"/>
                </a:lnTo>
                <a:cubicBezTo>
                  <a:pt x="526725" y="1229257"/>
                  <a:pt x="515848" y="1227594"/>
                  <a:pt x="506111" y="1222460"/>
                </a:cubicBezTo>
                <a:cubicBezTo>
                  <a:pt x="496374" y="1217326"/>
                  <a:pt x="496510" y="1213501"/>
                  <a:pt x="506520" y="1210984"/>
                </a:cubicBezTo>
                <a:cubicBezTo>
                  <a:pt x="516529" y="1208467"/>
                  <a:pt x="527270" y="1205682"/>
                  <a:pt x="538742" y="1202627"/>
                </a:cubicBezTo>
                <a:cubicBezTo>
                  <a:pt x="538742" y="1187757"/>
                  <a:pt x="538527" y="1173509"/>
                  <a:pt x="538097" y="1159886"/>
                </a:cubicBezTo>
                <a:cubicBezTo>
                  <a:pt x="537667" y="1146263"/>
                  <a:pt x="535419" y="1134744"/>
                  <a:pt x="531353" y="1125330"/>
                </a:cubicBezTo>
                <a:cubicBezTo>
                  <a:pt x="528304" y="1118269"/>
                  <a:pt x="529246" y="1114391"/>
                  <a:pt x="534179" y="1113694"/>
                </a:cubicBezTo>
                <a:close/>
                <a:moveTo>
                  <a:pt x="787294" y="824672"/>
                </a:moveTo>
                <a:cubicBezTo>
                  <a:pt x="792026" y="824677"/>
                  <a:pt x="796766" y="825929"/>
                  <a:pt x="801512" y="828428"/>
                </a:cubicBezTo>
                <a:cubicBezTo>
                  <a:pt x="811006" y="833425"/>
                  <a:pt x="815752" y="841316"/>
                  <a:pt x="815752" y="852100"/>
                </a:cubicBezTo>
                <a:cubicBezTo>
                  <a:pt x="815752" y="862884"/>
                  <a:pt x="810256" y="870534"/>
                  <a:pt x="799264" y="875051"/>
                </a:cubicBezTo>
                <a:cubicBezTo>
                  <a:pt x="788273" y="879569"/>
                  <a:pt x="778572" y="879020"/>
                  <a:pt x="770161" y="873406"/>
                </a:cubicBezTo>
                <a:cubicBezTo>
                  <a:pt x="761751" y="867792"/>
                  <a:pt x="757782" y="860130"/>
                  <a:pt x="758255" y="850422"/>
                </a:cubicBezTo>
                <a:cubicBezTo>
                  <a:pt x="758728" y="840714"/>
                  <a:pt x="763683" y="833372"/>
                  <a:pt x="773119" y="828396"/>
                </a:cubicBezTo>
                <a:cubicBezTo>
                  <a:pt x="777837" y="825907"/>
                  <a:pt x="782562" y="824666"/>
                  <a:pt x="787294" y="824672"/>
                </a:cubicBezTo>
                <a:close/>
                <a:moveTo>
                  <a:pt x="1901430" y="794087"/>
                </a:moveTo>
                <a:cubicBezTo>
                  <a:pt x="1899709" y="795750"/>
                  <a:pt x="1896242" y="797292"/>
                  <a:pt x="1891030" y="798711"/>
                </a:cubicBezTo>
                <a:cubicBezTo>
                  <a:pt x="1885817" y="800131"/>
                  <a:pt x="1877339" y="801744"/>
                  <a:pt x="1865594" y="803551"/>
                </a:cubicBezTo>
                <a:cubicBezTo>
                  <a:pt x="1853089" y="805200"/>
                  <a:pt x="1845166" y="807882"/>
                  <a:pt x="1841825" y="811596"/>
                </a:cubicBezTo>
                <a:cubicBezTo>
                  <a:pt x="1838484" y="815310"/>
                  <a:pt x="1836813" y="819798"/>
                  <a:pt x="1836813" y="825061"/>
                </a:cubicBezTo>
                <a:cubicBezTo>
                  <a:pt x="1836813" y="829980"/>
                  <a:pt x="1838498" y="834124"/>
                  <a:pt x="1841868" y="837494"/>
                </a:cubicBezTo>
                <a:cubicBezTo>
                  <a:pt x="1845238" y="840864"/>
                  <a:pt x="1850271" y="842549"/>
                  <a:pt x="1856968" y="842549"/>
                </a:cubicBezTo>
                <a:cubicBezTo>
                  <a:pt x="1864282" y="842549"/>
                  <a:pt x="1872284" y="840481"/>
                  <a:pt x="1880974" y="836344"/>
                </a:cubicBezTo>
                <a:cubicBezTo>
                  <a:pt x="1889664" y="832206"/>
                  <a:pt x="1896483" y="825585"/>
                  <a:pt x="1901430" y="816479"/>
                </a:cubicBezTo>
                <a:close/>
                <a:moveTo>
                  <a:pt x="1177530" y="794087"/>
                </a:moveTo>
                <a:cubicBezTo>
                  <a:pt x="1175809" y="795750"/>
                  <a:pt x="1172342" y="797292"/>
                  <a:pt x="1167130" y="798711"/>
                </a:cubicBezTo>
                <a:cubicBezTo>
                  <a:pt x="1161917" y="800131"/>
                  <a:pt x="1153439" y="801744"/>
                  <a:pt x="1141694" y="803551"/>
                </a:cubicBezTo>
                <a:cubicBezTo>
                  <a:pt x="1129189" y="805200"/>
                  <a:pt x="1121266" y="807882"/>
                  <a:pt x="1117925" y="811596"/>
                </a:cubicBezTo>
                <a:cubicBezTo>
                  <a:pt x="1114584" y="815310"/>
                  <a:pt x="1112913" y="819798"/>
                  <a:pt x="1112913" y="825061"/>
                </a:cubicBezTo>
                <a:cubicBezTo>
                  <a:pt x="1112913" y="829980"/>
                  <a:pt x="1114598" y="834124"/>
                  <a:pt x="1117968" y="837494"/>
                </a:cubicBezTo>
                <a:cubicBezTo>
                  <a:pt x="1121338" y="840864"/>
                  <a:pt x="1126371" y="842549"/>
                  <a:pt x="1133068" y="842549"/>
                </a:cubicBezTo>
                <a:cubicBezTo>
                  <a:pt x="1140382" y="842549"/>
                  <a:pt x="1148384" y="840481"/>
                  <a:pt x="1157074" y="836344"/>
                </a:cubicBezTo>
                <a:cubicBezTo>
                  <a:pt x="1165764" y="832206"/>
                  <a:pt x="1172583" y="825585"/>
                  <a:pt x="1177530" y="816479"/>
                </a:cubicBezTo>
                <a:close/>
                <a:moveTo>
                  <a:pt x="1609784" y="775071"/>
                </a:moveTo>
                <a:lnTo>
                  <a:pt x="1771908" y="775071"/>
                </a:lnTo>
                <a:lnTo>
                  <a:pt x="1771908" y="803551"/>
                </a:lnTo>
                <a:lnTo>
                  <a:pt x="1609784" y="803551"/>
                </a:lnTo>
                <a:close/>
                <a:moveTo>
                  <a:pt x="459161" y="745105"/>
                </a:moveTo>
                <a:cubicBezTo>
                  <a:pt x="461727" y="745817"/>
                  <a:pt x="457587" y="758630"/>
                  <a:pt x="446743" y="783546"/>
                </a:cubicBezTo>
                <a:cubicBezTo>
                  <a:pt x="434310" y="811954"/>
                  <a:pt x="426753" y="833863"/>
                  <a:pt x="424071" y="849271"/>
                </a:cubicBezTo>
                <a:cubicBezTo>
                  <a:pt x="421389" y="864680"/>
                  <a:pt x="415836" y="868462"/>
                  <a:pt x="407411" y="860618"/>
                </a:cubicBezTo>
                <a:cubicBezTo>
                  <a:pt x="398986" y="852774"/>
                  <a:pt x="393125" y="843983"/>
                  <a:pt x="389826" y="834246"/>
                </a:cubicBezTo>
                <a:cubicBezTo>
                  <a:pt x="386528" y="824509"/>
                  <a:pt x="387776" y="818630"/>
                  <a:pt x="393569" y="816608"/>
                </a:cubicBezTo>
                <a:cubicBezTo>
                  <a:pt x="399363" y="814586"/>
                  <a:pt x="405522" y="809653"/>
                  <a:pt x="412046" y="801809"/>
                </a:cubicBezTo>
                <a:cubicBezTo>
                  <a:pt x="418571" y="793965"/>
                  <a:pt x="430323" y="778993"/>
                  <a:pt x="447302" y="756895"/>
                </a:cubicBezTo>
                <a:cubicBezTo>
                  <a:pt x="453669" y="748608"/>
                  <a:pt x="457622" y="744678"/>
                  <a:pt x="459161" y="745105"/>
                </a:cubicBezTo>
                <a:close/>
                <a:moveTo>
                  <a:pt x="253595" y="728609"/>
                </a:moveTo>
                <a:cubicBezTo>
                  <a:pt x="246159" y="729039"/>
                  <a:pt x="230066" y="730904"/>
                  <a:pt x="205315" y="734202"/>
                </a:cubicBezTo>
                <a:cubicBezTo>
                  <a:pt x="207064" y="766783"/>
                  <a:pt x="208326" y="788946"/>
                  <a:pt x="209101" y="800690"/>
                </a:cubicBezTo>
                <a:cubicBezTo>
                  <a:pt x="226438" y="798095"/>
                  <a:pt x="244155" y="795556"/>
                  <a:pt x="262253" y="793076"/>
                </a:cubicBezTo>
                <a:cubicBezTo>
                  <a:pt x="264676" y="780987"/>
                  <a:pt x="266336" y="768385"/>
                  <a:pt x="267232" y="755271"/>
                </a:cubicBezTo>
                <a:cubicBezTo>
                  <a:pt x="268129" y="742157"/>
                  <a:pt x="267939" y="734327"/>
                  <a:pt x="266662" y="731782"/>
                </a:cubicBezTo>
                <a:cubicBezTo>
                  <a:pt x="265386" y="729237"/>
                  <a:pt x="261030" y="728179"/>
                  <a:pt x="253595" y="728609"/>
                </a:cubicBezTo>
                <a:close/>
                <a:moveTo>
                  <a:pt x="787310" y="723439"/>
                </a:moveTo>
                <a:cubicBezTo>
                  <a:pt x="792042" y="723444"/>
                  <a:pt x="796780" y="724694"/>
                  <a:pt x="801523" y="727189"/>
                </a:cubicBezTo>
                <a:cubicBezTo>
                  <a:pt x="811009" y="732180"/>
                  <a:pt x="815752" y="740074"/>
                  <a:pt x="815752" y="750872"/>
                </a:cubicBezTo>
                <a:cubicBezTo>
                  <a:pt x="815752" y="761656"/>
                  <a:pt x="810256" y="769307"/>
                  <a:pt x="799264" y="773824"/>
                </a:cubicBezTo>
                <a:cubicBezTo>
                  <a:pt x="788273" y="778341"/>
                  <a:pt x="778572" y="777792"/>
                  <a:pt x="770161" y="772178"/>
                </a:cubicBezTo>
                <a:cubicBezTo>
                  <a:pt x="761751" y="766564"/>
                  <a:pt x="757782" y="758899"/>
                  <a:pt x="758255" y="749184"/>
                </a:cubicBezTo>
                <a:cubicBezTo>
                  <a:pt x="758728" y="739468"/>
                  <a:pt x="763686" y="732126"/>
                  <a:pt x="773129" y="727157"/>
                </a:cubicBezTo>
                <a:cubicBezTo>
                  <a:pt x="777851" y="724673"/>
                  <a:pt x="782578" y="723433"/>
                  <a:pt x="787310" y="723439"/>
                </a:cubicBezTo>
                <a:close/>
                <a:moveTo>
                  <a:pt x="1873166" y="710282"/>
                </a:moveTo>
                <a:cubicBezTo>
                  <a:pt x="1894289" y="710282"/>
                  <a:pt x="1910156" y="715108"/>
                  <a:pt x="1920768" y="724759"/>
                </a:cubicBezTo>
                <a:cubicBezTo>
                  <a:pt x="1931380" y="734410"/>
                  <a:pt x="1936685" y="747596"/>
                  <a:pt x="1936685" y="764316"/>
                </a:cubicBezTo>
                <a:lnTo>
                  <a:pt x="1936685" y="838548"/>
                </a:lnTo>
                <a:cubicBezTo>
                  <a:pt x="1936685" y="843826"/>
                  <a:pt x="1937546" y="848619"/>
                  <a:pt x="1939267" y="852928"/>
                </a:cubicBezTo>
                <a:cubicBezTo>
                  <a:pt x="1940988" y="857237"/>
                  <a:pt x="1943726" y="863271"/>
                  <a:pt x="1947484" y="871029"/>
                </a:cubicBezTo>
                <a:lnTo>
                  <a:pt x="1909152" y="871029"/>
                </a:lnTo>
                <a:cubicBezTo>
                  <a:pt x="1906098" y="867974"/>
                  <a:pt x="1904047" y="864608"/>
                  <a:pt x="1903000" y="860930"/>
                </a:cubicBezTo>
                <a:cubicBezTo>
                  <a:pt x="1901953" y="857252"/>
                  <a:pt x="1901430" y="854323"/>
                  <a:pt x="1901430" y="852143"/>
                </a:cubicBezTo>
                <a:cubicBezTo>
                  <a:pt x="1899537" y="858911"/>
                  <a:pt x="1893823" y="864203"/>
                  <a:pt x="1884286" y="868018"/>
                </a:cubicBezTo>
                <a:cubicBezTo>
                  <a:pt x="1874750" y="871832"/>
                  <a:pt x="1864748" y="873739"/>
                  <a:pt x="1854279" y="873739"/>
                </a:cubicBezTo>
                <a:cubicBezTo>
                  <a:pt x="1838964" y="873739"/>
                  <a:pt x="1825897" y="869806"/>
                  <a:pt x="1815077" y="861941"/>
                </a:cubicBezTo>
                <a:cubicBezTo>
                  <a:pt x="1804257" y="854075"/>
                  <a:pt x="1798847" y="842678"/>
                  <a:pt x="1798847" y="827750"/>
                </a:cubicBezTo>
                <a:cubicBezTo>
                  <a:pt x="1798847" y="813725"/>
                  <a:pt x="1803659" y="802386"/>
                  <a:pt x="1813281" y="793732"/>
                </a:cubicBezTo>
                <a:cubicBezTo>
                  <a:pt x="1822903" y="785077"/>
                  <a:pt x="1837702" y="779316"/>
                  <a:pt x="1857678" y="776448"/>
                </a:cubicBezTo>
                <a:cubicBezTo>
                  <a:pt x="1870039" y="774684"/>
                  <a:pt x="1880422" y="772601"/>
                  <a:pt x="1888825" y="770199"/>
                </a:cubicBezTo>
                <a:cubicBezTo>
                  <a:pt x="1897228" y="767797"/>
                  <a:pt x="1901430" y="764940"/>
                  <a:pt x="1901430" y="761627"/>
                </a:cubicBezTo>
                <a:cubicBezTo>
                  <a:pt x="1901430" y="757211"/>
                  <a:pt x="1899738" y="752744"/>
                  <a:pt x="1896354" y="748227"/>
                </a:cubicBezTo>
                <a:cubicBezTo>
                  <a:pt x="1892969" y="743709"/>
                  <a:pt x="1885240" y="741451"/>
                  <a:pt x="1873166" y="741451"/>
                </a:cubicBezTo>
                <a:cubicBezTo>
                  <a:pt x="1863357" y="741451"/>
                  <a:pt x="1856344" y="743175"/>
                  <a:pt x="1852128" y="746624"/>
                </a:cubicBezTo>
                <a:cubicBezTo>
                  <a:pt x="1847912" y="750073"/>
                  <a:pt x="1844757" y="755999"/>
                  <a:pt x="1842664" y="764402"/>
                </a:cubicBezTo>
                <a:lnTo>
                  <a:pt x="1805602" y="764402"/>
                </a:lnTo>
                <a:cubicBezTo>
                  <a:pt x="1807466" y="746592"/>
                  <a:pt x="1814406" y="733119"/>
                  <a:pt x="1826424" y="723984"/>
                </a:cubicBezTo>
                <a:cubicBezTo>
                  <a:pt x="1838441" y="714850"/>
                  <a:pt x="1854021" y="710282"/>
                  <a:pt x="1873166" y="710282"/>
                </a:cubicBezTo>
                <a:close/>
                <a:moveTo>
                  <a:pt x="1149266" y="710282"/>
                </a:moveTo>
                <a:cubicBezTo>
                  <a:pt x="1170389" y="710282"/>
                  <a:pt x="1186256" y="715108"/>
                  <a:pt x="1196868" y="724759"/>
                </a:cubicBezTo>
                <a:cubicBezTo>
                  <a:pt x="1207480" y="734410"/>
                  <a:pt x="1212785" y="747596"/>
                  <a:pt x="1212785" y="764316"/>
                </a:cubicBezTo>
                <a:lnTo>
                  <a:pt x="1212785" y="838548"/>
                </a:lnTo>
                <a:cubicBezTo>
                  <a:pt x="1212785" y="843826"/>
                  <a:pt x="1213646" y="848619"/>
                  <a:pt x="1215367" y="852928"/>
                </a:cubicBezTo>
                <a:cubicBezTo>
                  <a:pt x="1217088" y="857237"/>
                  <a:pt x="1219826" y="863271"/>
                  <a:pt x="1223584" y="871029"/>
                </a:cubicBezTo>
                <a:lnTo>
                  <a:pt x="1185252" y="871029"/>
                </a:lnTo>
                <a:cubicBezTo>
                  <a:pt x="1182198" y="867974"/>
                  <a:pt x="1180147" y="864608"/>
                  <a:pt x="1179100" y="860930"/>
                </a:cubicBezTo>
                <a:cubicBezTo>
                  <a:pt x="1178053" y="857252"/>
                  <a:pt x="1177530" y="854323"/>
                  <a:pt x="1177530" y="852143"/>
                </a:cubicBezTo>
                <a:cubicBezTo>
                  <a:pt x="1175637" y="858911"/>
                  <a:pt x="1169923" y="864203"/>
                  <a:pt x="1160386" y="868018"/>
                </a:cubicBezTo>
                <a:cubicBezTo>
                  <a:pt x="1150850" y="871832"/>
                  <a:pt x="1140848" y="873739"/>
                  <a:pt x="1130379" y="873739"/>
                </a:cubicBezTo>
                <a:cubicBezTo>
                  <a:pt x="1115064" y="873739"/>
                  <a:pt x="1101997" y="869806"/>
                  <a:pt x="1091177" y="861941"/>
                </a:cubicBezTo>
                <a:cubicBezTo>
                  <a:pt x="1080357" y="854075"/>
                  <a:pt x="1074947" y="842678"/>
                  <a:pt x="1074947" y="827750"/>
                </a:cubicBezTo>
                <a:cubicBezTo>
                  <a:pt x="1074947" y="813725"/>
                  <a:pt x="1079758" y="802386"/>
                  <a:pt x="1089381" y="793732"/>
                </a:cubicBezTo>
                <a:cubicBezTo>
                  <a:pt x="1099003" y="785077"/>
                  <a:pt x="1113802" y="779316"/>
                  <a:pt x="1133778" y="776448"/>
                </a:cubicBezTo>
                <a:cubicBezTo>
                  <a:pt x="1146139" y="774684"/>
                  <a:pt x="1156522" y="772601"/>
                  <a:pt x="1164925" y="770199"/>
                </a:cubicBezTo>
                <a:cubicBezTo>
                  <a:pt x="1173328" y="767797"/>
                  <a:pt x="1177530" y="764940"/>
                  <a:pt x="1177530" y="761627"/>
                </a:cubicBezTo>
                <a:cubicBezTo>
                  <a:pt x="1177530" y="757211"/>
                  <a:pt x="1175838" y="752744"/>
                  <a:pt x="1172454" y="748227"/>
                </a:cubicBezTo>
                <a:cubicBezTo>
                  <a:pt x="1169069" y="743709"/>
                  <a:pt x="1161340" y="741451"/>
                  <a:pt x="1149266" y="741451"/>
                </a:cubicBezTo>
                <a:cubicBezTo>
                  <a:pt x="1139457" y="741451"/>
                  <a:pt x="1132444" y="743175"/>
                  <a:pt x="1128228" y="746624"/>
                </a:cubicBezTo>
                <a:cubicBezTo>
                  <a:pt x="1124012" y="750073"/>
                  <a:pt x="1120857" y="755999"/>
                  <a:pt x="1118764" y="764402"/>
                </a:cubicBezTo>
                <a:lnTo>
                  <a:pt x="1081702" y="764402"/>
                </a:lnTo>
                <a:cubicBezTo>
                  <a:pt x="1083566" y="746592"/>
                  <a:pt x="1090506" y="733119"/>
                  <a:pt x="1102524" y="723984"/>
                </a:cubicBezTo>
                <a:cubicBezTo>
                  <a:pt x="1114541" y="714850"/>
                  <a:pt x="1130121" y="710282"/>
                  <a:pt x="1149266" y="710282"/>
                </a:cubicBezTo>
                <a:close/>
                <a:moveTo>
                  <a:pt x="397982" y="697637"/>
                </a:moveTo>
                <a:cubicBezTo>
                  <a:pt x="400389" y="697768"/>
                  <a:pt x="403299" y="698254"/>
                  <a:pt x="406712" y="699097"/>
                </a:cubicBezTo>
                <a:cubicBezTo>
                  <a:pt x="420364" y="702467"/>
                  <a:pt x="429161" y="707701"/>
                  <a:pt x="433105" y="714800"/>
                </a:cubicBezTo>
                <a:cubicBezTo>
                  <a:pt x="437049" y="721898"/>
                  <a:pt x="436959" y="729240"/>
                  <a:pt x="432836" y="736826"/>
                </a:cubicBezTo>
                <a:cubicBezTo>
                  <a:pt x="428713" y="744412"/>
                  <a:pt x="418837" y="741824"/>
                  <a:pt x="403206" y="729061"/>
                </a:cubicBezTo>
                <a:cubicBezTo>
                  <a:pt x="396781" y="721747"/>
                  <a:pt x="392347" y="714082"/>
                  <a:pt x="389902" y="706066"/>
                </a:cubicBezTo>
                <a:cubicBezTo>
                  <a:pt x="388068" y="700054"/>
                  <a:pt x="390761" y="697244"/>
                  <a:pt x="397982" y="697637"/>
                </a:cubicBezTo>
                <a:close/>
                <a:moveTo>
                  <a:pt x="1609784" y="692730"/>
                </a:moveTo>
                <a:lnTo>
                  <a:pt x="1771908" y="692730"/>
                </a:lnTo>
                <a:lnTo>
                  <a:pt x="1771908" y="721210"/>
                </a:lnTo>
                <a:lnTo>
                  <a:pt x="1609784" y="721210"/>
                </a:lnTo>
                <a:close/>
                <a:moveTo>
                  <a:pt x="1313979" y="668423"/>
                </a:moveTo>
                <a:lnTo>
                  <a:pt x="1345169" y="668423"/>
                </a:lnTo>
                <a:lnTo>
                  <a:pt x="1345169" y="734568"/>
                </a:lnTo>
                <a:lnTo>
                  <a:pt x="1411313" y="734568"/>
                </a:lnTo>
                <a:lnTo>
                  <a:pt x="1411313" y="763047"/>
                </a:lnTo>
                <a:lnTo>
                  <a:pt x="1345169" y="763047"/>
                </a:lnTo>
                <a:lnTo>
                  <a:pt x="1345169" y="829191"/>
                </a:lnTo>
                <a:lnTo>
                  <a:pt x="1313979" y="829191"/>
                </a:lnTo>
                <a:lnTo>
                  <a:pt x="1313979" y="763047"/>
                </a:lnTo>
                <a:lnTo>
                  <a:pt x="1247834" y="763047"/>
                </a:lnTo>
                <a:lnTo>
                  <a:pt x="1247834" y="734568"/>
                </a:lnTo>
                <a:lnTo>
                  <a:pt x="1313979" y="734568"/>
                </a:lnTo>
                <a:close/>
                <a:moveTo>
                  <a:pt x="1513012" y="661099"/>
                </a:moveTo>
                <a:cubicBezTo>
                  <a:pt x="1503253" y="660676"/>
                  <a:pt x="1494423" y="665889"/>
                  <a:pt x="1486522" y="676737"/>
                </a:cubicBezTo>
                <a:cubicBezTo>
                  <a:pt x="1478620" y="687585"/>
                  <a:pt x="1473343" y="705105"/>
                  <a:pt x="1470690" y="729297"/>
                </a:cubicBezTo>
                <a:cubicBezTo>
                  <a:pt x="1468051" y="753475"/>
                  <a:pt x="1468948" y="775075"/>
                  <a:pt x="1473379" y="794097"/>
                </a:cubicBezTo>
                <a:cubicBezTo>
                  <a:pt x="1477810" y="813120"/>
                  <a:pt x="1484661" y="826173"/>
                  <a:pt x="1493932" y="833257"/>
                </a:cubicBezTo>
                <a:cubicBezTo>
                  <a:pt x="1503203" y="840341"/>
                  <a:pt x="1512510" y="841829"/>
                  <a:pt x="1521852" y="837720"/>
                </a:cubicBezTo>
                <a:cubicBezTo>
                  <a:pt x="1531195" y="833612"/>
                  <a:pt x="1538268" y="824359"/>
                  <a:pt x="1543072" y="809961"/>
                </a:cubicBezTo>
                <a:cubicBezTo>
                  <a:pt x="1547876" y="795564"/>
                  <a:pt x="1550278" y="779696"/>
                  <a:pt x="1550278" y="762359"/>
                </a:cubicBezTo>
                <a:cubicBezTo>
                  <a:pt x="1550278" y="745022"/>
                  <a:pt x="1549619" y="729308"/>
                  <a:pt x="1548299" y="715219"/>
                </a:cubicBezTo>
                <a:cubicBezTo>
                  <a:pt x="1546980" y="701130"/>
                  <a:pt x="1543208" y="688693"/>
                  <a:pt x="1536985" y="677909"/>
                </a:cubicBezTo>
                <a:cubicBezTo>
                  <a:pt x="1530761" y="667125"/>
                  <a:pt x="1522770" y="661522"/>
                  <a:pt x="1513012" y="661099"/>
                </a:cubicBezTo>
                <a:close/>
                <a:moveTo>
                  <a:pt x="438612" y="634749"/>
                </a:moveTo>
                <a:cubicBezTo>
                  <a:pt x="448334" y="635702"/>
                  <a:pt x="457132" y="639642"/>
                  <a:pt x="465005" y="646569"/>
                </a:cubicBezTo>
                <a:cubicBezTo>
                  <a:pt x="472878" y="653495"/>
                  <a:pt x="475943" y="662716"/>
                  <a:pt x="474200" y="674231"/>
                </a:cubicBezTo>
                <a:cubicBezTo>
                  <a:pt x="472458" y="685746"/>
                  <a:pt x="463678" y="685187"/>
                  <a:pt x="447861" y="672553"/>
                </a:cubicBezTo>
                <a:cubicBezTo>
                  <a:pt x="438726" y="665240"/>
                  <a:pt x="432470" y="656872"/>
                  <a:pt x="429093" y="647451"/>
                </a:cubicBezTo>
                <a:cubicBezTo>
                  <a:pt x="425716" y="638029"/>
                  <a:pt x="428889" y="633795"/>
                  <a:pt x="438612" y="634749"/>
                </a:cubicBezTo>
                <a:close/>
                <a:moveTo>
                  <a:pt x="1513399" y="629296"/>
                </a:moveTo>
                <a:cubicBezTo>
                  <a:pt x="1530514" y="629296"/>
                  <a:pt x="1545209" y="636143"/>
                  <a:pt x="1557484" y="649838"/>
                </a:cubicBezTo>
                <a:cubicBezTo>
                  <a:pt x="1569759" y="663533"/>
                  <a:pt x="1577722" y="680408"/>
                  <a:pt x="1581371" y="700463"/>
                </a:cubicBezTo>
                <a:cubicBezTo>
                  <a:pt x="1585021" y="720518"/>
                  <a:pt x="1586161" y="743555"/>
                  <a:pt x="1584792" y="769576"/>
                </a:cubicBezTo>
                <a:cubicBezTo>
                  <a:pt x="1583422" y="795596"/>
                  <a:pt x="1578740" y="817067"/>
                  <a:pt x="1570745" y="833988"/>
                </a:cubicBezTo>
                <a:cubicBezTo>
                  <a:pt x="1562751" y="850910"/>
                  <a:pt x="1550579" y="862665"/>
                  <a:pt x="1534232" y="869254"/>
                </a:cubicBezTo>
                <a:cubicBezTo>
                  <a:pt x="1517884" y="875844"/>
                  <a:pt x="1501568" y="875141"/>
                  <a:pt x="1485285" y="867146"/>
                </a:cubicBezTo>
                <a:cubicBezTo>
                  <a:pt x="1469002" y="859152"/>
                  <a:pt x="1457576" y="848583"/>
                  <a:pt x="1451008" y="835440"/>
                </a:cubicBezTo>
                <a:cubicBezTo>
                  <a:pt x="1444440" y="822297"/>
                  <a:pt x="1439772" y="808574"/>
                  <a:pt x="1437005" y="794269"/>
                </a:cubicBezTo>
                <a:cubicBezTo>
                  <a:pt x="1434237" y="779965"/>
                  <a:pt x="1433305" y="760746"/>
                  <a:pt x="1434209" y="736611"/>
                </a:cubicBezTo>
                <a:cubicBezTo>
                  <a:pt x="1435126" y="712476"/>
                  <a:pt x="1438554" y="693329"/>
                  <a:pt x="1444491" y="679168"/>
                </a:cubicBezTo>
                <a:cubicBezTo>
                  <a:pt x="1450427" y="665007"/>
                  <a:pt x="1459118" y="653155"/>
                  <a:pt x="1470561" y="643611"/>
                </a:cubicBezTo>
                <a:cubicBezTo>
                  <a:pt x="1482004" y="634068"/>
                  <a:pt x="1496284" y="629296"/>
                  <a:pt x="1513399" y="629296"/>
                </a:cubicBezTo>
                <a:close/>
                <a:moveTo>
                  <a:pt x="97239" y="614631"/>
                </a:moveTo>
                <a:cubicBezTo>
                  <a:pt x="101109" y="614212"/>
                  <a:pt x="107701" y="616117"/>
                  <a:pt x="117015" y="620348"/>
                </a:cubicBezTo>
                <a:cubicBezTo>
                  <a:pt x="130882" y="626786"/>
                  <a:pt x="135966" y="632662"/>
                  <a:pt x="132266" y="637975"/>
                </a:cubicBezTo>
                <a:cubicBezTo>
                  <a:pt x="128566" y="643288"/>
                  <a:pt x="123669" y="660178"/>
                  <a:pt x="117574" y="688643"/>
                </a:cubicBezTo>
                <a:cubicBezTo>
                  <a:pt x="125261" y="687066"/>
                  <a:pt x="131542" y="684649"/>
                  <a:pt x="136417" y="681394"/>
                </a:cubicBezTo>
                <a:cubicBezTo>
                  <a:pt x="141293" y="678139"/>
                  <a:pt x="147420" y="677727"/>
                  <a:pt x="154798" y="680157"/>
                </a:cubicBezTo>
                <a:cubicBezTo>
                  <a:pt x="162176" y="682588"/>
                  <a:pt x="168389" y="686216"/>
                  <a:pt x="173437" y="691041"/>
                </a:cubicBezTo>
                <a:cubicBezTo>
                  <a:pt x="178484" y="695867"/>
                  <a:pt x="178728" y="701456"/>
                  <a:pt x="174168" y="707809"/>
                </a:cubicBezTo>
                <a:lnTo>
                  <a:pt x="171368" y="713496"/>
                </a:lnTo>
                <a:lnTo>
                  <a:pt x="172802" y="712311"/>
                </a:lnTo>
                <a:cubicBezTo>
                  <a:pt x="173974" y="711984"/>
                  <a:pt x="175512" y="711996"/>
                  <a:pt x="177416" y="712347"/>
                </a:cubicBezTo>
                <a:cubicBezTo>
                  <a:pt x="185031" y="713753"/>
                  <a:pt x="190975" y="714878"/>
                  <a:pt x="195248" y="715724"/>
                </a:cubicBezTo>
                <a:cubicBezTo>
                  <a:pt x="199521" y="716570"/>
                  <a:pt x="205487" y="716789"/>
                  <a:pt x="213145" y="716381"/>
                </a:cubicBezTo>
                <a:cubicBezTo>
                  <a:pt x="220802" y="715972"/>
                  <a:pt x="230073" y="714678"/>
                  <a:pt x="240957" y="712498"/>
                </a:cubicBezTo>
                <a:cubicBezTo>
                  <a:pt x="251842" y="710318"/>
                  <a:pt x="259976" y="707597"/>
                  <a:pt x="265361" y="704335"/>
                </a:cubicBezTo>
                <a:cubicBezTo>
                  <a:pt x="270746" y="701072"/>
                  <a:pt x="277765" y="700879"/>
                  <a:pt x="286420" y="703754"/>
                </a:cubicBezTo>
                <a:cubicBezTo>
                  <a:pt x="295074" y="706629"/>
                  <a:pt x="302617" y="710752"/>
                  <a:pt x="309048" y="716122"/>
                </a:cubicBezTo>
                <a:cubicBezTo>
                  <a:pt x="315480" y="721493"/>
                  <a:pt x="315907" y="726989"/>
                  <a:pt x="310328" y="732610"/>
                </a:cubicBezTo>
                <a:cubicBezTo>
                  <a:pt x="304750" y="738231"/>
                  <a:pt x="296741" y="757655"/>
                  <a:pt x="286301" y="790882"/>
                </a:cubicBezTo>
                <a:cubicBezTo>
                  <a:pt x="298892" y="805394"/>
                  <a:pt x="298705" y="812933"/>
                  <a:pt x="285742" y="813500"/>
                </a:cubicBezTo>
                <a:cubicBezTo>
                  <a:pt x="272778" y="814066"/>
                  <a:pt x="247346" y="816070"/>
                  <a:pt x="209445" y="819512"/>
                </a:cubicBezTo>
                <a:cubicBezTo>
                  <a:pt x="203250" y="830468"/>
                  <a:pt x="198299" y="833225"/>
                  <a:pt x="194592" y="827782"/>
                </a:cubicBezTo>
                <a:cubicBezTo>
                  <a:pt x="190885" y="822340"/>
                  <a:pt x="188365" y="814037"/>
                  <a:pt x="187031" y="802874"/>
                </a:cubicBezTo>
                <a:cubicBezTo>
                  <a:pt x="185697" y="791710"/>
                  <a:pt x="183901" y="778205"/>
                  <a:pt x="181643" y="762359"/>
                </a:cubicBezTo>
                <a:cubicBezTo>
                  <a:pt x="179384" y="746513"/>
                  <a:pt x="176211" y="733865"/>
                  <a:pt x="172124" y="724415"/>
                </a:cubicBezTo>
                <a:cubicBezTo>
                  <a:pt x="171103" y="722052"/>
                  <a:pt x="170447" y="720029"/>
                  <a:pt x="170156" y="718345"/>
                </a:cubicBezTo>
                <a:lnTo>
                  <a:pt x="170307" y="715650"/>
                </a:lnTo>
                <a:lnTo>
                  <a:pt x="168379" y="719567"/>
                </a:lnTo>
                <a:cubicBezTo>
                  <a:pt x="166800" y="724229"/>
                  <a:pt x="165571" y="729634"/>
                  <a:pt x="164693" y="735783"/>
                </a:cubicBezTo>
                <a:cubicBezTo>
                  <a:pt x="162936" y="748080"/>
                  <a:pt x="160462" y="763789"/>
                  <a:pt x="157272" y="782912"/>
                </a:cubicBezTo>
                <a:cubicBezTo>
                  <a:pt x="154081" y="802035"/>
                  <a:pt x="148721" y="818415"/>
                  <a:pt x="141193" y="832052"/>
                </a:cubicBezTo>
                <a:cubicBezTo>
                  <a:pt x="133664" y="845690"/>
                  <a:pt x="124060" y="854921"/>
                  <a:pt x="112380" y="859747"/>
                </a:cubicBezTo>
                <a:cubicBezTo>
                  <a:pt x="100699" y="864572"/>
                  <a:pt x="94580" y="862923"/>
                  <a:pt x="94021" y="854799"/>
                </a:cubicBezTo>
                <a:cubicBezTo>
                  <a:pt x="93461" y="846676"/>
                  <a:pt x="90020" y="836749"/>
                  <a:pt x="83696" y="825018"/>
                </a:cubicBezTo>
                <a:cubicBezTo>
                  <a:pt x="77372" y="813288"/>
                  <a:pt x="79168" y="809904"/>
                  <a:pt x="89084" y="814866"/>
                </a:cubicBezTo>
                <a:cubicBezTo>
                  <a:pt x="99000" y="819827"/>
                  <a:pt x="105773" y="822308"/>
                  <a:pt x="109400" y="822308"/>
                </a:cubicBezTo>
                <a:cubicBezTo>
                  <a:pt x="111896" y="822308"/>
                  <a:pt x="114771" y="818852"/>
                  <a:pt x="118026" y="811940"/>
                </a:cubicBezTo>
                <a:cubicBezTo>
                  <a:pt x="121281" y="805028"/>
                  <a:pt x="124691" y="794692"/>
                  <a:pt x="128254" y="780933"/>
                </a:cubicBezTo>
                <a:cubicBezTo>
                  <a:pt x="131818" y="767174"/>
                  <a:pt x="134725" y="751553"/>
                  <a:pt x="136977" y="734073"/>
                </a:cubicBezTo>
                <a:cubicBezTo>
                  <a:pt x="139228" y="716592"/>
                  <a:pt x="139497" y="706927"/>
                  <a:pt x="137783" y="705077"/>
                </a:cubicBezTo>
                <a:cubicBezTo>
                  <a:pt x="136070" y="703227"/>
                  <a:pt x="128114" y="704754"/>
                  <a:pt x="113918" y="709659"/>
                </a:cubicBezTo>
                <a:cubicBezTo>
                  <a:pt x="102603" y="741895"/>
                  <a:pt x="92131" y="765804"/>
                  <a:pt x="82502" y="781385"/>
                </a:cubicBezTo>
                <a:cubicBezTo>
                  <a:pt x="72872" y="796965"/>
                  <a:pt x="62551" y="810495"/>
                  <a:pt x="51538" y="821975"/>
                </a:cubicBezTo>
                <a:cubicBezTo>
                  <a:pt x="40524" y="833454"/>
                  <a:pt x="27378" y="843152"/>
                  <a:pt x="12098" y="851067"/>
                </a:cubicBezTo>
                <a:cubicBezTo>
                  <a:pt x="-3181" y="858983"/>
                  <a:pt x="-3988" y="855516"/>
                  <a:pt x="9679" y="840667"/>
                </a:cubicBezTo>
                <a:cubicBezTo>
                  <a:pt x="23345" y="825818"/>
                  <a:pt x="36649" y="808570"/>
                  <a:pt x="49591" y="788924"/>
                </a:cubicBezTo>
                <a:cubicBezTo>
                  <a:pt x="62533" y="769278"/>
                  <a:pt x="74339" y="744455"/>
                  <a:pt x="85008" y="714455"/>
                </a:cubicBezTo>
                <a:cubicBezTo>
                  <a:pt x="71614" y="717926"/>
                  <a:pt x="60285" y="721045"/>
                  <a:pt x="51021" y="723812"/>
                </a:cubicBezTo>
                <a:cubicBezTo>
                  <a:pt x="41758" y="726580"/>
                  <a:pt x="32286" y="723436"/>
                  <a:pt x="22606" y="714380"/>
                </a:cubicBezTo>
                <a:cubicBezTo>
                  <a:pt x="12927" y="705324"/>
                  <a:pt x="14529" y="701255"/>
                  <a:pt x="27414" y="702173"/>
                </a:cubicBezTo>
                <a:cubicBezTo>
                  <a:pt x="40298" y="703091"/>
                  <a:pt x="60579" y="700617"/>
                  <a:pt x="88256" y="694752"/>
                </a:cubicBezTo>
                <a:cubicBezTo>
                  <a:pt x="91497" y="684212"/>
                  <a:pt x="94017" y="672130"/>
                  <a:pt x="95817" y="658507"/>
                </a:cubicBezTo>
                <a:cubicBezTo>
                  <a:pt x="97616" y="644884"/>
                  <a:pt x="96943" y="633003"/>
                  <a:pt x="93795" y="622864"/>
                </a:cubicBezTo>
                <a:cubicBezTo>
                  <a:pt x="92221" y="617795"/>
                  <a:pt x="93369" y="615051"/>
                  <a:pt x="97239" y="614631"/>
                </a:cubicBezTo>
                <a:close/>
                <a:moveTo>
                  <a:pt x="534179" y="599344"/>
                </a:moveTo>
                <a:cubicBezTo>
                  <a:pt x="535823" y="599112"/>
                  <a:pt x="537910" y="599234"/>
                  <a:pt x="540442" y="599709"/>
                </a:cubicBezTo>
                <a:cubicBezTo>
                  <a:pt x="550566" y="601609"/>
                  <a:pt x="559589" y="605391"/>
                  <a:pt x="567512" y="611055"/>
                </a:cubicBezTo>
                <a:cubicBezTo>
                  <a:pt x="575435" y="616720"/>
                  <a:pt x="577357" y="622976"/>
                  <a:pt x="573277" y="629823"/>
                </a:cubicBezTo>
                <a:cubicBezTo>
                  <a:pt x="569197" y="636670"/>
                  <a:pt x="566742" y="654033"/>
                  <a:pt x="565910" y="681910"/>
                </a:cubicBezTo>
                <a:cubicBezTo>
                  <a:pt x="574743" y="680261"/>
                  <a:pt x="583634" y="678049"/>
                  <a:pt x="592583" y="675274"/>
                </a:cubicBezTo>
                <a:cubicBezTo>
                  <a:pt x="601531" y="672499"/>
                  <a:pt x="609447" y="674342"/>
                  <a:pt x="616330" y="680802"/>
                </a:cubicBezTo>
                <a:cubicBezTo>
                  <a:pt x="623213" y="687263"/>
                  <a:pt x="620252" y="692906"/>
                  <a:pt x="607446" y="697731"/>
                </a:cubicBezTo>
                <a:cubicBezTo>
                  <a:pt x="594640" y="702557"/>
                  <a:pt x="580738" y="706152"/>
                  <a:pt x="565738" y="708519"/>
                </a:cubicBezTo>
                <a:lnTo>
                  <a:pt x="564555" y="748033"/>
                </a:lnTo>
                <a:cubicBezTo>
                  <a:pt x="598225" y="743587"/>
                  <a:pt x="620854" y="740228"/>
                  <a:pt x="632441" y="737955"/>
                </a:cubicBezTo>
                <a:cubicBezTo>
                  <a:pt x="644028" y="735682"/>
                  <a:pt x="654120" y="736023"/>
                  <a:pt x="662717" y="738977"/>
                </a:cubicBezTo>
                <a:cubicBezTo>
                  <a:pt x="671314" y="741931"/>
                  <a:pt x="677351" y="747133"/>
                  <a:pt x="680829" y="754583"/>
                </a:cubicBezTo>
                <a:cubicBezTo>
                  <a:pt x="684306" y="762033"/>
                  <a:pt x="679742" y="765532"/>
                  <a:pt x="667137" y="765080"/>
                </a:cubicBezTo>
                <a:cubicBezTo>
                  <a:pt x="654532" y="764628"/>
                  <a:pt x="639059" y="765076"/>
                  <a:pt x="620718" y="766424"/>
                </a:cubicBezTo>
                <a:cubicBezTo>
                  <a:pt x="602377" y="767772"/>
                  <a:pt x="577805" y="769966"/>
                  <a:pt x="547002" y="773006"/>
                </a:cubicBezTo>
                <a:cubicBezTo>
                  <a:pt x="556911" y="781295"/>
                  <a:pt x="559819" y="787182"/>
                  <a:pt x="555725" y="790666"/>
                </a:cubicBezTo>
                <a:cubicBezTo>
                  <a:pt x="551631" y="794151"/>
                  <a:pt x="546335" y="799575"/>
                  <a:pt x="539839" y="806939"/>
                </a:cubicBezTo>
                <a:cubicBezTo>
                  <a:pt x="533343" y="814303"/>
                  <a:pt x="528191" y="819601"/>
                  <a:pt x="524384" y="822835"/>
                </a:cubicBezTo>
                <a:cubicBezTo>
                  <a:pt x="520577" y="826069"/>
                  <a:pt x="520760" y="827478"/>
                  <a:pt x="524933" y="827062"/>
                </a:cubicBezTo>
                <a:cubicBezTo>
                  <a:pt x="529106" y="826646"/>
                  <a:pt x="551706" y="824366"/>
                  <a:pt x="592733" y="820222"/>
                </a:cubicBezTo>
                <a:cubicBezTo>
                  <a:pt x="587341" y="812320"/>
                  <a:pt x="582620" y="803938"/>
                  <a:pt x="578569" y="795076"/>
                </a:cubicBezTo>
                <a:cubicBezTo>
                  <a:pt x="574517" y="786214"/>
                  <a:pt x="576762" y="783242"/>
                  <a:pt x="585301" y="786160"/>
                </a:cubicBezTo>
                <a:cubicBezTo>
                  <a:pt x="593841" y="789078"/>
                  <a:pt x="602313" y="794273"/>
                  <a:pt x="610716" y="801744"/>
                </a:cubicBezTo>
                <a:cubicBezTo>
                  <a:pt x="619119" y="809215"/>
                  <a:pt x="626576" y="818092"/>
                  <a:pt x="633086" y="828374"/>
                </a:cubicBezTo>
                <a:cubicBezTo>
                  <a:pt x="639597" y="838656"/>
                  <a:pt x="641153" y="849687"/>
                  <a:pt x="637754" y="861468"/>
                </a:cubicBezTo>
                <a:cubicBezTo>
                  <a:pt x="634356" y="873248"/>
                  <a:pt x="629060" y="875955"/>
                  <a:pt x="621869" y="869588"/>
                </a:cubicBezTo>
                <a:cubicBezTo>
                  <a:pt x="614677" y="863221"/>
                  <a:pt x="606951" y="852007"/>
                  <a:pt x="598691" y="835946"/>
                </a:cubicBezTo>
                <a:cubicBezTo>
                  <a:pt x="554796" y="844019"/>
                  <a:pt x="525836" y="850469"/>
                  <a:pt x="511811" y="855294"/>
                </a:cubicBezTo>
                <a:cubicBezTo>
                  <a:pt x="497787" y="860120"/>
                  <a:pt x="486171" y="865074"/>
                  <a:pt x="476965" y="870158"/>
                </a:cubicBezTo>
                <a:cubicBezTo>
                  <a:pt x="467758" y="875241"/>
                  <a:pt x="463155" y="871007"/>
                  <a:pt x="463155" y="857456"/>
                </a:cubicBezTo>
                <a:cubicBezTo>
                  <a:pt x="463155" y="844650"/>
                  <a:pt x="466822" y="837025"/>
                  <a:pt x="474158" y="834580"/>
                </a:cubicBezTo>
                <a:cubicBezTo>
                  <a:pt x="481492" y="832135"/>
                  <a:pt x="487465" y="829234"/>
                  <a:pt x="492076" y="825879"/>
                </a:cubicBezTo>
                <a:cubicBezTo>
                  <a:pt x="496686" y="822523"/>
                  <a:pt x="503150" y="815808"/>
                  <a:pt x="511467" y="805734"/>
                </a:cubicBezTo>
                <a:cubicBezTo>
                  <a:pt x="519784" y="795660"/>
                  <a:pt x="524832" y="785482"/>
                  <a:pt x="526610" y="775200"/>
                </a:cubicBezTo>
                <a:cubicBezTo>
                  <a:pt x="510291" y="778714"/>
                  <a:pt x="497765" y="781618"/>
                  <a:pt x="489032" y="783912"/>
                </a:cubicBezTo>
                <a:cubicBezTo>
                  <a:pt x="480299" y="786207"/>
                  <a:pt x="471329" y="783281"/>
                  <a:pt x="462122" y="775136"/>
                </a:cubicBezTo>
                <a:cubicBezTo>
                  <a:pt x="452916" y="766991"/>
                  <a:pt x="455089" y="762918"/>
                  <a:pt x="468640" y="762918"/>
                </a:cubicBezTo>
                <a:cubicBezTo>
                  <a:pt x="480012" y="762918"/>
                  <a:pt x="503379" y="759125"/>
                  <a:pt x="538742" y="751539"/>
                </a:cubicBezTo>
                <a:lnTo>
                  <a:pt x="538742" y="713100"/>
                </a:lnTo>
                <a:cubicBezTo>
                  <a:pt x="526725" y="714907"/>
                  <a:pt x="515848" y="713244"/>
                  <a:pt x="506111" y="708110"/>
                </a:cubicBezTo>
                <a:cubicBezTo>
                  <a:pt x="496374" y="702976"/>
                  <a:pt x="496510" y="699151"/>
                  <a:pt x="506520" y="696634"/>
                </a:cubicBezTo>
                <a:cubicBezTo>
                  <a:pt x="516529" y="694117"/>
                  <a:pt x="527270" y="691332"/>
                  <a:pt x="538742" y="688277"/>
                </a:cubicBezTo>
                <a:cubicBezTo>
                  <a:pt x="538742" y="673406"/>
                  <a:pt x="538527" y="659159"/>
                  <a:pt x="538097" y="645536"/>
                </a:cubicBezTo>
                <a:cubicBezTo>
                  <a:pt x="537667" y="631913"/>
                  <a:pt x="535419" y="620394"/>
                  <a:pt x="531353" y="610980"/>
                </a:cubicBezTo>
                <a:cubicBezTo>
                  <a:pt x="528304" y="603919"/>
                  <a:pt x="529246" y="600041"/>
                  <a:pt x="534179" y="599344"/>
                </a:cubicBezTo>
                <a:close/>
                <a:moveTo>
                  <a:pt x="4892569" y="234121"/>
                </a:moveTo>
                <a:cubicBezTo>
                  <a:pt x="4897301" y="234127"/>
                  <a:pt x="4902041" y="235379"/>
                  <a:pt x="4906787" y="237878"/>
                </a:cubicBezTo>
                <a:cubicBezTo>
                  <a:pt x="4916281" y="242875"/>
                  <a:pt x="4921027" y="250766"/>
                  <a:pt x="4921027" y="261550"/>
                </a:cubicBezTo>
                <a:cubicBezTo>
                  <a:pt x="4921027" y="272334"/>
                  <a:pt x="4915531" y="279984"/>
                  <a:pt x="4904540" y="284501"/>
                </a:cubicBezTo>
                <a:cubicBezTo>
                  <a:pt x="4893548" y="289018"/>
                  <a:pt x="4883847" y="288470"/>
                  <a:pt x="4875436" y="282856"/>
                </a:cubicBezTo>
                <a:cubicBezTo>
                  <a:pt x="4867026" y="277242"/>
                  <a:pt x="4863057" y="269580"/>
                  <a:pt x="4863530" y="259872"/>
                </a:cubicBezTo>
                <a:cubicBezTo>
                  <a:pt x="4864003" y="250164"/>
                  <a:pt x="4868958" y="242821"/>
                  <a:pt x="4878393" y="237845"/>
                </a:cubicBezTo>
                <a:cubicBezTo>
                  <a:pt x="4883112" y="235357"/>
                  <a:pt x="4887836" y="234116"/>
                  <a:pt x="4892569" y="234121"/>
                </a:cubicBezTo>
                <a:close/>
                <a:moveTo>
                  <a:pt x="4332872" y="184274"/>
                </a:moveTo>
                <a:cubicBezTo>
                  <a:pt x="4336810" y="184697"/>
                  <a:pt x="4341780" y="185704"/>
                  <a:pt x="4347781" y="187296"/>
                </a:cubicBezTo>
                <a:cubicBezTo>
                  <a:pt x="4369966" y="192115"/>
                  <a:pt x="4384159" y="199815"/>
                  <a:pt x="4390361" y="210398"/>
                </a:cubicBezTo>
                <a:cubicBezTo>
                  <a:pt x="4396563" y="220981"/>
                  <a:pt x="4398284" y="231034"/>
                  <a:pt x="4395524" y="240556"/>
                </a:cubicBezTo>
                <a:cubicBezTo>
                  <a:pt x="4392763" y="250078"/>
                  <a:pt x="4387827" y="253365"/>
                  <a:pt x="4380714" y="250418"/>
                </a:cubicBezTo>
                <a:cubicBezTo>
                  <a:pt x="4373601" y="247471"/>
                  <a:pt x="4364836" y="240789"/>
                  <a:pt x="4354417" y="230371"/>
                </a:cubicBezTo>
                <a:cubicBezTo>
                  <a:pt x="4343999" y="219952"/>
                  <a:pt x="4334287" y="208577"/>
                  <a:pt x="4325282" y="196245"/>
                </a:cubicBezTo>
                <a:cubicBezTo>
                  <a:pt x="4318527" y="186995"/>
                  <a:pt x="4321057" y="183005"/>
                  <a:pt x="4332872" y="184274"/>
                </a:cubicBezTo>
                <a:close/>
                <a:moveTo>
                  <a:pt x="2493444" y="181813"/>
                </a:moveTo>
                <a:lnTo>
                  <a:pt x="2434838" y="188436"/>
                </a:lnTo>
                <a:cubicBezTo>
                  <a:pt x="2433504" y="190505"/>
                  <a:pt x="2432223" y="192145"/>
                  <a:pt x="2430995" y="193357"/>
                </a:cubicBezTo>
                <a:lnTo>
                  <a:pt x="2429565" y="194310"/>
                </a:lnTo>
                <a:lnTo>
                  <a:pt x="2436753" y="196148"/>
                </a:lnTo>
                <a:cubicBezTo>
                  <a:pt x="2442675" y="198435"/>
                  <a:pt x="2445163" y="200884"/>
                  <a:pt x="2444217" y="203493"/>
                </a:cubicBezTo>
                <a:cubicBezTo>
                  <a:pt x="2443270" y="206103"/>
                  <a:pt x="2442396" y="208764"/>
                  <a:pt x="2441592" y="211474"/>
                </a:cubicBezTo>
                <a:cubicBezTo>
                  <a:pt x="2455130" y="210685"/>
                  <a:pt x="2473521" y="208627"/>
                  <a:pt x="2496766" y="205300"/>
                </a:cubicBezTo>
                <a:cubicBezTo>
                  <a:pt x="2496766" y="198618"/>
                  <a:pt x="2495644" y="192577"/>
                  <a:pt x="2493400" y="187178"/>
                </a:cubicBezTo>
                <a:close/>
                <a:moveTo>
                  <a:pt x="2504123" y="180607"/>
                </a:moveTo>
                <a:lnTo>
                  <a:pt x="2496439" y="181475"/>
                </a:lnTo>
                <a:lnTo>
                  <a:pt x="2500316" y="181252"/>
                </a:lnTo>
                <a:lnTo>
                  <a:pt x="2506906" y="183231"/>
                </a:lnTo>
                <a:close/>
                <a:moveTo>
                  <a:pt x="4188608" y="179501"/>
                </a:moveTo>
                <a:cubicBezTo>
                  <a:pt x="4191671" y="180077"/>
                  <a:pt x="4193947" y="184837"/>
                  <a:pt x="4195435" y="193782"/>
                </a:cubicBezTo>
                <a:cubicBezTo>
                  <a:pt x="4198410" y="211671"/>
                  <a:pt x="4194165" y="229467"/>
                  <a:pt x="4182700" y="247170"/>
                </a:cubicBezTo>
                <a:cubicBezTo>
                  <a:pt x="4171235" y="264873"/>
                  <a:pt x="4162660" y="267856"/>
                  <a:pt x="4156974" y="256118"/>
                </a:cubicBezTo>
                <a:cubicBezTo>
                  <a:pt x="4151288" y="244381"/>
                  <a:pt x="4151855" y="233877"/>
                  <a:pt x="4158673" y="224606"/>
                </a:cubicBezTo>
                <a:cubicBezTo>
                  <a:pt x="4165492" y="215335"/>
                  <a:pt x="4171619" y="203909"/>
                  <a:pt x="4177054" y="190329"/>
                </a:cubicBezTo>
                <a:cubicBezTo>
                  <a:pt x="4181693" y="182535"/>
                  <a:pt x="4185544" y="178926"/>
                  <a:pt x="4188608" y="179501"/>
                </a:cubicBezTo>
                <a:close/>
                <a:moveTo>
                  <a:pt x="4620825" y="164265"/>
                </a:moveTo>
                <a:cubicBezTo>
                  <a:pt x="4623469" y="164239"/>
                  <a:pt x="4626713" y="164524"/>
                  <a:pt x="4630556" y="165119"/>
                </a:cubicBezTo>
                <a:cubicBezTo>
                  <a:pt x="4645929" y="167500"/>
                  <a:pt x="4656530" y="173142"/>
                  <a:pt x="4662359" y="182048"/>
                </a:cubicBezTo>
                <a:cubicBezTo>
                  <a:pt x="4668189" y="190953"/>
                  <a:pt x="4669106" y="199912"/>
                  <a:pt x="4665113" y="208925"/>
                </a:cubicBezTo>
                <a:cubicBezTo>
                  <a:pt x="4661119" y="217938"/>
                  <a:pt x="4653565" y="218457"/>
                  <a:pt x="4642451" y="210484"/>
                </a:cubicBezTo>
                <a:lnTo>
                  <a:pt x="4624469" y="191082"/>
                </a:lnTo>
                <a:cubicBezTo>
                  <a:pt x="4620783" y="186493"/>
                  <a:pt x="4617033" y="180424"/>
                  <a:pt x="4613219" y="172874"/>
                </a:cubicBezTo>
                <a:cubicBezTo>
                  <a:pt x="4610358" y="167211"/>
                  <a:pt x="4612893" y="164341"/>
                  <a:pt x="4620825" y="164265"/>
                </a:cubicBezTo>
                <a:close/>
                <a:moveTo>
                  <a:pt x="3530934" y="161009"/>
                </a:moveTo>
                <a:cubicBezTo>
                  <a:pt x="3532714" y="160858"/>
                  <a:pt x="3534914" y="161149"/>
                  <a:pt x="3537535" y="161882"/>
                </a:cubicBezTo>
                <a:cubicBezTo>
                  <a:pt x="3548017" y="164814"/>
                  <a:pt x="3555241" y="169364"/>
                  <a:pt x="3559206" y="175530"/>
                </a:cubicBezTo>
                <a:cubicBezTo>
                  <a:pt x="3563171" y="181696"/>
                  <a:pt x="3562745" y="188806"/>
                  <a:pt x="3557927" y="196858"/>
                </a:cubicBezTo>
                <a:cubicBezTo>
                  <a:pt x="3553108" y="204910"/>
                  <a:pt x="3547315" y="204770"/>
                  <a:pt x="3540546" y="196438"/>
                </a:cubicBezTo>
                <a:cubicBezTo>
                  <a:pt x="3533777" y="188106"/>
                  <a:pt x="3529017" y="180728"/>
                  <a:pt x="3526263" y="174304"/>
                </a:cubicBezTo>
                <a:cubicBezTo>
                  <a:pt x="3524037" y="165893"/>
                  <a:pt x="3525594" y="161462"/>
                  <a:pt x="3530934" y="161009"/>
                </a:cubicBezTo>
                <a:close/>
                <a:moveTo>
                  <a:pt x="1772127" y="154599"/>
                </a:moveTo>
                <a:cubicBezTo>
                  <a:pt x="1774446" y="154910"/>
                  <a:pt x="1777250" y="155545"/>
                  <a:pt x="1780542" y="156504"/>
                </a:cubicBezTo>
                <a:cubicBezTo>
                  <a:pt x="1793706" y="160340"/>
                  <a:pt x="1803181" y="166152"/>
                  <a:pt x="1808967" y="173938"/>
                </a:cubicBezTo>
                <a:cubicBezTo>
                  <a:pt x="1814754" y="181725"/>
                  <a:pt x="1816180" y="191304"/>
                  <a:pt x="1813248" y="202676"/>
                </a:cubicBezTo>
                <a:cubicBezTo>
                  <a:pt x="1810315" y="214048"/>
                  <a:pt x="1801069" y="211366"/>
                  <a:pt x="1785510" y="194631"/>
                </a:cubicBezTo>
                <a:cubicBezTo>
                  <a:pt x="1773823" y="178441"/>
                  <a:pt x="1766782" y="167080"/>
                  <a:pt x="1764387" y="160548"/>
                </a:cubicBezTo>
                <a:cubicBezTo>
                  <a:pt x="1762591" y="155649"/>
                  <a:pt x="1765171" y="153666"/>
                  <a:pt x="1772127" y="154599"/>
                </a:cubicBezTo>
                <a:close/>
                <a:moveTo>
                  <a:pt x="3590644" y="145502"/>
                </a:moveTo>
                <a:cubicBezTo>
                  <a:pt x="3574324" y="147266"/>
                  <a:pt x="3546074" y="150757"/>
                  <a:pt x="3505893" y="155977"/>
                </a:cubicBezTo>
                <a:cubicBezTo>
                  <a:pt x="3502208" y="164725"/>
                  <a:pt x="3498504" y="174437"/>
                  <a:pt x="3494783" y="185113"/>
                </a:cubicBezTo>
                <a:cubicBezTo>
                  <a:pt x="3491062" y="195789"/>
                  <a:pt x="3487462" y="203752"/>
                  <a:pt x="3483985" y="209000"/>
                </a:cubicBezTo>
                <a:cubicBezTo>
                  <a:pt x="3480507" y="214249"/>
                  <a:pt x="3479511" y="216894"/>
                  <a:pt x="3480995" y="216937"/>
                </a:cubicBezTo>
                <a:cubicBezTo>
                  <a:pt x="3482479" y="216980"/>
                  <a:pt x="3493700" y="216317"/>
                  <a:pt x="3514659" y="214948"/>
                </a:cubicBezTo>
                <a:cubicBezTo>
                  <a:pt x="3535617" y="213578"/>
                  <a:pt x="3558873" y="212872"/>
                  <a:pt x="3584427" y="212829"/>
                </a:cubicBezTo>
                <a:cubicBezTo>
                  <a:pt x="3587668" y="198302"/>
                  <a:pt x="3589740" y="175860"/>
                  <a:pt x="3590644" y="145502"/>
                </a:cubicBezTo>
                <a:close/>
                <a:moveTo>
                  <a:pt x="4892585" y="132889"/>
                </a:moveTo>
                <a:cubicBezTo>
                  <a:pt x="4897317" y="132894"/>
                  <a:pt x="4902055" y="134144"/>
                  <a:pt x="4906798" y="136639"/>
                </a:cubicBezTo>
                <a:cubicBezTo>
                  <a:pt x="4916284" y="141630"/>
                  <a:pt x="4921027" y="149524"/>
                  <a:pt x="4921027" y="160322"/>
                </a:cubicBezTo>
                <a:cubicBezTo>
                  <a:pt x="4921027" y="171106"/>
                  <a:pt x="4915531" y="178757"/>
                  <a:pt x="4904540" y="183274"/>
                </a:cubicBezTo>
                <a:cubicBezTo>
                  <a:pt x="4893548" y="187791"/>
                  <a:pt x="4883847" y="187242"/>
                  <a:pt x="4875436" y="181628"/>
                </a:cubicBezTo>
                <a:cubicBezTo>
                  <a:pt x="4867026" y="176014"/>
                  <a:pt x="4863057" y="168349"/>
                  <a:pt x="4863530" y="158634"/>
                </a:cubicBezTo>
                <a:cubicBezTo>
                  <a:pt x="4864003" y="148918"/>
                  <a:pt x="4868961" y="141576"/>
                  <a:pt x="4878405" y="136607"/>
                </a:cubicBezTo>
                <a:cubicBezTo>
                  <a:pt x="4883126" y="134123"/>
                  <a:pt x="4887853" y="132883"/>
                  <a:pt x="4892585" y="132889"/>
                </a:cubicBezTo>
                <a:close/>
                <a:moveTo>
                  <a:pt x="1695995" y="127272"/>
                </a:moveTo>
                <a:cubicBezTo>
                  <a:pt x="1691069" y="127709"/>
                  <a:pt x="1678532" y="129935"/>
                  <a:pt x="1658384" y="133951"/>
                </a:cubicBezTo>
                <a:lnTo>
                  <a:pt x="1659567" y="172347"/>
                </a:lnTo>
                <a:cubicBezTo>
                  <a:pt x="1667498" y="171601"/>
                  <a:pt x="1674098" y="169837"/>
                  <a:pt x="1679368" y="167055"/>
                </a:cubicBezTo>
                <a:cubicBezTo>
                  <a:pt x="1684638" y="164273"/>
                  <a:pt x="1690331" y="165890"/>
                  <a:pt x="1696447" y="171906"/>
                </a:cubicBezTo>
                <a:cubicBezTo>
                  <a:pt x="1702563" y="177921"/>
                  <a:pt x="1700806" y="182897"/>
                  <a:pt x="1691177" y="186834"/>
                </a:cubicBezTo>
                <a:cubicBezTo>
                  <a:pt x="1681547" y="190770"/>
                  <a:pt x="1671068" y="192738"/>
                  <a:pt x="1659740" y="192738"/>
                </a:cubicBezTo>
                <a:lnTo>
                  <a:pt x="1660901" y="227671"/>
                </a:lnTo>
                <a:cubicBezTo>
                  <a:pt x="1665433" y="227800"/>
                  <a:pt x="1672187" y="226033"/>
                  <a:pt x="1681164" y="222369"/>
                </a:cubicBezTo>
                <a:cubicBezTo>
                  <a:pt x="1690141" y="218705"/>
                  <a:pt x="1696160" y="218898"/>
                  <a:pt x="1699222" y="222950"/>
                </a:cubicBezTo>
                <a:cubicBezTo>
                  <a:pt x="1702283" y="227001"/>
                  <a:pt x="1704538" y="226743"/>
                  <a:pt x="1705987" y="222175"/>
                </a:cubicBezTo>
                <a:cubicBezTo>
                  <a:pt x="1707435" y="217608"/>
                  <a:pt x="1708385" y="202092"/>
                  <a:pt x="1708837" y="175627"/>
                </a:cubicBezTo>
                <a:cubicBezTo>
                  <a:pt x="1709289" y="149162"/>
                  <a:pt x="1708493" y="134377"/>
                  <a:pt x="1706449" y="131273"/>
                </a:cubicBezTo>
                <a:cubicBezTo>
                  <a:pt x="1704406" y="128168"/>
                  <a:pt x="1700921" y="126834"/>
                  <a:pt x="1695995" y="127272"/>
                </a:cubicBezTo>
                <a:close/>
                <a:moveTo>
                  <a:pt x="2025892" y="119955"/>
                </a:moveTo>
                <a:cubicBezTo>
                  <a:pt x="2030067" y="120248"/>
                  <a:pt x="2035191" y="121977"/>
                  <a:pt x="2041264" y="125142"/>
                </a:cubicBezTo>
                <a:cubicBezTo>
                  <a:pt x="2053410" y="131473"/>
                  <a:pt x="2056031" y="137514"/>
                  <a:pt x="2049126" y="143265"/>
                </a:cubicBezTo>
                <a:cubicBezTo>
                  <a:pt x="2042221" y="149015"/>
                  <a:pt x="2037722" y="156425"/>
                  <a:pt x="2035628" y="165496"/>
                </a:cubicBezTo>
                <a:cubicBezTo>
                  <a:pt x="2033535" y="174566"/>
                  <a:pt x="2034961" y="183808"/>
                  <a:pt x="2039909" y="193222"/>
                </a:cubicBezTo>
                <a:cubicBezTo>
                  <a:pt x="2044856" y="202637"/>
                  <a:pt x="2045982" y="214034"/>
                  <a:pt x="2043286" y="227413"/>
                </a:cubicBezTo>
                <a:cubicBezTo>
                  <a:pt x="2083596" y="238512"/>
                  <a:pt x="2112230" y="245851"/>
                  <a:pt x="2129187" y="249429"/>
                </a:cubicBezTo>
                <a:cubicBezTo>
                  <a:pt x="2146145" y="253007"/>
                  <a:pt x="2165927" y="255459"/>
                  <a:pt x="2188534" y="256785"/>
                </a:cubicBezTo>
                <a:cubicBezTo>
                  <a:pt x="2211142" y="258112"/>
                  <a:pt x="2234652" y="257190"/>
                  <a:pt x="2259067" y="254021"/>
                </a:cubicBezTo>
                <a:cubicBezTo>
                  <a:pt x="2283481" y="250852"/>
                  <a:pt x="2290941" y="254093"/>
                  <a:pt x="2281448" y="263744"/>
                </a:cubicBezTo>
                <a:lnTo>
                  <a:pt x="2243353" y="282157"/>
                </a:lnTo>
                <a:cubicBezTo>
                  <a:pt x="2223793" y="291836"/>
                  <a:pt x="2209464" y="296221"/>
                  <a:pt x="2200365" y="295310"/>
                </a:cubicBezTo>
                <a:cubicBezTo>
                  <a:pt x="2191266" y="294400"/>
                  <a:pt x="2172441" y="289108"/>
                  <a:pt x="2143890" y="279436"/>
                </a:cubicBezTo>
                <a:cubicBezTo>
                  <a:pt x="2115338" y="269763"/>
                  <a:pt x="2092469" y="262120"/>
                  <a:pt x="2075282" y="256506"/>
                </a:cubicBezTo>
                <a:cubicBezTo>
                  <a:pt x="2058096" y="250891"/>
                  <a:pt x="2046064" y="247185"/>
                  <a:pt x="2039188" y="245385"/>
                </a:cubicBezTo>
                <a:cubicBezTo>
                  <a:pt x="2032312" y="243585"/>
                  <a:pt x="2025432" y="244675"/>
                  <a:pt x="2018549" y="248654"/>
                </a:cubicBezTo>
                <a:cubicBezTo>
                  <a:pt x="2011666" y="252634"/>
                  <a:pt x="2004736" y="256233"/>
                  <a:pt x="1997759" y="259453"/>
                </a:cubicBezTo>
                <a:cubicBezTo>
                  <a:pt x="1990783" y="262672"/>
                  <a:pt x="1983100" y="260334"/>
                  <a:pt x="1974711" y="252440"/>
                </a:cubicBezTo>
                <a:cubicBezTo>
                  <a:pt x="1966322" y="244546"/>
                  <a:pt x="1965350" y="240269"/>
                  <a:pt x="1971796" y="239609"/>
                </a:cubicBezTo>
                <a:cubicBezTo>
                  <a:pt x="1978242" y="238950"/>
                  <a:pt x="1995985" y="234777"/>
                  <a:pt x="2025024" y="227090"/>
                </a:cubicBezTo>
                <a:cubicBezTo>
                  <a:pt x="2025382" y="226588"/>
                  <a:pt x="2024479" y="221899"/>
                  <a:pt x="2022313" y="213023"/>
                </a:cubicBezTo>
                <a:cubicBezTo>
                  <a:pt x="2020148" y="204146"/>
                  <a:pt x="2017226" y="196660"/>
                  <a:pt x="2013548" y="190566"/>
                </a:cubicBezTo>
                <a:cubicBezTo>
                  <a:pt x="2009870" y="184471"/>
                  <a:pt x="2009153" y="176337"/>
                  <a:pt x="2011397" y="166162"/>
                </a:cubicBezTo>
                <a:cubicBezTo>
                  <a:pt x="2013641" y="155988"/>
                  <a:pt x="2011329" y="151575"/>
                  <a:pt x="2004460" y="152923"/>
                </a:cubicBezTo>
                <a:cubicBezTo>
                  <a:pt x="1997591" y="154271"/>
                  <a:pt x="1990170" y="152822"/>
                  <a:pt x="1982197" y="148578"/>
                </a:cubicBezTo>
                <a:cubicBezTo>
                  <a:pt x="1974223" y="144333"/>
                  <a:pt x="1973130" y="141425"/>
                  <a:pt x="1978916" y="139855"/>
                </a:cubicBezTo>
                <a:cubicBezTo>
                  <a:pt x="1984703" y="138285"/>
                  <a:pt x="1991227" y="136439"/>
                  <a:pt x="1998491" y="134316"/>
                </a:cubicBezTo>
                <a:cubicBezTo>
                  <a:pt x="2005754" y="132194"/>
                  <a:pt x="2011662" y="128552"/>
                  <a:pt x="2016215" y="123389"/>
                </a:cubicBezTo>
                <a:cubicBezTo>
                  <a:pt x="2018492" y="120808"/>
                  <a:pt x="2021717" y="119663"/>
                  <a:pt x="2025892" y="119955"/>
                </a:cubicBezTo>
                <a:close/>
                <a:moveTo>
                  <a:pt x="4371574" y="107122"/>
                </a:moveTo>
                <a:cubicBezTo>
                  <a:pt x="4379166" y="107050"/>
                  <a:pt x="4385417" y="107737"/>
                  <a:pt x="4390329" y="109181"/>
                </a:cubicBezTo>
                <a:cubicBezTo>
                  <a:pt x="4400152" y="112071"/>
                  <a:pt x="4408215" y="118173"/>
                  <a:pt x="4414517" y="127487"/>
                </a:cubicBezTo>
                <a:cubicBezTo>
                  <a:pt x="4420820" y="136801"/>
                  <a:pt x="4411133" y="140784"/>
                  <a:pt x="4385457" y="139436"/>
                </a:cubicBezTo>
                <a:cubicBezTo>
                  <a:pt x="4359781" y="138088"/>
                  <a:pt x="4324027" y="138604"/>
                  <a:pt x="4278196" y="140985"/>
                </a:cubicBezTo>
                <a:cubicBezTo>
                  <a:pt x="4287187" y="146477"/>
                  <a:pt x="4290335" y="152331"/>
                  <a:pt x="4287639" y="158548"/>
                </a:cubicBezTo>
                <a:cubicBezTo>
                  <a:pt x="4284943" y="164764"/>
                  <a:pt x="4284710" y="182177"/>
                  <a:pt x="4286939" y="210785"/>
                </a:cubicBezTo>
                <a:cubicBezTo>
                  <a:pt x="4289170" y="239394"/>
                  <a:pt x="4289585" y="259309"/>
                  <a:pt x="4288187" y="270530"/>
                </a:cubicBezTo>
                <a:cubicBezTo>
                  <a:pt x="4286789" y="281752"/>
                  <a:pt x="4282164" y="292288"/>
                  <a:pt x="4274313" y="302140"/>
                </a:cubicBezTo>
                <a:cubicBezTo>
                  <a:pt x="4266462" y="311992"/>
                  <a:pt x="4260525" y="313296"/>
                  <a:pt x="4256502" y="306055"/>
                </a:cubicBezTo>
                <a:cubicBezTo>
                  <a:pt x="4252480" y="298813"/>
                  <a:pt x="4244037" y="288889"/>
                  <a:pt x="4231174" y="276284"/>
                </a:cubicBezTo>
                <a:cubicBezTo>
                  <a:pt x="4218311" y="263679"/>
                  <a:pt x="4215952" y="258313"/>
                  <a:pt x="4224097" y="260184"/>
                </a:cubicBezTo>
                <a:cubicBezTo>
                  <a:pt x="4232242" y="262055"/>
                  <a:pt x="4239047" y="263629"/>
                  <a:pt x="4244510" y="264905"/>
                </a:cubicBezTo>
                <a:cubicBezTo>
                  <a:pt x="4249974" y="266182"/>
                  <a:pt x="4254000" y="266734"/>
                  <a:pt x="4256588" y="266562"/>
                </a:cubicBezTo>
                <a:cubicBezTo>
                  <a:pt x="4259177" y="266390"/>
                  <a:pt x="4260252" y="247909"/>
                  <a:pt x="4259815" y="211119"/>
                </a:cubicBezTo>
                <a:cubicBezTo>
                  <a:pt x="4259377" y="174329"/>
                  <a:pt x="4257438" y="152005"/>
                  <a:pt x="4253996" y="144147"/>
                </a:cubicBezTo>
                <a:cubicBezTo>
                  <a:pt x="4227266" y="148649"/>
                  <a:pt x="4206294" y="152019"/>
                  <a:pt x="4191079" y="154256"/>
                </a:cubicBezTo>
                <a:cubicBezTo>
                  <a:pt x="4175864" y="156493"/>
                  <a:pt x="4164936" y="157845"/>
                  <a:pt x="4158297" y="158311"/>
                </a:cubicBezTo>
                <a:cubicBezTo>
                  <a:pt x="4151658" y="158777"/>
                  <a:pt x="4145864" y="158766"/>
                  <a:pt x="4140917" y="158279"/>
                </a:cubicBezTo>
                <a:cubicBezTo>
                  <a:pt x="4135969" y="157791"/>
                  <a:pt x="4129014" y="153493"/>
                  <a:pt x="4120052" y="145383"/>
                </a:cubicBezTo>
                <a:cubicBezTo>
                  <a:pt x="4111089" y="137274"/>
                  <a:pt x="4113383" y="133219"/>
                  <a:pt x="4126935" y="133219"/>
                </a:cubicBezTo>
                <a:cubicBezTo>
                  <a:pt x="4138708" y="133219"/>
                  <a:pt x="4154744" y="132337"/>
                  <a:pt x="4175043" y="130574"/>
                </a:cubicBezTo>
                <a:cubicBezTo>
                  <a:pt x="4195341" y="128810"/>
                  <a:pt x="4223570" y="125669"/>
                  <a:pt x="4259729" y="121152"/>
                </a:cubicBezTo>
                <a:cubicBezTo>
                  <a:pt x="4295888" y="116635"/>
                  <a:pt x="4324238" y="112788"/>
                  <a:pt x="4344781" y="109612"/>
                </a:cubicBezTo>
                <a:cubicBezTo>
                  <a:pt x="4355052" y="108024"/>
                  <a:pt x="4363983" y="107194"/>
                  <a:pt x="4371574" y="107122"/>
                </a:cubicBezTo>
                <a:close/>
                <a:moveTo>
                  <a:pt x="2494373" y="94202"/>
                </a:moveTo>
                <a:cubicBezTo>
                  <a:pt x="2490139" y="94437"/>
                  <a:pt x="2484412" y="95117"/>
                  <a:pt x="2477192" y="96243"/>
                </a:cubicBezTo>
                <a:cubicBezTo>
                  <a:pt x="2462751" y="98494"/>
                  <a:pt x="2446834" y="100803"/>
                  <a:pt x="2429439" y="103169"/>
                </a:cubicBezTo>
                <a:cubicBezTo>
                  <a:pt x="2429439" y="109651"/>
                  <a:pt x="2429625" y="113358"/>
                  <a:pt x="2429998" y="114290"/>
                </a:cubicBezTo>
                <a:cubicBezTo>
                  <a:pt x="2439506" y="113501"/>
                  <a:pt x="2449845" y="111056"/>
                  <a:pt x="2461016" y="106955"/>
                </a:cubicBezTo>
                <a:cubicBezTo>
                  <a:pt x="2472187" y="102854"/>
                  <a:pt x="2480741" y="104180"/>
                  <a:pt x="2486678" y="110935"/>
                </a:cubicBezTo>
                <a:cubicBezTo>
                  <a:pt x="2492615" y="117689"/>
                  <a:pt x="2488230" y="122661"/>
                  <a:pt x="2473524" y="125852"/>
                </a:cubicBezTo>
                <a:cubicBezTo>
                  <a:pt x="2458819" y="129043"/>
                  <a:pt x="2445027" y="131004"/>
                  <a:pt x="2432149" y="131735"/>
                </a:cubicBezTo>
                <a:cubicBezTo>
                  <a:pt x="2433053" y="135464"/>
                  <a:pt x="2433504" y="138647"/>
                  <a:pt x="2433504" y="141286"/>
                </a:cubicBezTo>
                <a:cubicBezTo>
                  <a:pt x="2444288" y="138920"/>
                  <a:pt x="2454818" y="136306"/>
                  <a:pt x="2465092" y="133445"/>
                </a:cubicBezTo>
                <a:cubicBezTo>
                  <a:pt x="2475367" y="130584"/>
                  <a:pt x="2483469" y="132266"/>
                  <a:pt x="2489399" y="138489"/>
                </a:cubicBezTo>
                <a:cubicBezTo>
                  <a:pt x="2495329" y="144713"/>
                  <a:pt x="2491883" y="149460"/>
                  <a:pt x="2479063" y="152729"/>
                </a:cubicBezTo>
                <a:cubicBezTo>
                  <a:pt x="2466243" y="155999"/>
                  <a:pt x="2451501" y="158021"/>
                  <a:pt x="2434838" y="158795"/>
                </a:cubicBezTo>
                <a:lnTo>
                  <a:pt x="2435849" y="172347"/>
                </a:lnTo>
                <a:cubicBezTo>
                  <a:pt x="2436867" y="171572"/>
                  <a:pt x="2445651" y="169808"/>
                  <a:pt x="2462199" y="167055"/>
                </a:cubicBezTo>
                <a:cubicBezTo>
                  <a:pt x="2478748" y="164302"/>
                  <a:pt x="2488951" y="162925"/>
                  <a:pt x="2492808" y="162925"/>
                </a:cubicBezTo>
                <a:cubicBezTo>
                  <a:pt x="2497569" y="162925"/>
                  <a:pt x="2501248" y="162911"/>
                  <a:pt x="2503843" y="162882"/>
                </a:cubicBezTo>
                <a:cubicBezTo>
                  <a:pt x="2506324" y="138575"/>
                  <a:pt x="2507360" y="121485"/>
                  <a:pt x="2506951" y="111612"/>
                </a:cubicBezTo>
                <a:cubicBezTo>
                  <a:pt x="2506543" y="101739"/>
                  <a:pt x="2505091" y="96146"/>
                  <a:pt x="2502596" y="94834"/>
                </a:cubicBezTo>
                <a:cubicBezTo>
                  <a:pt x="2501348" y="94178"/>
                  <a:pt x="2498607" y="93967"/>
                  <a:pt x="2494373" y="94202"/>
                </a:cubicBezTo>
                <a:close/>
                <a:moveTo>
                  <a:pt x="2220542" y="91403"/>
                </a:moveTo>
                <a:cubicBezTo>
                  <a:pt x="2228637" y="90471"/>
                  <a:pt x="2235986" y="93927"/>
                  <a:pt x="2242590" y="101771"/>
                </a:cubicBezTo>
                <a:cubicBezTo>
                  <a:pt x="2249193" y="109615"/>
                  <a:pt x="2246031" y="114365"/>
                  <a:pt x="2233104" y="116022"/>
                </a:cubicBezTo>
                <a:cubicBezTo>
                  <a:pt x="2220176" y="117678"/>
                  <a:pt x="2195142" y="120492"/>
                  <a:pt x="2158000" y="124465"/>
                </a:cubicBezTo>
                <a:cubicBezTo>
                  <a:pt x="2163407" y="128996"/>
                  <a:pt x="2163235" y="134313"/>
                  <a:pt x="2157484" y="140414"/>
                </a:cubicBezTo>
                <a:cubicBezTo>
                  <a:pt x="2151734" y="146516"/>
                  <a:pt x="2146001" y="153740"/>
                  <a:pt x="2140287" y="162086"/>
                </a:cubicBezTo>
                <a:cubicBezTo>
                  <a:pt x="2134572" y="170432"/>
                  <a:pt x="2129349" y="177832"/>
                  <a:pt x="2124616" y="184285"/>
                </a:cubicBezTo>
                <a:cubicBezTo>
                  <a:pt x="2119884" y="190738"/>
                  <a:pt x="2118393" y="193964"/>
                  <a:pt x="2120142" y="193964"/>
                </a:cubicBezTo>
                <a:cubicBezTo>
                  <a:pt x="2125276" y="193964"/>
                  <a:pt x="2147740" y="190214"/>
                  <a:pt x="2187534" y="182715"/>
                </a:cubicBezTo>
                <a:cubicBezTo>
                  <a:pt x="2185182" y="178183"/>
                  <a:pt x="2182346" y="173605"/>
                  <a:pt x="2179027" y="168980"/>
                </a:cubicBezTo>
                <a:cubicBezTo>
                  <a:pt x="2175707" y="164355"/>
                  <a:pt x="2175463" y="160161"/>
                  <a:pt x="2178295" y="156397"/>
                </a:cubicBezTo>
                <a:cubicBezTo>
                  <a:pt x="2181128" y="152632"/>
                  <a:pt x="2189897" y="155515"/>
                  <a:pt x="2204602" y="165044"/>
                </a:cubicBezTo>
                <a:cubicBezTo>
                  <a:pt x="2219308" y="174573"/>
                  <a:pt x="2227593" y="184790"/>
                  <a:pt x="2229458" y="195696"/>
                </a:cubicBezTo>
                <a:cubicBezTo>
                  <a:pt x="2231322" y="206602"/>
                  <a:pt x="2230375" y="216034"/>
                  <a:pt x="2226618" y="223993"/>
                </a:cubicBezTo>
                <a:cubicBezTo>
                  <a:pt x="2222861" y="231952"/>
                  <a:pt x="2217502" y="231747"/>
                  <a:pt x="2210539" y="223380"/>
                </a:cubicBezTo>
                <a:cubicBezTo>
                  <a:pt x="2203577" y="215012"/>
                  <a:pt x="2197515" y="206154"/>
                  <a:pt x="2192352" y="196804"/>
                </a:cubicBezTo>
                <a:cubicBezTo>
                  <a:pt x="2155154" y="207416"/>
                  <a:pt x="2131152" y="215195"/>
                  <a:pt x="2120347" y="220142"/>
                </a:cubicBezTo>
                <a:cubicBezTo>
                  <a:pt x="2109541" y="225090"/>
                  <a:pt x="2101367" y="228736"/>
                  <a:pt x="2095825" y="231080"/>
                </a:cubicBezTo>
                <a:cubicBezTo>
                  <a:pt x="2090282" y="233425"/>
                  <a:pt x="2086411" y="229456"/>
                  <a:pt x="2084209" y="219174"/>
                </a:cubicBezTo>
                <a:cubicBezTo>
                  <a:pt x="2082008" y="208893"/>
                  <a:pt x="2083481" y="202318"/>
                  <a:pt x="2088630" y="199450"/>
                </a:cubicBezTo>
                <a:cubicBezTo>
                  <a:pt x="2093778" y="196582"/>
                  <a:pt x="2101654" y="185428"/>
                  <a:pt x="2112259" y="165990"/>
                </a:cubicBezTo>
                <a:cubicBezTo>
                  <a:pt x="2122863" y="146552"/>
                  <a:pt x="2128610" y="133427"/>
                  <a:pt x="2129499" y="126616"/>
                </a:cubicBezTo>
                <a:cubicBezTo>
                  <a:pt x="2118500" y="130172"/>
                  <a:pt x="2108200" y="132409"/>
                  <a:pt x="2098600" y="133327"/>
                </a:cubicBezTo>
                <a:cubicBezTo>
                  <a:pt x="2088999" y="134245"/>
                  <a:pt x="2079825" y="131642"/>
                  <a:pt x="2071077" y="125519"/>
                </a:cubicBezTo>
                <a:cubicBezTo>
                  <a:pt x="2062330" y="119395"/>
                  <a:pt x="2062993" y="116011"/>
                  <a:pt x="2073067" y="115366"/>
                </a:cubicBezTo>
                <a:cubicBezTo>
                  <a:pt x="2083141" y="114720"/>
                  <a:pt x="2099112" y="112358"/>
                  <a:pt x="2120981" y="108278"/>
                </a:cubicBezTo>
                <a:cubicBezTo>
                  <a:pt x="2142850" y="104198"/>
                  <a:pt x="2162887" y="100599"/>
                  <a:pt x="2181092" y="97480"/>
                </a:cubicBezTo>
                <a:cubicBezTo>
                  <a:pt x="2199297" y="94361"/>
                  <a:pt x="2212447" y="92335"/>
                  <a:pt x="2220542" y="91403"/>
                </a:cubicBezTo>
                <a:close/>
                <a:moveTo>
                  <a:pt x="3212763" y="90153"/>
                </a:moveTo>
                <a:cubicBezTo>
                  <a:pt x="3216428" y="90191"/>
                  <a:pt x="3220197" y="91181"/>
                  <a:pt x="3224069" y="93124"/>
                </a:cubicBezTo>
                <a:cubicBezTo>
                  <a:pt x="3231813" y="97010"/>
                  <a:pt x="3238595" y="102004"/>
                  <a:pt x="3244418" y="108106"/>
                </a:cubicBezTo>
                <a:cubicBezTo>
                  <a:pt x="3250240" y="114208"/>
                  <a:pt x="3249921" y="118940"/>
                  <a:pt x="3243461" y="122303"/>
                </a:cubicBezTo>
                <a:cubicBezTo>
                  <a:pt x="3237000" y="125666"/>
                  <a:pt x="3231171" y="129731"/>
                  <a:pt x="3225973" y="134499"/>
                </a:cubicBezTo>
                <a:cubicBezTo>
                  <a:pt x="3220774" y="139267"/>
                  <a:pt x="3213637" y="145867"/>
                  <a:pt x="3204559" y="154299"/>
                </a:cubicBezTo>
                <a:cubicBezTo>
                  <a:pt x="3206710" y="156307"/>
                  <a:pt x="3209714" y="159620"/>
                  <a:pt x="3213572" y="164237"/>
                </a:cubicBezTo>
                <a:cubicBezTo>
                  <a:pt x="3227453" y="163434"/>
                  <a:pt x="3241439" y="161896"/>
                  <a:pt x="3255528" y="159623"/>
                </a:cubicBezTo>
                <a:cubicBezTo>
                  <a:pt x="3269617" y="157350"/>
                  <a:pt x="3280860" y="155303"/>
                  <a:pt x="3289256" y="153482"/>
                </a:cubicBezTo>
                <a:cubicBezTo>
                  <a:pt x="3297652" y="151661"/>
                  <a:pt x="3306833" y="152206"/>
                  <a:pt x="3316800" y="155117"/>
                </a:cubicBezTo>
                <a:cubicBezTo>
                  <a:pt x="3326766" y="158028"/>
                  <a:pt x="3333499" y="163226"/>
                  <a:pt x="3336998" y="170712"/>
                </a:cubicBezTo>
                <a:cubicBezTo>
                  <a:pt x="3340497" y="178197"/>
                  <a:pt x="3336360" y="181718"/>
                  <a:pt x="3324587" y="181273"/>
                </a:cubicBezTo>
                <a:cubicBezTo>
                  <a:pt x="3312813" y="180829"/>
                  <a:pt x="3301603" y="180829"/>
                  <a:pt x="3290955" y="181273"/>
                </a:cubicBezTo>
                <a:cubicBezTo>
                  <a:pt x="3280308" y="181718"/>
                  <a:pt x="3256012" y="183611"/>
                  <a:pt x="3218068" y="186952"/>
                </a:cubicBezTo>
                <a:cubicBezTo>
                  <a:pt x="3219803" y="194911"/>
                  <a:pt x="3221129" y="207598"/>
                  <a:pt x="3222047" y="225015"/>
                </a:cubicBezTo>
                <a:cubicBezTo>
                  <a:pt x="3222965" y="242431"/>
                  <a:pt x="3222262" y="259047"/>
                  <a:pt x="3219939" y="274865"/>
                </a:cubicBezTo>
                <a:cubicBezTo>
                  <a:pt x="3217616" y="290682"/>
                  <a:pt x="3210607" y="303896"/>
                  <a:pt x="3198913" y="314508"/>
                </a:cubicBezTo>
                <a:cubicBezTo>
                  <a:pt x="3187218" y="325120"/>
                  <a:pt x="3179041" y="325263"/>
                  <a:pt x="3174380" y="314938"/>
                </a:cubicBezTo>
                <a:cubicBezTo>
                  <a:pt x="3169719" y="304613"/>
                  <a:pt x="3159835" y="294012"/>
                  <a:pt x="3144728" y="283135"/>
                </a:cubicBezTo>
                <a:cubicBezTo>
                  <a:pt x="3129621" y="272258"/>
                  <a:pt x="3131367" y="268845"/>
                  <a:pt x="3149966" y="272897"/>
                </a:cubicBezTo>
                <a:cubicBezTo>
                  <a:pt x="3168565" y="276948"/>
                  <a:pt x="3179829" y="277894"/>
                  <a:pt x="3183759" y="275736"/>
                </a:cubicBezTo>
                <a:cubicBezTo>
                  <a:pt x="3187688" y="273578"/>
                  <a:pt x="3190312" y="267006"/>
                  <a:pt x="3191631" y="256022"/>
                </a:cubicBezTo>
                <a:cubicBezTo>
                  <a:pt x="3192951" y="245037"/>
                  <a:pt x="3193610" y="233816"/>
                  <a:pt x="3193610" y="222358"/>
                </a:cubicBezTo>
                <a:cubicBezTo>
                  <a:pt x="3193610" y="210226"/>
                  <a:pt x="3192549" y="199457"/>
                  <a:pt x="3190427" y="190050"/>
                </a:cubicBezTo>
                <a:cubicBezTo>
                  <a:pt x="3164428" y="192702"/>
                  <a:pt x="3142473" y="195391"/>
                  <a:pt x="3124562" y="198116"/>
                </a:cubicBezTo>
                <a:cubicBezTo>
                  <a:pt x="3106651" y="200841"/>
                  <a:pt x="3093225" y="203103"/>
                  <a:pt x="3084284" y="204902"/>
                </a:cubicBezTo>
                <a:cubicBezTo>
                  <a:pt x="3075343" y="206702"/>
                  <a:pt x="3068026" y="207093"/>
                  <a:pt x="3062333" y="206075"/>
                </a:cubicBezTo>
                <a:cubicBezTo>
                  <a:pt x="3056640" y="205057"/>
                  <a:pt x="3051001" y="200529"/>
                  <a:pt x="3045415" y="192491"/>
                </a:cubicBezTo>
                <a:cubicBezTo>
                  <a:pt x="3039829" y="184453"/>
                  <a:pt x="3040647" y="180886"/>
                  <a:pt x="3047867" y="181790"/>
                </a:cubicBezTo>
                <a:cubicBezTo>
                  <a:pt x="3055087" y="182693"/>
                  <a:pt x="3061670" y="182940"/>
                  <a:pt x="3067614" y="182532"/>
                </a:cubicBezTo>
                <a:cubicBezTo>
                  <a:pt x="3073558" y="182123"/>
                  <a:pt x="3086819" y="180800"/>
                  <a:pt x="3107397" y="178563"/>
                </a:cubicBezTo>
                <a:cubicBezTo>
                  <a:pt x="3127975" y="176326"/>
                  <a:pt x="3154010" y="173150"/>
                  <a:pt x="3185501" y="169034"/>
                </a:cubicBezTo>
                <a:cubicBezTo>
                  <a:pt x="3181443" y="162165"/>
                  <a:pt x="3175929" y="154701"/>
                  <a:pt x="3168960" y="146642"/>
                </a:cubicBezTo>
                <a:cubicBezTo>
                  <a:pt x="3161990" y="138583"/>
                  <a:pt x="3169942" y="137701"/>
                  <a:pt x="3192815" y="143996"/>
                </a:cubicBezTo>
                <a:cubicBezTo>
                  <a:pt x="3194291" y="141874"/>
                  <a:pt x="3195916" y="138604"/>
                  <a:pt x="3197687" y="134187"/>
                </a:cubicBezTo>
                <a:cubicBezTo>
                  <a:pt x="3199457" y="129770"/>
                  <a:pt x="3201243" y="125060"/>
                  <a:pt x="3203043" y="120055"/>
                </a:cubicBezTo>
                <a:cubicBezTo>
                  <a:pt x="3204842" y="115050"/>
                  <a:pt x="3205477" y="112415"/>
                  <a:pt x="3204946" y="112150"/>
                </a:cubicBezTo>
                <a:cubicBezTo>
                  <a:pt x="3204416" y="111885"/>
                  <a:pt x="3196654" y="114602"/>
                  <a:pt x="3181661" y="120302"/>
                </a:cubicBezTo>
                <a:cubicBezTo>
                  <a:pt x="3166669" y="126003"/>
                  <a:pt x="3156290" y="130280"/>
                  <a:pt x="3150525" y="133133"/>
                </a:cubicBezTo>
                <a:cubicBezTo>
                  <a:pt x="3144760" y="135987"/>
                  <a:pt x="3137225" y="132660"/>
                  <a:pt x="3127918" y="123152"/>
                </a:cubicBezTo>
                <a:cubicBezTo>
                  <a:pt x="3118611" y="113645"/>
                  <a:pt x="3119690" y="109346"/>
                  <a:pt x="3131155" y="110257"/>
                </a:cubicBezTo>
                <a:cubicBezTo>
                  <a:pt x="3142620" y="111168"/>
                  <a:pt x="3155576" y="109436"/>
                  <a:pt x="3170024" y="105062"/>
                </a:cubicBezTo>
                <a:cubicBezTo>
                  <a:pt x="3184472" y="100689"/>
                  <a:pt x="3195155" y="96634"/>
                  <a:pt x="3202075" y="92898"/>
                </a:cubicBezTo>
                <a:cubicBezTo>
                  <a:pt x="3205534" y="91030"/>
                  <a:pt x="3209097" y="90115"/>
                  <a:pt x="3212763" y="90153"/>
                </a:cubicBezTo>
                <a:close/>
                <a:moveTo>
                  <a:pt x="3534500" y="74560"/>
                </a:moveTo>
                <a:cubicBezTo>
                  <a:pt x="3536405" y="74627"/>
                  <a:pt x="3538786" y="75204"/>
                  <a:pt x="3541643" y="76292"/>
                </a:cubicBezTo>
                <a:cubicBezTo>
                  <a:pt x="3553072" y="80644"/>
                  <a:pt x="3560526" y="85624"/>
                  <a:pt x="3564003" y="91231"/>
                </a:cubicBezTo>
                <a:cubicBezTo>
                  <a:pt x="3567481" y="96838"/>
                  <a:pt x="3567090" y="103911"/>
                  <a:pt x="3562831" y="112451"/>
                </a:cubicBezTo>
                <a:cubicBezTo>
                  <a:pt x="3558572" y="120991"/>
                  <a:pt x="3553001" y="121095"/>
                  <a:pt x="3546117" y="112763"/>
                </a:cubicBezTo>
                <a:cubicBezTo>
                  <a:pt x="3539234" y="104431"/>
                  <a:pt x="3533935" y="96092"/>
                  <a:pt x="3530221" y="87746"/>
                </a:cubicBezTo>
                <a:cubicBezTo>
                  <a:pt x="3527360" y="78755"/>
                  <a:pt x="3528787" y="74360"/>
                  <a:pt x="3534500" y="74560"/>
                </a:cubicBezTo>
                <a:close/>
                <a:moveTo>
                  <a:pt x="1503487" y="70549"/>
                </a:moveTo>
                <a:cubicBezTo>
                  <a:pt x="1493728" y="70126"/>
                  <a:pt x="1484898" y="75339"/>
                  <a:pt x="1476997" y="86187"/>
                </a:cubicBezTo>
                <a:cubicBezTo>
                  <a:pt x="1469095" y="97035"/>
                  <a:pt x="1463818" y="114555"/>
                  <a:pt x="1461165" y="138747"/>
                </a:cubicBezTo>
                <a:cubicBezTo>
                  <a:pt x="1458526" y="162925"/>
                  <a:pt x="1459423" y="184525"/>
                  <a:pt x="1463854" y="203547"/>
                </a:cubicBezTo>
                <a:cubicBezTo>
                  <a:pt x="1468285" y="222570"/>
                  <a:pt x="1475136" y="235623"/>
                  <a:pt x="1484407" y="242707"/>
                </a:cubicBezTo>
                <a:cubicBezTo>
                  <a:pt x="1493678" y="249791"/>
                  <a:pt x="1502985" y="251279"/>
                  <a:pt x="1512327" y="247170"/>
                </a:cubicBezTo>
                <a:cubicBezTo>
                  <a:pt x="1521670" y="243062"/>
                  <a:pt x="1528743" y="233809"/>
                  <a:pt x="1533547" y="219411"/>
                </a:cubicBezTo>
                <a:cubicBezTo>
                  <a:pt x="1538351" y="205014"/>
                  <a:pt x="1540753" y="189146"/>
                  <a:pt x="1540753" y="171809"/>
                </a:cubicBezTo>
                <a:cubicBezTo>
                  <a:pt x="1540753" y="154471"/>
                  <a:pt x="1540094" y="138758"/>
                  <a:pt x="1538774" y="124669"/>
                </a:cubicBezTo>
                <a:cubicBezTo>
                  <a:pt x="1537455" y="110580"/>
                  <a:pt x="1533683" y="98143"/>
                  <a:pt x="1527460" y="87359"/>
                </a:cubicBezTo>
                <a:cubicBezTo>
                  <a:pt x="1521236" y="76575"/>
                  <a:pt x="1513245" y="70972"/>
                  <a:pt x="1503487" y="70549"/>
                </a:cubicBezTo>
                <a:close/>
                <a:moveTo>
                  <a:pt x="3567423" y="59751"/>
                </a:moveTo>
                <a:cubicBezTo>
                  <a:pt x="3554940" y="61077"/>
                  <a:pt x="3539256" y="62974"/>
                  <a:pt x="3520370" y="65440"/>
                </a:cubicBezTo>
                <a:cubicBezTo>
                  <a:pt x="3519566" y="79766"/>
                  <a:pt x="3516498" y="101900"/>
                  <a:pt x="3511163" y="131843"/>
                </a:cubicBezTo>
                <a:cubicBezTo>
                  <a:pt x="3526063" y="130997"/>
                  <a:pt x="3552556" y="128458"/>
                  <a:pt x="3590644" y="124228"/>
                </a:cubicBezTo>
                <a:cubicBezTo>
                  <a:pt x="3590644" y="92923"/>
                  <a:pt x="3589894" y="74019"/>
                  <a:pt x="3588396" y="67516"/>
                </a:cubicBezTo>
                <a:cubicBezTo>
                  <a:pt x="3586897" y="61013"/>
                  <a:pt x="3579906" y="58424"/>
                  <a:pt x="3567423" y="59751"/>
                </a:cubicBezTo>
                <a:close/>
                <a:moveTo>
                  <a:pt x="2522079" y="47866"/>
                </a:moveTo>
                <a:cubicBezTo>
                  <a:pt x="2524807" y="47157"/>
                  <a:pt x="2530122" y="48146"/>
                  <a:pt x="2538023" y="50835"/>
                </a:cubicBezTo>
                <a:cubicBezTo>
                  <a:pt x="2553826" y="56212"/>
                  <a:pt x="2560544" y="64110"/>
                  <a:pt x="2558178" y="74528"/>
                </a:cubicBezTo>
                <a:cubicBezTo>
                  <a:pt x="2555812" y="84947"/>
                  <a:pt x="2549165" y="86105"/>
                  <a:pt x="2538238" y="78002"/>
                </a:cubicBezTo>
                <a:cubicBezTo>
                  <a:pt x="2532072" y="70947"/>
                  <a:pt x="2526544" y="63311"/>
                  <a:pt x="2521654" y="55094"/>
                </a:cubicBezTo>
                <a:cubicBezTo>
                  <a:pt x="2519209" y="50985"/>
                  <a:pt x="2519350" y="48576"/>
                  <a:pt x="2522079" y="47866"/>
                </a:cubicBezTo>
                <a:close/>
                <a:moveTo>
                  <a:pt x="4545972" y="41295"/>
                </a:moveTo>
                <a:cubicBezTo>
                  <a:pt x="4548707" y="41700"/>
                  <a:pt x="4552094" y="42858"/>
                  <a:pt x="4556130" y="44769"/>
                </a:cubicBezTo>
                <a:cubicBezTo>
                  <a:pt x="4572277" y="52412"/>
                  <a:pt x="4581530" y="61432"/>
                  <a:pt x="4583890" y="71829"/>
                </a:cubicBezTo>
                <a:cubicBezTo>
                  <a:pt x="4586248" y="82225"/>
                  <a:pt x="4584664" y="89905"/>
                  <a:pt x="4579136" y="94866"/>
                </a:cubicBezTo>
                <a:cubicBezTo>
                  <a:pt x="4573608" y="99828"/>
                  <a:pt x="4566921" y="97942"/>
                  <a:pt x="4559077" y="89209"/>
                </a:cubicBezTo>
                <a:cubicBezTo>
                  <a:pt x="4551233" y="80476"/>
                  <a:pt x="4544515" y="70065"/>
                  <a:pt x="4538922" y="57976"/>
                </a:cubicBezTo>
                <a:cubicBezTo>
                  <a:pt x="4535416" y="45640"/>
                  <a:pt x="4537766" y="40080"/>
                  <a:pt x="4545972" y="41295"/>
                </a:cubicBezTo>
                <a:close/>
                <a:moveTo>
                  <a:pt x="1503874" y="38746"/>
                </a:moveTo>
                <a:cubicBezTo>
                  <a:pt x="1520989" y="38746"/>
                  <a:pt x="1535684" y="45593"/>
                  <a:pt x="1547959" y="59288"/>
                </a:cubicBezTo>
                <a:cubicBezTo>
                  <a:pt x="1560234" y="72983"/>
                  <a:pt x="1568197" y="89858"/>
                  <a:pt x="1571846" y="109913"/>
                </a:cubicBezTo>
                <a:cubicBezTo>
                  <a:pt x="1575496" y="129968"/>
                  <a:pt x="1576636" y="153005"/>
                  <a:pt x="1575267" y="179025"/>
                </a:cubicBezTo>
                <a:cubicBezTo>
                  <a:pt x="1573897" y="205046"/>
                  <a:pt x="1569215" y="226517"/>
                  <a:pt x="1561220" y="243438"/>
                </a:cubicBezTo>
                <a:cubicBezTo>
                  <a:pt x="1553226" y="260360"/>
                  <a:pt x="1541054" y="272115"/>
                  <a:pt x="1524707" y="278704"/>
                </a:cubicBezTo>
                <a:cubicBezTo>
                  <a:pt x="1508359" y="285294"/>
                  <a:pt x="1492043" y="284591"/>
                  <a:pt x="1475760" y="276596"/>
                </a:cubicBezTo>
                <a:cubicBezTo>
                  <a:pt x="1459477" y="268602"/>
                  <a:pt x="1448051" y="258033"/>
                  <a:pt x="1441483" y="244890"/>
                </a:cubicBezTo>
                <a:cubicBezTo>
                  <a:pt x="1434915" y="231747"/>
                  <a:pt x="1430247" y="218024"/>
                  <a:pt x="1427480" y="203719"/>
                </a:cubicBezTo>
                <a:cubicBezTo>
                  <a:pt x="1424712" y="189415"/>
                  <a:pt x="1423780" y="170196"/>
                  <a:pt x="1424684" y="146061"/>
                </a:cubicBezTo>
                <a:cubicBezTo>
                  <a:pt x="1425601" y="121926"/>
                  <a:pt x="1429029" y="102779"/>
                  <a:pt x="1434966" y="88618"/>
                </a:cubicBezTo>
                <a:cubicBezTo>
                  <a:pt x="1440902" y="74457"/>
                  <a:pt x="1449593" y="62605"/>
                  <a:pt x="1461036" y="53061"/>
                </a:cubicBezTo>
                <a:cubicBezTo>
                  <a:pt x="1472479" y="43518"/>
                  <a:pt x="1486759" y="38746"/>
                  <a:pt x="1503874" y="38746"/>
                </a:cubicBezTo>
                <a:close/>
                <a:moveTo>
                  <a:pt x="3269467" y="38515"/>
                </a:moveTo>
                <a:cubicBezTo>
                  <a:pt x="3273070" y="39260"/>
                  <a:pt x="3276984" y="40840"/>
                  <a:pt x="3281211" y="43252"/>
                </a:cubicBezTo>
                <a:cubicBezTo>
                  <a:pt x="3289665" y="48078"/>
                  <a:pt x="3298799" y="56119"/>
                  <a:pt x="3308615" y="67376"/>
                </a:cubicBezTo>
                <a:cubicBezTo>
                  <a:pt x="3318431" y="78633"/>
                  <a:pt x="3318976" y="84563"/>
                  <a:pt x="3310250" y="85165"/>
                </a:cubicBezTo>
                <a:cubicBezTo>
                  <a:pt x="3301524" y="85768"/>
                  <a:pt x="3292809" y="87589"/>
                  <a:pt x="3284104" y="90629"/>
                </a:cubicBezTo>
                <a:cubicBezTo>
                  <a:pt x="3275400" y="93669"/>
                  <a:pt x="3266240" y="97501"/>
                  <a:pt x="3256625" y="102126"/>
                </a:cubicBezTo>
                <a:cubicBezTo>
                  <a:pt x="3247010" y="106751"/>
                  <a:pt x="3244242" y="105120"/>
                  <a:pt x="3248322" y="97233"/>
                </a:cubicBezTo>
                <a:cubicBezTo>
                  <a:pt x="3252402" y="89345"/>
                  <a:pt x="3256223" y="81473"/>
                  <a:pt x="3259787" y="73614"/>
                </a:cubicBezTo>
                <a:cubicBezTo>
                  <a:pt x="3263350" y="65756"/>
                  <a:pt x="3263289" y="61375"/>
                  <a:pt x="3259604" y="60471"/>
                </a:cubicBezTo>
                <a:lnTo>
                  <a:pt x="3203785" y="69914"/>
                </a:lnTo>
                <a:cubicBezTo>
                  <a:pt x="3176151" y="74417"/>
                  <a:pt x="3155928" y="78017"/>
                  <a:pt x="3143115" y="80713"/>
                </a:cubicBezTo>
                <a:cubicBezTo>
                  <a:pt x="3130302" y="83409"/>
                  <a:pt x="3121285" y="84757"/>
                  <a:pt x="3116066" y="84757"/>
                </a:cubicBezTo>
                <a:cubicBezTo>
                  <a:pt x="3111792" y="107013"/>
                  <a:pt x="3104970" y="121127"/>
                  <a:pt x="3095599" y="127100"/>
                </a:cubicBezTo>
                <a:cubicBezTo>
                  <a:pt x="3086227" y="133072"/>
                  <a:pt x="3080423" y="130574"/>
                  <a:pt x="3078186" y="119603"/>
                </a:cubicBezTo>
                <a:cubicBezTo>
                  <a:pt x="3075949" y="108633"/>
                  <a:pt x="3077103" y="100384"/>
                  <a:pt x="3081649" y="94856"/>
                </a:cubicBezTo>
                <a:cubicBezTo>
                  <a:pt x="3086195" y="89327"/>
                  <a:pt x="3089766" y="82476"/>
                  <a:pt x="3092361" y="74303"/>
                </a:cubicBezTo>
                <a:lnTo>
                  <a:pt x="3099245" y="52943"/>
                </a:lnTo>
                <a:cubicBezTo>
                  <a:pt x="3103676" y="46160"/>
                  <a:pt x="3110093" y="50871"/>
                  <a:pt x="3118496" y="67075"/>
                </a:cubicBezTo>
                <a:cubicBezTo>
                  <a:pt x="3117163" y="67075"/>
                  <a:pt x="3121644" y="66405"/>
                  <a:pt x="3131940" y="65064"/>
                </a:cubicBezTo>
                <a:cubicBezTo>
                  <a:pt x="3142237" y="63723"/>
                  <a:pt x="3160266" y="60611"/>
                  <a:pt x="3186028" y="55728"/>
                </a:cubicBezTo>
                <a:cubicBezTo>
                  <a:pt x="3211790" y="50846"/>
                  <a:pt x="3229002" y="47260"/>
                  <a:pt x="3237664" y="44973"/>
                </a:cubicBezTo>
                <a:cubicBezTo>
                  <a:pt x="3246325" y="42686"/>
                  <a:pt x="3253635" y="40621"/>
                  <a:pt x="3259593" y="38778"/>
                </a:cubicBezTo>
                <a:cubicBezTo>
                  <a:pt x="3262572" y="37857"/>
                  <a:pt x="3265864" y="37769"/>
                  <a:pt x="3269467" y="38515"/>
                </a:cubicBezTo>
                <a:close/>
                <a:moveTo>
                  <a:pt x="2011969" y="37458"/>
                </a:moveTo>
                <a:cubicBezTo>
                  <a:pt x="2016108" y="36933"/>
                  <a:pt x="2022916" y="38237"/>
                  <a:pt x="2032391" y="41370"/>
                </a:cubicBezTo>
                <a:cubicBezTo>
                  <a:pt x="2051341" y="47637"/>
                  <a:pt x="2059462" y="58686"/>
                  <a:pt x="2056751" y="74518"/>
                </a:cubicBezTo>
                <a:cubicBezTo>
                  <a:pt x="2054041" y="90349"/>
                  <a:pt x="2044870" y="91489"/>
                  <a:pt x="2029240" y="77938"/>
                </a:cubicBezTo>
                <a:cubicBezTo>
                  <a:pt x="2017179" y="64028"/>
                  <a:pt x="2009952" y="52889"/>
                  <a:pt x="2007557" y="44521"/>
                </a:cubicBezTo>
                <a:cubicBezTo>
                  <a:pt x="2006360" y="40338"/>
                  <a:pt x="2007831" y="37983"/>
                  <a:pt x="2011969" y="37458"/>
                </a:cubicBezTo>
                <a:close/>
                <a:moveTo>
                  <a:pt x="4307552" y="37014"/>
                </a:moveTo>
                <a:cubicBezTo>
                  <a:pt x="4319689" y="36127"/>
                  <a:pt x="4329374" y="38063"/>
                  <a:pt x="4336607" y="42822"/>
                </a:cubicBezTo>
                <a:cubicBezTo>
                  <a:pt x="4346251" y="49168"/>
                  <a:pt x="4344211" y="54814"/>
                  <a:pt x="4330487" y="59762"/>
                </a:cubicBezTo>
                <a:cubicBezTo>
                  <a:pt x="4316764" y="64709"/>
                  <a:pt x="4297024" y="68961"/>
                  <a:pt x="4271269" y="72517"/>
                </a:cubicBezTo>
                <a:cubicBezTo>
                  <a:pt x="4244037" y="77077"/>
                  <a:pt x="4223509" y="75740"/>
                  <a:pt x="4209685" y="68505"/>
                </a:cubicBezTo>
                <a:cubicBezTo>
                  <a:pt x="4195861" y="61271"/>
                  <a:pt x="4196223" y="56764"/>
                  <a:pt x="4210771" y="54986"/>
                </a:cubicBezTo>
                <a:cubicBezTo>
                  <a:pt x="4225320" y="53208"/>
                  <a:pt x="4238337" y="50996"/>
                  <a:pt x="4249823" y="48350"/>
                </a:cubicBezTo>
                <a:cubicBezTo>
                  <a:pt x="4261310" y="45705"/>
                  <a:pt x="4276235" y="42535"/>
                  <a:pt x="4294597" y="38843"/>
                </a:cubicBezTo>
                <a:cubicBezTo>
                  <a:pt x="4299188" y="37920"/>
                  <a:pt x="4303506" y="37310"/>
                  <a:pt x="4307552" y="37014"/>
                </a:cubicBezTo>
                <a:close/>
                <a:moveTo>
                  <a:pt x="2183713" y="35429"/>
                </a:moveTo>
                <a:cubicBezTo>
                  <a:pt x="2190783" y="35150"/>
                  <a:pt x="2196843" y="38052"/>
                  <a:pt x="2201892" y="44134"/>
                </a:cubicBezTo>
                <a:cubicBezTo>
                  <a:pt x="2208625" y="52244"/>
                  <a:pt x="2198200" y="59242"/>
                  <a:pt x="2170616" y="65128"/>
                </a:cubicBezTo>
                <a:cubicBezTo>
                  <a:pt x="2143033" y="71015"/>
                  <a:pt x="2125298" y="72510"/>
                  <a:pt x="2117410" y="69613"/>
                </a:cubicBezTo>
                <a:cubicBezTo>
                  <a:pt x="2109523" y="66717"/>
                  <a:pt x="2104393" y="63537"/>
                  <a:pt x="2102020" y="60073"/>
                </a:cubicBezTo>
                <a:cubicBezTo>
                  <a:pt x="2099646" y="56610"/>
                  <a:pt x="2109093" y="52749"/>
                  <a:pt x="2130360" y="48490"/>
                </a:cubicBezTo>
                <a:cubicBezTo>
                  <a:pt x="2150665" y="43873"/>
                  <a:pt x="2165981" y="39965"/>
                  <a:pt x="2176306" y="36767"/>
                </a:cubicBezTo>
                <a:cubicBezTo>
                  <a:pt x="2178887" y="35968"/>
                  <a:pt x="2181356" y="35521"/>
                  <a:pt x="2183713" y="35429"/>
                </a:cubicBezTo>
                <a:close/>
                <a:moveTo>
                  <a:pt x="1161823" y="34431"/>
                </a:moveTo>
                <a:cubicBezTo>
                  <a:pt x="1163716" y="34183"/>
                  <a:pt x="1166239" y="34593"/>
                  <a:pt x="1169392" y="35659"/>
                </a:cubicBezTo>
                <a:cubicBezTo>
                  <a:pt x="1182005" y="39925"/>
                  <a:pt x="1191480" y="45009"/>
                  <a:pt x="1197818" y="50910"/>
                </a:cubicBezTo>
                <a:cubicBezTo>
                  <a:pt x="1204157" y="56811"/>
                  <a:pt x="1206562" y="64483"/>
                  <a:pt x="1205035" y="73926"/>
                </a:cubicBezTo>
                <a:cubicBezTo>
                  <a:pt x="1203508" y="83369"/>
                  <a:pt x="1200045" y="88661"/>
                  <a:pt x="1194646" y="89801"/>
                </a:cubicBezTo>
                <a:cubicBezTo>
                  <a:pt x="1189246" y="90941"/>
                  <a:pt x="1184027" y="88083"/>
                  <a:pt x="1178986" y="81229"/>
                </a:cubicBezTo>
                <a:cubicBezTo>
                  <a:pt x="1173945" y="74374"/>
                  <a:pt x="1168213" y="65433"/>
                  <a:pt x="1161789" y="54405"/>
                </a:cubicBezTo>
                <a:cubicBezTo>
                  <a:pt x="1156131" y="41833"/>
                  <a:pt x="1156143" y="35175"/>
                  <a:pt x="1161823" y="34431"/>
                </a:cubicBezTo>
                <a:close/>
                <a:moveTo>
                  <a:pt x="3587267" y="31736"/>
                </a:moveTo>
                <a:cubicBezTo>
                  <a:pt x="3591214" y="31763"/>
                  <a:pt x="3595441" y="32616"/>
                  <a:pt x="3599947" y="34293"/>
                </a:cubicBezTo>
                <a:cubicBezTo>
                  <a:pt x="3608960" y="37649"/>
                  <a:pt x="3616212" y="41679"/>
                  <a:pt x="3621705" y="46382"/>
                </a:cubicBezTo>
                <a:cubicBezTo>
                  <a:pt x="3627197" y="51086"/>
                  <a:pt x="3628355" y="56384"/>
                  <a:pt x="3625179" y="62278"/>
                </a:cubicBezTo>
                <a:cubicBezTo>
                  <a:pt x="3622002" y="68172"/>
                  <a:pt x="3619991" y="87309"/>
                  <a:pt x="3619145" y="119689"/>
                </a:cubicBezTo>
                <a:lnTo>
                  <a:pt x="3674685" y="115774"/>
                </a:lnTo>
                <a:cubicBezTo>
                  <a:pt x="3690287" y="112992"/>
                  <a:pt x="3702254" y="117703"/>
                  <a:pt x="3710585" y="129907"/>
                </a:cubicBezTo>
                <a:cubicBezTo>
                  <a:pt x="3718917" y="142110"/>
                  <a:pt x="3716221" y="147531"/>
                  <a:pt x="3702497" y="146168"/>
                </a:cubicBezTo>
                <a:cubicBezTo>
                  <a:pt x="3688774" y="144806"/>
                  <a:pt x="3677266" y="143906"/>
                  <a:pt x="3667973" y="143469"/>
                </a:cubicBezTo>
                <a:cubicBezTo>
                  <a:pt x="3658681" y="143032"/>
                  <a:pt x="3642405" y="143214"/>
                  <a:pt x="3619145" y="144017"/>
                </a:cubicBezTo>
                <a:cubicBezTo>
                  <a:pt x="3619145" y="160322"/>
                  <a:pt x="3616901" y="184263"/>
                  <a:pt x="3612412" y="215840"/>
                </a:cubicBezTo>
                <a:cubicBezTo>
                  <a:pt x="3626623" y="216615"/>
                  <a:pt x="3639365" y="219207"/>
                  <a:pt x="3650636" y="223616"/>
                </a:cubicBezTo>
                <a:cubicBezTo>
                  <a:pt x="3661907" y="228026"/>
                  <a:pt x="3668027" y="236132"/>
                  <a:pt x="3668995" y="247934"/>
                </a:cubicBezTo>
                <a:cubicBezTo>
                  <a:pt x="3669963" y="259736"/>
                  <a:pt x="3665220" y="263342"/>
                  <a:pt x="3654766" y="258753"/>
                </a:cubicBezTo>
                <a:cubicBezTo>
                  <a:pt x="3644312" y="254165"/>
                  <a:pt x="3628961" y="248809"/>
                  <a:pt x="3608712" y="242685"/>
                </a:cubicBezTo>
                <a:cubicBezTo>
                  <a:pt x="3603736" y="268326"/>
                  <a:pt x="3594075" y="288008"/>
                  <a:pt x="3579727" y="301731"/>
                </a:cubicBezTo>
                <a:cubicBezTo>
                  <a:pt x="3565380" y="315455"/>
                  <a:pt x="3556073" y="317545"/>
                  <a:pt x="3551807" y="308001"/>
                </a:cubicBezTo>
                <a:cubicBezTo>
                  <a:pt x="3547541" y="298458"/>
                  <a:pt x="3540801" y="288760"/>
                  <a:pt x="3531587" y="278909"/>
                </a:cubicBezTo>
                <a:cubicBezTo>
                  <a:pt x="3522373" y="269057"/>
                  <a:pt x="3523725" y="265709"/>
                  <a:pt x="3535642" y="268863"/>
                </a:cubicBezTo>
                <a:cubicBezTo>
                  <a:pt x="3547559" y="272018"/>
                  <a:pt x="3555123" y="273596"/>
                  <a:pt x="3558335" y="273596"/>
                </a:cubicBezTo>
                <a:cubicBezTo>
                  <a:pt x="3561017" y="273596"/>
                  <a:pt x="3564606" y="269917"/>
                  <a:pt x="3569101" y="262561"/>
                </a:cubicBezTo>
                <a:cubicBezTo>
                  <a:pt x="3573597" y="255204"/>
                  <a:pt x="3577178" y="247116"/>
                  <a:pt x="3579846" y="238297"/>
                </a:cubicBezTo>
                <a:cubicBezTo>
                  <a:pt x="3557360" y="236720"/>
                  <a:pt x="3539073" y="236376"/>
                  <a:pt x="3524984" y="237265"/>
                </a:cubicBezTo>
                <a:cubicBezTo>
                  <a:pt x="3510894" y="238154"/>
                  <a:pt x="3497006" y="239706"/>
                  <a:pt x="3483318" y="241922"/>
                </a:cubicBezTo>
                <a:cubicBezTo>
                  <a:pt x="3469630" y="244137"/>
                  <a:pt x="3457864" y="248418"/>
                  <a:pt x="3448020" y="254763"/>
                </a:cubicBezTo>
                <a:cubicBezTo>
                  <a:pt x="3438175" y="261109"/>
                  <a:pt x="3432941" y="260417"/>
                  <a:pt x="3432317" y="252688"/>
                </a:cubicBezTo>
                <a:cubicBezTo>
                  <a:pt x="3431693" y="244958"/>
                  <a:pt x="3432091" y="237985"/>
                  <a:pt x="3433511" y="231769"/>
                </a:cubicBezTo>
                <a:cubicBezTo>
                  <a:pt x="3434931" y="225552"/>
                  <a:pt x="3440828" y="219282"/>
                  <a:pt x="3451203" y="212958"/>
                </a:cubicBezTo>
                <a:cubicBezTo>
                  <a:pt x="3461578" y="206634"/>
                  <a:pt x="3471613" y="188651"/>
                  <a:pt x="3481307" y="159010"/>
                </a:cubicBezTo>
                <a:cubicBezTo>
                  <a:pt x="3456641" y="162595"/>
                  <a:pt x="3439290" y="165513"/>
                  <a:pt x="3429252" y="167765"/>
                </a:cubicBezTo>
                <a:cubicBezTo>
                  <a:pt x="3419214" y="170016"/>
                  <a:pt x="3408960" y="165944"/>
                  <a:pt x="3398492" y="155547"/>
                </a:cubicBezTo>
                <a:cubicBezTo>
                  <a:pt x="3388024" y="145150"/>
                  <a:pt x="3391290" y="140407"/>
                  <a:pt x="3408290" y="141318"/>
                </a:cubicBezTo>
                <a:cubicBezTo>
                  <a:pt x="3425290" y="142229"/>
                  <a:pt x="3451135" y="140576"/>
                  <a:pt x="3485824" y="136360"/>
                </a:cubicBezTo>
                <a:cubicBezTo>
                  <a:pt x="3490011" y="117918"/>
                  <a:pt x="3492105" y="101592"/>
                  <a:pt x="3492105" y="87381"/>
                </a:cubicBezTo>
                <a:cubicBezTo>
                  <a:pt x="3492105" y="72639"/>
                  <a:pt x="3490305" y="60167"/>
                  <a:pt x="3486706" y="49964"/>
                </a:cubicBezTo>
                <a:cubicBezTo>
                  <a:pt x="3483106" y="39761"/>
                  <a:pt x="3487279" y="36685"/>
                  <a:pt x="3499225" y="40736"/>
                </a:cubicBezTo>
                <a:cubicBezTo>
                  <a:pt x="3511170" y="44787"/>
                  <a:pt x="3520258" y="46604"/>
                  <a:pt x="3526489" y="46189"/>
                </a:cubicBezTo>
                <a:cubicBezTo>
                  <a:pt x="3532720" y="45773"/>
                  <a:pt x="3540880" y="44471"/>
                  <a:pt x="3550968" y="42284"/>
                </a:cubicBezTo>
                <a:cubicBezTo>
                  <a:pt x="3561056" y="40098"/>
                  <a:pt x="3569488" y="37380"/>
                  <a:pt x="3576264" y="34132"/>
                </a:cubicBezTo>
                <a:cubicBezTo>
                  <a:pt x="3579652" y="32508"/>
                  <a:pt x="3583319" y="31709"/>
                  <a:pt x="3587267" y="31736"/>
                </a:cubicBezTo>
                <a:close/>
                <a:moveTo>
                  <a:pt x="2910368" y="25326"/>
                </a:moveTo>
                <a:cubicBezTo>
                  <a:pt x="2914207" y="25819"/>
                  <a:pt x="2918601" y="27252"/>
                  <a:pt x="2923548" y="29626"/>
                </a:cubicBezTo>
                <a:cubicBezTo>
                  <a:pt x="2933443" y="34372"/>
                  <a:pt x="2941785" y="39535"/>
                  <a:pt x="2948576" y="45113"/>
                </a:cubicBezTo>
                <a:cubicBezTo>
                  <a:pt x="2955366" y="50691"/>
                  <a:pt x="2956932" y="56460"/>
                  <a:pt x="2953276" y="62418"/>
                </a:cubicBezTo>
                <a:cubicBezTo>
                  <a:pt x="2949619" y="68376"/>
                  <a:pt x="2947371" y="75152"/>
                  <a:pt x="2946532" y="82745"/>
                </a:cubicBezTo>
                <a:cubicBezTo>
                  <a:pt x="2945693" y="90338"/>
                  <a:pt x="2945274" y="107185"/>
                  <a:pt x="2945274" y="133284"/>
                </a:cubicBezTo>
                <a:cubicBezTo>
                  <a:pt x="2945274" y="160057"/>
                  <a:pt x="2945930" y="185321"/>
                  <a:pt x="2947242" y="209075"/>
                </a:cubicBezTo>
                <a:cubicBezTo>
                  <a:pt x="2948554" y="232830"/>
                  <a:pt x="2949902" y="249909"/>
                  <a:pt x="2951286" y="260313"/>
                </a:cubicBezTo>
                <a:cubicBezTo>
                  <a:pt x="2952670" y="270717"/>
                  <a:pt x="2948454" y="283429"/>
                  <a:pt x="2938638" y="298451"/>
                </a:cubicBezTo>
                <a:cubicBezTo>
                  <a:pt x="2928822" y="313472"/>
                  <a:pt x="2921487" y="314691"/>
                  <a:pt x="2916633" y="302108"/>
                </a:cubicBezTo>
                <a:cubicBezTo>
                  <a:pt x="2911778" y="289524"/>
                  <a:pt x="2902490" y="278249"/>
                  <a:pt x="2888766" y="268283"/>
                </a:cubicBezTo>
                <a:cubicBezTo>
                  <a:pt x="2875043" y="258316"/>
                  <a:pt x="2876125" y="255133"/>
                  <a:pt x="2892014" y="258732"/>
                </a:cubicBezTo>
                <a:cubicBezTo>
                  <a:pt x="2907903" y="262331"/>
                  <a:pt x="2916450" y="259589"/>
                  <a:pt x="2917655" y="250504"/>
                </a:cubicBezTo>
                <a:cubicBezTo>
                  <a:pt x="2918859" y="241420"/>
                  <a:pt x="2919461" y="229786"/>
                  <a:pt x="2919461" y="215604"/>
                </a:cubicBezTo>
                <a:cubicBezTo>
                  <a:pt x="2919461" y="200446"/>
                  <a:pt x="2918795" y="171733"/>
                  <a:pt x="2917461" y="129466"/>
                </a:cubicBezTo>
                <a:cubicBezTo>
                  <a:pt x="2916127" y="87198"/>
                  <a:pt x="2913134" y="63332"/>
                  <a:pt x="2908480" y="57869"/>
                </a:cubicBezTo>
                <a:cubicBezTo>
                  <a:pt x="2903827" y="52405"/>
                  <a:pt x="2896987" y="49895"/>
                  <a:pt x="2887960" y="50340"/>
                </a:cubicBezTo>
                <a:cubicBezTo>
                  <a:pt x="2878932" y="50785"/>
                  <a:pt x="2863843" y="52247"/>
                  <a:pt x="2842691" y="54728"/>
                </a:cubicBezTo>
                <a:cubicBezTo>
                  <a:pt x="2855282" y="58872"/>
                  <a:pt x="2860003" y="64175"/>
                  <a:pt x="2856856" y="70635"/>
                </a:cubicBezTo>
                <a:cubicBezTo>
                  <a:pt x="2853708" y="77095"/>
                  <a:pt x="2852134" y="88048"/>
                  <a:pt x="2852134" y="103492"/>
                </a:cubicBezTo>
                <a:cubicBezTo>
                  <a:pt x="2859032" y="102617"/>
                  <a:pt x="2864402" y="102180"/>
                  <a:pt x="2868245" y="102180"/>
                </a:cubicBezTo>
                <a:cubicBezTo>
                  <a:pt x="2874010" y="102180"/>
                  <a:pt x="2879291" y="104822"/>
                  <a:pt x="2884088" y="110106"/>
                </a:cubicBezTo>
                <a:cubicBezTo>
                  <a:pt x="2888885" y="115391"/>
                  <a:pt x="2885636" y="119653"/>
                  <a:pt x="2874344" y="122894"/>
                </a:cubicBezTo>
                <a:cubicBezTo>
                  <a:pt x="2863051" y="126135"/>
                  <a:pt x="2855590" y="128365"/>
                  <a:pt x="2851962" y="129584"/>
                </a:cubicBezTo>
                <a:lnTo>
                  <a:pt x="2850779" y="161548"/>
                </a:lnTo>
                <a:cubicBezTo>
                  <a:pt x="2861706" y="158938"/>
                  <a:pt x="2870651" y="157160"/>
                  <a:pt x="2877613" y="156214"/>
                </a:cubicBezTo>
                <a:cubicBezTo>
                  <a:pt x="2884575" y="155267"/>
                  <a:pt x="2889942" y="157884"/>
                  <a:pt x="2893714" y="164065"/>
                </a:cubicBezTo>
                <a:cubicBezTo>
                  <a:pt x="2897485" y="170246"/>
                  <a:pt x="2894818" y="174974"/>
                  <a:pt x="2885712" y="178251"/>
                </a:cubicBezTo>
                <a:cubicBezTo>
                  <a:pt x="2876606" y="181528"/>
                  <a:pt x="2864961" y="185138"/>
                  <a:pt x="2850779" y="189082"/>
                </a:cubicBezTo>
                <a:cubicBezTo>
                  <a:pt x="2850779" y="209531"/>
                  <a:pt x="2849356" y="230690"/>
                  <a:pt x="2846509" y="252559"/>
                </a:cubicBezTo>
                <a:cubicBezTo>
                  <a:pt x="2843663" y="274427"/>
                  <a:pt x="2839644" y="285674"/>
                  <a:pt x="2834453" y="286297"/>
                </a:cubicBezTo>
                <a:cubicBezTo>
                  <a:pt x="2829261" y="286921"/>
                  <a:pt x="2826160" y="280723"/>
                  <a:pt x="2825149" y="267702"/>
                </a:cubicBezTo>
                <a:cubicBezTo>
                  <a:pt x="2824138" y="254681"/>
                  <a:pt x="2824085" y="229693"/>
                  <a:pt x="2824988" y="192738"/>
                </a:cubicBezTo>
                <a:cubicBezTo>
                  <a:pt x="2817374" y="194545"/>
                  <a:pt x="2810196" y="195449"/>
                  <a:pt x="2803456" y="195449"/>
                </a:cubicBezTo>
                <a:cubicBezTo>
                  <a:pt x="2797462" y="195449"/>
                  <a:pt x="2790554" y="193341"/>
                  <a:pt x="2782731" y="189125"/>
                </a:cubicBezTo>
                <a:cubicBezTo>
                  <a:pt x="2774909" y="184909"/>
                  <a:pt x="2774876" y="181757"/>
                  <a:pt x="2782634" y="179671"/>
                </a:cubicBezTo>
                <a:cubicBezTo>
                  <a:pt x="2790392" y="177584"/>
                  <a:pt x="2804955" y="173666"/>
                  <a:pt x="2826322" y="167915"/>
                </a:cubicBezTo>
                <a:lnTo>
                  <a:pt x="2826322" y="133348"/>
                </a:lnTo>
                <a:cubicBezTo>
                  <a:pt x="2816241" y="136059"/>
                  <a:pt x="2806522" y="135105"/>
                  <a:pt x="2797165" y="130487"/>
                </a:cubicBezTo>
                <a:cubicBezTo>
                  <a:pt x="2787808" y="125870"/>
                  <a:pt x="2786818" y="122486"/>
                  <a:pt x="2794196" y="120335"/>
                </a:cubicBezTo>
                <a:cubicBezTo>
                  <a:pt x="2801574" y="118184"/>
                  <a:pt x="2812283" y="115545"/>
                  <a:pt x="2826322" y="112419"/>
                </a:cubicBezTo>
                <a:cubicBezTo>
                  <a:pt x="2826322" y="92558"/>
                  <a:pt x="2825168" y="74790"/>
                  <a:pt x="2822859" y="59116"/>
                </a:cubicBezTo>
                <a:cubicBezTo>
                  <a:pt x="2807529" y="60923"/>
                  <a:pt x="2793856" y="62572"/>
                  <a:pt x="2781838" y="64064"/>
                </a:cubicBezTo>
                <a:cubicBezTo>
                  <a:pt x="2780964" y="125841"/>
                  <a:pt x="2779394" y="166259"/>
                  <a:pt x="2777128" y="185317"/>
                </a:cubicBezTo>
                <a:cubicBezTo>
                  <a:pt x="2774862" y="204375"/>
                  <a:pt x="2770728" y="224068"/>
                  <a:pt x="2764727" y="244395"/>
                </a:cubicBezTo>
                <a:cubicBezTo>
                  <a:pt x="2758726" y="264723"/>
                  <a:pt x="2746346" y="280769"/>
                  <a:pt x="2727589" y="292535"/>
                </a:cubicBezTo>
                <a:cubicBezTo>
                  <a:pt x="2708832" y="304302"/>
                  <a:pt x="2705545" y="301950"/>
                  <a:pt x="2717727" y="285480"/>
                </a:cubicBezTo>
                <a:cubicBezTo>
                  <a:pt x="2729909" y="269010"/>
                  <a:pt x="2739134" y="246224"/>
                  <a:pt x="2745400" y="217120"/>
                </a:cubicBezTo>
                <a:cubicBezTo>
                  <a:pt x="2751667" y="188017"/>
                  <a:pt x="2754800" y="163671"/>
                  <a:pt x="2754800" y="144082"/>
                </a:cubicBezTo>
                <a:lnTo>
                  <a:pt x="2754800" y="88736"/>
                </a:lnTo>
                <a:cubicBezTo>
                  <a:pt x="2754800" y="72646"/>
                  <a:pt x="2752323" y="60511"/>
                  <a:pt x="2747368" y="52330"/>
                </a:cubicBezTo>
                <a:cubicBezTo>
                  <a:pt x="2742414" y="44149"/>
                  <a:pt x="2746067" y="41410"/>
                  <a:pt x="2758328" y="44113"/>
                </a:cubicBezTo>
                <a:cubicBezTo>
                  <a:pt x="2770589" y="46816"/>
                  <a:pt x="2785556" y="47053"/>
                  <a:pt x="2803230" y="44823"/>
                </a:cubicBezTo>
                <a:cubicBezTo>
                  <a:pt x="2820905" y="42593"/>
                  <a:pt x="2840171" y="39703"/>
                  <a:pt x="2861029" y="36154"/>
                </a:cubicBezTo>
                <a:cubicBezTo>
                  <a:pt x="2881886" y="32605"/>
                  <a:pt x="2895047" y="29443"/>
                  <a:pt x="2900511" y="26668"/>
                </a:cubicBezTo>
                <a:cubicBezTo>
                  <a:pt x="2903243" y="25281"/>
                  <a:pt x="2906528" y="24833"/>
                  <a:pt x="2910368" y="25326"/>
                </a:cubicBezTo>
                <a:close/>
                <a:moveTo>
                  <a:pt x="1804223" y="14179"/>
                </a:moveTo>
                <a:cubicBezTo>
                  <a:pt x="1806111" y="14121"/>
                  <a:pt x="1808446" y="14506"/>
                  <a:pt x="1811226" y="15332"/>
                </a:cubicBezTo>
                <a:cubicBezTo>
                  <a:pt x="1822347" y="18637"/>
                  <a:pt x="1830696" y="22484"/>
                  <a:pt x="1836275" y="26872"/>
                </a:cubicBezTo>
                <a:cubicBezTo>
                  <a:pt x="1841853" y="31260"/>
                  <a:pt x="1842509" y="36079"/>
                  <a:pt x="1838243" y="41327"/>
                </a:cubicBezTo>
                <a:cubicBezTo>
                  <a:pt x="1833977" y="46576"/>
                  <a:pt x="1828936" y="55008"/>
                  <a:pt x="1823121" y="66623"/>
                </a:cubicBezTo>
                <a:cubicBezTo>
                  <a:pt x="1817306" y="78239"/>
                  <a:pt x="1808734" y="90084"/>
                  <a:pt x="1797406" y="102158"/>
                </a:cubicBezTo>
                <a:cubicBezTo>
                  <a:pt x="1825756" y="101370"/>
                  <a:pt x="1843283" y="98473"/>
                  <a:pt x="1849988" y="93468"/>
                </a:cubicBezTo>
                <a:cubicBezTo>
                  <a:pt x="1856692" y="88463"/>
                  <a:pt x="1864460" y="87890"/>
                  <a:pt x="1873294" y="91747"/>
                </a:cubicBezTo>
                <a:cubicBezTo>
                  <a:pt x="1882128" y="95605"/>
                  <a:pt x="1889237" y="100427"/>
                  <a:pt x="1894621" y="106213"/>
                </a:cubicBezTo>
                <a:cubicBezTo>
                  <a:pt x="1900006" y="111999"/>
                  <a:pt x="1900411" y="117384"/>
                  <a:pt x="1895837" y="122367"/>
                </a:cubicBezTo>
                <a:cubicBezTo>
                  <a:pt x="1891262" y="127351"/>
                  <a:pt x="1888089" y="139167"/>
                  <a:pt x="1886318" y="157816"/>
                </a:cubicBezTo>
                <a:cubicBezTo>
                  <a:pt x="1884548" y="176466"/>
                  <a:pt x="1882988" y="195223"/>
                  <a:pt x="1881640" y="214087"/>
                </a:cubicBezTo>
                <a:cubicBezTo>
                  <a:pt x="1880292" y="232952"/>
                  <a:pt x="1876313" y="249224"/>
                  <a:pt x="1869702" y="262905"/>
                </a:cubicBezTo>
                <a:cubicBezTo>
                  <a:pt x="1863091" y="276586"/>
                  <a:pt x="1852834" y="286986"/>
                  <a:pt x="1838931" y="294106"/>
                </a:cubicBezTo>
                <a:cubicBezTo>
                  <a:pt x="1825028" y="301226"/>
                  <a:pt x="1817550" y="299437"/>
                  <a:pt x="1816496" y="288739"/>
                </a:cubicBezTo>
                <a:cubicBezTo>
                  <a:pt x="1815442" y="278041"/>
                  <a:pt x="1809720" y="265866"/>
                  <a:pt x="1799331" y="252214"/>
                </a:cubicBezTo>
                <a:cubicBezTo>
                  <a:pt x="1788941" y="238562"/>
                  <a:pt x="1790347" y="234934"/>
                  <a:pt x="1803547" y="241330"/>
                </a:cubicBezTo>
                <a:cubicBezTo>
                  <a:pt x="1816747" y="247726"/>
                  <a:pt x="1825964" y="251325"/>
                  <a:pt x="1831198" y="252128"/>
                </a:cubicBezTo>
                <a:cubicBezTo>
                  <a:pt x="1836432" y="252931"/>
                  <a:pt x="1841305" y="248124"/>
                  <a:pt x="1845815" y="237706"/>
                </a:cubicBezTo>
                <a:cubicBezTo>
                  <a:pt x="1850325" y="227287"/>
                  <a:pt x="1853479" y="211510"/>
                  <a:pt x="1855279" y="190372"/>
                </a:cubicBezTo>
                <a:cubicBezTo>
                  <a:pt x="1857079" y="169235"/>
                  <a:pt x="1857979" y="151553"/>
                  <a:pt x="1857979" y="137328"/>
                </a:cubicBezTo>
                <a:cubicBezTo>
                  <a:pt x="1857979" y="124493"/>
                  <a:pt x="1856742" y="117248"/>
                  <a:pt x="1854268" y="115592"/>
                </a:cubicBezTo>
                <a:cubicBezTo>
                  <a:pt x="1851794" y="113935"/>
                  <a:pt x="1845646" y="114340"/>
                  <a:pt x="1835823" y="116807"/>
                </a:cubicBezTo>
                <a:lnTo>
                  <a:pt x="1807688" y="123862"/>
                </a:lnTo>
                <a:cubicBezTo>
                  <a:pt x="1800862" y="124794"/>
                  <a:pt x="1794796" y="122557"/>
                  <a:pt x="1789490" y="117151"/>
                </a:cubicBezTo>
                <a:cubicBezTo>
                  <a:pt x="1775766" y="132739"/>
                  <a:pt x="1761480" y="144734"/>
                  <a:pt x="1746630" y="153138"/>
                </a:cubicBezTo>
                <a:cubicBezTo>
                  <a:pt x="1742918" y="155239"/>
                  <a:pt x="1740123" y="156517"/>
                  <a:pt x="1738246" y="156973"/>
                </a:cubicBezTo>
                <a:lnTo>
                  <a:pt x="1736583" y="156340"/>
                </a:lnTo>
                <a:lnTo>
                  <a:pt x="1736265" y="161903"/>
                </a:lnTo>
                <a:cubicBezTo>
                  <a:pt x="1736059" y="169235"/>
                  <a:pt x="1736180" y="178298"/>
                  <a:pt x="1736628" y="189092"/>
                </a:cubicBezTo>
                <a:cubicBezTo>
                  <a:pt x="1737525" y="210682"/>
                  <a:pt x="1736815" y="227029"/>
                  <a:pt x="1734499" y="238136"/>
                </a:cubicBezTo>
                <a:cubicBezTo>
                  <a:pt x="1732183" y="249242"/>
                  <a:pt x="1729071" y="258176"/>
                  <a:pt x="1725163" y="264938"/>
                </a:cubicBezTo>
                <a:cubicBezTo>
                  <a:pt x="1721255" y="271699"/>
                  <a:pt x="1717072" y="271799"/>
                  <a:pt x="1712612" y="265239"/>
                </a:cubicBezTo>
                <a:cubicBezTo>
                  <a:pt x="1708152" y="258678"/>
                  <a:pt x="1704739" y="253229"/>
                  <a:pt x="1702373" y="248891"/>
                </a:cubicBezTo>
                <a:cubicBezTo>
                  <a:pt x="1700007" y="244553"/>
                  <a:pt x="1697695" y="242208"/>
                  <a:pt x="1695436" y="241857"/>
                </a:cubicBezTo>
                <a:cubicBezTo>
                  <a:pt x="1693177" y="241506"/>
                  <a:pt x="1681953" y="242979"/>
                  <a:pt x="1661762" y="246277"/>
                </a:cubicBezTo>
                <a:cubicBezTo>
                  <a:pt x="1657058" y="266382"/>
                  <a:pt x="1651691" y="271882"/>
                  <a:pt x="1645661" y="262776"/>
                </a:cubicBezTo>
                <a:cubicBezTo>
                  <a:pt x="1639631" y="253670"/>
                  <a:pt x="1636616" y="241545"/>
                  <a:pt x="1636616" y="226402"/>
                </a:cubicBezTo>
                <a:cubicBezTo>
                  <a:pt x="1636616" y="212133"/>
                  <a:pt x="1636175" y="194405"/>
                  <a:pt x="1635293" y="173218"/>
                </a:cubicBezTo>
                <a:cubicBezTo>
                  <a:pt x="1634411" y="152030"/>
                  <a:pt x="1631264" y="136693"/>
                  <a:pt x="1625850" y="127207"/>
                </a:cubicBezTo>
                <a:cubicBezTo>
                  <a:pt x="1620437" y="117721"/>
                  <a:pt x="1621358" y="112978"/>
                  <a:pt x="1628614" y="112978"/>
                </a:cubicBezTo>
                <a:cubicBezTo>
                  <a:pt x="1633404" y="112978"/>
                  <a:pt x="1639004" y="113415"/>
                  <a:pt x="1645414" y="114290"/>
                </a:cubicBezTo>
                <a:cubicBezTo>
                  <a:pt x="1652297" y="105643"/>
                  <a:pt x="1659976" y="92271"/>
                  <a:pt x="1668451" y="74173"/>
                </a:cubicBezTo>
                <a:cubicBezTo>
                  <a:pt x="1676926" y="56076"/>
                  <a:pt x="1679590" y="41818"/>
                  <a:pt x="1676442" y="31400"/>
                </a:cubicBezTo>
                <a:cubicBezTo>
                  <a:pt x="1673295" y="20982"/>
                  <a:pt x="1681221" y="19896"/>
                  <a:pt x="1700222" y="28141"/>
                </a:cubicBezTo>
                <a:cubicBezTo>
                  <a:pt x="1716426" y="35971"/>
                  <a:pt x="1721435" y="42865"/>
                  <a:pt x="1715247" y="48824"/>
                </a:cubicBezTo>
                <a:cubicBezTo>
                  <a:pt x="1709059" y="54782"/>
                  <a:pt x="1702395" y="63117"/>
                  <a:pt x="1695253" y="73829"/>
                </a:cubicBezTo>
                <a:cubicBezTo>
                  <a:pt x="1688112" y="84541"/>
                  <a:pt x="1677170" y="98028"/>
                  <a:pt x="1662428" y="114290"/>
                </a:cubicBezTo>
                <a:cubicBezTo>
                  <a:pt x="1679780" y="111795"/>
                  <a:pt x="1691840" y="107572"/>
                  <a:pt x="1698609" y="101621"/>
                </a:cubicBezTo>
                <a:cubicBezTo>
                  <a:pt x="1705377" y="95669"/>
                  <a:pt x="1712705" y="94615"/>
                  <a:pt x="1720592" y="98459"/>
                </a:cubicBezTo>
                <a:cubicBezTo>
                  <a:pt x="1728479" y="102302"/>
                  <a:pt x="1735381" y="106303"/>
                  <a:pt x="1741296" y="110461"/>
                </a:cubicBezTo>
                <a:cubicBezTo>
                  <a:pt x="1747211" y="114620"/>
                  <a:pt x="1748548" y="119499"/>
                  <a:pt x="1745308" y="125099"/>
                </a:cubicBezTo>
                <a:cubicBezTo>
                  <a:pt x="1742067" y="130699"/>
                  <a:pt x="1739586" y="137367"/>
                  <a:pt x="1737865" y="145104"/>
                </a:cubicBezTo>
                <a:cubicBezTo>
                  <a:pt x="1737435" y="147038"/>
                  <a:pt x="1737086" y="149405"/>
                  <a:pt x="1736820" y="152205"/>
                </a:cubicBezTo>
                <a:lnTo>
                  <a:pt x="1736798" y="152577"/>
                </a:lnTo>
                <a:lnTo>
                  <a:pt x="1737987" y="149843"/>
                </a:lnTo>
                <a:cubicBezTo>
                  <a:pt x="1739779" y="147010"/>
                  <a:pt x="1742488" y="143354"/>
                  <a:pt x="1746114" y="138877"/>
                </a:cubicBezTo>
                <a:cubicBezTo>
                  <a:pt x="1760619" y="120966"/>
                  <a:pt x="1773891" y="100491"/>
                  <a:pt x="1785930" y="77454"/>
                </a:cubicBezTo>
                <a:cubicBezTo>
                  <a:pt x="1797968" y="54416"/>
                  <a:pt x="1802414" y="37477"/>
                  <a:pt x="1799266" y="26636"/>
                </a:cubicBezTo>
                <a:cubicBezTo>
                  <a:pt x="1796905" y="18505"/>
                  <a:pt x="1798558" y="14353"/>
                  <a:pt x="1804223" y="14179"/>
                </a:cubicBezTo>
                <a:close/>
                <a:moveTo>
                  <a:pt x="2408397" y="11022"/>
                </a:moveTo>
                <a:cubicBezTo>
                  <a:pt x="2410221" y="10393"/>
                  <a:pt x="2413185" y="10431"/>
                  <a:pt x="2417286" y="11137"/>
                </a:cubicBezTo>
                <a:cubicBezTo>
                  <a:pt x="2425488" y="12550"/>
                  <a:pt x="2432264" y="14733"/>
                  <a:pt x="2437613" y="17687"/>
                </a:cubicBezTo>
                <a:cubicBezTo>
                  <a:pt x="2442962" y="20641"/>
                  <a:pt x="2444407" y="23925"/>
                  <a:pt x="2441947" y="27539"/>
                </a:cubicBezTo>
                <a:cubicBezTo>
                  <a:pt x="2439488" y="31153"/>
                  <a:pt x="2436674" y="34888"/>
                  <a:pt x="2433504" y="38746"/>
                </a:cubicBezTo>
                <a:cubicBezTo>
                  <a:pt x="2436430" y="38746"/>
                  <a:pt x="2443439" y="36717"/>
                  <a:pt x="2454531" y="32659"/>
                </a:cubicBezTo>
                <a:cubicBezTo>
                  <a:pt x="2465623" y="28600"/>
                  <a:pt x="2473890" y="29884"/>
                  <a:pt x="2479332" y="36509"/>
                </a:cubicBezTo>
                <a:cubicBezTo>
                  <a:pt x="2484774" y="43134"/>
                  <a:pt x="2483140" y="47873"/>
                  <a:pt x="2474428" y="50727"/>
                </a:cubicBezTo>
                <a:cubicBezTo>
                  <a:pt x="2465716" y="53581"/>
                  <a:pt x="2456632" y="55467"/>
                  <a:pt x="2447174" y="56384"/>
                </a:cubicBezTo>
                <a:cubicBezTo>
                  <a:pt x="2437717" y="57302"/>
                  <a:pt x="2430565" y="56865"/>
                  <a:pt x="2425718" y="55072"/>
                </a:cubicBezTo>
                <a:cubicBezTo>
                  <a:pt x="2415737" y="70502"/>
                  <a:pt x="2402139" y="83133"/>
                  <a:pt x="2384923" y="92963"/>
                </a:cubicBezTo>
                <a:cubicBezTo>
                  <a:pt x="2367708" y="102793"/>
                  <a:pt x="2362997" y="102782"/>
                  <a:pt x="2370791" y="92930"/>
                </a:cubicBezTo>
                <a:cubicBezTo>
                  <a:pt x="2378585" y="83079"/>
                  <a:pt x="2384923" y="74600"/>
                  <a:pt x="2389806" y="67495"/>
                </a:cubicBezTo>
                <a:cubicBezTo>
                  <a:pt x="2394689" y="60389"/>
                  <a:pt x="2398891" y="53101"/>
                  <a:pt x="2402411" y="45629"/>
                </a:cubicBezTo>
                <a:cubicBezTo>
                  <a:pt x="2405932" y="38158"/>
                  <a:pt x="2407692" y="32279"/>
                  <a:pt x="2407692" y="27991"/>
                </a:cubicBezTo>
                <a:cubicBezTo>
                  <a:pt x="2407692" y="23201"/>
                  <a:pt x="2407240" y="18842"/>
                  <a:pt x="2406337" y="14913"/>
                </a:cubicBezTo>
                <a:cubicBezTo>
                  <a:pt x="2405885" y="12948"/>
                  <a:pt x="2406572" y="11651"/>
                  <a:pt x="2408397" y="11022"/>
                </a:cubicBezTo>
                <a:close/>
                <a:moveTo>
                  <a:pt x="3165887" y="8425"/>
                </a:moveTo>
                <a:cubicBezTo>
                  <a:pt x="3168669" y="7905"/>
                  <a:pt x="3172392" y="7941"/>
                  <a:pt x="3177058" y="8535"/>
                </a:cubicBezTo>
                <a:cubicBezTo>
                  <a:pt x="3195722" y="10908"/>
                  <a:pt x="3206545" y="16114"/>
                  <a:pt x="3209528" y="24151"/>
                </a:cubicBezTo>
                <a:cubicBezTo>
                  <a:pt x="3212511" y="32189"/>
                  <a:pt x="3213063" y="39352"/>
                  <a:pt x="3211184" y="45640"/>
                </a:cubicBezTo>
                <a:cubicBezTo>
                  <a:pt x="3209306" y="51928"/>
                  <a:pt x="3204398" y="53154"/>
                  <a:pt x="3196461" y="49318"/>
                </a:cubicBezTo>
                <a:cubicBezTo>
                  <a:pt x="3188523" y="45482"/>
                  <a:pt x="3178467" y="38423"/>
                  <a:pt x="3166292" y="28141"/>
                </a:cubicBezTo>
                <a:cubicBezTo>
                  <a:pt x="3157677" y="16558"/>
                  <a:pt x="3157542" y="9986"/>
                  <a:pt x="3165887" y="8425"/>
                </a:cubicBezTo>
                <a:close/>
                <a:moveTo>
                  <a:pt x="4615585" y="7850"/>
                </a:moveTo>
                <a:cubicBezTo>
                  <a:pt x="4617157" y="7724"/>
                  <a:pt x="4619104" y="7959"/>
                  <a:pt x="4621425" y="8556"/>
                </a:cubicBezTo>
                <a:cubicBezTo>
                  <a:pt x="4630710" y="10944"/>
                  <a:pt x="4639286" y="14977"/>
                  <a:pt x="4647151" y="20656"/>
                </a:cubicBezTo>
                <a:cubicBezTo>
                  <a:pt x="4655017" y="26335"/>
                  <a:pt x="4656182" y="33125"/>
                  <a:pt x="4650647" y="41026"/>
                </a:cubicBezTo>
                <a:cubicBezTo>
                  <a:pt x="4645111" y="48928"/>
                  <a:pt x="4636636" y="71549"/>
                  <a:pt x="4625221" y="108891"/>
                </a:cubicBezTo>
                <a:cubicBezTo>
                  <a:pt x="4659882" y="102811"/>
                  <a:pt x="4680837" y="97469"/>
                  <a:pt x="4688086" y="92866"/>
                </a:cubicBezTo>
                <a:cubicBezTo>
                  <a:pt x="4695335" y="88263"/>
                  <a:pt x="4703275" y="87868"/>
                  <a:pt x="4711908" y="91683"/>
                </a:cubicBezTo>
                <a:cubicBezTo>
                  <a:pt x="4720541" y="95497"/>
                  <a:pt x="4728270" y="100007"/>
                  <a:pt x="4735096" y="105213"/>
                </a:cubicBezTo>
                <a:cubicBezTo>
                  <a:pt x="4741922" y="110418"/>
                  <a:pt x="4743274" y="115577"/>
                  <a:pt x="4739151" y="120690"/>
                </a:cubicBezTo>
                <a:cubicBezTo>
                  <a:pt x="4735028" y="125802"/>
                  <a:pt x="4732096" y="134223"/>
                  <a:pt x="4730353" y="145953"/>
                </a:cubicBezTo>
                <a:cubicBezTo>
                  <a:pt x="4728611" y="157684"/>
                  <a:pt x="4726607" y="171687"/>
                  <a:pt x="4724341" y="187963"/>
                </a:cubicBezTo>
                <a:cubicBezTo>
                  <a:pt x="4722075" y="204239"/>
                  <a:pt x="4717257" y="223896"/>
                  <a:pt x="4709886" y="246934"/>
                </a:cubicBezTo>
                <a:cubicBezTo>
                  <a:pt x="4702515" y="269971"/>
                  <a:pt x="4692029" y="286720"/>
                  <a:pt x="4678427" y="297182"/>
                </a:cubicBezTo>
                <a:cubicBezTo>
                  <a:pt x="4664825" y="307643"/>
                  <a:pt x="4656444" y="308109"/>
                  <a:pt x="4653282" y="298580"/>
                </a:cubicBezTo>
                <a:cubicBezTo>
                  <a:pt x="4650120" y="289051"/>
                  <a:pt x="4642150" y="278450"/>
                  <a:pt x="4629373" y="266777"/>
                </a:cubicBezTo>
                <a:cubicBezTo>
                  <a:pt x="4616596" y="255104"/>
                  <a:pt x="4616933" y="251318"/>
                  <a:pt x="4630384" y="255419"/>
                </a:cubicBezTo>
                <a:cubicBezTo>
                  <a:pt x="4643835" y="259521"/>
                  <a:pt x="4653726" y="261772"/>
                  <a:pt x="4660058" y="262174"/>
                </a:cubicBezTo>
                <a:cubicBezTo>
                  <a:pt x="4666389" y="262575"/>
                  <a:pt x="4672272" y="257312"/>
                  <a:pt x="4677707" y="246385"/>
                </a:cubicBezTo>
                <a:cubicBezTo>
                  <a:pt x="4683141" y="235458"/>
                  <a:pt x="4687648" y="220368"/>
                  <a:pt x="4691226" y="201117"/>
                </a:cubicBezTo>
                <a:cubicBezTo>
                  <a:pt x="4694804" y="181865"/>
                  <a:pt x="4697267" y="163058"/>
                  <a:pt x="4698615" y="144695"/>
                </a:cubicBezTo>
                <a:cubicBezTo>
                  <a:pt x="4699962" y="126332"/>
                  <a:pt x="4696747" y="117373"/>
                  <a:pt x="4688968" y="117818"/>
                </a:cubicBezTo>
                <a:cubicBezTo>
                  <a:pt x="4681188" y="118262"/>
                  <a:pt x="4657745" y="121955"/>
                  <a:pt x="4618639" y="128896"/>
                </a:cubicBezTo>
                <a:cubicBezTo>
                  <a:pt x="4603725" y="166625"/>
                  <a:pt x="4586890" y="196696"/>
                  <a:pt x="4568133" y="219110"/>
                </a:cubicBezTo>
                <a:cubicBezTo>
                  <a:pt x="4549376" y="241524"/>
                  <a:pt x="4528077" y="257581"/>
                  <a:pt x="4504237" y="267282"/>
                </a:cubicBezTo>
                <a:cubicBezTo>
                  <a:pt x="4480396" y="276983"/>
                  <a:pt x="4478270" y="273689"/>
                  <a:pt x="4497859" y="257398"/>
                </a:cubicBezTo>
                <a:cubicBezTo>
                  <a:pt x="4517447" y="241108"/>
                  <a:pt x="4534577" y="222964"/>
                  <a:pt x="4549247" y="202966"/>
                </a:cubicBezTo>
                <a:cubicBezTo>
                  <a:pt x="4563917" y="182969"/>
                  <a:pt x="4577038" y="159763"/>
                  <a:pt x="4588611" y="133348"/>
                </a:cubicBezTo>
                <a:cubicBezTo>
                  <a:pt x="4561852" y="139500"/>
                  <a:pt x="4544178" y="143516"/>
                  <a:pt x="4535588" y="145394"/>
                </a:cubicBezTo>
                <a:cubicBezTo>
                  <a:pt x="4526998" y="147273"/>
                  <a:pt x="4518616" y="143458"/>
                  <a:pt x="4510442" y="133951"/>
                </a:cubicBezTo>
                <a:cubicBezTo>
                  <a:pt x="4502268" y="124443"/>
                  <a:pt x="4504842" y="120148"/>
                  <a:pt x="4518165" y="121066"/>
                </a:cubicBezTo>
                <a:cubicBezTo>
                  <a:pt x="4531487" y="121984"/>
                  <a:pt x="4556998" y="119445"/>
                  <a:pt x="4594698" y="113451"/>
                </a:cubicBezTo>
                <a:cubicBezTo>
                  <a:pt x="4601496" y="94737"/>
                  <a:pt x="4606680" y="76572"/>
                  <a:pt x="4610250" y="58955"/>
                </a:cubicBezTo>
                <a:cubicBezTo>
                  <a:pt x="4613821" y="41338"/>
                  <a:pt x="4614255" y="27937"/>
                  <a:pt x="4611552" y="18752"/>
                </a:cubicBezTo>
                <a:cubicBezTo>
                  <a:pt x="4609524" y="11863"/>
                  <a:pt x="4610869" y="8230"/>
                  <a:pt x="4615585" y="7850"/>
                </a:cubicBezTo>
                <a:close/>
                <a:moveTo>
                  <a:pt x="3881883" y="5093"/>
                </a:moveTo>
                <a:cubicBezTo>
                  <a:pt x="3891483" y="6979"/>
                  <a:pt x="3898711" y="9306"/>
                  <a:pt x="3903565" y="12073"/>
                </a:cubicBezTo>
                <a:cubicBezTo>
                  <a:pt x="3908419" y="14841"/>
                  <a:pt x="3910154" y="18985"/>
                  <a:pt x="3908771" y="24506"/>
                </a:cubicBezTo>
                <a:cubicBezTo>
                  <a:pt x="3907387" y="30027"/>
                  <a:pt x="3906279" y="38810"/>
                  <a:pt x="3905447" y="50856"/>
                </a:cubicBezTo>
                <a:cubicBezTo>
                  <a:pt x="3921322" y="47443"/>
                  <a:pt x="3932546" y="44116"/>
                  <a:pt x="3939122" y="40875"/>
                </a:cubicBezTo>
                <a:cubicBezTo>
                  <a:pt x="3945696" y="37635"/>
                  <a:pt x="3953648" y="39847"/>
                  <a:pt x="3962977" y="47511"/>
                </a:cubicBezTo>
                <a:cubicBezTo>
                  <a:pt x="3972305" y="55176"/>
                  <a:pt x="3969404" y="60378"/>
                  <a:pt x="3954276" y="63117"/>
                </a:cubicBezTo>
                <a:cubicBezTo>
                  <a:pt x="3939147" y="65856"/>
                  <a:pt x="3922871" y="69205"/>
                  <a:pt x="3905447" y="73162"/>
                </a:cubicBezTo>
                <a:lnTo>
                  <a:pt x="3905447" y="91360"/>
                </a:lnTo>
                <a:cubicBezTo>
                  <a:pt x="3914510" y="88765"/>
                  <a:pt x="3923484" y="86090"/>
                  <a:pt x="3932367" y="83337"/>
                </a:cubicBezTo>
                <a:cubicBezTo>
                  <a:pt x="3941251" y="80584"/>
                  <a:pt x="3948884" y="82537"/>
                  <a:pt x="3955265" y="89198"/>
                </a:cubicBezTo>
                <a:cubicBezTo>
                  <a:pt x="3961646" y="95859"/>
                  <a:pt x="3958786" y="100800"/>
                  <a:pt x="3946682" y="104019"/>
                </a:cubicBezTo>
                <a:cubicBezTo>
                  <a:pt x="3934579" y="107238"/>
                  <a:pt x="3920763" y="110476"/>
                  <a:pt x="3905232" y="113731"/>
                </a:cubicBezTo>
                <a:lnTo>
                  <a:pt x="3904092" y="134553"/>
                </a:lnTo>
                <a:cubicBezTo>
                  <a:pt x="3932098" y="129247"/>
                  <a:pt x="3951601" y="124995"/>
                  <a:pt x="3962600" y="121797"/>
                </a:cubicBezTo>
                <a:cubicBezTo>
                  <a:pt x="3973599" y="118599"/>
                  <a:pt x="3983469" y="120370"/>
                  <a:pt x="3992209" y="127110"/>
                </a:cubicBezTo>
                <a:cubicBezTo>
                  <a:pt x="4000949" y="133850"/>
                  <a:pt x="4003222" y="138364"/>
                  <a:pt x="3999028" y="140651"/>
                </a:cubicBezTo>
                <a:cubicBezTo>
                  <a:pt x="3994833" y="142938"/>
                  <a:pt x="3988606" y="144544"/>
                  <a:pt x="3980346" y="145469"/>
                </a:cubicBezTo>
                <a:cubicBezTo>
                  <a:pt x="3972086" y="146394"/>
                  <a:pt x="3959288" y="147968"/>
                  <a:pt x="3941950" y="150191"/>
                </a:cubicBezTo>
                <a:cubicBezTo>
                  <a:pt x="3924613" y="152414"/>
                  <a:pt x="3904343" y="155382"/>
                  <a:pt x="3881141" y="159096"/>
                </a:cubicBezTo>
                <a:cubicBezTo>
                  <a:pt x="3884826" y="160387"/>
                  <a:pt x="3887794" y="162165"/>
                  <a:pt x="3890046" y="164431"/>
                </a:cubicBezTo>
                <a:cubicBezTo>
                  <a:pt x="3892211" y="168905"/>
                  <a:pt x="3891942" y="171981"/>
                  <a:pt x="3889239" y="173659"/>
                </a:cubicBezTo>
                <a:cubicBezTo>
                  <a:pt x="3886536" y="175336"/>
                  <a:pt x="3886611" y="177301"/>
                  <a:pt x="3889465" y="179552"/>
                </a:cubicBezTo>
                <a:cubicBezTo>
                  <a:pt x="3892319" y="181804"/>
                  <a:pt x="3900952" y="187949"/>
                  <a:pt x="3915363" y="197987"/>
                </a:cubicBezTo>
                <a:cubicBezTo>
                  <a:pt x="3927710" y="183919"/>
                  <a:pt x="3934744" y="175161"/>
                  <a:pt x="3936465" y="171712"/>
                </a:cubicBezTo>
                <a:cubicBezTo>
                  <a:pt x="3938186" y="168263"/>
                  <a:pt x="3939354" y="163907"/>
                  <a:pt x="3939971" y="158644"/>
                </a:cubicBezTo>
                <a:cubicBezTo>
                  <a:pt x="3940588" y="153382"/>
                  <a:pt x="3948034" y="154267"/>
                  <a:pt x="3962310" y="161301"/>
                </a:cubicBezTo>
                <a:cubicBezTo>
                  <a:pt x="3976585" y="168335"/>
                  <a:pt x="3978665" y="174343"/>
                  <a:pt x="3968548" y="179327"/>
                </a:cubicBezTo>
                <a:cubicBezTo>
                  <a:pt x="3958431" y="184310"/>
                  <a:pt x="3944596" y="193405"/>
                  <a:pt x="3927044" y="206612"/>
                </a:cubicBezTo>
                <a:cubicBezTo>
                  <a:pt x="3935734" y="212019"/>
                  <a:pt x="3945065" y="218124"/>
                  <a:pt x="3955039" y="224929"/>
                </a:cubicBezTo>
                <a:cubicBezTo>
                  <a:pt x="3965013" y="231733"/>
                  <a:pt x="3977012" y="238426"/>
                  <a:pt x="3991037" y="245008"/>
                </a:cubicBezTo>
                <a:cubicBezTo>
                  <a:pt x="4005061" y="251591"/>
                  <a:pt x="4019595" y="255821"/>
                  <a:pt x="4034638" y="257699"/>
                </a:cubicBezTo>
                <a:cubicBezTo>
                  <a:pt x="4049681" y="259578"/>
                  <a:pt x="4057554" y="262145"/>
                  <a:pt x="4058256" y="265400"/>
                </a:cubicBezTo>
                <a:cubicBezTo>
                  <a:pt x="4058959" y="268655"/>
                  <a:pt x="4051803" y="271523"/>
                  <a:pt x="4036789" y="274004"/>
                </a:cubicBezTo>
                <a:cubicBezTo>
                  <a:pt x="4021775" y="276485"/>
                  <a:pt x="4008958" y="278184"/>
                  <a:pt x="3998339" y="279102"/>
                </a:cubicBezTo>
                <a:cubicBezTo>
                  <a:pt x="3987720" y="280020"/>
                  <a:pt x="3978331" y="277381"/>
                  <a:pt x="3970172" y="271186"/>
                </a:cubicBezTo>
                <a:cubicBezTo>
                  <a:pt x="3962012" y="264991"/>
                  <a:pt x="3950733" y="255373"/>
                  <a:pt x="3936336" y="242330"/>
                </a:cubicBezTo>
                <a:cubicBezTo>
                  <a:pt x="3921938" y="229288"/>
                  <a:pt x="3901783" y="210513"/>
                  <a:pt x="3875871" y="186006"/>
                </a:cubicBezTo>
                <a:lnTo>
                  <a:pt x="3862254" y="200374"/>
                </a:lnTo>
                <a:cubicBezTo>
                  <a:pt x="3874845" y="206455"/>
                  <a:pt x="3879986" y="211653"/>
                  <a:pt x="3877677" y="215969"/>
                </a:cubicBezTo>
                <a:cubicBezTo>
                  <a:pt x="3875369" y="220286"/>
                  <a:pt x="3873788" y="226090"/>
                  <a:pt x="3872934" y="233382"/>
                </a:cubicBezTo>
                <a:cubicBezTo>
                  <a:pt x="3872081" y="240674"/>
                  <a:pt x="3871830" y="247622"/>
                  <a:pt x="3872182" y="254226"/>
                </a:cubicBezTo>
                <a:cubicBezTo>
                  <a:pt x="3872533" y="260829"/>
                  <a:pt x="3878584" y="261112"/>
                  <a:pt x="3890336" y="255075"/>
                </a:cubicBezTo>
                <a:cubicBezTo>
                  <a:pt x="3902088" y="249038"/>
                  <a:pt x="3912044" y="244087"/>
                  <a:pt x="3920203" y="240222"/>
                </a:cubicBezTo>
                <a:cubicBezTo>
                  <a:pt x="3928363" y="236358"/>
                  <a:pt x="3929496" y="238351"/>
                  <a:pt x="3923602" y="246202"/>
                </a:cubicBezTo>
                <a:cubicBezTo>
                  <a:pt x="3917708" y="254053"/>
                  <a:pt x="3907885" y="263747"/>
                  <a:pt x="3894133" y="275284"/>
                </a:cubicBezTo>
                <a:cubicBezTo>
                  <a:pt x="3880380" y="286821"/>
                  <a:pt x="3871321" y="296422"/>
                  <a:pt x="3866954" y="304086"/>
                </a:cubicBezTo>
                <a:cubicBezTo>
                  <a:pt x="3862588" y="311751"/>
                  <a:pt x="3857515" y="312927"/>
                  <a:pt x="3851736" y="307614"/>
                </a:cubicBezTo>
                <a:cubicBezTo>
                  <a:pt x="3845957" y="302301"/>
                  <a:pt x="3841963" y="298128"/>
                  <a:pt x="3839755" y="295095"/>
                </a:cubicBezTo>
                <a:cubicBezTo>
                  <a:pt x="3837546" y="292062"/>
                  <a:pt x="3838919" y="286068"/>
                  <a:pt x="3843874" y="277113"/>
                </a:cubicBezTo>
                <a:cubicBezTo>
                  <a:pt x="3848828" y="268157"/>
                  <a:pt x="3851528" y="255545"/>
                  <a:pt x="3851973" y="239276"/>
                </a:cubicBezTo>
                <a:cubicBezTo>
                  <a:pt x="3852417" y="223007"/>
                  <a:pt x="3852410" y="212893"/>
                  <a:pt x="3851951" y="208936"/>
                </a:cubicBezTo>
                <a:cubicBezTo>
                  <a:pt x="3824145" y="238362"/>
                  <a:pt x="3797286" y="256742"/>
                  <a:pt x="3771373" y="264077"/>
                </a:cubicBezTo>
                <a:cubicBezTo>
                  <a:pt x="3745460" y="271412"/>
                  <a:pt x="3742345" y="268698"/>
                  <a:pt x="3762027" y="255936"/>
                </a:cubicBezTo>
                <a:cubicBezTo>
                  <a:pt x="3781709" y="243173"/>
                  <a:pt x="3803323" y="225470"/>
                  <a:pt x="3826870" y="202827"/>
                </a:cubicBezTo>
                <a:cubicBezTo>
                  <a:pt x="3843207" y="187146"/>
                  <a:pt x="3853894" y="175514"/>
                  <a:pt x="3858930" y="167932"/>
                </a:cubicBezTo>
                <a:lnTo>
                  <a:pt x="3861637" y="162579"/>
                </a:lnTo>
                <a:lnTo>
                  <a:pt x="3831659" y="169443"/>
                </a:lnTo>
                <a:cubicBezTo>
                  <a:pt x="3823021" y="171465"/>
                  <a:pt x="3817018" y="172927"/>
                  <a:pt x="3813652" y="173831"/>
                </a:cubicBezTo>
                <a:cubicBezTo>
                  <a:pt x="3806919" y="175638"/>
                  <a:pt x="3798462" y="172777"/>
                  <a:pt x="3788281" y="165248"/>
                </a:cubicBezTo>
                <a:cubicBezTo>
                  <a:pt x="3778099" y="157720"/>
                  <a:pt x="3779425" y="153661"/>
                  <a:pt x="3792260" y="153073"/>
                </a:cubicBezTo>
                <a:cubicBezTo>
                  <a:pt x="3805094" y="152485"/>
                  <a:pt x="3833768" y="147904"/>
                  <a:pt x="3878280" y="139328"/>
                </a:cubicBezTo>
                <a:lnTo>
                  <a:pt x="3878280" y="118506"/>
                </a:lnTo>
                <a:cubicBezTo>
                  <a:pt x="3869676" y="120313"/>
                  <a:pt x="3861803" y="121665"/>
                  <a:pt x="3854661" y="122561"/>
                </a:cubicBezTo>
                <a:cubicBezTo>
                  <a:pt x="3847520" y="123457"/>
                  <a:pt x="3839998" y="121507"/>
                  <a:pt x="3832097" y="116710"/>
                </a:cubicBezTo>
                <a:cubicBezTo>
                  <a:pt x="3824195" y="111913"/>
                  <a:pt x="3825888" y="108317"/>
                  <a:pt x="3837173" y="105923"/>
                </a:cubicBezTo>
                <a:cubicBezTo>
                  <a:pt x="3848459" y="103528"/>
                  <a:pt x="3862161" y="100316"/>
                  <a:pt x="3878280" y="96286"/>
                </a:cubicBezTo>
                <a:lnTo>
                  <a:pt x="3878280" y="76669"/>
                </a:lnTo>
                <a:cubicBezTo>
                  <a:pt x="3866291" y="78418"/>
                  <a:pt x="3856027" y="80429"/>
                  <a:pt x="3847488" y="82702"/>
                </a:cubicBezTo>
                <a:cubicBezTo>
                  <a:pt x="3838948" y="84975"/>
                  <a:pt x="3830247" y="83226"/>
                  <a:pt x="3821385" y="77454"/>
                </a:cubicBezTo>
                <a:cubicBezTo>
                  <a:pt x="3812523" y="71682"/>
                  <a:pt x="3815849" y="67157"/>
                  <a:pt x="3831366" y="63881"/>
                </a:cubicBezTo>
                <a:cubicBezTo>
                  <a:pt x="3846882" y="60604"/>
                  <a:pt x="3862520" y="57854"/>
                  <a:pt x="3878280" y="55632"/>
                </a:cubicBezTo>
                <a:cubicBezTo>
                  <a:pt x="3878280" y="45694"/>
                  <a:pt x="3877849" y="37480"/>
                  <a:pt x="3876989" y="30991"/>
                </a:cubicBezTo>
                <a:cubicBezTo>
                  <a:pt x="3876129" y="24503"/>
                  <a:pt x="3874329" y="18092"/>
                  <a:pt x="3871590" y="11761"/>
                </a:cubicBezTo>
                <a:cubicBezTo>
                  <a:pt x="3868851" y="5430"/>
                  <a:pt x="3872282" y="3207"/>
                  <a:pt x="3881883" y="5093"/>
                </a:cubicBezTo>
                <a:close/>
                <a:moveTo>
                  <a:pt x="1271525" y="4674"/>
                </a:moveTo>
                <a:cubicBezTo>
                  <a:pt x="1273118" y="4686"/>
                  <a:pt x="1275031" y="5113"/>
                  <a:pt x="1277267" y="5954"/>
                </a:cubicBezTo>
                <a:cubicBezTo>
                  <a:pt x="1286208" y="9316"/>
                  <a:pt x="1294332" y="14170"/>
                  <a:pt x="1301638" y="20516"/>
                </a:cubicBezTo>
                <a:cubicBezTo>
                  <a:pt x="1308944" y="26862"/>
                  <a:pt x="1309672" y="32461"/>
                  <a:pt x="1303821" y="37316"/>
                </a:cubicBezTo>
                <a:cubicBezTo>
                  <a:pt x="1297970" y="42170"/>
                  <a:pt x="1290678" y="49845"/>
                  <a:pt x="1281945" y="60342"/>
                </a:cubicBezTo>
                <a:lnTo>
                  <a:pt x="1249163" y="94049"/>
                </a:lnTo>
                <a:cubicBezTo>
                  <a:pt x="1257280" y="93275"/>
                  <a:pt x="1266250" y="91507"/>
                  <a:pt x="1276073" y="88747"/>
                </a:cubicBezTo>
                <a:cubicBezTo>
                  <a:pt x="1285896" y="85986"/>
                  <a:pt x="1295113" y="88919"/>
                  <a:pt x="1303724" y="97544"/>
                </a:cubicBezTo>
                <a:cubicBezTo>
                  <a:pt x="1312336" y="106170"/>
                  <a:pt x="1308898" y="111813"/>
                  <a:pt x="1293410" y="114473"/>
                </a:cubicBezTo>
                <a:cubicBezTo>
                  <a:pt x="1277923" y="117133"/>
                  <a:pt x="1266343" y="118689"/>
                  <a:pt x="1258671" y="119141"/>
                </a:cubicBezTo>
                <a:cubicBezTo>
                  <a:pt x="1250999" y="119592"/>
                  <a:pt x="1241083" y="120413"/>
                  <a:pt x="1228922" y="121604"/>
                </a:cubicBezTo>
                <a:cubicBezTo>
                  <a:pt x="1236121" y="126580"/>
                  <a:pt x="1238785" y="131122"/>
                  <a:pt x="1236913" y="135230"/>
                </a:cubicBezTo>
                <a:cubicBezTo>
                  <a:pt x="1235042" y="139339"/>
                  <a:pt x="1232378" y="146756"/>
                  <a:pt x="1228922" y="157483"/>
                </a:cubicBezTo>
                <a:cubicBezTo>
                  <a:pt x="1241484" y="156694"/>
                  <a:pt x="1254165" y="155386"/>
                  <a:pt x="1266963" y="153557"/>
                </a:cubicBezTo>
                <a:cubicBezTo>
                  <a:pt x="1279762" y="151729"/>
                  <a:pt x="1291639" y="149678"/>
                  <a:pt x="1302595" y="147405"/>
                </a:cubicBezTo>
                <a:cubicBezTo>
                  <a:pt x="1313551" y="145132"/>
                  <a:pt x="1323292" y="144720"/>
                  <a:pt x="1331817" y="146169"/>
                </a:cubicBezTo>
                <a:cubicBezTo>
                  <a:pt x="1340342" y="147617"/>
                  <a:pt x="1348043" y="152819"/>
                  <a:pt x="1354919" y="161774"/>
                </a:cubicBezTo>
                <a:cubicBezTo>
                  <a:pt x="1361795" y="170730"/>
                  <a:pt x="1351710" y="175207"/>
                  <a:pt x="1324665" y="175207"/>
                </a:cubicBezTo>
                <a:cubicBezTo>
                  <a:pt x="1300544" y="175207"/>
                  <a:pt x="1268630" y="176398"/>
                  <a:pt x="1228922" y="178778"/>
                </a:cubicBezTo>
                <a:cubicBezTo>
                  <a:pt x="1250031" y="202396"/>
                  <a:pt x="1268587" y="221766"/>
                  <a:pt x="1284591" y="236888"/>
                </a:cubicBezTo>
                <a:cubicBezTo>
                  <a:pt x="1300595" y="252010"/>
                  <a:pt x="1315394" y="262862"/>
                  <a:pt x="1328988" y="269444"/>
                </a:cubicBezTo>
                <a:cubicBezTo>
                  <a:pt x="1342583" y="276026"/>
                  <a:pt x="1355622" y="281741"/>
                  <a:pt x="1368105" y="286588"/>
                </a:cubicBezTo>
                <a:cubicBezTo>
                  <a:pt x="1380588" y="291435"/>
                  <a:pt x="1380828" y="295454"/>
                  <a:pt x="1368825" y="298644"/>
                </a:cubicBezTo>
                <a:cubicBezTo>
                  <a:pt x="1356823" y="301835"/>
                  <a:pt x="1341206" y="303430"/>
                  <a:pt x="1321976" y="303430"/>
                </a:cubicBezTo>
                <a:cubicBezTo>
                  <a:pt x="1302416" y="303430"/>
                  <a:pt x="1288434" y="296429"/>
                  <a:pt x="1280031" y="282426"/>
                </a:cubicBezTo>
                <a:cubicBezTo>
                  <a:pt x="1271627" y="268422"/>
                  <a:pt x="1262898" y="254857"/>
                  <a:pt x="1253842" y="241728"/>
                </a:cubicBezTo>
                <a:cubicBezTo>
                  <a:pt x="1244786" y="228600"/>
                  <a:pt x="1234250" y="211373"/>
                  <a:pt x="1222233" y="190050"/>
                </a:cubicBezTo>
                <a:cubicBezTo>
                  <a:pt x="1213700" y="223132"/>
                  <a:pt x="1199446" y="247572"/>
                  <a:pt x="1179470" y="263367"/>
                </a:cubicBezTo>
                <a:cubicBezTo>
                  <a:pt x="1159494" y="279163"/>
                  <a:pt x="1138418" y="288664"/>
                  <a:pt x="1116240" y="291869"/>
                </a:cubicBezTo>
                <a:cubicBezTo>
                  <a:pt x="1094063" y="295074"/>
                  <a:pt x="1093296" y="291610"/>
                  <a:pt x="1113939" y="281479"/>
                </a:cubicBezTo>
                <a:cubicBezTo>
                  <a:pt x="1134582" y="271348"/>
                  <a:pt x="1152374" y="257929"/>
                  <a:pt x="1167317" y="241223"/>
                </a:cubicBezTo>
                <a:cubicBezTo>
                  <a:pt x="1182259" y="224516"/>
                  <a:pt x="1192390" y="204755"/>
                  <a:pt x="1197711" y="181940"/>
                </a:cubicBezTo>
                <a:cubicBezTo>
                  <a:pt x="1166650" y="186443"/>
                  <a:pt x="1145011" y="189594"/>
                  <a:pt x="1132793" y="191394"/>
                </a:cubicBezTo>
                <a:cubicBezTo>
                  <a:pt x="1120575" y="193194"/>
                  <a:pt x="1109217" y="189799"/>
                  <a:pt x="1098720" y="181209"/>
                </a:cubicBezTo>
                <a:cubicBezTo>
                  <a:pt x="1088223" y="172619"/>
                  <a:pt x="1090654" y="168324"/>
                  <a:pt x="1106012" y="168324"/>
                </a:cubicBezTo>
                <a:cubicBezTo>
                  <a:pt x="1118517" y="168324"/>
                  <a:pt x="1132674" y="167446"/>
                  <a:pt x="1148484" y="165689"/>
                </a:cubicBezTo>
                <a:cubicBezTo>
                  <a:pt x="1164295" y="163932"/>
                  <a:pt x="1181736" y="162222"/>
                  <a:pt x="1200808" y="160559"/>
                </a:cubicBezTo>
                <a:cubicBezTo>
                  <a:pt x="1204135" y="142691"/>
                  <a:pt x="1204838" y="130473"/>
                  <a:pt x="1202916" y="123905"/>
                </a:cubicBezTo>
                <a:cubicBezTo>
                  <a:pt x="1193595" y="125712"/>
                  <a:pt x="1184622" y="127290"/>
                  <a:pt x="1175996" y="128638"/>
                </a:cubicBezTo>
                <a:cubicBezTo>
                  <a:pt x="1167371" y="129986"/>
                  <a:pt x="1158483" y="126673"/>
                  <a:pt x="1149334" y="118700"/>
                </a:cubicBezTo>
                <a:cubicBezTo>
                  <a:pt x="1140185" y="110727"/>
                  <a:pt x="1140949" y="106435"/>
                  <a:pt x="1151625" y="105826"/>
                </a:cubicBezTo>
                <a:cubicBezTo>
                  <a:pt x="1162301" y="105216"/>
                  <a:pt x="1172024" y="104474"/>
                  <a:pt x="1180793" y="103600"/>
                </a:cubicBezTo>
                <a:cubicBezTo>
                  <a:pt x="1189562" y="102725"/>
                  <a:pt x="1205999" y="100567"/>
                  <a:pt x="1230105" y="97125"/>
                </a:cubicBezTo>
                <a:cubicBezTo>
                  <a:pt x="1237577" y="87159"/>
                  <a:pt x="1245743" y="73575"/>
                  <a:pt x="1254606" y="56374"/>
                </a:cubicBezTo>
                <a:cubicBezTo>
                  <a:pt x="1263468" y="39173"/>
                  <a:pt x="1267225" y="25628"/>
                  <a:pt x="1265877" y="15741"/>
                </a:cubicBezTo>
                <a:cubicBezTo>
                  <a:pt x="1264866" y="8325"/>
                  <a:pt x="1266749" y="4636"/>
                  <a:pt x="1271525" y="4674"/>
                </a:cubicBezTo>
                <a:close/>
                <a:moveTo>
                  <a:pt x="850689" y="2286"/>
                </a:moveTo>
                <a:cubicBezTo>
                  <a:pt x="854862" y="2286"/>
                  <a:pt x="862667" y="4383"/>
                  <a:pt x="874103" y="8578"/>
                </a:cubicBezTo>
                <a:cubicBezTo>
                  <a:pt x="885539" y="12772"/>
                  <a:pt x="889587" y="17418"/>
                  <a:pt x="886245" y="22516"/>
                </a:cubicBezTo>
                <a:cubicBezTo>
                  <a:pt x="882904" y="27614"/>
                  <a:pt x="879850" y="33849"/>
                  <a:pt x="877082" y="41220"/>
                </a:cubicBezTo>
                <a:cubicBezTo>
                  <a:pt x="874314" y="48591"/>
                  <a:pt x="870945" y="55402"/>
                  <a:pt x="866972" y="61654"/>
                </a:cubicBezTo>
                <a:cubicBezTo>
                  <a:pt x="881786" y="59905"/>
                  <a:pt x="897976" y="57679"/>
                  <a:pt x="915543" y="54975"/>
                </a:cubicBezTo>
                <a:cubicBezTo>
                  <a:pt x="933109" y="52272"/>
                  <a:pt x="947166" y="50010"/>
                  <a:pt x="957713" y="48189"/>
                </a:cubicBezTo>
                <a:cubicBezTo>
                  <a:pt x="968261" y="46368"/>
                  <a:pt x="978686" y="46414"/>
                  <a:pt x="988989" y="48329"/>
                </a:cubicBezTo>
                <a:cubicBezTo>
                  <a:pt x="999293" y="50243"/>
                  <a:pt x="1006951" y="54814"/>
                  <a:pt x="1011962" y="62042"/>
                </a:cubicBezTo>
                <a:cubicBezTo>
                  <a:pt x="1016974" y="69269"/>
                  <a:pt x="1016164" y="73514"/>
                  <a:pt x="1009532" y="74776"/>
                </a:cubicBezTo>
                <a:cubicBezTo>
                  <a:pt x="1002900" y="76038"/>
                  <a:pt x="992302" y="76217"/>
                  <a:pt x="977740" y="75314"/>
                </a:cubicBezTo>
                <a:cubicBezTo>
                  <a:pt x="963177" y="74410"/>
                  <a:pt x="946374" y="74629"/>
                  <a:pt x="927330" y="75970"/>
                </a:cubicBezTo>
                <a:cubicBezTo>
                  <a:pt x="908286" y="77310"/>
                  <a:pt x="886375" y="79687"/>
                  <a:pt x="861595" y="83100"/>
                </a:cubicBezTo>
                <a:cubicBezTo>
                  <a:pt x="854066" y="99864"/>
                  <a:pt x="846408" y="113552"/>
                  <a:pt x="838622" y="124163"/>
                </a:cubicBezTo>
                <a:cubicBezTo>
                  <a:pt x="840672" y="125683"/>
                  <a:pt x="849495" y="124676"/>
                  <a:pt x="865090" y="121141"/>
                </a:cubicBezTo>
                <a:cubicBezTo>
                  <a:pt x="880685" y="117606"/>
                  <a:pt x="891383" y="114681"/>
                  <a:pt x="897183" y="112365"/>
                </a:cubicBezTo>
                <a:cubicBezTo>
                  <a:pt x="902984" y="110049"/>
                  <a:pt x="909394" y="110085"/>
                  <a:pt x="916414" y="112473"/>
                </a:cubicBezTo>
                <a:cubicBezTo>
                  <a:pt x="923433" y="114860"/>
                  <a:pt x="929768" y="117639"/>
                  <a:pt x="935418" y="120808"/>
                </a:cubicBezTo>
                <a:cubicBezTo>
                  <a:pt x="941068" y="123977"/>
                  <a:pt x="942316" y="130760"/>
                  <a:pt x="939161" y="141157"/>
                </a:cubicBezTo>
                <a:cubicBezTo>
                  <a:pt x="936006" y="151553"/>
                  <a:pt x="934873" y="162717"/>
                  <a:pt x="935762" y="174648"/>
                </a:cubicBezTo>
                <a:cubicBezTo>
                  <a:pt x="936651" y="186579"/>
                  <a:pt x="937544" y="200636"/>
                  <a:pt x="938440" y="216819"/>
                </a:cubicBezTo>
                <a:cubicBezTo>
                  <a:pt x="939337" y="233002"/>
                  <a:pt x="940247" y="247758"/>
                  <a:pt x="941172" y="261087"/>
                </a:cubicBezTo>
                <a:cubicBezTo>
                  <a:pt x="942097" y="274417"/>
                  <a:pt x="940627" y="285674"/>
                  <a:pt x="936762" y="294859"/>
                </a:cubicBezTo>
                <a:cubicBezTo>
                  <a:pt x="932898" y="304043"/>
                  <a:pt x="927079" y="311594"/>
                  <a:pt x="919307" y="317509"/>
                </a:cubicBezTo>
                <a:cubicBezTo>
                  <a:pt x="911534" y="323424"/>
                  <a:pt x="906519" y="322216"/>
                  <a:pt x="904260" y="313884"/>
                </a:cubicBezTo>
                <a:cubicBezTo>
                  <a:pt x="902002" y="305553"/>
                  <a:pt x="896319" y="295626"/>
                  <a:pt x="887213" y="284103"/>
                </a:cubicBezTo>
                <a:cubicBezTo>
                  <a:pt x="878107" y="272581"/>
                  <a:pt x="878247" y="268193"/>
                  <a:pt x="887633" y="270939"/>
                </a:cubicBezTo>
                <a:cubicBezTo>
                  <a:pt x="897019" y="273685"/>
                  <a:pt x="903318" y="275037"/>
                  <a:pt x="906530" y="274994"/>
                </a:cubicBezTo>
                <a:cubicBezTo>
                  <a:pt x="909742" y="274951"/>
                  <a:pt x="911348" y="264604"/>
                  <a:pt x="911348" y="243954"/>
                </a:cubicBezTo>
                <a:cubicBezTo>
                  <a:pt x="911348" y="219877"/>
                  <a:pt x="910480" y="195721"/>
                  <a:pt x="908745" y="171486"/>
                </a:cubicBezTo>
                <a:cubicBezTo>
                  <a:pt x="907010" y="147251"/>
                  <a:pt x="903608" y="134388"/>
                  <a:pt x="898539" y="132897"/>
                </a:cubicBezTo>
                <a:cubicBezTo>
                  <a:pt x="893469" y="131405"/>
                  <a:pt x="874845" y="134008"/>
                  <a:pt x="842666" y="140705"/>
                </a:cubicBezTo>
                <a:lnTo>
                  <a:pt x="842666" y="168281"/>
                </a:lnTo>
                <a:cubicBezTo>
                  <a:pt x="849162" y="168367"/>
                  <a:pt x="858985" y="166589"/>
                  <a:pt x="872135" y="162947"/>
                </a:cubicBezTo>
                <a:cubicBezTo>
                  <a:pt x="885285" y="159304"/>
                  <a:pt x="893785" y="160917"/>
                  <a:pt x="897635" y="167786"/>
                </a:cubicBezTo>
                <a:cubicBezTo>
                  <a:pt x="901486" y="174655"/>
                  <a:pt x="896947" y="179409"/>
                  <a:pt x="884019" y="182048"/>
                </a:cubicBezTo>
                <a:cubicBezTo>
                  <a:pt x="871091" y="184686"/>
                  <a:pt x="857307" y="186006"/>
                  <a:pt x="842666" y="186006"/>
                </a:cubicBezTo>
                <a:cubicBezTo>
                  <a:pt x="842666" y="195069"/>
                  <a:pt x="841769" y="204461"/>
                  <a:pt x="839977" y="214184"/>
                </a:cubicBezTo>
                <a:cubicBezTo>
                  <a:pt x="852668" y="214256"/>
                  <a:pt x="864176" y="212474"/>
                  <a:pt x="874501" y="208839"/>
                </a:cubicBezTo>
                <a:cubicBezTo>
                  <a:pt x="884826" y="205204"/>
                  <a:pt x="892673" y="207046"/>
                  <a:pt x="898044" y="214367"/>
                </a:cubicBezTo>
                <a:cubicBezTo>
                  <a:pt x="903414" y="221688"/>
                  <a:pt x="897266" y="226890"/>
                  <a:pt x="879599" y="229973"/>
                </a:cubicBezTo>
                <a:cubicBezTo>
                  <a:pt x="861932" y="233056"/>
                  <a:pt x="848581" y="232798"/>
                  <a:pt x="839547" y="229198"/>
                </a:cubicBezTo>
                <a:cubicBezTo>
                  <a:pt x="837940" y="252444"/>
                  <a:pt x="833563" y="270853"/>
                  <a:pt x="826415" y="284426"/>
                </a:cubicBezTo>
                <a:cubicBezTo>
                  <a:pt x="819266" y="297999"/>
                  <a:pt x="812963" y="300111"/>
                  <a:pt x="807507" y="290761"/>
                </a:cubicBezTo>
                <a:cubicBezTo>
                  <a:pt x="802051" y="281411"/>
                  <a:pt x="801359" y="272072"/>
                  <a:pt x="805431" y="262744"/>
                </a:cubicBezTo>
                <a:cubicBezTo>
                  <a:pt x="809504" y="253415"/>
                  <a:pt x="812652" y="242976"/>
                  <a:pt x="814874" y="231425"/>
                </a:cubicBezTo>
                <a:cubicBezTo>
                  <a:pt x="817097" y="219874"/>
                  <a:pt x="818882" y="203583"/>
                  <a:pt x="820230" y="182553"/>
                </a:cubicBezTo>
                <a:cubicBezTo>
                  <a:pt x="821578" y="161523"/>
                  <a:pt x="822195" y="148276"/>
                  <a:pt x="822080" y="142813"/>
                </a:cubicBezTo>
                <a:cubicBezTo>
                  <a:pt x="811755" y="161642"/>
                  <a:pt x="799469" y="177943"/>
                  <a:pt x="785222" y="191717"/>
                </a:cubicBezTo>
                <a:cubicBezTo>
                  <a:pt x="770975" y="205490"/>
                  <a:pt x="753789" y="216980"/>
                  <a:pt x="733662" y="226187"/>
                </a:cubicBezTo>
                <a:cubicBezTo>
                  <a:pt x="713536" y="235393"/>
                  <a:pt x="712141" y="232310"/>
                  <a:pt x="729478" y="216937"/>
                </a:cubicBezTo>
                <a:cubicBezTo>
                  <a:pt x="746816" y="201565"/>
                  <a:pt x="764856" y="182496"/>
                  <a:pt x="783598" y="159731"/>
                </a:cubicBezTo>
                <a:cubicBezTo>
                  <a:pt x="802341" y="136966"/>
                  <a:pt x="819277" y="111974"/>
                  <a:pt x="834406" y="84757"/>
                </a:cubicBezTo>
                <a:cubicBezTo>
                  <a:pt x="799975" y="89216"/>
                  <a:pt x="777747" y="92583"/>
                  <a:pt x="767724" y="94856"/>
                </a:cubicBezTo>
                <a:cubicBezTo>
                  <a:pt x="757700" y="97129"/>
                  <a:pt x="748085" y="94601"/>
                  <a:pt x="738878" y="87273"/>
                </a:cubicBezTo>
                <a:cubicBezTo>
                  <a:pt x="729672" y="79945"/>
                  <a:pt x="727661" y="75884"/>
                  <a:pt x="732845" y="75088"/>
                </a:cubicBezTo>
                <a:cubicBezTo>
                  <a:pt x="738029" y="74292"/>
                  <a:pt x="747812" y="73668"/>
                  <a:pt x="762195" y="73216"/>
                </a:cubicBezTo>
                <a:cubicBezTo>
                  <a:pt x="776579" y="72765"/>
                  <a:pt x="802262" y="69965"/>
                  <a:pt x="839245" y="64816"/>
                </a:cubicBezTo>
                <a:cubicBezTo>
                  <a:pt x="849513" y="39707"/>
                  <a:pt x="852625" y="23008"/>
                  <a:pt x="848581" y="14719"/>
                </a:cubicBezTo>
                <a:cubicBezTo>
                  <a:pt x="844537" y="6430"/>
                  <a:pt x="845240" y="2286"/>
                  <a:pt x="850689" y="2286"/>
                </a:cubicBezTo>
                <a:close/>
                <a:moveTo>
                  <a:pt x="2507366" y="1"/>
                </a:moveTo>
                <a:cubicBezTo>
                  <a:pt x="2510754" y="-17"/>
                  <a:pt x="2515674" y="1010"/>
                  <a:pt x="2522127" y="3082"/>
                </a:cubicBezTo>
                <a:cubicBezTo>
                  <a:pt x="2535033" y="7226"/>
                  <a:pt x="2539687" y="12539"/>
                  <a:pt x="2536087" y="19021"/>
                </a:cubicBezTo>
                <a:lnTo>
                  <a:pt x="2527978" y="25216"/>
                </a:lnTo>
                <a:cubicBezTo>
                  <a:pt x="2534517" y="25288"/>
                  <a:pt x="2544283" y="23732"/>
                  <a:pt x="2557275" y="20548"/>
                </a:cubicBezTo>
                <a:cubicBezTo>
                  <a:pt x="2570267" y="17365"/>
                  <a:pt x="2579656" y="19433"/>
                  <a:pt x="2585443" y="26754"/>
                </a:cubicBezTo>
                <a:cubicBezTo>
                  <a:pt x="2591229" y="34075"/>
                  <a:pt x="2584880" y="39273"/>
                  <a:pt x="2566395" y="42349"/>
                </a:cubicBezTo>
                <a:cubicBezTo>
                  <a:pt x="2547911" y="45425"/>
                  <a:pt x="2533484" y="46067"/>
                  <a:pt x="2523116" y="44274"/>
                </a:cubicBezTo>
                <a:cubicBezTo>
                  <a:pt x="2515674" y="56105"/>
                  <a:pt x="2505600" y="66035"/>
                  <a:pt x="2492894" y="74066"/>
                </a:cubicBezTo>
                <a:lnTo>
                  <a:pt x="2487492" y="76961"/>
                </a:lnTo>
                <a:lnTo>
                  <a:pt x="2500584" y="73948"/>
                </a:lnTo>
                <a:cubicBezTo>
                  <a:pt x="2506027" y="71158"/>
                  <a:pt x="2512117" y="71216"/>
                  <a:pt x="2518857" y="74120"/>
                </a:cubicBezTo>
                <a:cubicBezTo>
                  <a:pt x="2525597" y="77024"/>
                  <a:pt x="2532176" y="80566"/>
                  <a:pt x="2538593" y="84746"/>
                </a:cubicBezTo>
                <a:cubicBezTo>
                  <a:pt x="2545010" y="88926"/>
                  <a:pt x="2546387" y="94042"/>
                  <a:pt x="2542723" y="100093"/>
                </a:cubicBezTo>
                <a:cubicBezTo>
                  <a:pt x="2539059" y="106145"/>
                  <a:pt x="2535890" y="118309"/>
                  <a:pt x="2533216" y="136586"/>
                </a:cubicBezTo>
                <a:cubicBezTo>
                  <a:pt x="2530541" y="154862"/>
                  <a:pt x="2526859" y="169016"/>
                  <a:pt x="2522170" y="179047"/>
                </a:cubicBezTo>
                <a:cubicBezTo>
                  <a:pt x="2520998" y="181555"/>
                  <a:pt x="2519743" y="183468"/>
                  <a:pt x="2518405" y="184787"/>
                </a:cubicBezTo>
                <a:lnTo>
                  <a:pt x="2516060" y="185982"/>
                </a:lnTo>
                <a:lnTo>
                  <a:pt x="2518610" y="186748"/>
                </a:lnTo>
                <a:cubicBezTo>
                  <a:pt x="2523952" y="188963"/>
                  <a:pt x="2526368" y="191147"/>
                  <a:pt x="2525859" y="193298"/>
                </a:cubicBezTo>
                <a:cubicBezTo>
                  <a:pt x="2525350" y="195449"/>
                  <a:pt x="2524257" y="197908"/>
                  <a:pt x="2522579" y="200676"/>
                </a:cubicBezTo>
                <a:cubicBezTo>
                  <a:pt x="2550384" y="198094"/>
                  <a:pt x="2571006" y="195649"/>
                  <a:pt x="2584442" y="193341"/>
                </a:cubicBezTo>
                <a:cubicBezTo>
                  <a:pt x="2597879" y="191032"/>
                  <a:pt x="2608699" y="192702"/>
                  <a:pt x="2616901" y="198353"/>
                </a:cubicBezTo>
                <a:cubicBezTo>
                  <a:pt x="2625104" y="204003"/>
                  <a:pt x="2628284" y="209204"/>
                  <a:pt x="2626441" y="213958"/>
                </a:cubicBezTo>
                <a:cubicBezTo>
                  <a:pt x="2624599" y="218712"/>
                  <a:pt x="2617611" y="220863"/>
                  <a:pt x="2605479" y="220411"/>
                </a:cubicBezTo>
                <a:cubicBezTo>
                  <a:pt x="2593348" y="219960"/>
                  <a:pt x="2582786" y="219734"/>
                  <a:pt x="2573795" y="219734"/>
                </a:cubicBezTo>
                <a:cubicBezTo>
                  <a:pt x="2565865" y="219734"/>
                  <a:pt x="2548793" y="220558"/>
                  <a:pt x="2522579" y="222207"/>
                </a:cubicBezTo>
                <a:cubicBezTo>
                  <a:pt x="2522579" y="261901"/>
                  <a:pt x="2522335" y="283695"/>
                  <a:pt x="2521847" y="287588"/>
                </a:cubicBezTo>
                <a:cubicBezTo>
                  <a:pt x="2521360" y="291481"/>
                  <a:pt x="2519625" y="298021"/>
                  <a:pt x="2516642" y="307205"/>
                </a:cubicBezTo>
                <a:cubicBezTo>
                  <a:pt x="2513659" y="316390"/>
                  <a:pt x="2510304" y="319445"/>
                  <a:pt x="2506575" y="316369"/>
                </a:cubicBezTo>
                <a:cubicBezTo>
                  <a:pt x="2502846" y="313293"/>
                  <a:pt x="2500509" y="308679"/>
                  <a:pt x="2499563" y="302527"/>
                </a:cubicBezTo>
                <a:cubicBezTo>
                  <a:pt x="2498616" y="296375"/>
                  <a:pt x="2497914" y="287326"/>
                  <a:pt x="2497455" y="275381"/>
                </a:cubicBezTo>
                <a:cubicBezTo>
                  <a:pt x="2496996" y="263436"/>
                  <a:pt x="2496766" y="246242"/>
                  <a:pt x="2496766" y="223799"/>
                </a:cubicBezTo>
                <a:lnTo>
                  <a:pt x="2439527" y="231500"/>
                </a:lnTo>
                <a:cubicBezTo>
                  <a:pt x="2436158" y="248321"/>
                  <a:pt x="2428120" y="263557"/>
                  <a:pt x="2415414" y="277209"/>
                </a:cubicBezTo>
                <a:cubicBezTo>
                  <a:pt x="2402709" y="290861"/>
                  <a:pt x="2386996" y="299770"/>
                  <a:pt x="2368274" y="303936"/>
                </a:cubicBezTo>
                <a:cubicBezTo>
                  <a:pt x="2349553" y="308102"/>
                  <a:pt x="2346868" y="305610"/>
                  <a:pt x="2360219" y="296461"/>
                </a:cubicBezTo>
                <a:cubicBezTo>
                  <a:pt x="2373569" y="287312"/>
                  <a:pt x="2384841" y="277485"/>
                  <a:pt x="2394033" y="266981"/>
                </a:cubicBezTo>
                <a:cubicBezTo>
                  <a:pt x="2403225" y="256477"/>
                  <a:pt x="2409578" y="245231"/>
                  <a:pt x="2413091" y="233242"/>
                </a:cubicBezTo>
                <a:cubicBezTo>
                  <a:pt x="2382317" y="238634"/>
                  <a:pt x="2362305" y="242230"/>
                  <a:pt x="2353056" y="244030"/>
                </a:cubicBezTo>
                <a:cubicBezTo>
                  <a:pt x="2343806" y="245829"/>
                  <a:pt x="2334629" y="242205"/>
                  <a:pt x="2325523" y="233156"/>
                </a:cubicBezTo>
                <a:cubicBezTo>
                  <a:pt x="2316417" y="224108"/>
                  <a:pt x="2319256" y="220261"/>
                  <a:pt x="2334041" y="221616"/>
                </a:cubicBezTo>
                <a:cubicBezTo>
                  <a:pt x="2348826" y="222971"/>
                  <a:pt x="2375628" y="221118"/>
                  <a:pt x="2414446" y="216056"/>
                </a:cubicBezTo>
                <a:cubicBezTo>
                  <a:pt x="2414446" y="209402"/>
                  <a:pt x="2413321" y="203375"/>
                  <a:pt x="2411069" y="197976"/>
                </a:cubicBezTo>
                <a:cubicBezTo>
                  <a:pt x="2408818" y="192577"/>
                  <a:pt x="2411055" y="190351"/>
                  <a:pt x="2417780" y="191297"/>
                </a:cubicBezTo>
                <a:lnTo>
                  <a:pt x="2421091" y="192143"/>
                </a:lnTo>
                <a:lnTo>
                  <a:pt x="2416737" y="183282"/>
                </a:lnTo>
                <a:cubicBezTo>
                  <a:pt x="2415479" y="179724"/>
                  <a:pt x="2414504" y="175745"/>
                  <a:pt x="2413812" y="171346"/>
                </a:cubicBezTo>
                <a:cubicBezTo>
                  <a:pt x="2412428" y="162549"/>
                  <a:pt x="2410632" y="149987"/>
                  <a:pt x="2408423" y="133660"/>
                </a:cubicBezTo>
                <a:cubicBezTo>
                  <a:pt x="2406215" y="117334"/>
                  <a:pt x="2403067" y="105532"/>
                  <a:pt x="2398980" y="98254"/>
                </a:cubicBezTo>
                <a:cubicBezTo>
                  <a:pt x="2394893" y="90977"/>
                  <a:pt x="2396923" y="87338"/>
                  <a:pt x="2405068" y="87338"/>
                </a:cubicBezTo>
                <a:cubicBezTo>
                  <a:pt x="2410704" y="87338"/>
                  <a:pt x="2415715" y="87556"/>
                  <a:pt x="2420104" y="87994"/>
                </a:cubicBezTo>
                <a:cubicBezTo>
                  <a:pt x="2422298" y="88213"/>
                  <a:pt x="2426682" y="87938"/>
                  <a:pt x="2433257" y="87171"/>
                </a:cubicBezTo>
                <a:lnTo>
                  <a:pt x="2433729" y="87103"/>
                </a:lnTo>
                <a:lnTo>
                  <a:pt x="2427804" y="83616"/>
                </a:lnTo>
                <a:cubicBezTo>
                  <a:pt x="2418899" y="72589"/>
                  <a:pt x="2416347" y="65498"/>
                  <a:pt x="2420147" y="62343"/>
                </a:cubicBezTo>
                <a:cubicBezTo>
                  <a:pt x="2423947" y="59188"/>
                  <a:pt x="2430722" y="59407"/>
                  <a:pt x="2440474" y="62999"/>
                </a:cubicBezTo>
                <a:cubicBezTo>
                  <a:pt x="2450225" y="66591"/>
                  <a:pt x="2453635" y="73141"/>
                  <a:pt x="2450702" y="82649"/>
                </a:cubicBezTo>
                <a:lnTo>
                  <a:pt x="2449452" y="84843"/>
                </a:lnTo>
                <a:lnTo>
                  <a:pt x="2459553" y="83391"/>
                </a:lnTo>
                <a:lnTo>
                  <a:pt x="2481322" y="78381"/>
                </a:lnTo>
                <a:lnTo>
                  <a:pt x="2481156" y="74856"/>
                </a:lnTo>
                <a:cubicBezTo>
                  <a:pt x="2481724" y="73024"/>
                  <a:pt x="2482915" y="70553"/>
                  <a:pt x="2484731" y="67441"/>
                </a:cubicBezTo>
                <a:cubicBezTo>
                  <a:pt x="2491995" y="54993"/>
                  <a:pt x="2497168" y="44016"/>
                  <a:pt x="2500251" y="34508"/>
                </a:cubicBezTo>
                <a:cubicBezTo>
                  <a:pt x="2503334" y="25001"/>
                  <a:pt x="2504202" y="18458"/>
                  <a:pt x="2502854" y="14880"/>
                </a:cubicBezTo>
                <a:cubicBezTo>
                  <a:pt x="2501506" y="11302"/>
                  <a:pt x="2501154" y="7405"/>
                  <a:pt x="2501800" y="3189"/>
                </a:cubicBezTo>
                <a:cubicBezTo>
                  <a:pt x="2502122" y="1081"/>
                  <a:pt x="2503978" y="18"/>
                  <a:pt x="250736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44506" y="981499"/>
            <a:ext cx="11047494" cy="5876501"/>
            <a:chOff x="1516344" y="1196751"/>
            <a:chExt cx="11047494" cy="5876501"/>
          </a:xfrm>
        </p:grpSpPr>
        <p:grpSp>
          <p:nvGrpSpPr>
            <p:cNvPr id="6" name="组合 5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9" name="矩形: 圆角 8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 56"/>
          <p:cNvCxnSpPr/>
          <p:nvPr/>
        </p:nvCxnSpPr>
        <p:spPr>
          <a:xfrm>
            <a:off x="5215842" y="409102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174567" y="284642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6050280" y="451993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副标题 2"/>
          <p:cNvSpPr>
            <a:spLocks noChangeArrowheads="1"/>
          </p:cNvSpPr>
          <p:nvPr/>
        </p:nvSpPr>
        <p:spPr bwMode="auto">
          <a:xfrm>
            <a:off x="4634747" y="3086100"/>
            <a:ext cx="7089913" cy="60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63" name="PA_组合 42"/>
          <p:cNvGrpSpPr/>
          <p:nvPr>
            <p:custDataLst>
              <p:tags r:id="rId1"/>
            </p:custDataLst>
          </p:nvPr>
        </p:nvGrpSpPr>
        <p:grpSpPr>
          <a:xfrm>
            <a:off x="7416521" y="1701838"/>
            <a:ext cx="540000" cy="540000"/>
            <a:chOff x="5309025" y="2094564"/>
            <a:chExt cx="1461661" cy="1461661"/>
          </a:xfrm>
        </p:grpSpPr>
        <p:sp>
          <p:nvSpPr>
            <p:cNvPr id="6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6" name="PA_组合 45"/>
          <p:cNvGrpSpPr/>
          <p:nvPr>
            <p:custDataLst>
              <p:tags r:id="rId2"/>
            </p:custDataLst>
          </p:nvPr>
        </p:nvGrpSpPr>
        <p:grpSpPr>
          <a:xfrm>
            <a:off x="7956521" y="1701838"/>
            <a:ext cx="540000" cy="540000"/>
            <a:chOff x="5309025" y="2094564"/>
            <a:chExt cx="1461661" cy="1461661"/>
          </a:xfrm>
        </p:grpSpPr>
        <p:sp>
          <p:nvSpPr>
            <p:cNvPr id="6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9" name="PA_组合 48"/>
          <p:cNvGrpSpPr/>
          <p:nvPr>
            <p:custDataLst>
              <p:tags r:id="rId3"/>
            </p:custDataLst>
          </p:nvPr>
        </p:nvGrpSpPr>
        <p:grpSpPr>
          <a:xfrm>
            <a:off x="8453049" y="1701838"/>
            <a:ext cx="540000" cy="540000"/>
            <a:chOff x="5309025" y="2094564"/>
            <a:chExt cx="1461661" cy="1461661"/>
          </a:xfrm>
        </p:grpSpPr>
        <p:sp>
          <p:nvSpPr>
            <p:cNvPr id="7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2" name="PA_组合 51"/>
          <p:cNvGrpSpPr/>
          <p:nvPr>
            <p:custDataLst>
              <p:tags r:id="rId4"/>
            </p:custDataLst>
          </p:nvPr>
        </p:nvGrpSpPr>
        <p:grpSpPr>
          <a:xfrm>
            <a:off x="8955625" y="1701838"/>
            <a:ext cx="540000" cy="540000"/>
            <a:chOff x="5309025" y="2094564"/>
            <a:chExt cx="1461661" cy="1461661"/>
          </a:xfrm>
        </p:grpSpPr>
        <p:sp>
          <p:nvSpPr>
            <p:cNvPr id="7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5" name="PA_文本框 26"/>
          <p:cNvSpPr txBox="1"/>
          <p:nvPr>
            <p:custDataLst>
              <p:tags r:id="rId5"/>
            </p:custDataLst>
          </p:nvPr>
        </p:nvSpPr>
        <p:spPr>
          <a:xfrm>
            <a:off x="7390434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6" name="PA_文本框 26"/>
          <p:cNvSpPr txBox="1"/>
          <p:nvPr>
            <p:custDataLst>
              <p:tags r:id="rId6"/>
            </p:custDataLst>
          </p:nvPr>
        </p:nvSpPr>
        <p:spPr>
          <a:xfrm>
            <a:off x="7956521" y="170183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77" name="PA_矩形 56"/>
          <p:cNvSpPr/>
          <p:nvPr>
            <p:custDataLst>
              <p:tags r:id="rId7"/>
            </p:custDataLst>
          </p:nvPr>
        </p:nvSpPr>
        <p:spPr>
          <a:xfrm>
            <a:off x="8440386" y="1725421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78" name="PA_矩形 57"/>
          <p:cNvSpPr/>
          <p:nvPr>
            <p:custDataLst>
              <p:tags r:id="rId8"/>
            </p:custDataLst>
          </p:nvPr>
        </p:nvSpPr>
        <p:spPr>
          <a:xfrm>
            <a:off x="8955625" y="1701838"/>
            <a:ext cx="540000" cy="540000"/>
          </a:xfrm>
          <a:prstGeom prst="rect">
            <a:avLst/>
          </a:prstGeom>
        </p:spPr>
        <p:txBody>
          <a:bodyPr wrap="square" lIns="121889" tIns="60944" rIns="121889" bIns="60944" anchor="ctr">
            <a:no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79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8" y="143831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079169" y="2157281"/>
            <a:ext cx="792991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ctr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7×5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9×6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 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           35÷5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＝（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54÷6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32÷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  <a:p>
            <a:pPr marL="0" marR="0" lvl="0" indent="0" algn="l" defTabSz="457200" rtl="0" eaLnBrk="1" fontAlgn="ctr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35÷7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54÷9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÷4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97381" y="2666745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886338" y="2659172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982290" y="2644741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816120" y="3527692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250044" y="3496109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9129562" y="3496109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816120" y="436139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259471" y="436139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8309624" y="4361393"/>
            <a:ext cx="47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3136313" y="1600056"/>
            <a:ext cx="4202944" cy="333116"/>
          </a:xfrm>
          <a:custGeom>
            <a:avLst/>
            <a:gdLst/>
            <a:ahLst/>
            <a:cxnLst/>
            <a:rect l="l" t="t" r="r" b="b"/>
            <a:pathLst>
              <a:path w="4202944" h="333116">
                <a:moveTo>
                  <a:pt x="1075233" y="234555"/>
                </a:moveTo>
                <a:cubicBezTo>
                  <a:pt x="1087365" y="232677"/>
                  <a:pt x="1096460" y="235742"/>
                  <a:pt x="1102519" y="243751"/>
                </a:cubicBezTo>
                <a:cubicBezTo>
                  <a:pt x="1108577" y="251760"/>
                  <a:pt x="1110696" y="260461"/>
                  <a:pt x="1108875" y="269854"/>
                </a:cubicBezTo>
                <a:cubicBezTo>
                  <a:pt x="1106953" y="284294"/>
                  <a:pt x="1101952" y="296982"/>
                  <a:pt x="1093871" y="307916"/>
                </a:cubicBezTo>
                <a:cubicBezTo>
                  <a:pt x="1085791" y="318851"/>
                  <a:pt x="1073684" y="327250"/>
                  <a:pt x="1057551" y="333116"/>
                </a:cubicBezTo>
                <a:lnTo>
                  <a:pt x="1049356" y="321995"/>
                </a:lnTo>
                <a:cubicBezTo>
                  <a:pt x="1058863" y="315699"/>
                  <a:pt x="1065739" y="309795"/>
                  <a:pt x="1069984" y="304281"/>
                </a:cubicBezTo>
                <a:cubicBezTo>
                  <a:pt x="1074229" y="298767"/>
                  <a:pt x="1076351" y="293314"/>
                  <a:pt x="1076351" y="287922"/>
                </a:cubicBezTo>
                <a:cubicBezTo>
                  <a:pt x="1075806" y="285743"/>
                  <a:pt x="1072071" y="283040"/>
                  <a:pt x="1065144" y="279813"/>
                </a:cubicBezTo>
                <a:cubicBezTo>
                  <a:pt x="1058218" y="276586"/>
                  <a:pt x="1054755" y="269581"/>
                  <a:pt x="1054755" y="258797"/>
                </a:cubicBezTo>
                <a:cubicBezTo>
                  <a:pt x="1054755" y="254940"/>
                  <a:pt x="1055762" y="250742"/>
                  <a:pt x="1057777" y="246203"/>
                </a:cubicBezTo>
                <a:cubicBezTo>
                  <a:pt x="1059792" y="241664"/>
                  <a:pt x="1065610" y="237782"/>
                  <a:pt x="1075233" y="234555"/>
                </a:cubicBezTo>
                <a:close/>
                <a:moveTo>
                  <a:pt x="4157328" y="225715"/>
                </a:moveTo>
                <a:cubicBezTo>
                  <a:pt x="4153956" y="225905"/>
                  <a:pt x="4150677" y="227184"/>
                  <a:pt x="4147490" y="229554"/>
                </a:cubicBezTo>
                <a:cubicBezTo>
                  <a:pt x="4141115" y="234294"/>
                  <a:pt x="4137928" y="240610"/>
                  <a:pt x="4137928" y="248505"/>
                </a:cubicBezTo>
                <a:cubicBezTo>
                  <a:pt x="4137928" y="256399"/>
                  <a:pt x="4141478" y="262325"/>
                  <a:pt x="4148576" y="266283"/>
                </a:cubicBezTo>
                <a:cubicBezTo>
                  <a:pt x="4155674" y="270241"/>
                  <a:pt x="4162622" y="270040"/>
                  <a:pt x="4169419" y="265681"/>
                </a:cubicBezTo>
                <a:cubicBezTo>
                  <a:pt x="4176217" y="261307"/>
                  <a:pt x="4179411" y="254997"/>
                  <a:pt x="4179003" y="246752"/>
                </a:cubicBezTo>
                <a:cubicBezTo>
                  <a:pt x="4178594" y="238506"/>
                  <a:pt x="4174833" y="232394"/>
                  <a:pt x="4167720" y="228414"/>
                </a:cubicBezTo>
                <a:cubicBezTo>
                  <a:pt x="4164164" y="226424"/>
                  <a:pt x="4160700" y="225525"/>
                  <a:pt x="4157328" y="225715"/>
                </a:cubicBezTo>
                <a:close/>
                <a:moveTo>
                  <a:pt x="4159810" y="202795"/>
                </a:moveTo>
                <a:cubicBezTo>
                  <a:pt x="4165331" y="202917"/>
                  <a:pt x="4170976" y="204190"/>
                  <a:pt x="4176744" y="206613"/>
                </a:cubicBezTo>
                <a:cubicBezTo>
                  <a:pt x="4188281" y="211460"/>
                  <a:pt x="4195942" y="219140"/>
                  <a:pt x="4199728" y="229651"/>
                </a:cubicBezTo>
                <a:cubicBezTo>
                  <a:pt x="4203513" y="240162"/>
                  <a:pt x="4203958" y="250559"/>
                  <a:pt x="4201061" y="260841"/>
                </a:cubicBezTo>
                <a:cubicBezTo>
                  <a:pt x="4198165" y="271123"/>
                  <a:pt x="4192744" y="278992"/>
                  <a:pt x="4184799" y="284448"/>
                </a:cubicBezTo>
                <a:cubicBezTo>
                  <a:pt x="4176855" y="289905"/>
                  <a:pt x="4167416" y="292633"/>
                  <a:pt x="4156481" y="292633"/>
                </a:cubicBezTo>
                <a:cubicBezTo>
                  <a:pt x="4145547" y="292633"/>
                  <a:pt x="4135645" y="288195"/>
                  <a:pt x="4126776" y="279318"/>
                </a:cubicBezTo>
                <a:cubicBezTo>
                  <a:pt x="4117906" y="270442"/>
                  <a:pt x="4113471" y="260898"/>
                  <a:pt x="4113471" y="250688"/>
                </a:cubicBezTo>
                <a:cubicBezTo>
                  <a:pt x="4113471" y="240478"/>
                  <a:pt x="4115859" y="231547"/>
                  <a:pt x="4120634" y="223897"/>
                </a:cubicBezTo>
                <a:cubicBezTo>
                  <a:pt x="4125409" y="216246"/>
                  <a:pt x="4133071" y="210241"/>
                  <a:pt x="4143618" y="205882"/>
                </a:cubicBezTo>
                <a:cubicBezTo>
                  <a:pt x="4148892" y="203702"/>
                  <a:pt x="4154289" y="202673"/>
                  <a:pt x="4159810" y="202795"/>
                </a:cubicBezTo>
                <a:close/>
                <a:moveTo>
                  <a:pt x="2120887" y="181814"/>
                </a:moveTo>
                <a:lnTo>
                  <a:pt x="2062281" y="188437"/>
                </a:lnTo>
                <a:cubicBezTo>
                  <a:pt x="2060947" y="190506"/>
                  <a:pt x="2059666" y="192146"/>
                  <a:pt x="2058438" y="193358"/>
                </a:cubicBezTo>
                <a:lnTo>
                  <a:pt x="2057007" y="194311"/>
                </a:lnTo>
                <a:lnTo>
                  <a:pt x="2064196" y="196149"/>
                </a:lnTo>
                <a:cubicBezTo>
                  <a:pt x="2070118" y="198436"/>
                  <a:pt x="2072606" y="200885"/>
                  <a:pt x="2071660" y="203494"/>
                </a:cubicBezTo>
                <a:cubicBezTo>
                  <a:pt x="2070713" y="206104"/>
                  <a:pt x="2069839" y="208764"/>
                  <a:pt x="2069035" y="211475"/>
                </a:cubicBezTo>
                <a:cubicBezTo>
                  <a:pt x="2082573" y="210686"/>
                  <a:pt x="2100964" y="208628"/>
                  <a:pt x="2124209" y="205301"/>
                </a:cubicBezTo>
                <a:cubicBezTo>
                  <a:pt x="2124209" y="198619"/>
                  <a:pt x="2123087" y="192578"/>
                  <a:pt x="2120843" y="187179"/>
                </a:cubicBezTo>
                <a:close/>
                <a:moveTo>
                  <a:pt x="2131566" y="180607"/>
                </a:moveTo>
                <a:lnTo>
                  <a:pt x="2123882" y="181476"/>
                </a:lnTo>
                <a:lnTo>
                  <a:pt x="2127759" y="181253"/>
                </a:lnTo>
                <a:lnTo>
                  <a:pt x="2134348" y="183232"/>
                </a:lnTo>
                <a:close/>
                <a:moveTo>
                  <a:pt x="1422845" y="173880"/>
                </a:moveTo>
                <a:cubicBezTo>
                  <a:pt x="1418796" y="173837"/>
                  <a:pt x="1414222" y="174255"/>
                  <a:pt x="1409125" y="175133"/>
                </a:cubicBezTo>
                <a:cubicBezTo>
                  <a:pt x="1398929" y="176890"/>
                  <a:pt x="1385277" y="178987"/>
                  <a:pt x="1368169" y="181425"/>
                </a:cubicBezTo>
                <a:lnTo>
                  <a:pt x="1368169" y="197988"/>
                </a:lnTo>
                <a:cubicBezTo>
                  <a:pt x="1377361" y="198059"/>
                  <a:pt x="1388292" y="196504"/>
                  <a:pt x="1400961" y="193320"/>
                </a:cubicBezTo>
                <a:cubicBezTo>
                  <a:pt x="1413631" y="190137"/>
                  <a:pt x="1421905" y="191728"/>
                  <a:pt x="1425784" y="198095"/>
                </a:cubicBezTo>
                <a:cubicBezTo>
                  <a:pt x="1429663" y="204462"/>
                  <a:pt x="1423242" y="209438"/>
                  <a:pt x="1406522" y="213023"/>
                </a:cubicBezTo>
                <a:cubicBezTo>
                  <a:pt x="1389801" y="216609"/>
                  <a:pt x="1377017" y="217046"/>
                  <a:pt x="1368169" y="214336"/>
                </a:cubicBezTo>
                <a:lnTo>
                  <a:pt x="1368169" y="234448"/>
                </a:lnTo>
                <a:cubicBezTo>
                  <a:pt x="1378508" y="234448"/>
                  <a:pt x="1390178" y="232644"/>
                  <a:pt x="1403177" y="229038"/>
                </a:cubicBezTo>
                <a:cubicBezTo>
                  <a:pt x="1416176" y="225431"/>
                  <a:pt x="1424838" y="227367"/>
                  <a:pt x="1429161" y="234846"/>
                </a:cubicBezTo>
                <a:cubicBezTo>
                  <a:pt x="1433485" y="242324"/>
                  <a:pt x="1426171" y="247074"/>
                  <a:pt x="1407221" y="249096"/>
                </a:cubicBezTo>
                <a:cubicBezTo>
                  <a:pt x="1388270" y="251118"/>
                  <a:pt x="1375160" y="251233"/>
                  <a:pt x="1367889" y="249440"/>
                </a:cubicBezTo>
                <a:lnTo>
                  <a:pt x="1366814" y="269531"/>
                </a:lnTo>
                <a:cubicBezTo>
                  <a:pt x="1376952" y="269603"/>
                  <a:pt x="1389830" y="268269"/>
                  <a:pt x="1405446" y="265530"/>
                </a:cubicBezTo>
                <a:cubicBezTo>
                  <a:pt x="1421063" y="262791"/>
                  <a:pt x="1431140" y="263673"/>
                  <a:pt x="1435679" y="268176"/>
                </a:cubicBezTo>
                <a:cubicBezTo>
                  <a:pt x="1440218" y="272679"/>
                  <a:pt x="1442896" y="273102"/>
                  <a:pt x="1443713" y="269445"/>
                </a:cubicBezTo>
                <a:cubicBezTo>
                  <a:pt x="1444531" y="265788"/>
                  <a:pt x="1445165" y="259747"/>
                  <a:pt x="1445617" y="251323"/>
                </a:cubicBezTo>
                <a:cubicBezTo>
                  <a:pt x="1446069" y="242898"/>
                  <a:pt x="1445649" y="228618"/>
                  <a:pt x="1444358" y="208485"/>
                </a:cubicBezTo>
                <a:cubicBezTo>
                  <a:pt x="1443068" y="188351"/>
                  <a:pt x="1439422" y="177320"/>
                  <a:pt x="1433420" y="175391"/>
                </a:cubicBezTo>
                <a:cubicBezTo>
                  <a:pt x="1430420" y="174427"/>
                  <a:pt x="1426895" y="173923"/>
                  <a:pt x="1422845" y="173880"/>
                </a:cubicBezTo>
                <a:close/>
                <a:moveTo>
                  <a:pt x="3873470" y="146757"/>
                </a:moveTo>
                <a:cubicBezTo>
                  <a:pt x="3875195" y="146498"/>
                  <a:pt x="3877448" y="146782"/>
                  <a:pt x="3880228" y="147611"/>
                </a:cubicBezTo>
                <a:cubicBezTo>
                  <a:pt x="3891349" y="150923"/>
                  <a:pt x="3899673" y="154591"/>
                  <a:pt x="3905201" y="158613"/>
                </a:cubicBezTo>
                <a:cubicBezTo>
                  <a:pt x="3910730" y="162636"/>
                  <a:pt x="3913971" y="168106"/>
                  <a:pt x="3914924" y="175026"/>
                </a:cubicBezTo>
                <a:cubicBezTo>
                  <a:pt x="3915878" y="181945"/>
                  <a:pt x="3914412" y="188426"/>
                  <a:pt x="3910525" y="194471"/>
                </a:cubicBezTo>
                <a:cubicBezTo>
                  <a:pt x="3906639" y="200515"/>
                  <a:pt x="3900914" y="199246"/>
                  <a:pt x="3893349" y="190664"/>
                </a:cubicBezTo>
                <a:cubicBezTo>
                  <a:pt x="3885785" y="182081"/>
                  <a:pt x="3878733" y="173115"/>
                  <a:pt x="3872194" y="163765"/>
                </a:cubicBezTo>
                <a:cubicBezTo>
                  <a:pt x="3867870" y="153203"/>
                  <a:pt x="3868296" y="147534"/>
                  <a:pt x="3873470" y="146757"/>
                </a:cubicBezTo>
                <a:close/>
                <a:moveTo>
                  <a:pt x="588342" y="128296"/>
                </a:moveTo>
                <a:cubicBezTo>
                  <a:pt x="604522" y="127212"/>
                  <a:pt x="618094" y="129585"/>
                  <a:pt x="629059" y="135414"/>
                </a:cubicBezTo>
                <a:cubicBezTo>
                  <a:pt x="643679" y="143187"/>
                  <a:pt x="650118" y="150185"/>
                  <a:pt x="648375" y="156408"/>
                </a:cubicBezTo>
                <a:cubicBezTo>
                  <a:pt x="646633" y="162632"/>
                  <a:pt x="639599" y="165296"/>
                  <a:pt x="627274" y="164399"/>
                </a:cubicBezTo>
                <a:cubicBezTo>
                  <a:pt x="614948" y="163503"/>
                  <a:pt x="597629" y="163055"/>
                  <a:pt x="575315" y="163055"/>
                </a:cubicBezTo>
                <a:cubicBezTo>
                  <a:pt x="553031" y="163055"/>
                  <a:pt x="529090" y="164177"/>
                  <a:pt x="503493" y="166421"/>
                </a:cubicBezTo>
                <a:cubicBezTo>
                  <a:pt x="477895" y="168666"/>
                  <a:pt x="456471" y="171336"/>
                  <a:pt x="439220" y="174434"/>
                </a:cubicBezTo>
                <a:cubicBezTo>
                  <a:pt x="421968" y="177531"/>
                  <a:pt x="406911" y="180457"/>
                  <a:pt x="394048" y="183210"/>
                </a:cubicBezTo>
                <a:cubicBezTo>
                  <a:pt x="381185" y="185964"/>
                  <a:pt x="367798" y="182974"/>
                  <a:pt x="353888" y="174240"/>
                </a:cubicBezTo>
                <a:cubicBezTo>
                  <a:pt x="341283" y="160373"/>
                  <a:pt x="340387" y="154125"/>
                  <a:pt x="351199" y="155494"/>
                </a:cubicBezTo>
                <a:cubicBezTo>
                  <a:pt x="362012" y="156864"/>
                  <a:pt x="380536" y="156433"/>
                  <a:pt x="406771" y="154204"/>
                </a:cubicBezTo>
                <a:cubicBezTo>
                  <a:pt x="433007" y="151974"/>
                  <a:pt x="461013" y="148600"/>
                  <a:pt x="490791" y="144083"/>
                </a:cubicBezTo>
                <a:cubicBezTo>
                  <a:pt x="520568" y="139566"/>
                  <a:pt x="547402" y="135049"/>
                  <a:pt x="571293" y="130531"/>
                </a:cubicBezTo>
                <a:cubicBezTo>
                  <a:pt x="577266" y="129402"/>
                  <a:pt x="582949" y="128657"/>
                  <a:pt x="588342" y="128296"/>
                </a:cubicBezTo>
                <a:close/>
                <a:moveTo>
                  <a:pt x="2539625" y="123506"/>
                </a:moveTo>
                <a:cubicBezTo>
                  <a:pt x="2543269" y="124196"/>
                  <a:pt x="2546952" y="125706"/>
                  <a:pt x="2550673" y="128036"/>
                </a:cubicBezTo>
                <a:cubicBezTo>
                  <a:pt x="2558115" y="132697"/>
                  <a:pt x="2558682" y="137203"/>
                  <a:pt x="2552372" y="141555"/>
                </a:cubicBezTo>
                <a:cubicBezTo>
                  <a:pt x="2546062" y="145908"/>
                  <a:pt x="2536168" y="148973"/>
                  <a:pt x="2522688" y="150751"/>
                </a:cubicBezTo>
                <a:cubicBezTo>
                  <a:pt x="2531693" y="154795"/>
                  <a:pt x="2535745" y="158828"/>
                  <a:pt x="2534841" y="162851"/>
                </a:cubicBezTo>
                <a:cubicBezTo>
                  <a:pt x="2533938" y="166873"/>
                  <a:pt x="2533486" y="170483"/>
                  <a:pt x="2533486" y="173681"/>
                </a:cubicBezTo>
                <a:cubicBezTo>
                  <a:pt x="2546909" y="170985"/>
                  <a:pt x="2560886" y="168289"/>
                  <a:pt x="2575420" y="165593"/>
                </a:cubicBezTo>
                <a:cubicBezTo>
                  <a:pt x="2589954" y="162897"/>
                  <a:pt x="2601448" y="166973"/>
                  <a:pt x="2609901" y="177822"/>
                </a:cubicBezTo>
                <a:cubicBezTo>
                  <a:pt x="2618355" y="188670"/>
                  <a:pt x="2614702" y="193420"/>
                  <a:pt x="2598942" y="192072"/>
                </a:cubicBezTo>
                <a:cubicBezTo>
                  <a:pt x="2583182" y="190724"/>
                  <a:pt x="2561815" y="191700"/>
                  <a:pt x="2534841" y="194998"/>
                </a:cubicBezTo>
                <a:cubicBezTo>
                  <a:pt x="2536605" y="221240"/>
                  <a:pt x="2537942" y="242381"/>
                  <a:pt x="2538853" y="258421"/>
                </a:cubicBezTo>
                <a:cubicBezTo>
                  <a:pt x="2539763" y="274461"/>
                  <a:pt x="2538781" y="286567"/>
                  <a:pt x="2535906" y="294741"/>
                </a:cubicBezTo>
                <a:cubicBezTo>
                  <a:pt x="2533031" y="302915"/>
                  <a:pt x="2527671" y="310454"/>
                  <a:pt x="2519827" y="317359"/>
                </a:cubicBezTo>
                <a:cubicBezTo>
                  <a:pt x="2511983" y="324264"/>
                  <a:pt x="2505490" y="323293"/>
                  <a:pt x="2500349" y="314445"/>
                </a:cubicBezTo>
                <a:cubicBezTo>
                  <a:pt x="2495208" y="305597"/>
                  <a:pt x="2486149" y="297021"/>
                  <a:pt x="2473171" y="288718"/>
                </a:cubicBezTo>
                <a:cubicBezTo>
                  <a:pt x="2460193" y="280415"/>
                  <a:pt x="2461351" y="277164"/>
                  <a:pt x="2476645" y="278963"/>
                </a:cubicBezTo>
                <a:cubicBezTo>
                  <a:pt x="2491939" y="280763"/>
                  <a:pt x="2501396" y="281559"/>
                  <a:pt x="2505017" y="281351"/>
                </a:cubicBezTo>
                <a:cubicBezTo>
                  <a:pt x="2508638" y="281143"/>
                  <a:pt x="2510664" y="273338"/>
                  <a:pt x="2511094" y="257937"/>
                </a:cubicBezTo>
                <a:cubicBezTo>
                  <a:pt x="2511524" y="242536"/>
                  <a:pt x="2510929" y="222603"/>
                  <a:pt x="2509308" y="198138"/>
                </a:cubicBezTo>
                <a:cubicBezTo>
                  <a:pt x="2485733" y="200820"/>
                  <a:pt x="2467086" y="203115"/>
                  <a:pt x="2453368" y="205024"/>
                </a:cubicBezTo>
                <a:lnTo>
                  <a:pt x="2452052" y="205252"/>
                </a:lnTo>
                <a:lnTo>
                  <a:pt x="2465734" y="212260"/>
                </a:lnTo>
                <a:cubicBezTo>
                  <a:pt x="2469796" y="215085"/>
                  <a:pt x="2473279" y="218358"/>
                  <a:pt x="2476183" y="222079"/>
                </a:cubicBezTo>
                <a:cubicBezTo>
                  <a:pt x="2481990" y="229522"/>
                  <a:pt x="2482241" y="237968"/>
                  <a:pt x="2476935" y="247418"/>
                </a:cubicBezTo>
                <a:cubicBezTo>
                  <a:pt x="2471629" y="256869"/>
                  <a:pt x="2465818" y="257166"/>
                  <a:pt x="2459501" y="248311"/>
                </a:cubicBezTo>
                <a:cubicBezTo>
                  <a:pt x="2453184" y="239456"/>
                  <a:pt x="2447760" y="230038"/>
                  <a:pt x="2443229" y="220057"/>
                </a:cubicBezTo>
                <a:cubicBezTo>
                  <a:pt x="2442049" y="216605"/>
                  <a:pt x="2441343" y="213705"/>
                  <a:pt x="2441111" y="211356"/>
                </a:cubicBezTo>
                <a:lnTo>
                  <a:pt x="2441691" y="207047"/>
                </a:lnTo>
                <a:lnTo>
                  <a:pt x="2426999" y="209593"/>
                </a:lnTo>
                <a:cubicBezTo>
                  <a:pt x="2419277" y="211866"/>
                  <a:pt x="2410099" y="209012"/>
                  <a:pt x="2399466" y="201031"/>
                </a:cubicBezTo>
                <a:cubicBezTo>
                  <a:pt x="2388833" y="193051"/>
                  <a:pt x="2389751" y="188760"/>
                  <a:pt x="2402219" y="188158"/>
                </a:cubicBezTo>
                <a:cubicBezTo>
                  <a:pt x="2414688" y="187555"/>
                  <a:pt x="2429247" y="186354"/>
                  <a:pt x="2445896" y="184555"/>
                </a:cubicBezTo>
                <a:cubicBezTo>
                  <a:pt x="2462545" y="182755"/>
                  <a:pt x="2482693" y="180643"/>
                  <a:pt x="2506340" y="178220"/>
                </a:cubicBezTo>
                <a:cubicBezTo>
                  <a:pt x="2505480" y="168784"/>
                  <a:pt x="2503759" y="161026"/>
                  <a:pt x="2501178" y="154946"/>
                </a:cubicBezTo>
                <a:cubicBezTo>
                  <a:pt x="2489677" y="156753"/>
                  <a:pt x="2479617" y="158104"/>
                  <a:pt x="2470999" y="159000"/>
                </a:cubicBezTo>
                <a:cubicBezTo>
                  <a:pt x="2462380" y="159897"/>
                  <a:pt x="2453966" y="156724"/>
                  <a:pt x="2445756" y="149482"/>
                </a:cubicBezTo>
                <a:cubicBezTo>
                  <a:pt x="2437546" y="142240"/>
                  <a:pt x="2438869" y="138619"/>
                  <a:pt x="2449725" y="138619"/>
                </a:cubicBezTo>
                <a:cubicBezTo>
                  <a:pt x="2458515" y="138619"/>
                  <a:pt x="2471838" y="136920"/>
                  <a:pt x="2489691" y="133521"/>
                </a:cubicBezTo>
                <a:cubicBezTo>
                  <a:pt x="2508634" y="129004"/>
                  <a:pt x="2521673" y="125796"/>
                  <a:pt x="2528808" y="123895"/>
                </a:cubicBezTo>
                <a:cubicBezTo>
                  <a:pt x="2532375" y="122945"/>
                  <a:pt x="2535980" y="122816"/>
                  <a:pt x="2539625" y="123506"/>
                </a:cubicBezTo>
                <a:close/>
                <a:moveTo>
                  <a:pt x="3227558" y="108833"/>
                </a:moveTo>
                <a:cubicBezTo>
                  <a:pt x="3223376" y="109582"/>
                  <a:pt x="3217446" y="111158"/>
                  <a:pt x="3209766" y="113560"/>
                </a:cubicBezTo>
                <a:cubicBezTo>
                  <a:pt x="3208132" y="133349"/>
                  <a:pt x="3206432" y="148894"/>
                  <a:pt x="3204668" y="160194"/>
                </a:cubicBezTo>
                <a:cubicBezTo>
                  <a:pt x="3214506" y="159405"/>
                  <a:pt x="3223970" y="158251"/>
                  <a:pt x="3233062" y="156731"/>
                </a:cubicBezTo>
                <a:cubicBezTo>
                  <a:pt x="3234740" y="140699"/>
                  <a:pt x="3235801" y="129198"/>
                  <a:pt x="3236246" y="122228"/>
                </a:cubicBezTo>
                <a:cubicBezTo>
                  <a:pt x="3236690" y="115259"/>
                  <a:pt x="3236227" y="110871"/>
                  <a:pt x="3234858" y="109064"/>
                </a:cubicBezTo>
                <a:cubicBezTo>
                  <a:pt x="3234173" y="108161"/>
                  <a:pt x="3231740" y="108084"/>
                  <a:pt x="3227558" y="108833"/>
                </a:cubicBezTo>
                <a:close/>
                <a:moveTo>
                  <a:pt x="1664084" y="107943"/>
                </a:moveTo>
                <a:cubicBezTo>
                  <a:pt x="1668377" y="108314"/>
                  <a:pt x="1673536" y="110168"/>
                  <a:pt x="1679563" y="113506"/>
                </a:cubicBezTo>
                <a:cubicBezTo>
                  <a:pt x="1691616" y="120181"/>
                  <a:pt x="1694878" y="126842"/>
                  <a:pt x="1689350" y="133489"/>
                </a:cubicBezTo>
                <a:cubicBezTo>
                  <a:pt x="1683822" y="140136"/>
                  <a:pt x="1680205" y="146865"/>
                  <a:pt x="1678498" y="153677"/>
                </a:cubicBezTo>
                <a:cubicBezTo>
                  <a:pt x="1676792" y="160488"/>
                  <a:pt x="1675035" y="176047"/>
                  <a:pt x="1673228" y="200354"/>
                </a:cubicBezTo>
                <a:cubicBezTo>
                  <a:pt x="1669701" y="221276"/>
                  <a:pt x="1670482" y="229787"/>
                  <a:pt x="1675573" y="225887"/>
                </a:cubicBezTo>
                <a:cubicBezTo>
                  <a:pt x="1680663" y="221986"/>
                  <a:pt x="1690788" y="215687"/>
                  <a:pt x="1705945" y="206990"/>
                </a:cubicBezTo>
                <a:cubicBezTo>
                  <a:pt x="1721103" y="198293"/>
                  <a:pt x="1724018" y="200035"/>
                  <a:pt x="1714689" y="212217"/>
                </a:cubicBezTo>
                <a:cubicBezTo>
                  <a:pt x="1705361" y="224399"/>
                  <a:pt x="1695079" y="236108"/>
                  <a:pt x="1683844" y="247343"/>
                </a:cubicBezTo>
                <a:cubicBezTo>
                  <a:pt x="1672608" y="258579"/>
                  <a:pt x="1663918" y="268484"/>
                  <a:pt x="1657773" y="277060"/>
                </a:cubicBezTo>
                <a:cubicBezTo>
                  <a:pt x="1651628" y="285635"/>
                  <a:pt x="1645688" y="284814"/>
                  <a:pt x="1639952" y="274597"/>
                </a:cubicBezTo>
                <a:cubicBezTo>
                  <a:pt x="1634216" y="264379"/>
                  <a:pt x="1632247" y="256700"/>
                  <a:pt x="1634047" y="251559"/>
                </a:cubicBezTo>
                <a:cubicBezTo>
                  <a:pt x="1635847" y="246418"/>
                  <a:pt x="1638324" y="240431"/>
                  <a:pt x="1641479" y="233598"/>
                </a:cubicBezTo>
                <a:cubicBezTo>
                  <a:pt x="1644634" y="226765"/>
                  <a:pt x="1647108" y="213923"/>
                  <a:pt x="1648900" y="195073"/>
                </a:cubicBezTo>
                <a:cubicBezTo>
                  <a:pt x="1650693" y="176223"/>
                  <a:pt x="1651589" y="158559"/>
                  <a:pt x="1651589" y="142082"/>
                </a:cubicBezTo>
                <a:cubicBezTo>
                  <a:pt x="1651259" y="138971"/>
                  <a:pt x="1646742" y="139383"/>
                  <a:pt x="1638037" y="143319"/>
                </a:cubicBezTo>
                <a:cubicBezTo>
                  <a:pt x="1629333" y="147256"/>
                  <a:pt x="1621220" y="150403"/>
                  <a:pt x="1613698" y="152762"/>
                </a:cubicBezTo>
                <a:cubicBezTo>
                  <a:pt x="1606177" y="155121"/>
                  <a:pt x="1598462" y="153099"/>
                  <a:pt x="1590553" y="146696"/>
                </a:cubicBezTo>
                <a:cubicBezTo>
                  <a:pt x="1582645" y="140294"/>
                  <a:pt x="1582992" y="136468"/>
                  <a:pt x="1591597" y="135221"/>
                </a:cubicBezTo>
                <a:cubicBezTo>
                  <a:pt x="1600201" y="133973"/>
                  <a:pt x="1611440" y="130969"/>
                  <a:pt x="1625314" y="126208"/>
                </a:cubicBezTo>
                <a:cubicBezTo>
                  <a:pt x="1639188" y="121447"/>
                  <a:pt x="1648685" y="116471"/>
                  <a:pt x="1653804" y="111280"/>
                </a:cubicBezTo>
                <a:cubicBezTo>
                  <a:pt x="1656364" y="108684"/>
                  <a:pt x="1659790" y="107572"/>
                  <a:pt x="1664084" y="107943"/>
                </a:cubicBezTo>
                <a:close/>
                <a:moveTo>
                  <a:pt x="3041439" y="102935"/>
                </a:moveTo>
                <a:cubicBezTo>
                  <a:pt x="3042874" y="103669"/>
                  <a:pt x="3044429" y="105146"/>
                  <a:pt x="3046105" y="107365"/>
                </a:cubicBezTo>
                <a:cubicBezTo>
                  <a:pt x="3052809" y="116241"/>
                  <a:pt x="3055925" y="126796"/>
                  <a:pt x="3055451" y="139028"/>
                </a:cubicBezTo>
                <a:cubicBezTo>
                  <a:pt x="3054978" y="151260"/>
                  <a:pt x="3051368" y="163270"/>
                  <a:pt x="3044621" y="175058"/>
                </a:cubicBezTo>
                <a:cubicBezTo>
                  <a:pt x="3037874" y="186845"/>
                  <a:pt x="3031790" y="188075"/>
                  <a:pt x="3026369" y="178747"/>
                </a:cubicBezTo>
                <a:cubicBezTo>
                  <a:pt x="3020949" y="169418"/>
                  <a:pt x="3020267" y="159660"/>
                  <a:pt x="3024326" y="149471"/>
                </a:cubicBezTo>
                <a:cubicBezTo>
                  <a:pt x="3028384" y="139283"/>
                  <a:pt x="3030872" y="128251"/>
                  <a:pt x="3031790" y="116378"/>
                </a:cubicBezTo>
                <a:cubicBezTo>
                  <a:pt x="3033919" y="105214"/>
                  <a:pt x="3037136" y="100733"/>
                  <a:pt x="3041439" y="102935"/>
                </a:cubicBezTo>
                <a:close/>
                <a:moveTo>
                  <a:pt x="2121816" y="94203"/>
                </a:moveTo>
                <a:cubicBezTo>
                  <a:pt x="2117582" y="94438"/>
                  <a:pt x="2111855" y="95118"/>
                  <a:pt x="2104635" y="96244"/>
                </a:cubicBezTo>
                <a:cubicBezTo>
                  <a:pt x="2090194" y="98495"/>
                  <a:pt x="2074277" y="100804"/>
                  <a:pt x="2056882" y="103170"/>
                </a:cubicBezTo>
                <a:cubicBezTo>
                  <a:pt x="2056882" y="109652"/>
                  <a:pt x="2057069" y="113359"/>
                  <a:pt x="2057441" y="114291"/>
                </a:cubicBezTo>
                <a:cubicBezTo>
                  <a:pt x="2066949" y="113502"/>
                  <a:pt x="2077288" y="111057"/>
                  <a:pt x="2088459" y="106956"/>
                </a:cubicBezTo>
                <a:cubicBezTo>
                  <a:pt x="2099630" y="102855"/>
                  <a:pt x="2108184" y="104181"/>
                  <a:pt x="2114121" y="110936"/>
                </a:cubicBezTo>
                <a:cubicBezTo>
                  <a:pt x="2120058" y="117690"/>
                  <a:pt x="2115673" y="122662"/>
                  <a:pt x="2100967" y="125853"/>
                </a:cubicBezTo>
                <a:cubicBezTo>
                  <a:pt x="2086262" y="129044"/>
                  <a:pt x="2072470" y="131005"/>
                  <a:pt x="2059592" y="131736"/>
                </a:cubicBezTo>
                <a:cubicBezTo>
                  <a:pt x="2060496" y="135464"/>
                  <a:pt x="2060947" y="138648"/>
                  <a:pt x="2060947" y="141287"/>
                </a:cubicBezTo>
                <a:cubicBezTo>
                  <a:pt x="2071731" y="138920"/>
                  <a:pt x="2082261" y="136307"/>
                  <a:pt x="2092535" y="133446"/>
                </a:cubicBezTo>
                <a:cubicBezTo>
                  <a:pt x="2102810" y="130585"/>
                  <a:pt x="2110912" y="132267"/>
                  <a:pt x="2116842" y="138490"/>
                </a:cubicBezTo>
                <a:cubicBezTo>
                  <a:pt x="2122772" y="144714"/>
                  <a:pt x="2119326" y="149461"/>
                  <a:pt x="2106506" y="152730"/>
                </a:cubicBezTo>
                <a:cubicBezTo>
                  <a:pt x="2093686" y="156000"/>
                  <a:pt x="2078945" y="158022"/>
                  <a:pt x="2062281" y="158796"/>
                </a:cubicBezTo>
                <a:lnTo>
                  <a:pt x="2063292" y="172347"/>
                </a:lnTo>
                <a:cubicBezTo>
                  <a:pt x="2064310" y="171573"/>
                  <a:pt x="2073094" y="169809"/>
                  <a:pt x="2089642" y="167056"/>
                </a:cubicBezTo>
                <a:cubicBezTo>
                  <a:pt x="2106191" y="164303"/>
                  <a:pt x="2116394" y="162926"/>
                  <a:pt x="2120251" y="162926"/>
                </a:cubicBezTo>
                <a:cubicBezTo>
                  <a:pt x="2125012" y="162926"/>
                  <a:pt x="2128691" y="162912"/>
                  <a:pt x="2131286" y="162883"/>
                </a:cubicBezTo>
                <a:cubicBezTo>
                  <a:pt x="2133767" y="138576"/>
                  <a:pt x="2134803" y="121486"/>
                  <a:pt x="2134394" y="111613"/>
                </a:cubicBezTo>
                <a:cubicBezTo>
                  <a:pt x="2133986" y="101740"/>
                  <a:pt x="2132534" y="96147"/>
                  <a:pt x="2130039" y="94835"/>
                </a:cubicBezTo>
                <a:cubicBezTo>
                  <a:pt x="2128791" y="94179"/>
                  <a:pt x="2126050" y="93968"/>
                  <a:pt x="2121816" y="94203"/>
                </a:cubicBezTo>
                <a:close/>
                <a:moveTo>
                  <a:pt x="2383893" y="86140"/>
                </a:moveTo>
                <a:cubicBezTo>
                  <a:pt x="2387743" y="86236"/>
                  <a:pt x="2393518" y="88644"/>
                  <a:pt x="2401219" y="93362"/>
                </a:cubicBezTo>
                <a:cubicBezTo>
                  <a:pt x="2412017" y="102482"/>
                  <a:pt x="2414520" y="109218"/>
                  <a:pt x="2408726" y="113571"/>
                </a:cubicBezTo>
                <a:cubicBezTo>
                  <a:pt x="2402933" y="117923"/>
                  <a:pt x="2392328" y="131514"/>
                  <a:pt x="2376913" y="154343"/>
                </a:cubicBezTo>
                <a:cubicBezTo>
                  <a:pt x="2379594" y="161757"/>
                  <a:pt x="2380706" y="171340"/>
                  <a:pt x="2380247" y="183092"/>
                </a:cubicBezTo>
                <a:cubicBezTo>
                  <a:pt x="2379788" y="194844"/>
                  <a:pt x="2379784" y="211883"/>
                  <a:pt x="2380236" y="234211"/>
                </a:cubicBezTo>
                <a:cubicBezTo>
                  <a:pt x="2380688" y="256539"/>
                  <a:pt x="2377999" y="274106"/>
                  <a:pt x="2372169" y="286911"/>
                </a:cubicBezTo>
                <a:cubicBezTo>
                  <a:pt x="2366340" y="299717"/>
                  <a:pt x="2360475" y="300101"/>
                  <a:pt x="2354574" y="288062"/>
                </a:cubicBezTo>
                <a:cubicBezTo>
                  <a:pt x="2348673" y="276024"/>
                  <a:pt x="2347745" y="263361"/>
                  <a:pt x="2351788" y="250075"/>
                </a:cubicBezTo>
                <a:cubicBezTo>
                  <a:pt x="2355832" y="236789"/>
                  <a:pt x="2357496" y="210478"/>
                  <a:pt x="2356779" y="171143"/>
                </a:cubicBezTo>
                <a:cubicBezTo>
                  <a:pt x="2354169" y="180177"/>
                  <a:pt x="2348458" y="188631"/>
                  <a:pt x="2339646" y="196504"/>
                </a:cubicBezTo>
                <a:cubicBezTo>
                  <a:pt x="2330834" y="204376"/>
                  <a:pt x="2320419" y="211116"/>
                  <a:pt x="2308402" y="216723"/>
                </a:cubicBezTo>
                <a:cubicBezTo>
                  <a:pt x="2296385" y="222330"/>
                  <a:pt x="2294094" y="220384"/>
                  <a:pt x="2301530" y="210883"/>
                </a:cubicBezTo>
                <a:cubicBezTo>
                  <a:pt x="2308965" y="201383"/>
                  <a:pt x="2315977" y="192897"/>
                  <a:pt x="2322567" y="185426"/>
                </a:cubicBezTo>
                <a:cubicBezTo>
                  <a:pt x="2329156" y="177955"/>
                  <a:pt x="2338294" y="165461"/>
                  <a:pt x="2349982" y="147944"/>
                </a:cubicBezTo>
                <a:cubicBezTo>
                  <a:pt x="2361669" y="130427"/>
                  <a:pt x="2369280" y="118134"/>
                  <a:pt x="2372815" y="111065"/>
                </a:cubicBezTo>
                <a:cubicBezTo>
                  <a:pt x="2376350" y="103995"/>
                  <a:pt x="2378117" y="97900"/>
                  <a:pt x="2378117" y="92781"/>
                </a:cubicBezTo>
                <a:cubicBezTo>
                  <a:pt x="2378117" y="88256"/>
                  <a:pt x="2380042" y="86043"/>
                  <a:pt x="2383893" y="86140"/>
                </a:cubicBezTo>
                <a:close/>
                <a:moveTo>
                  <a:pt x="732018" y="71141"/>
                </a:moveTo>
                <a:cubicBezTo>
                  <a:pt x="740149" y="71141"/>
                  <a:pt x="748495" y="73737"/>
                  <a:pt x="757056" y="78928"/>
                </a:cubicBezTo>
                <a:cubicBezTo>
                  <a:pt x="765617" y="84119"/>
                  <a:pt x="768310" y="90171"/>
                  <a:pt x="765133" y="97083"/>
                </a:cubicBezTo>
                <a:cubicBezTo>
                  <a:pt x="761957" y="103995"/>
                  <a:pt x="759946" y="119633"/>
                  <a:pt x="759100" y="143997"/>
                </a:cubicBezTo>
                <a:cubicBezTo>
                  <a:pt x="765983" y="142391"/>
                  <a:pt x="776211" y="138390"/>
                  <a:pt x="789784" y="131994"/>
                </a:cubicBezTo>
                <a:cubicBezTo>
                  <a:pt x="803357" y="125598"/>
                  <a:pt x="813108" y="126100"/>
                  <a:pt x="819038" y="133500"/>
                </a:cubicBezTo>
                <a:cubicBezTo>
                  <a:pt x="824968" y="140899"/>
                  <a:pt x="818984" y="148349"/>
                  <a:pt x="801088" y="155849"/>
                </a:cubicBezTo>
                <a:cubicBezTo>
                  <a:pt x="783191" y="163349"/>
                  <a:pt x="769066" y="165751"/>
                  <a:pt x="758712" y="163055"/>
                </a:cubicBezTo>
                <a:cubicBezTo>
                  <a:pt x="757121" y="187419"/>
                  <a:pt x="756110" y="204441"/>
                  <a:pt x="755679" y="214121"/>
                </a:cubicBezTo>
                <a:cubicBezTo>
                  <a:pt x="755249" y="223800"/>
                  <a:pt x="755056" y="228705"/>
                  <a:pt x="755099" y="228834"/>
                </a:cubicBezTo>
                <a:cubicBezTo>
                  <a:pt x="755142" y="228963"/>
                  <a:pt x="757422" y="227780"/>
                  <a:pt x="761939" y="225284"/>
                </a:cubicBezTo>
                <a:cubicBezTo>
                  <a:pt x="766456" y="222789"/>
                  <a:pt x="777910" y="217164"/>
                  <a:pt x="796302" y="208410"/>
                </a:cubicBezTo>
                <a:cubicBezTo>
                  <a:pt x="814693" y="199655"/>
                  <a:pt x="821644" y="198952"/>
                  <a:pt x="817156" y="206302"/>
                </a:cubicBezTo>
                <a:cubicBezTo>
                  <a:pt x="812667" y="213651"/>
                  <a:pt x="800554" y="225173"/>
                  <a:pt x="780814" y="240869"/>
                </a:cubicBezTo>
                <a:cubicBezTo>
                  <a:pt x="761075" y="256564"/>
                  <a:pt x="748355" y="268215"/>
                  <a:pt x="742655" y="275823"/>
                </a:cubicBezTo>
                <a:cubicBezTo>
                  <a:pt x="736955" y="283430"/>
                  <a:pt x="731326" y="285112"/>
                  <a:pt x="725769" y="280867"/>
                </a:cubicBezTo>
                <a:cubicBezTo>
                  <a:pt x="720212" y="276622"/>
                  <a:pt x="716703" y="270929"/>
                  <a:pt x="715240" y="263788"/>
                </a:cubicBezTo>
                <a:cubicBezTo>
                  <a:pt x="713777" y="256646"/>
                  <a:pt x="714172" y="251498"/>
                  <a:pt x="716423" y="248343"/>
                </a:cubicBezTo>
                <a:cubicBezTo>
                  <a:pt x="718675" y="245189"/>
                  <a:pt x="721826" y="240869"/>
                  <a:pt x="725877" y="235383"/>
                </a:cubicBezTo>
                <a:cubicBezTo>
                  <a:pt x="729928" y="229898"/>
                  <a:pt x="732402" y="205886"/>
                  <a:pt x="733298" y="163345"/>
                </a:cubicBezTo>
                <a:cubicBezTo>
                  <a:pt x="734194" y="120805"/>
                  <a:pt x="731717" y="94803"/>
                  <a:pt x="725866" y="85338"/>
                </a:cubicBezTo>
                <a:cubicBezTo>
                  <a:pt x="720015" y="75874"/>
                  <a:pt x="722066" y="71141"/>
                  <a:pt x="732018" y="71141"/>
                </a:cubicBezTo>
                <a:close/>
                <a:moveTo>
                  <a:pt x="17643" y="71141"/>
                </a:moveTo>
                <a:cubicBezTo>
                  <a:pt x="25774" y="71141"/>
                  <a:pt x="34120" y="73737"/>
                  <a:pt x="42681" y="78928"/>
                </a:cubicBezTo>
                <a:cubicBezTo>
                  <a:pt x="51242" y="84119"/>
                  <a:pt x="53935" y="90171"/>
                  <a:pt x="50758" y="97083"/>
                </a:cubicBezTo>
                <a:cubicBezTo>
                  <a:pt x="47582" y="103995"/>
                  <a:pt x="45571" y="119633"/>
                  <a:pt x="44725" y="143997"/>
                </a:cubicBezTo>
                <a:cubicBezTo>
                  <a:pt x="51608" y="142391"/>
                  <a:pt x="61836" y="138390"/>
                  <a:pt x="75409" y="131994"/>
                </a:cubicBezTo>
                <a:cubicBezTo>
                  <a:pt x="88982" y="125598"/>
                  <a:pt x="98733" y="126100"/>
                  <a:pt x="104663" y="133500"/>
                </a:cubicBezTo>
                <a:cubicBezTo>
                  <a:pt x="110593" y="140899"/>
                  <a:pt x="104609" y="148349"/>
                  <a:pt x="86713" y="155849"/>
                </a:cubicBezTo>
                <a:cubicBezTo>
                  <a:pt x="68816" y="163349"/>
                  <a:pt x="54691" y="165751"/>
                  <a:pt x="44337" y="163055"/>
                </a:cubicBezTo>
                <a:cubicBezTo>
                  <a:pt x="42746" y="187419"/>
                  <a:pt x="41735" y="204441"/>
                  <a:pt x="41304" y="214121"/>
                </a:cubicBezTo>
                <a:cubicBezTo>
                  <a:pt x="40874" y="223800"/>
                  <a:pt x="40681" y="228705"/>
                  <a:pt x="40724" y="228834"/>
                </a:cubicBezTo>
                <a:cubicBezTo>
                  <a:pt x="40767" y="228963"/>
                  <a:pt x="43047" y="227780"/>
                  <a:pt x="47564" y="225284"/>
                </a:cubicBezTo>
                <a:cubicBezTo>
                  <a:pt x="52081" y="222789"/>
                  <a:pt x="63535" y="217164"/>
                  <a:pt x="81927" y="208410"/>
                </a:cubicBezTo>
                <a:cubicBezTo>
                  <a:pt x="100318" y="199655"/>
                  <a:pt x="107269" y="198952"/>
                  <a:pt x="102781" y="206302"/>
                </a:cubicBezTo>
                <a:cubicBezTo>
                  <a:pt x="98292" y="213651"/>
                  <a:pt x="86179" y="225173"/>
                  <a:pt x="66439" y="240869"/>
                </a:cubicBezTo>
                <a:cubicBezTo>
                  <a:pt x="46700" y="256564"/>
                  <a:pt x="33980" y="268215"/>
                  <a:pt x="28280" y="275823"/>
                </a:cubicBezTo>
                <a:cubicBezTo>
                  <a:pt x="22580" y="283430"/>
                  <a:pt x="16951" y="285112"/>
                  <a:pt x="11394" y="280867"/>
                </a:cubicBezTo>
                <a:cubicBezTo>
                  <a:pt x="5838" y="276622"/>
                  <a:pt x="2328" y="270929"/>
                  <a:pt x="865" y="263788"/>
                </a:cubicBezTo>
                <a:cubicBezTo>
                  <a:pt x="-598" y="256646"/>
                  <a:pt x="-203" y="251498"/>
                  <a:pt x="2048" y="248343"/>
                </a:cubicBezTo>
                <a:cubicBezTo>
                  <a:pt x="4300" y="245189"/>
                  <a:pt x="7451" y="240869"/>
                  <a:pt x="11502" y="235383"/>
                </a:cubicBezTo>
                <a:cubicBezTo>
                  <a:pt x="15553" y="229898"/>
                  <a:pt x="18027" y="205886"/>
                  <a:pt x="18923" y="163345"/>
                </a:cubicBezTo>
                <a:cubicBezTo>
                  <a:pt x="19819" y="120805"/>
                  <a:pt x="17342" y="94803"/>
                  <a:pt x="11491" y="85338"/>
                </a:cubicBezTo>
                <a:cubicBezTo>
                  <a:pt x="5640" y="75874"/>
                  <a:pt x="7691" y="71141"/>
                  <a:pt x="17643" y="71141"/>
                </a:cubicBezTo>
                <a:close/>
                <a:moveTo>
                  <a:pt x="3829819" y="57571"/>
                </a:moveTo>
                <a:cubicBezTo>
                  <a:pt x="3832916" y="57232"/>
                  <a:pt x="3836315" y="57784"/>
                  <a:pt x="3840014" y="59225"/>
                </a:cubicBezTo>
                <a:cubicBezTo>
                  <a:pt x="3847414" y="62107"/>
                  <a:pt x="3853889" y="65843"/>
                  <a:pt x="3859438" y="70432"/>
                </a:cubicBezTo>
                <a:cubicBezTo>
                  <a:pt x="3864988" y="75020"/>
                  <a:pt x="3865637" y="78986"/>
                  <a:pt x="3861385" y="82327"/>
                </a:cubicBezTo>
                <a:cubicBezTo>
                  <a:pt x="3857133" y="85668"/>
                  <a:pt x="3853950" y="91139"/>
                  <a:pt x="3851834" y="98739"/>
                </a:cubicBezTo>
                <a:cubicBezTo>
                  <a:pt x="3849719" y="106339"/>
                  <a:pt x="3846629" y="117371"/>
                  <a:pt x="3842563" y="131833"/>
                </a:cubicBezTo>
                <a:cubicBezTo>
                  <a:pt x="3838498" y="146295"/>
                  <a:pt x="3834752" y="158394"/>
                  <a:pt x="3831324" y="168131"/>
                </a:cubicBezTo>
                <a:cubicBezTo>
                  <a:pt x="3845521" y="184795"/>
                  <a:pt x="3854692" y="197350"/>
                  <a:pt x="3858836" y="205796"/>
                </a:cubicBezTo>
                <a:cubicBezTo>
                  <a:pt x="3862981" y="214242"/>
                  <a:pt x="3862938" y="223176"/>
                  <a:pt x="3858707" y="232598"/>
                </a:cubicBezTo>
                <a:cubicBezTo>
                  <a:pt x="3854477" y="242019"/>
                  <a:pt x="3847787" y="240431"/>
                  <a:pt x="3838638" y="227833"/>
                </a:cubicBezTo>
                <a:cubicBezTo>
                  <a:pt x="3829489" y="215235"/>
                  <a:pt x="3822032" y="203537"/>
                  <a:pt x="3816267" y="192739"/>
                </a:cubicBezTo>
                <a:cubicBezTo>
                  <a:pt x="3805742" y="209919"/>
                  <a:pt x="3793778" y="223825"/>
                  <a:pt x="3780377" y="234459"/>
                </a:cubicBezTo>
                <a:cubicBezTo>
                  <a:pt x="3766976" y="245092"/>
                  <a:pt x="3753192" y="252721"/>
                  <a:pt x="3739024" y="257345"/>
                </a:cubicBezTo>
                <a:cubicBezTo>
                  <a:pt x="3724856" y="261970"/>
                  <a:pt x="3723296" y="259066"/>
                  <a:pt x="3734345" y="248634"/>
                </a:cubicBezTo>
                <a:cubicBezTo>
                  <a:pt x="3745394" y="238201"/>
                  <a:pt x="3756479" y="227425"/>
                  <a:pt x="3767600" y="216304"/>
                </a:cubicBezTo>
                <a:cubicBezTo>
                  <a:pt x="3778721" y="205183"/>
                  <a:pt x="3789107" y="191284"/>
                  <a:pt x="3798758" y="174606"/>
                </a:cubicBezTo>
                <a:cubicBezTo>
                  <a:pt x="3788103" y="162403"/>
                  <a:pt x="3779961" y="153124"/>
                  <a:pt x="3774333" y="146772"/>
                </a:cubicBezTo>
                <a:cubicBezTo>
                  <a:pt x="3768704" y="140419"/>
                  <a:pt x="3761921" y="132069"/>
                  <a:pt x="3753984" y="121723"/>
                </a:cubicBezTo>
                <a:cubicBezTo>
                  <a:pt x="3746047" y="111376"/>
                  <a:pt x="3749549" y="110183"/>
                  <a:pt x="3764492" y="118141"/>
                </a:cubicBezTo>
                <a:cubicBezTo>
                  <a:pt x="3779434" y="126100"/>
                  <a:pt x="3794384" y="137415"/>
                  <a:pt x="3809341" y="152085"/>
                </a:cubicBezTo>
                <a:cubicBezTo>
                  <a:pt x="3811291" y="146463"/>
                  <a:pt x="3814514" y="134894"/>
                  <a:pt x="3819010" y="117378"/>
                </a:cubicBezTo>
                <a:cubicBezTo>
                  <a:pt x="3823505" y="99861"/>
                  <a:pt x="3825212" y="90497"/>
                  <a:pt x="3824129" y="89285"/>
                </a:cubicBezTo>
                <a:cubicBezTo>
                  <a:pt x="3823047" y="88074"/>
                  <a:pt x="3821817" y="87468"/>
                  <a:pt x="3820440" y="87468"/>
                </a:cubicBezTo>
                <a:cubicBezTo>
                  <a:pt x="3819063" y="87468"/>
                  <a:pt x="3813729" y="88794"/>
                  <a:pt x="3804436" y="91447"/>
                </a:cubicBezTo>
                <a:cubicBezTo>
                  <a:pt x="3795144" y="94100"/>
                  <a:pt x="3786156" y="96574"/>
                  <a:pt x="3777473" y="98868"/>
                </a:cubicBezTo>
                <a:cubicBezTo>
                  <a:pt x="3768790" y="101163"/>
                  <a:pt x="3760043" y="99001"/>
                  <a:pt x="3751231" y="92383"/>
                </a:cubicBezTo>
                <a:cubicBezTo>
                  <a:pt x="3742419" y="85765"/>
                  <a:pt x="3744150" y="82155"/>
                  <a:pt x="3756425" y="81552"/>
                </a:cubicBezTo>
                <a:cubicBezTo>
                  <a:pt x="3768701" y="80950"/>
                  <a:pt x="3781356" y="78476"/>
                  <a:pt x="3794391" y="74131"/>
                </a:cubicBezTo>
                <a:cubicBezTo>
                  <a:pt x="3807426" y="69786"/>
                  <a:pt x="3816439" y="65495"/>
                  <a:pt x="3821430" y="61257"/>
                </a:cubicBezTo>
                <a:cubicBezTo>
                  <a:pt x="3823925" y="59139"/>
                  <a:pt x="3826721" y="57910"/>
                  <a:pt x="3829819" y="57571"/>
                </a:cubicBezTo>
                <a:close/>
                <a:moveTo>
                  <a:pt x="2149522" y="47867"/>
                </a:moveTo>
                <a:cubicBezTo>
                  <a:pt x="2152250" y="47157"/>
                  <a:pt x="2157565" y="48147"/>
                  <a:pt x="2165466" y="50836"/>
                </a:cubicBezTo>
                <a:cubicBezTo>
                  <a:pt x="2181269" y="56213"/>
                  <a:pt x="2187987" y="64111"/>
                  <a:pt x="2185621" y="74529"/>
                </a:cubicBezTo>
                <a:cubicBezTo>
                  <a:pt x="2183255" y="84947"/>
                  <a:pt x="2176608" y="86105"/>
                  <a:pt x="2165681" y="78003"/>
                </a:cubicBezTo>
                <a:cubicBezTo>
                  <a:pt x="2159515" y="70948"/>
                  <a:pt x="2153987" y="63312"/>
                  <a:pt x="2149097" y="55095"/>
                </a:cubicBezTo>
                <a:cubicBezTo>
                  <a:pt x="2146652" y="50986"/>
                  <a:pt x="2146793" y="48577"/>
                  <a:pt x="2149522" y="47867"/>
                </a:cubicBezTo>
                <a:close/>
                <a:moveTo>
                  <a:pt x="3556385" y="42718"/>
                </a:moveTo>
                <a:cubicBezTo>
                  <a:pt x="3559600" y="42616"/>
                  <a:pt x="3563413" y="43400"/>
                  <a:pt x="3567823" y="45071"/>
                </a:cubicBezTo>
                <a:cubicBezTo>
                  <a:pt x="3576642" y="48412"/>
                  <a:pt x="3583597" y="52277"/>
                  <a:pt x="3588688" y="56665"/>
                </a:cubicBezTo>
                <a:cubicBezTo>
                  <a:pt x="3593779" y="61053"/>
                  <a:pt x="3594442" y="65595"/>
                  <a:pt x="3590678" y="70292"/>
                </a:cubicBezTo>
                <a:cubicBezTo>
                  <a:pt x="3586913" y="74988"/>
                  <a:pt x="3583719" y="81047"/>
                  <a:pt x="3581095" y="88468"/>
                </a:cubicBezTo>
                <a:cubicBezTo>
                  <a:pt x="3578471" y="95889"/>
                  <a:pt x="3573537" y="109555"/>
                  <a:pt x="3566296" y="129467"/>
                </a:cubicBezTo>
                <a:cubicBezTo>
                  <a:pt x="3559054" y="149378"/>
                  <a:pt x="3550615" y="167716"/>
                  <a:pt x="3540978" y="184479"/>
                </a:cubicBezTo>
                <a:cubicBezTo>
                  <a:pt x="3570806" y="213891"/>
                  <a:pt x="3595851" y="233440"/>
                  <a:pt x="3616114" y="243127"/>
                </a:cubicBezTo>
                <a:cubicBezTo>
                  <a:pt x="3636376" y="252814"/>
                  <a:pt x="3655915" y="260278"/>
                  <a:pt x="3674729" y="265519"/>
                </a:cubicBezTo>
                <a:cubicBezTo>
                  <a:pt x="3693544" y="270761"/>
                  <a:pt x="3696039" y="275013"/>
                  <a:pt x="3682215" y="278275"/>
                </a:cubicBezTo>
                <a:cubicBezTo>
                  <a:pt x="3668391" y="281537"/>
                  <a:pt x="3651928" y="283846"/>
                  <a:pt x="3632827" y="285201"/>
                </a:cubicBezTo>
                <a:cubicBezTo>
                  <a:pt x="3613726" y="286556"/>
                  <a:pt x="3599207" y="282756"/>
                  <a:pt x="3589269" y="273801"/>
                </a:cubicBezTo>
                <a:cubicBezTo>
                  <a:pt x="3579331" y="264845"/>
                  <a:pt x="3558781" y="241424"/>
                  <a:pt x="3527620" y="203537"/>
                </a:cubicBezTo>
                <a:cubicBezTo>
                  <a:pt x="3513093" y="224546"/>
                  <a:pt x="3496125" y="240367"/>
                  <a:pt x="3476716" y="251000"/>
                </a:cubicBezTo>
                <a:cubicBezTo>
                  <a:pt x="3457306" y="261633"/>
                  <a:pt x="3437266" y="267405"/>
                  <a:pt x="3416595" y="268316"/>
                </a:cubicBezTo>
                <a:cubicBezTo>
                  <a:pt x="3395923" y="269226"/>
                  <a:pt x="3394439" y="266140"/>
                  <a:pt x="3412142" y="259056"/>
                </a:cubicBezTo>
                <a:cubicBezTo>
                  <a:pt x="3429845" y="251972"/>
                  <a:pt x="3447272" y="242711"/>
                  <a:pt x="3464423" y="231275"/>
                </a:cubicBezTo>
                <a:cubicBezTo>
                  <a:pt x="3481574" y="219839"/>
                  <a:pt x="3496688" y="203996"/>
                  <a:pt x="3509767" y="183748"/>
                </a:cubicBezTo>
                <a:cubicBezTo>
                  <a:pt x="3495971" y="165364"/>
                  <a:pt x="3484033" y="150472"/>
                  <a:pt x="3473952" y="139071"/>
                </a:cubicBezTo>
                <a:cubicBezTo>
                  <a:pt x="3463871" y="127671"/>
                  <a:pt x="3453599" y="119271"/>
                  <a:pt x="3443138" y="113872"/>
                </a:cubicBezTo>
                <a:cubicBezTo>
                  <a:pt x="3432677" y="108473"/>
                  <a:pt x="3434549" y="104045"/>
                  <a:pt x="3448753" y="100589"/>
                </a:cubicBezTo>
                <a:cubicBezTo>
                  <a:pt x="3462956" y="97133"/>
                  <a:pt x="3473195" y="99664"/>
                  <a:pt x="3479469" y="108182"/>
                </a:cubicBezTo>
                <a:cubicBezTo>
                  <a:pt x="3485743" y="116700"/>
                  <a:pt x="3500453" y="135386"/>
                  <a:pt x="3523598" y="164238"/>
                </a:cubicBezTo>
                <a:cubicBezTo>
                  <a:pt x="3531499" y="146026"/>
                  <a:pt x="3538820" y="126154"/>
                  <a:pt x="3545560" y="104622"/>
                </a:cubicBezTo>
                <a:cubicBezTo>
                  <a:pt x="3552299" y="83090"/>
                  <a:pt x="3554056" y="71697"/>
                  <a:pt x="3550830" y="70442"/>
                </a:cubicBezTo>
                <a:cubicBezTo>
                  <a:pt x="3547603" y="69188"/>
                  <a:pt x="3536271" y="71249"/>
                  <a:pt x="3516833" y="76627"/>
                </a:cubicBezTo>
                <a:cubicBezTo>
                  <a:pt x="3497394" y="82004"/>
                  <a:pt x="3482868" y="85604"/>
                  <a:pt x="3473253" y="87425"/>
                </a:cubicBezTo>
                <a:cubicBezTo>
                  <a:pt x="3463638" y="89246"/>
                  <a:pt x="3453822" y="85406"/>
                  <a:pt x="3443805" y="75906"/>
                </a:cubicBezTo>
                <a:cubicBezTo>
                  <a:pt x="3433788" y="66406"/>
                  <a:pt x="3435054" y="62329"/>
                  <a:pt x="3447602" y="63677"/>
                </a:cubicBezTo>
                <a:cubicBezTo>
                  <a:pt x="3460149" y="65025"/>
                  <a:pt x="3479096" y="63301"/>
                  <a:pt x="3504443" y="58504"/>
                </a:cubicBezTo>
                <a:cubicBezTo>
                  <a:pt x="3529789" y="53707"/>
                  <a:pt x="3544484" y="49434"/>
                  <a:pt x="3548528" y="45684"/>
                </a:cubicBezTo>
                <a:cubicBezTo>
                  <a:pt x="3550550" y="43809"/>
                  <a:pt x="3553169" y="42820"/>
                  <a:pt x="3556385" y="42718"/>
                </a:cubicBezTo>
                <a:close/>
                <a:moveTo>
                  <a:pt x="2842010" y="42718"/>
                </a:moveTo>
                <a:cubicBezTo>
                  <a:pt x="2845225" y="42616"/>
                  <a:pt x="2849038" y="43400"/>
                  <a:pt x="2853448" y="45071"/>
                </a:cubicBezTo>
                <a:cubicBezTo>
                  <a:pt x="2862267" y="48412"/>
                  <a:pt x="2869222" y="52277"/>
                  <a:pt x="2874313" y="56665"/>
                </a:cubicBezTo>
                <a:cubicBezTo>
                  <a:pt x="2879404" y="61053"/>
                  <a:pt x="2880067" y="65595"/>
                  <a:pt x="2876303" y="70292"/>
                </a:cubicBezTo>
                <a:cubicBezTo>
                  <a:pt x="2872538" y="74988"/>
                  <a:pt x="2869344" y="81047"/>
                  <a:pt x="2866720" y="88468"/>
                </a:cubicBezTo>
                <a:cubicBezTo>
                  <a:pt x="2864096" y="95889"/>
                  <a:pt x="2859162" y="109555"/>
                  <a:pt x="2851921" y="129467"/>
                </a:cubicBezTo>
                <a:cubicBezTo>
                  <a:pt x="2844679" y="149378"/>
                  <a:pt x="2836240" y="167716"/>
                  <a:pt x="2826603" y="184479"/>
                </a:cubicBezTo>
                <a:cubicBezTo>
                  <a:pt x="2856431" y="213891"/>
                  <a:pt x="2881476" y="233440"/>
                  <a:pt x="2901739" y="243127"/>
                </a:cubicBezTo>
                <a:cubicBezTo>
                  <a:pt x="2922001" y="252814"/>
                  <a:pt x="2941540" y="260278"/>
                  <a:pt x="2960354" y="265519"/>
                </a:cubicBezTo>
                <a:cubicBezTo>
                  <a:pt x="2979168" y="270761"/>
                  <a:pt x="2981664" y="275013"/>
                  <a:pt x="2967840" y="278275"/>
                </a:cubicBezTo>
                <a:cubicBezTo>
                  <a:pt x="2954016" y="281537"/>
                  <a:pt x="2937553" y="283846"/>
                  <a:pt x="2918452" y="285201"/>
                </a:cubicBezTo>
                <a:cubicBezTo>
                  <a:pt x="2899351" y="286556"/>
                  <a:pt x="2884832" y="282756"/>
                  <a:pt x="2874894" y="273801"/>
                </a:cubicBezTo>
                <a:cubicBezTo>
                  <a:pt x="2864956" y="264845"/>
                  <a:pt x="2844406" y="241424"/>
                  <a:pt x="2813245" y="203537"/>
                </a:cubicBezTo>
                <a:cubicBezTo>
                  <a:pt x="2798718" y="224546"/>
                  <a:pt x="2781750" y="240367"/>
                  <a:pt x="2762341" y="251000"/>
                </a:cubicBezTo>
                <a:cubicBezTo>
                  <a:pt x="2742931" y="261633"/>
                  <a:pt x="2722891" y="267405"/>
                  <a:pt x="2702220" y="268316"/>
                </a:cubicBezTo>
                <a:cubicBezTo>
                  <a:pt x="2681548" y="269226"/>
                  <a:pt x="2680064" y="266140"/>
                  <a:pt x="2697767" y="259056"/>
                </a:cubicBezTo>
                <a:cubicBezTo>
                  <a:pt x="2715470" y="251972"/>
                  <a:pt x="2732897" y="242711"/>
                  <a:pt x="2750048" y="231275"/>
                </a:cubicBezTo>
                <a:cubicBezTo>
                  <a:pt x="2767199" y="219839"/>
                  <a:pt x="2782313" y="203996"/>
                  <a:pt x="2795392" y="183748"/>
                </a:cubicBezTo>
                <a:cubicBezTo>
                  <a:pt x="2781596" y="165364"/>
                  <a:pt x="2769658" y="150472"/>
                  <a:pt x="2759577" y="139071"/>
                </a:cubicBezTo>
                <a:cubicBezTo>
                  <a:pt x="2749496" y="127671"/>
                  <a:pt x="2739224" y="119271"/>
                  <a:pt x="2728763" y="113872"/>
                </a:cubicBezTo>
                <a:cubicBezTo>
                  <a:pt x="2718302" y="108473"/>
                  <a:pt x="2720174" y="104045"/>
                  <a:pt x="2734378" y="100589"/>
                </a:cubicBezTo>
                <a:cubicBezTo>
                  <a:pt x="2748581" y="97133"/>
                  <a:pt x="2758820" y="99664"/>
                  <a:pt x="2765094" y="108182"/>
                </a:cubicBezTo>
                <a:cubicBezTo>
                  <a:pt x="2771368" y="116700"/>
                  <a:pt x="2786078" y="135386"/>
                  <a:pt x="2809223" y="164238"/>
                </a:cubicBezTo>
                <a:cubicBezTo>
                  <a:pt x="2817124" y="146026"/>
                  <a:pt x="2824445" y="126154"/>
                  <a:pt x="2831185" y="104622"/>
                </a:cubicBezTo>
                <a:cubicBezTo>
                  <a:pt x="2837924" y="83090"/>
                  <a:pt x="2839681" y="71697"/>
                  <a:pt x="2836455" y="70442"/>
                </a:cubicBezTo>
                <a:cubicBezTo>
                  <a:pt x="2833228" y="69188"/>
                  <a:pt x="2821896" y="71249"/>
                  <a:pt x="2802458" y="76627"/>
                </a:cubicBezTo>
                <a:cubicBezTo>
                  <a:pt x="2783019" y="82004"/>
                  <a:pt x="2768493" y="85604"/>
                  <a:pt x="2758878" y="87425"/>
                </a:cubicBezTo>
                <a:cubicBezTo>
                  <a:pt x="2749263" y="89246"/>
                  <a:pt x="2739447" y="85406"/>
                  <a:pt x="2729430" y="75906"/>
                </a:cubicBezTo>
                <a:cubicBezTo>
                  <a:pt x="2719413" y="66406"/>
                  <a:pt x="2720679" y="62329"/>
                  <a:pt x="2733227" y="63677"/>
                </a:cubicBezTo>
                <a:cubicBezTo>
                  <a:pt x="2745774" y="65025"/>
                  <a:pt x="2764721" y="63301"/>
                  <a:pt x="2790068" y="58504"/>
                </a:cubicBezTo>
                <a:cubicBezTo>
                  <a:pt x="2815414" y="53707"/>
                  <a:pt x="2830109" y="49434"/>
                  <a:pt x="2834153" y="45684"/>
                </a:cubicBezTo>
                <a:cubicBezTo>
                  <a:pt x="2836175" y="43809"/>
                  <a:pt x="2838794" y="42820"/>
                  <a:pt x="2842010" y="42718"/>
                </a:cubicBezTo>
                <a:close/>
                <a:moveTo>
                  <a:pt x="2536164" y="40672"/>
                </a:moveTo>
                <a:cubicBezTo>
                  <a:pt x="2533547" y="40378"/>
                  <a:pt x="2525226" y="41353"/>
                  <a:pt x="2511201" y="43597"/>
                </a:cubicBezTo>
                <a:cubicBezTo>
                  <a:pt x="2497177" y="45842"/>
                  <a:pt x="2480764" y="48907"/>
                  <a:pt x="2461964" y="52793"/>
                </a:cubicBezTo>
                <a:cubicBezTo>
                  <a:pt x="2463757" y="58113"/>
                  <a:pt x="2465219" y="62415"/>
                  <a:pt x="2466352" y="65699"/>
                </a:cubicBezTo>
                <a:cubicBezTo>
                  <a:pt x="2479832" y="63075"/>
                  <a:pt x="2490756" y="60619"/>
                  <a:pt x="2499123" y="58332"/>
                </a:cubicBezTo>
                <a:cubicBezTo>
                  <a:pt x="2507491" y="56045"/>
                  <a:pt x="2514188" y="57507"/>
                  <a:pt x="2519214" y="62720"/>
                </a:cubicBezTo>
                <a:cubicBezTo>
                  <a:pt x="2524240" y="67933"/>
                  <a:pt x="2519160" y="72909"/>
                  <a:pt x="2503974" y="77648"/>
                </a:cubicBezTo>
                <a:cubicBezTo>
                  <a:pt x="2488788" y="82388"/>
                  <a:pt x="2477028" y="84313"/>
                  <a:pt x="2468697" y="83424"/>
                </a:cubicBezTo>
                <a:cubicBezTo>
                  <a:pt x="2471293" y="91010"/>
                  <a:pt x="2473228" y="96803"/>
                  <a:pt x="2474505" y="100804"/>
                </a:cubicBezTo>
                <a:cubicBezTo>
                  <a:pt x="2496646" y="97319"/>
                  <a:pt x="2515905" y="94351"/>
                  <a:pt x="2532282" y="91899"/>
                </a:cubicBezTo>
                <a:cubicBezTo>
                  <a:pt x="2534777" y="76067"/>
                  <a:pt x="2536702" y="63645"/>
                  <a:pt x="2538057" y="54632"/>
                </a:cubicBezTo>
                <a:cubicBezTo>
                  <a:pt x="2539412" y="45619"/>
                  <a:pt x="2538781" y="40966"/>
                  <a:pt x="2536164" y="40672"/>
                </a:cubicBezTo>
                <a:close/>
                <a:moveTo>
                  <a:pt x="1791900" y="36020"/>
                </a:moveTo>
                <a:cubicBezTo>
                  <a:pt x="1794605" y="35640"/>
                  <a:pt x="1798051" y="35689"/>
                  <a:pt x="1802236" y="36166"/>
                </a:cubicBezTo>
                <a:cubicBezTo>
                  <a:pt x="1818978" y="38073"/>
                  <a:pt x="1829354" y="42597"/>
                  <a:pt x="1833362" y="49739"/>
                </a:cubicBezTo>
                <a:cubicBezTo>
                  <a:pt x="1837370" y="56880"/>
                  <a:pt x="1837872" y="64054"/>
                  <a:pt x="1834867" y="71260"/>
                </a:cubicBezTo>
                <a:cubicBezTo>
                  <a:pt x="1831863" y="78466"/>
                  <a:pt x="1824880" y="78552"/>
                  <a:pt x="1813916" y="71518"/>
                </a:cubicBezTo>
                <a:cubicBezTo>
                  <a:pt x="1802953" y="64484"/>
                  <a:pt x="1794159" y="57647"/>
                  <a:pt x="1787534" y="51008"/>
                </a:cubicBezTo>
                <a:cubicBezTo>
                  <a:pt x="1782329" y="42156"/>
                  <a:pt x="1783784" y="37161"/>
                  <a:pt x="1791900" y="36020"/>
                </a:cubicBezTo>
                <a:close/>
                <a:moveTo>
                  <a:pt x="1648214" y="29589"/>
                </a:moveTo>
                <a:cubicBezTo>
                  <a:pt x="1651289" y="29392"/>
                  <a:pt x="1654837" y="29756"/>
                  <a:pt x="1658859" y="30681"/>
                </a:cubicBezTo>
                <a:cubicBezTo>
                  <a:pt x="1667478" y="31641"/>
                  <a:pt x="1675849" y="33391"/>
                  <a:pt x="1683973" y="35929"/>
                </a:cubicBezTo>
                <a:cubicBezTo>
                  <a:pt x="1692096" y="38467"/>
                  <a:pt x="1696406" y="45892"/>
                  <a:pt x="1696900" y="58203"/>
                </a:cubicBezTo>
                <a:cubicBezTo>
                  <a:pt x="1697395" y="70514"/>
                  <a:pt x="1692774" y="75017"/>
                  <a:pt x="1683037" y="71711"/>
                </a:cubicBezTo>
                <a:cubicBezTo>
                  <a:pt x="1673300" y="68406"/>
                  <a:pt x="1662699" y="61598"/>
                  <a:pt x="1651234" y="51287"/>
                </a:cubicBezTo>
                <a:cubicBezTo>
                  <a:pt x="1639769" y="40977"/>
                  <a:pt x="1636162" y="34502"/>
                  <a:pt x="1640414" y="31864"/>
                </a:cubicBezTo>
                <a:cubicBezTo>
                  <a:pt x="1642540" y="30544"/>
                  <a:pt x="1645140" y="29786"/>
                  <a:pt x="1648214" y="29589"/>
                </a:cubicBezTo>
                <a:close/>
                <a:moveTo>
                  <a:pt x="840038" y="21476"/>
                </a:moveTo>
                <a:cubicBezTo>
                  <a:pt x="841936" y="21581"/>
                  <a:pt x="844264" y="21985"/>
                  <a:pt x="847023" y="22689"/>
                </a:cubicBezTo>
                <a:cubicBezTo>
                  <a:pt x="858058" y="25507"/>
                  <a:pt x="867085" y="29322"/>
                  <a:pt x="874104" y="34133"/>
                </a:cubicBezTo>
                <a:cubicBezTo>
                  <a:pt x="881124" y="38944"/>
                  <a:pt x="882139" y="44565"/>
                  <a:pt x="877148" y="50997"/>
                </a:cubicBezTo>
                <a:cubicBezTo>
                  <a:pt x="872158" y="57429"/>
                  <a:pt x="868802" y="84829"/>
                  <a:pt x="867081" y="133199"/>
                </a:cubicBezTo>
                <a:cubicBezTo>
                  <a:pt x="875112" y="129183"/>
                  <a:pt x="884806" y="122809"/>
                  <a:pt x="896163" y="114076"/>
                </a:cubicBezTo>
                <a:cubicBezTo>
                  <a:pt x="907521" y="105343"/>
                  <a:pt x="914261" y="98639"/>
                  <a:pt x="916383" y="93964"/>
                </a:cubicBezTo>
                <a:cubicBezTo>
                  <a:pt x="918505" y="89289"/>
                  <a:pt x="919567" y="84844"/>
                  <a:pt x="919567" y="80627"/>
                </a:cubicBezTo>
                <a:cubicBezTo>
                  <a:pt x="919567" y="72482"/>
                  <a:pt x="928816" y="74009"/>
                  <a:pt x="947315" y="85209"/>
                </a:cubicBezTo>
                <a:cubicBezTo>
                  <a:pt x="965814" y="96409"/>
                  <a:pt x="969492" y="104694"/>
                  <a:pt x="958350" y="110064"/>
                </a:cubicBezTo>
                <a:cubicBezTo>
                  <a:pt x="947207" y="115435"/>
                  <a:pt x="933405" y="121784"/>
                  <a:pt x="916942" y="129112"/>
                </a:cubicBezTo>
                <a:cubicBezTo>
                  <a:pt x="900480" y="136440"/>
                  <a:pt x="883314" y="144606"/>
                  <a:pt x="865447" y="153612"/>
                </a:cubicBezTo>
                <a:cubicBezTo>
                  <a:pt x="862019" y="192976"/>
                  <a:pt x="863249" y="218537"/>
                  <a:pt x="869136" y="230296"/>
                </a:cubicBezTo>
                <a:cubicBezTo>
                  <a:pt x="875022" y="242055"/>
                  <a:pt x="887559" y="247730"/>
                  <a:pt x="906746" y="247322"/>
                </a:cubicBezTo>
                <a:cubicBezTo>
                  <a:pt x="925934" y="246913"/>
                  <a:pt x="939428" y="244454"/>
                  <a:pt x="947229" y="239944"/>
                </a:cubicBezTo>
                <a:cubicBezTo>
                  <a:pt x="955030" y="235434"/>
                  <a:pt x="959791" y="228672"/>
                  <a:pt x="961512" y="219659"/>
                </a:cubicBezTo>
                <a:cubicBezTo>
                  <a:pt x="963233" y="210647"/>
                  <a:pt x="964946" y="200056"/>
                  <a:pt x="966653" y="187889"/>
                </a:cubicBezTo>
                <a:cubicBezTo>
                  <a:pt x="968359" y="175721"/>
                  <a:pt x="971959" y="179213"/>
                  <a:pt x="977451" y="198364"/>
                </a:cubicBezTo>
                <a:cubicBezTo>
                  <a:pt x="982943" y="217516"/>
                  <a:pt x="988192" y="231053"/>
                  <a:pt x="993196" y="238976"/>
                </a:cubicBezTo>
                <a:cubicBezTo>
                  <a:pt x="998201" y="246899"/>
                  <a:pt x="994394" y="254883"/>
                  <a:pt x="981774" y="262927"/>
                </a:cubicBezTo>
                <a:cubicBezTo>
                  <a:pt x="969155" y="270972"/>
                  <a:pt x="953553" y="275909"/>
                  <a:pt x="934968" y="277737"/>
                </a:cubicBezTo>
                <a:cubicBezTo>
                  <a:pt x="916383" y="279566"/>
                  <a:pt x="899282" y="278601"/>
                  <a:pt x="883666" y="274844"/>
                </a:cubicBezTo>
                <a:cubicBezTo>
                  <a:pt x="868049" y="271087"/>
                  <a:pt x="857316" y="264085"/>
                  <a:pt x="851465" y="253839"/>
                </a:cubicBezTo>
                <a:cubicBezTo>
                  <a:pt x="845614" y="243593"/>
                  <a:pt x="842226" y="231544"/>
                  <a:pt x="841301" y="217691"/>
                </a:cubicBezTo>
                <a:cubicBezTo>
                  <a:pt x="840376" y="203839"/>
                  <a:pt x="840140" y="186308"/>
                  <a:pt x="840591" y="165099"/>
                </a:cubicBezTo>
                <a:cubicBezTo>
                  <a:pt x="841043" y="143889"/>
                  <a:pt x="841269" y="120235"/>
                  <a:pt x="841269" y="94136"/>
                </a:cubicBezTo>
                <a:cubicBezTo>
                  <a:pt x="841269" y="67607"/>
                  <a:pt x="840839" y="51753"/>
                  <a:pt x="839978" y="46577"/>
                </a:cubicBezTo>
                <a:cubicBezTo>
                  <a:pt x="839118" y="41400"/>
                  <a:pt x="837318" y="35420"/>
                  <a:pt x="834579" y="28637"/>
                </a:cubicBezTo>
                <a:cubicBezTo>
                  <a:pt x="832525" y="23550"/>
                  <a:pt x="834345" y="21163"/>
                  <a:pt x="840038" y="21476"/>
                </a:cubicBezTo>
                <a:close/>
                <a:moveTo>
                  <a:pt x="125663" y="21476"/>
                </a:moveTo>
                <a:cubicBezTo>
                  <a:pt x="127561" y="21581"/>
                  <a:pt x="129889" y="21985"/>
                  <a:pt x="132648" y="22689"/>
                </a:cubicBezTo>
                <a:cubicBezTo>
                  <a:pt x="143683" y="25507"/>
                  <a:pt x="152710" y="29322"/>
                  <a:pt x="159730" y="34133"/>
                </a:cubicBezTo>
                <a:cubicBezTo>
                  <a:pt x="166749" y="38944"/>
                  <a:pt x="167764" y="44565"/>
                  <a:pt x="162773" y="50997"/>
                </a:cubicBezTo>
                <a:cubicBezTo>
                  <a:pt x="157783" y="57429"/>
                  <a:pt x="154427" y="84829"/>
                  <a:pt x="152706" y="133199"/>
                </a:cubicBezTo>
                <a:cubicBezTo>
                  <a:pt x="160737" y="129183"/>
                  <a:pt x="170431" y="122809"/>
                  <a:pt x="181788" y="114076"/>
                </a:cubicBezTo>
                <a:cubicBezTo>
                  <a:pt x="193146" y="105343"/>
                  <a:pt x="199886" y="98639"/>
                  <a:pt x="202008" y="93964"/>
                </a:cubicBezTo>
                <a:cubicBezTo>
                  <a:pt x="204130" y="89289"/>
                  <a:pt x="205192" y="84844"/>
                  <a:pt x="205192" y="80627"/>
                </a:cubicBezTo>
                <a:cubicBezTo>
                  <a:pt x="205192" y="72482"/>
                  <a:pt x="214441" y="74009"/>
                  <a:pt x="232940" y="85209"/>
                </a:cubicBezTo>
                <a:cubicBezTo>
                  <a:pt x="251439" y="96409"/>
                  <a:pt x="255117" y="104694"/>
                  <a:pt x="243975" y="110064"/>
                </a:cubicBezTo>
                <a:cubicBezTo>
                  <a:pt x="232832" y="115435"/>
                  <a:pt x="219030" y="121784"/>
                  <a:pt x="202567" y="129112"/>
                </a:cubicBezTo>
                <a:cubicBezTo>
                  <a:pt x="186105" y="136440"/>
                  <a:pt x="168940" y="144606"/>
                  <a:pt x="151072" y="153612"/>
                </a:cubicBezTo>
                <a:cubicBezTo>
                  <a:pt x="147644" y="192976"/>
                  <a:pt x="148874" y="218537"/>
                  <a:pt x="154761" y="230296"/>
                </a:cubicBezTo>
                <a:cubicBezTo>
                  <a:pt x="160647" y="242055"/>
                  <a:pt x="173184" y="247730"/>
                  <a:pt x="192371" y="247322"/>
                </a:cubicBezTo>
                <a:cubicBezTo>
                  <a:pt x="211559" y="246913"/>
                  <a:pt x="225053" y="244454"/>
                  <a:pt x="232854" y="239944"/>
                </a:cubicBezTo>
                <a:cubicBezTo>
                  <a:pt x="240655" y="235434"/>
                  <a:pt x="245416" y="228672"/>
                  <a:pt x="247137" y="219659"/>
                </a:cubicBezTo>
                <a:cubicBezTo>
                  <a:pt x="248857" y="210647"/>
                  <a:pt x="250571" y="200056"/>
                  <a:pt x="252278" y="187889"/>
                </a:cubicBezTo>
                <a:cubicBezTo>
                  <a:pt x="253984" y="175721"/>
                  <a:pt x="257583" y="179213"/>
                  <a:pt x="263076" y="198364"/>
                </a:cubicBezTo>
                <a:cubicBezTo>
                  <a:pt x="268568" y="217516"/>
                  <a:pt x="273817" y="231053"/>
                  <a:pt x="278821" y="238976"/>
                </a:cubicBezTo>
                <a:cubicBezTo>
                  <a:pt x="283826" y="246899"/>
                  <a:pt x="280019" y="254883"/>
                  <a:pt x="267399" y="262927"/>
                </a:cubicBezTo>
                <a:cubicBezTo>
                  <a:pt x="254780" y="270972"/>
                  <a:pt x="239178" y="275909"/>
                  <a:pt x="220593" y="277737"/>
                </a:cubicBezTo>
                <a:cubicBezTo>
                  <a:pt x="202008" y="279566"/>
                  <a:pt x="184907" y="278601"/>
                  <a:pt x="169291" y="274844"/>
                </a:cubicBezTo>
                <a:cubicBezTo>
                  <a:pt x="153674" y="271087"/>
                  <a:pt x="142941" y="264085"/>
                  <a:pt x="137090" y="253839"/>
                </a:cubicBezTo>
                <a:cubicBezTo>
                  <a:pt x="131239" y="243593"/>
                  <a:pt x="127851" y="231544"/>
                  <a:pt x="126926" y="217691"/>
                </a:cubicBezTo>
                <a:cubicBezTo>
                  <a:pt x="126001" y="203839"/>
                  <a:pt x="125765" y="186308"/>
                  <a:pt x="126216" y="165099"/>
                </a:cubicBezTo>
                <a:cubicBezTo>
                  <a:pt x="126668" y="143889"/>
                  <a:pt x="126894" y="120235"/>
                  <a:pt x="126894" y="94136"/>
                </a:cubicBezTo>
                <a:cubicBezTo>
                  <a:pt x="126894" y="67607"/>
                  <a:pt x="126464" y="51753"/>
                  <a:pt x="125603" y="46577"/>
                </a:cubicBezTo>
                <a:cubicBezTo>
                  <a:pt x="124743" y="41400"/>
                  <a:pt x="122943" y="35420"/>
                  <a:pt x="120204" y="28637"/>
                </a:cubicBezTo>
                <a:cubicBezTo>
                  <a:pt x="118150" y="23550"/>
                  <a:pt x="119970" y="21163"/>
                  <a:pt x="125663" y="21476"/>
                </a:cubicBezTo>
                <a:close/>
                <a:moveTo>
                  <a:pt x="2386463" y="18836"/>
                </a:moveTo>
                <a:cubicBezTo>
                  <a:pt x="2390220" y="19397"/>
                  <a:pt x="2395705" y="22335"/>
                  <a:pt x="2402918" y="27648"/>
                </a:cubicBezTo>
                <a:cubicBezTo>
                  <a:pt x="2413487" y="39751"/>
                  <a:pt x="2415531" y="47476"/>
                  <a:pt x="2409049" y="50825"/>
                </a:cubicBezTo>
                <a:cubicBezTo>
                  <a:pt x="2402567" y="54173"/>
                  <a:pt x="2395530" y="59415"/>
                  <a:pt x="2387937" y="66549"/>
                </a:cubicBezTo>
                <a:cubicBezTo>
                  <a:pt x="2380343" y="73683"/>
                  <a:pt x="2371790" y="81101"/>
                  <a:pt x="2362275" y="88801"/>
                </a:cubicBezTo>
                <a:cubicBezTo>
                  <a:pt x="2352760" y="96502"/>
                  <a:pt x="2342672" y="102253"/>
                  <a:pt x="2332010" y="106053"/>
                </a:cubicBezTo>
                <a:cubicBezTo>
                  <a:pt x="2321348" y="109853"/>
                  <a:pt x="2320857" y="106777"/>
                  <a:pt x="2330536" y="96825"/>
                </a:cubicBezTo>
                <a:cubicBezTo>
                  <a:pt x="2340216" y="86873"/>
                  <a:pt x="2350792" y="74389"/>
                  <a:pt x="2362264" y="59375"/>
                </a:cubicBezTo>
                <a:cubicBezTo>
                  <a:pt x="2373736" y="44361"/>
                  <a:pt x="2379773" y="32663"/>
                  <a:pt x="2380376" y="24281"/>
                </a:cubicBezTo>
                <a:cubicBezTo>
                  <a:pt x="2380677" y="20090"/>
                  <a:pt x="2382706" y="18275"/>
                  <a:pt x="2386463" y="18836"/>
                </a:cubicBezTo>
                <a:close/>
                <a:moveTo>
                  <a:pt x="2542324" y="18067"/>
                </a:moveTo>
                <a:cubicBezTo>
                  <a:pt x="2545588" y="18202"/>
                  <a:pt x="2549239" y="19101"/>
                  <a:pt x="2553276" y="20764"/>
                </a:cubicBezTo>
                <a:cubicBezTo>
                  <a:pt x="2561349" y="24091"/>
                  <a:pt x="2568845" y="28146"/>
                  <a:pt x="2575765" y="32928"/>
                </a:cubicBezTo>
                <a:cubicBezTo>
                  <a:pt x="2582684" y="37711"/>
                  <a:pt x="2583558" y="43200"/>
                  <a:pt x="2578389" y="49395"/>
                </a:cubicBezTo>
                <a:cubicBezTo>
                  <a:pt x="2573219" y="55589"/>
                  <a:pt x="2568419" y="64233"/>
                  <a:pt x="2563988" y="75325"/>
                </a:cubicBezTo>
                <a:cubicBezTo>
                  <a:pt x="2559557" y="86417"/>
                  <a:pt x="2554799" y="96387"/>
                  <a:pt x="2549716" y="105235"/>
                </a:cubicBezTo>
                <a:cubicBezTo>
                  <a:pt x="2544632" y="114083"/>
                  <a:pt x="2538964" y="115359"/>
                  <a:pt x="2532712" y="109064"/>
                </a:cubicBezTo>
                <a:cubicBezTo>
                  <a:pt x="2525728" y="109925"/>
                  <a:pt x="2506691" y="112950"/>
                  <a:pt x="2475602" y="118141"/>
                </a:cubicBezTo>
                <a:cubicBezTo>
                  <a:pt x="2470052" y="127391"/>
                  <a:pt x="2464710" y="126893"/>
                  <a:pt x="2459577" y="116647"/>
                </a:cubicBezTo>
                <a:cubicBezTo>
                  <a:pt x="2454443" y="106400"/>
                  <a:pt x="2448893" y="93483"/>
                  <a:pt x="2442928" y="77896"/>
                </a:cubicBezTo>
                <a:cubicBezTo>
                  <a:pt x="2436962" y="62308"/>
                  <a:pt x="2431642" y="50986"/>
                  <a:pt x="2426967" y="43931"/>
                </a:cubicBezTo>
                <a:cubicBezTo>
                  <a:pt x="2422292" y="36876"/>
                  <a:pt x="2423583" y="33348"/>
                  <a:pt x="2430839" y="33348"/>
                </a:cubicBezTo>
                <a:cubicBezTo>
                  <a:pt x="2435456" y="33348"/>
                  <a:pt x="2444419" y="33785"/>
                  <a:pt x="2457727" y="34660"/>
                </a:cubicBezTo>
                <a:cubicBezTo>
                  <a:pt x="2486880" y="31132"/>
                  <a:pt x="2505583" y="28497"/>
                  <a:pt x="2513836" y="26755"/>
                </a:cubicBezTo>
                <a:cubicBezTo>
                  <a:pt x="2522089" y="25013"/>
                  <a:pt x="2528707" y="22747"/>
                  <a:pt x="2533690" y="19958"/>
                </a:cubicBezTo>
                <a:cubicBezTo>
                  <a:pt x="2536182" y="18563"/>
                  <a:pt x="2539060" y="17933"/>
                  <a:pt x="2542324" y="18067"/>
                </a:cubicBezTo>
                <a:close/>
                <a:moveTo>
                  <a:pt x="3068807" y="15584"/>
                </a:moveTo>
                <a:cubicBezTo>
                  <a:pt x="3070481" y="15501"/>
                  <a:pt x="3072715" y="15876"/>
                  <a:pt x="3075510" y="16710"/>
                </a:cubicBezTo>
                <a:cubicBezTo>
                  <a:pt x="3086688" y="20044"/>
                  <a:pt x="3095263" y="24306"/>
                  <a:pt x="3101236" y="29497"/>
                </a:cubicBezTo>
                <a:cubicBezTo>
                  <a:pt x="3107209" y="34689"/>
                  <a:pt x="3109051" y="39328"/>
                  <a:pt x="3106764" y="43415"/>
                </a:cubicBezTo>
                <a:cubicBezTo>
                  <a:pt x="3104477" y="47502"/>
                  <a:pt x="3102917" y="64387"/>
                  <a:pt x="3102086" y="94071"/>
                </a:cubicBezTo>
                <a:cubicBezTo>
                  <a:pt x="3107980" y="94071"/>
                  <a:pt x="3115752" y="95602"/>
                  <a:pt x="3125403" y="98664"/>
                </a:cubicBezTo>
                <a:cubicBezTo>
                  <a:pt x="3135054" y="101726"/>
                  <a:pt x="3139592" y="108498"/>
                  <a:pt x="3139019" y="118980"/>
                </a:cubicBezTo>
                <a:cubicBezTo>
                  <a:pt x="3138445" y="129463"/>
                  <a:pt x="3134014" y="133041"/>
                  <a:pt x="3125726" y="129714"/>
                </a:cubicBezTo>
                <a:cubicBezTo>
                  <a:pt x="3117437" y="126387"/>
                  <a:pt x="3109557" y="119956"/>
                  <a:pt x="3102086" y="110419"/>
                </a:cubicBezTo>
                <a:cubicBezTo>
                  <a:pt x="3102086" y="198669"/>
                  <a:pt x="3100167" y="254474"/>
                  <a:pt x="3096332" y="277834"/>
                </a:cubicBezTo>
                <a:cubicBezTo>
                  <a:pt x="3092496" y="301194"/>
                  <a:pt x="3086172" y="304833"/>
                  <a:pt x="3077360" y="288751"/>
                </a:cubicBezTo>
                <a:cubicBezTo>
                  <a:pt x="3068547" y="272668"/>
                  <a:pt x="3065945" y="259310"/>
                  <a:pt x="3069551" y="248677"/>
                </a:cubicBezTo>
                <a:cubicBezTo>
                  <a:pt x="3073158" y="238044"/>
                  <a:pt x="3075857" y="217014"/>
                  <a:pt x="3077650" y="185587"/>
                </a:cubicBezTo>
                <a:cubicBezTo>
                  <a:pt x="3079442" y="154161"/>
                  <a:pt x="3080116" y="122988"/>
                  <a:pt x="3079672" y="92071"/>
                </a:cubicBezTo>
                <a:cubicBezTo>
                  <a:pt x="3079227" y="61153"/>
                  <a:pt x="3075628" y="40030"/>
                  <a:pt x="3068874" y="28702"/>
                </a:cubicBezTo>
                <a:cubicBezTo>
                  <a:pt x="3063808" y="20205"/>
                  <a:pt x="3063786" y="15832"/>
                  <a:pt x="3068807" y="15584"/>
                </a:cubicBezTo>
                <a:close/>
                <a:moveTo>
                  <a:pt x="3181662" y="15515"/>
                </a:moveTo>
                <a:cubicBezTo>
                  <a:pt x="3183105" y="15311"/>
                  <a:pt x="3184977" y="15448"/>
                  <a:pt x="3187277" y="15924"/>
                </a:cubicBezTo>
                <a:cubicBezTo>
                  <a:pt x="3196476" y="17832"/>
                  <a:pt x="3204826" y="20883"/>
                  <a:pt x="3212326" y="25077"/>
                </a:cubicBezTo>
                <a:cubicBezTo>
                  <a:pt x="3219826" y="29272"/>
                  <a:pt x="3221977" y="34409"/>
                  <a:pt x="3218779" y="40489"/>
                </a:cubicBezTo>
                <a:cubicBezTo>
                  <a:pt x="3215581" y="46570"/>
                  <a:pt x="3212677" y="63971"/>
                  <a:pt x="3210067" y="92695"/>
                </a:cubicBezTo>
                <a:cubicBezTo>
                  <a:pt x="3221984" y="91117"/>
                  <a:pt x="3230405" y="88023"/>
                  <a:pt x="3235331" y="83413"/>
                </a:cubicBezTo>
                <a:cubicBezTo>
                  <a:pt x="3240257" y="78803"/>
                  <a:pt x="3246456" y="78182"/>
                  <a:pt x="3253927" y="81552"/>
                </a:cubicBezTo>
                <a:cubicBezTo>
                  <a:pt x="3261398" y="84922"/>
                  <a:pt x="3268332" y="89034"/>
                  <a:pt x="3274727" y="93889"/>
                </a:cubicBezTo>
                <a:cubicBezTo>
                  <a:pt x="3281123" y="98743"/>
                  <a:pt x="3280876" y="104418"/>
                  <a:pt x="3273985" y="110914"/>
                </a:cubicBezTo>
                <a:cubicBezTo>
                  <a:pt x="3267095" y="117410"/>
                  <a:pt x="3261090" y="131585"/>
                  <a:pt x="3255970" y="153440"/>
                </a:cubicBezTo>
                <a:cubicBezTo>
                  <a:pt x="3267098" y="151719"/>
                  <a:pt x="3277750" y="149715"/>
                  <a:pt x="3287924" y="147428"/>
                </a:cubicBezTo>
                <a:cubicBezTo>
                  <a:pt x="3298098" y="145141"/>
                  <a:pt x="3307462" y="148467"/>
                  <a:pt x="3316017" y="157409"/>
                </a:cubicBezTo>
                <a:cubicBezTo>
                  <a:pt x="3324570" y="166350"/>
                  <a:pt x="3321691" y="171100"/>
                  <a:pt x="3307380" y="171659"/>
                </a:cubicBezTo>
                <a:cubicBezTo>
                  <a:pt x="3293069" y="172218"/>
                  <a:pt x="3278137" y="173165"/>
                  <a:pt x="3262585" y="174499"/>
                </a:cubicBezTo>
                <a:cubicBezTo>
                  <a:pt x="3247033" y="175832"/>
                  <a:pt x="3229083" y="178005"/>
                  <a:pt x="3208734" y="181016"/>
                </a:cubicBezTo>
                <a:cubicBezTo>
                  <a:pt x="3221898" y="199673"/>
                  <a:pt x="3236432" y="217616"/>
                  <a:pt x="3252335" y="234846"/>
                </a:cubicBezTo>
                <a:cubicBezTo>
                  <a:pt x="3268238" y="252075"/>
                  <a:pt x="3286992" y="264318"/>
                  <a:pt x="3308595" y="271575"/>
                </a:cubicBezTo>
                <a:cubicBezTo>
                  <a:pt x="3330199" y="278831"/>
                  <a:pt x="3332691" y="283703"/>
                  <a:pt x="3316070" y="286191"/>
                </a:cubicBezTo>
                <a:cubicBezTo>
                  <a:pt x="3299450" y="288679"/>
                  <a:pt x="3283930" y="289450"/>
                  <a:pt x="3269511" y="288503"/>
                </a:cubicBezTo>
                <a:cubicBezTo>
                  <a:pt x="3255092" y="287557"/>
                  <a:pt x="3243430" y="278644"/>
                  <a:pt x="3234525" y="261766"/>
                </a:cubicBezTo>
                <a:cubicBezTo>
                  <a:pt x="3225619" y="244887"/>
                  <a:pt x="3213839" y="219634"/>
                  <a:pt x="3199183" y="186007"/>
                </a:cubicBezTo>
                <a:cubicBezTo>
                  <a:pt x="3192673" y="217053"/>
                  <a:pt x="3182179" y="239582"/>
                  <a:pt x="3167703" y="253592"/>
                </a:cubicBezTo>
                <a:cubicBezTo>
                  <a:pt x="3153226" y="267602"/>
                  <a:pt x="3137520" y="277160"/>
                  <a:pt x="3120585" y="282265"/>
                </a:cubicBezTo>
                <a:cubicBezTo>
                  <a:pt x="3103649" y="287370"/>
                  <a:pt x="3102071" y="284682"/>
                  <a:pt x="3115852" y="274199"/>
                </a:cubicBezTo>
                <a:cubicBezTo>
                  <a:pt x="3129633" y="263716"/>
                  <a:pt x="3142023" y="251434"/>
                  <a:pt x="3153022" y="237352"/>
                </a:cubicBezTo>
                <a:cubicBezTo>
                  <a:pt x="3164021" y="223270"/>
                  <a:pt x="3171736" y="206155"/>
                  <a:pt x="3176167" y="186007"/>
                </a:cubicBezTo>
                <a:cubicBezTo>
                  <a:pt x="3165125" y="187756"/>
                  <a:pt x="3154330" y="189767"/>
                  <a:pt x="3143783" y="192040"/>
                </a:cubicBezTo>
                <a:cubicBezTo>
                  <a:pt x="3133236" y="194313"/>
                  <a:pt x="3123850" y="191147"/>
                  <a:pt x="3115626" y="182543"/>
                </a:cubicBezTo>
                <a:cubicBezTo>
                  <a:pt x="3107402" y="173939"/>
                  <a:pt x="3108614" y="170092"/>
                  <a:pt x="3119262" y="171003"/>
                </a:cubicBezTo>
                <a:cubicBezTo>
                  <a:pt x="3129909" y="171914"/>
                  <a:pt x="3149925" y="169852"/>
                  <a:pt x="3179308" y="164819"/>
                </a:cubicBezTo>
                <a:cubicBezTo>
                  <a:pt x="3182635" y="150708"/>
                  <a:pt x="3184735" y="135271"/>
                  <a:pt x="3185610" y="118507"/>
                </a:cubicBezTo>
                <a:lnTo>
                  <a:pt x="3166100" y="122551"/>
                </a:lnTo>
                <a:cubicBezTo>
                  <a:pt x="3159619" y="123455"/>
                  <a:pt x="3152929" y="120827"/>
                  <a:pt x="3146031" y="114668"/>
                </a:cubicBezTo>
                <a:cubicBezTo>
                  <a:pt x="3139133" y="108508"/>
                  <a:pt x="3140711" y="105128"/>
                  <a:pt x="3150764" y="104525"/>
                </a:cubicBezTo>
                <a:cubicBezTo>
                  <a:pt x="3160816" y="103923"/>
                  <a:pt x="3172446" y="102073"/>
                  <a:pt x="3185653" y="98976"/>
                </a:cubicBezTo>
                <a:cubicBezTo>
                  <a:pt x="3186528" y="59669"/>
                  <a:pt x="3184718" y="35524"/>
                  <a:pt x="3180222" y="26540"/>
                </a:cubicBezTo>
                <a:cubicBezTo>
                  <a:pt x="3176850" y="19802"/>
                  <a:pt x="3177330" y="16127"/>
                  <a:pt x="3181662" y="15515"/>
                </a:cubicBezTo>
                <a:close/>
                <a:moveTo>
                  <a:pt x="2035840" y="11023"/>
                </a:moveTo>
                <a:cubicBezTo>
                  <a:pt x="2037664" y="10394"/>
                  <a:pt x="2040627" y="10432"/>
                  <a:pt x="2044729" y="11138"/>
                </a:cubicBezTo>
                <a:cubicBezTo>
                  <a:pt x="2052931" y="12551"/>
                  <a:pt x="2059707" y="14734"/>
                  <a:pt x="2065056" y="17688"/>
                </a:cubicBezTo>
                <a:cubicBezTo>
                  <a:pt x="2070405" y="20642"/>
                  <a:pt x="2071850" y="23926"/>
                  <a:pt x="2069390" y="27540"/>
                </a:cubicBezTo>
                <a:cubicBezTo>
                  <a:pt x="2066931" y="31154"/>
                  <a:pt x="2064117" y="34889"/>
                  <a:pt x="2060947" y="38747"/>
                </a:cubicBezTo>
                <a:cubicBezTo>
                  <a:pt x="2063873" y="38747"/>
                  <a:pt x="2070882" y="36718"/>
                  <a:pt x="2081974" y="32659"/>
                </a:cubicBezTo>
                <a:cubicBezTo>
                  <a:pt x="2093066" y="28601"/>
                  <a:pt x="2101333" y="29885"/>
                  <a:pt x="2106775" y="36510"/>
                </a:cubicBezTo>
                <a:cubicBezTo>
                  <a:pt x="2112217" y="43135"/>
                  <a:pt x="2110583" y="47874"/>
                  <a:pt x="2101871" y="50728"/>
                </a:cubicBezTo>
                <a:cubicBezTo>
                  <a:pt x="2093159" y="53582"/>
                  <a:pt x="2084075" y="55468"/>
                  <a:pt x="2074617" y="56385"/>
                </a:cubicBezTo>
                <a:cubicBezTo>
                  <a:pt x="2065160" y="57303"/>
                  <a:pt x="2058008" y="56866"/>
                  <a:pt x="2053161" y="55073"/>
                </a:cubicBezTo>
                <a:cubicBezTo>
                  <a:pt x="2043180" y="70503"/>
                  <a:pt x="2029582" y="83133"/>
                  <a:pt x="2012366" y="92964"/>
                </a:cubicBezTo>
                <a:cubicBezTo>
                  <a:pt x="1995151" y="102794"/>
                  <a:pt x="1990440" y="102783"/>
                  <a:pt x="1998234" y="92931"/>
                </a:cubicBezTo>
                <a:cubicBezTo>
                  <a:pt x="2006028" y="83080"/>
                  <a:pt x="2012366" y="74601"/>
                  <a:pt x="2017249" y="67495"/>
                </a:cubicBezTo>
                <a:cubicBezTo>
                  <a:pt x="2022132" y="60390"/>
                  <a:pt x="2026334" y="53101"/>
                  <a:pt x="2029854" y="45630"/>
                </a:cubicBezTo>
                <a:cubicBezTo>
                  <a:pt x="2033375" y="38159"/>
                  <a:pt x="2035135" y="32279"/>
                  <a:pt x="2035135" y="27992"/>
                </a:cubicBezTo>
                <a:cubicBezTo>
                  <a:pt x="2035135" y="23202"/>
                  <a:pt x="2034683" y="18843"/>
                  <a:pt x="2033780" y="14913"/>
                </a:cubicBezTo>
                <a:cubicBezTo>
                  <a:pt x="2033328" y="12949"/>
                  <a:pt x="2034015" y="11652"/>
                  <a:pt x="2035840" y="11023"/>
                </a:cubicBezTo>
                <a:close/>
                <a:moveTo>
                  <a:pt x="1427338" y="4704"/>
                </a:moveTo>
                <a:cubicBezTo>
                  <a:pt x="1430024" y="4351"/>
                  <a:pt x="1433510" y="5263"/>
                  <a:pt x="1437798" y="7439"/>
                </a:cubicBezTo>
                <a:cubicBezTo>
                  <a:pt x="1446373" y="11791"/>
                  <a:pt x="1453558" y="17287"/>
                  <a:pt x="1459351" y="23926"/>
                </a:cubicBezTo>
                <a:cubicBezTo>
                  <a:pt x="1465145" y="30566"/>
                  <a:pt x="1463642" y="34488"/>
                  <a:pt x="1454845" y="35692"/>
                </a:cubicBezTo>
                <a:cubicBezTo>
                  <a:pt x="1446047" y="36897"/>
                  <a:pt x="1436744" y="39059"/>
                  <a:pt x="1426935" y="42178"/>
                </a:cubicBezTo>
                <a:cubicBezTo>
                  <a:pt x="1417126" y="45297"/>
                  <a:pt x="1404285" y="48061"/>
                  <a:pt x="1388410" y="50470"/>
                </a:cubicBezTo>
                <a:cubicBezTo>
                  <a:pt x="1399208" y="54973"/>
                  <a:pt x="1403170" y="59662"/>
                  <a:pt x="1400295" y="64538"/>
                </a:cubicBezTo>
                <a:cubicBezTo>
                  <a:pt x="1397419" y="69413"/>
                  <a:pt x="1394354" y="74303"/>
                  <a:pt x="1391099" y="79208"/>
                </a:cubicBezTo>
                <a:cubicBezTo>
                  <a:pt x="1408279" y="76612"/>
                  <a:pt x="1422640" y="73490"/>
                  <a:pt x="1434184" y="69840"/>
                </a:cubicBezTo>
                <a:cubicBezTo>
                  <a:pt x="1445728" y="66190"/>
                  <a:pt x="1455157" y="67965"/>
                  <a:pt x="1462470" y="75164"/>
                </a:cubicBezTo>
                <a:cubicBezTo>
                  <a:pt x="1469784" y="82363"/>
                  <a:pt x="1467461" y="87113"/>
                  <a:pt x="1455501" y="89414"/>
                </a:cubicBezTo>
                <a:cubicBezTo>
                  <a:pt x="1443541" y="91716"/>
                  <a:pt x="1434016" y="93530"/>
                  <a:pt x="1426924" y="94857"/>
                </a:cubicBezTo>
                <a:cubicBezTo>
                  <a:pt x="1419833" y="96183"/>
                  <a:pt x="1406185" y="98108"/>
                  <a:pt x="1385979" y="100632"/>
                </a:cubicBezTo>
                <a:cubicBezTo>
                  <a:pt x="1382825" y="110097"/>
                  <a:pt x="1378687" y="117804"/>
                  <a:pt x="1373568" y="123756"/>
                </a:cubicBezTo>
                <a:lnTo>
                  <a:pt x="1416029" y="118421"/>
                </a:lnTo>
                <a:cubicBezTo>
                  <a:pt x="1428118" y="116686"/>
                  <a:pt x="1444437" y="113994"/>
                  <a:pt x="1464987" y="110344"/>
                </a:cubicBezTo>
                <a:cubicBezTo>
                  <a:pt x="1485536" y="106694"/>
                  <a:pt x="1499575" y="104870"/>
                  <a:pt x="1507104" y="104870"/>
                </a:cubicBezTo>
                <a:cubicBezTo>
                  <a:pt x="1516597" y="104870"/>
                  <a:pt x="1524384" y="108623"/>
                  <a:pt x="1530464" y="116130"/>
                </a:cubicBezTo>
                <a:cubicBezTo>
                  <a:pt x="1536545" y="123637"/>
                  <a:pt x="1532436" y="127936"/>
                  <a:pt x="1518139" y="129026"/>
                </a:cubicBezTo>
                <a:cubicBezTo>
                  <a:pt x="1503842" y="130116"/>
                  <a:pt x="1485006" y="131786"/>
                  <a:pt x="1461631" y="134038"/>
                </a:cubicBezTo>
                <a:cubicBezTo>
                  <a:pt x="1438257" y="136289"/>
                  <a:pt x="1407131" y="139573"/>
                  <a:pt x="1368255" y="143889"/>
                </a:cubicBezTo>
                <a:cubicBezTo>
                  <a:pt x="1365200" y="151504"/>
                  <a:pt x="1361572" y="158258"/>
                  <a:pt x="1357371" y="164152"/>
                </a:cubicBezTo>
                <a:cubicBezTo>
                  <a:pt x="1359077" y="164338"/>
                  <a:pt x="1361131" y="164625"/>
                  <a:pt x="1363533" y="165012"/>
                </a:cubicBezTo>
                <a:cubicBezTo>
                  <a:pt x="1365935" y="165400"/>
                  <a:pt x="1376805" y="164299"/>
                  <a:pt x="1396143" y="161711"/>
                </a:cubicBezTo>
                <a:cubicBezTo>
                  <a:pt x="1415481" y="159122"/>
                  <a:pt x="1427168" y="155971"/>
                  <a:pt x="1431205" y="152257"/>
                </a:cubicBezTo>
                <a:cubicBezTo>
                  <a:pt x="1435242" y="148543"/>
                  <a:pt x="1444416" y="149952"/>
                  <a:pt x="1458727" y="156484"/>
                </a:cubicBezTo>
                <a:cubicBezTo>
                  <a:pt x="1473039" y="163016"/>
                  <a:pt x="1478169" y="169315"/>
                  <a:pt x="1474118" y="175380"/>
                </a:cubicBezTo>
                <a:cubicBezTo>
                  <a:pt x="1470067" y="181446"/>
                  <a:pt x="1469167" y="194682"/>
                  <a:pt x="1471418" y="215088"/>
                </a:cubicBezTo>
                <a:cubicBezTo>
                  <a:pt x="1473670" y="235495"/>
                  <a:pt x="1474796" y="250968"/>
                  <a:pt x="1474796" y="261508"/>
                </a:cubicBezTo>
                <a:cubicBezTo>
                  <a:pt x="1474796" y="271718"/>
                  <a:pt x="1473602" y="281125"/>
                  <a:pt x="1471214" y="289729"/>
                </a:cubicBezTo>
                <a:cubicBezTo>
                  <a:pt x="1468826" y="298333"/>
                  <a:pt x="1464596" y="305694"/>
                  <a:pt x="1458523" y="311810"/>
                </a:cubicBezTo>
                <a:cubicBezTo>
                  <a:pt x="1452450" y="317926"/>
                  <a:pt x="1447438" y="317341"/>
                  <a:pt x="1443487" y="310057"/>
                </a:cubicBezTo>
                <a:cubicBezTo>
                  <a:pt x="1439537" y="302772"/>
                  <a:pt x="1435123" y="294261"/>
                  <a:pt x="1430248" y="284524"/>
                </a:cubicBezTo>
                <a:cubicBezTo>
                  <a:pt x="1412538" y="284524"/>
                  <a:pt x="1391120" y="286194"/>
                  <a:pt x="1365996" y="289536"/>
                </a:cubicBezTo>
                <a:cubicBezTo>
                  <a:pt x="1360131" y="307791"/>
                  <a:pt x="1353825" y="311390"/>
                  <a:pt x="1347078" y="300334"/>
                </a:cubicBezTo>
                <a:cubicBezTo>
                  <a:pt x="1340331" y="289278"/>
                  <a:pt x="1338305" y="278655"/>
                  <a:pt x="1341001" y="268466"/>
                </a:cubicBezTo>
                <a:cubicBezTo>
                  <a:pt x="1343697" y="258278"/>
                  <a:pt x="1345271" y="242098"/>
                  <a:pt x="1345723" y="219928"/>
                </a:cubicBezTo>
                <a:cubicBezTo>
                  <a:pt x="1346175" y="197758"/>
                  <a:pt x="1346487" y="185096"/>
                  <a:pt x="1346659" y="181941"/>
                </a:cubicBezTo>
                <a:cubicBezTo>
                  <a:pt x="1331530" y="209833"/>
                  <a:pt x="1315716" y="231340"/>
                  <a:pt x="1299218" y="246461"/>
                </a:cubicBezTo>
                <a:cubicBezTo>
                  <a:pt x="1282719" y="261583"/>
                  <a:pt x="1265088" y="272607"/>
                  <a:pt x="1246324" y="279533"/>
                </a:cubicBezTo>
                <a:cubicBezTo>
                  <a:pt x="1227560" y="286460"/>
                  <a:pt x="1225971" y="283563"/>
                  <a:pt x="1241559" y="270843"/>
                </a:cubicBezTo>
                <a:cubicBezTo>
                  <a:pt x="1257147" y="258123"/>
                  <a:pt x="1273176" y="242643"/>
                  <a:pt x="1289646" y="224402"/>
                </a:cubicBezTo>
                <a:cubicBezTo>
                  <a:pt x="1306115" y="206162"/>
                  <a:pt x="1323686" y="180313"/>
                  <a:pt x="1342357" y="146858"/>
                </a:cubicBezTo>
                <a:cubicBezTo>
                  <a:pt x="1307782" y="154042"/>
                  <a:pt x="1286376" y="158312"/>
                  <a:pt x="1278137" y="159667"/>
                </a:cubicBezTo>
                <a:cubicBezTo>
                  <a:pt x="1269899" y="161022"/>
                  <a:pt x="1260772" y="156950"/>
                  <a:pt x="1250755" y="147449"/>
                </a:cubicBezTo>
                <a:cubicBezTo>
                  <a:pt x="1240738" y="137949"/>
                  <a:pt x="1240914" y="133876"/>
                  <a:pt x="1251282" y="135231"/>
                </a:cubicBezTo>
                <a:cubicBezTo>
                  <a:pt x="1261650" y="136587"/>
                  <a:pt x="1273724" y="136597"/>
                  <a:pt x="1287505" y="135264"/>
                </a:cubicBezTo>
                <a:cubicBezTo>
                  <a:pt x="1301286" y="133930"/>
                  <a:pt x="1321642" y="131578"/>
                  <a:pt x="1348573" y="128208"/>
                </a:cubicBezTo>
                <a:cubicBezTo>
                  <a:pt x="1352560" y="118643"/>
                  <a:pt x="1355887" y="110011"/>
                  <a:pt x="1358554" y="102310"/>
                </a:cubicBezTo>
                <a:cubicBezTo>
                  <a:pt x="1351656" y="104117"/>
                  <a:pt x="1344931" y="105020"/>
                  <a:pt x="1338377" y="105020"/>
                </a:cubicBezTo>
                <a:cubicBezTo>
                  <a:pt x="1331150" y="105020"/>
                  <a:pt x="1324607" y="102181"/>
                  <a:pt x="1318749" y="96502"/>
                </a:cubicBezTo>
                <a:cubicBezTo>
                  <a:pt x="1312891" y="90823"/>
                  <a:pt x="1314099" y="87665"/>
                  <a:pt x="1322373" y="87027"/>
                </a:cubicBezTo>
                <a:cubicBezTo>
                  <a:pt x="1330648" y="86389"/>
                  <a:pt x="1344285" y="84829"/>
                  <a:pt x="1363286" y="82348"/>
                </a:cubicBezTo>
                <a:cubicBezTo>
                  <a:pt x="1367330" y="70231"/>
                  <a:pt x="1369352" y="61139"/>
                  <a:pt x="1369352" y="55073"/>
                </a:cubicBezTo>
                <a:cubicBezTo>
                  <a:pt x="1365537" y="55934"/>
                  <a:pt x="1358500" y="56823"/>
                  <a:pt x="1348240" y="57741"/>
                </a:cubicBezTo>
                <a:cubicBezTo>
                  <a:pt x="1337979" y="58658"/>
                  <a:pt x="1327909" y="58275"/>
                  <a:pt x="1318028" y="56590"/>
                </a:cubicBezTo>
                <a:cubicBezTo>
                  <a:pt x="1308148" y="54905"/>
                  <a:pt x="1314870" y="51101"/>
                  <a:pt x="1338194" y="45178"/>
                </a:cubicBezTo>
                <a:cubicBezTo>
                  <a:pt x="1361519" y="39256"/>
                  <a:pt x="1380724" y="33280"/>
                  <a:pt x="1395810" y="27250"/>
                </a:cubicBezTo>
                <a:cubicBezTo>
                  <a:pt x="1410896" y="21220"/>
                  <a:pt x="1419521" y="15322"/>
                  <a:pt x="1421687" y="9557"/>
                </a:cubicBezTo>
                <a:cubicBezTo>
                  <a:pt x="1422769" y="6675"/>
                  <a:pt x="1424653" y="5057"/>
                  <a:pt x="1427338" y="4704"/>
                </a:cubicBezTo>
                <a:close/>
                <a:moveTo>
                  <a:pt x="3934068" y="3978"/>
                </a:moveTo>
                <a:cubicBezTo>
                  <a:pt x="3938327" y="3510"/>
                  <a:pt x="3946297" y="5413"/>
                  <a:pt x="3957977" y="9686"/>
                </a:cubicBezTo>
                <a:cubicBezTo>
                  <a:pt x="3972518" y="15738"/>
                  <a:pt x="3978641" y="21843"/>
                  <a:pt x="3976347" y="28003"/>
                </a:cubicBezTo>
                <a:cubicBezTo>
                  <a:pt x="3974053" y="34162"/>
                  <a:pt x="3972479" y="42805"/>
                  <a:pt x="3971625" y="53933"/>
                </a:cubicBezTo>
                <a:cubicBezTo>
                  <a:pt x="3970772" y="65061"/>
                  <a:pt x="3970345" y="79781"/>
                  <a:pt x="3970345" y="98094"/>
                </a:cubicBezTo>
                <a:cubicBezTo>
                  <a:pt x="3985876" y="96373"/>
                  <a:pt x="3998302" y="94143"/>
                  <a:pt x="4007623" y="91404"/>
                </a:cubicBezTo>
                <a:cubicBezTo>
                  <a:pt x="4016944" y="88665"/>
                  <a:pt x="4025659" y="91953"/>
                  <a:pt x="4033769" y="101267"/>
                </a:cubicBezTo>
                <a:cubicBezTo>
                  <a:pt x="4041878" y="110581"/>
                  <a:pt x="4038881" y="115772"/>
                  <a:pt x="4024777" y="116840"/>
                </a:cubicBezTo>
                <a:cubicBezTo>
                  <a:pt x="4010674" y="117908"/>
                  <a:pt x="3992530" y="119676"/>
                  <a:pt x="3970345" y="122142"/>
                </a:cubicBezTo>
                <a:cubicBezTo>
                  <a:pt x="3971206" y="178041"/>
                  <a:pt x="3972321" y="215583"/>
                  <a:pt x="3973690" y="234770"/>
                </a:cubicBezTo>
                <a:cubicBezTo>
                  <a:pt x="3975060" y="253958"/>
                  <a:pt x="3973819" y="268122"/>
                  <a:pt x="3969969" y="277264"/>
                </a:cubicBezTo>
                <a:cubicBezTo>
                  <a:pt x="3966119" y="286406"/>
                  <a:pt x="3960117" y="294178"/>
                  <a:pt x="3951965" y="300581"/>
                </a:cubicBezTo>
                <a:cubicBezTo>
                  <a:pt x="3943813" y="306984"/>
                  <a:pt x="3938141" y="305163"/>
                  <a:pt x="3934950" y="295118"/>
                </a:cubicBezTo>
                <a:cubicBezTo>
                  <a:pt x="3931760" y="285072"/>
                  <a:pt x="3924460" y="273797"/>
                  <a:pt x="3913053" y="261293"/>
                </a:cubicBezTo>
                <a:cubicBezTo>
                  <a:pt x="3901645" y="248788"/>
                  <a:pt x="3902158" y="244565"/>
                  <a:pt x="3914591" y="248623"/>
                </a:cubicBezTo>
                <a:cubicBezTo>
                  <a:pt x="3927024" y="252681"/>
                  <a:pt x="3935685" y="254710"/>
                  <a:pt x="3940575" y="254710"/>
                </a:cubicBezTo>
                <a:cubicBezTo>
                  <a:pt x="3943214" y="254710"/>
                  <a:pt x="3944533" y="245726"/>
                  <a:pt x="3944533" y="227758"/>
                </a:cubicBezTo>
                <a:lnTo>
                  <a:pt x="3944533" y="125261"/>
                </a:lnTo>
                <a:cubicBezTo>
                  <a:pt x="3936202" y="126136"/>
                  <a:pt x="3926823" y="127251"/>
                  <a:pt x="3916398" y="128606"/>
                </a:cubicBezTo>
                <a:cubicBezTo>
                  <a:pt x="3905972" y="129961"/>
                  <a:pt x="3896680" y="131542"/>
                  <a:pt x="3888520" y="133349"/>
                </a:cubicBezTo>
                <a:cubicBezTo>
                  <a:pt x="3880361" y="135156"/>
                  <a:pt x="3871459" y="132073"/>
                  <a:pt x="3861815" y="124100"/>
                </a:cubicBezTo>
                <a:cubicBezTo>
                  <a:pt x="3852172" y="116127"/>
                  <a:pt x="3852856" y="111843"/>
                  <a:pt x="3863869" y="111247"/>
                </a:cubicBezTo>
                <a:cubicBezTo>
                  <a:pt x="3874883" y="110652"/>
                  <a:pt x="3886599" y="109692"/>
                  <a:pt x="3899017" y="108365"/>
                </a:cubicBezTo>
                <a:cubicBezTo>
                  <a:pt x="3911436" y="107039"/>
                  <a:pt x="3926608" y="105149"/>
                  <a:pt x="3944533" y="102697"/>
                </a:cubicBezTo>
                <a:cubicBezTo>
                  <a:pt x="3944533" y="89963"/>
                  <a:pt x="3944096" y="74350"/>
                  <a:pt x="3943221" y="55858"/>
                </a:cubicBezTo>
                <a:cubicBezTo>
                  <a:pt x="3942346" y="37367"/>
                  <a:pt x="3938747" y="22912"/>
                  <a:pt x="3932423" y="12494"/>
                </a:cubicBezTo>
                <a:cubicBezTo>
                  <a:pt x="3929261" y="7284"/>
                  <a:pt x="3929809" y="4446"/>
                  <a:pt x="3934068" y="3978"/>
                </a:cubicBezTo>
                <a:close/>
                <a:moveTo>
                  <a:pt x="1757904" y="3115"/>
                </a:moveTo>
                <a:cubicBezTo>
                  <a:pt x="1763991" y="4585"/>
                  <a:pt x="1770993" y="7994"/>
                  <a:pt x="1778908" y="13343"/>
                </a:cubicBezTo>
                <a:cubicBezTo>
                  <a:pt x="1786824" y="18692"/>
                  <a:pt x="1788190" y="24009"/>
                  <a:pt x="1783006" y="29293"/>
                </a:cubicBezTo>
                <a:cubicBezTo>
                  <a:pt x="1777822" y="34578"/>
                  <a:pt x="1770856" y="47731"/>
                  <a:pt x="1762109" y="68754"/>
                </a:cubicBezTo>
                <a:lnTo>
                  <a:pt x="1746234" y="99191"/>
                </a:lnTo>
                <a:cubicBezTo>
                  <a:pt x="1755226" y="106031"/>
                  <a:pt x="1759273" y="117346"/>
                  <a:pt x="1758377" y="133134"/>
                </a:cubicBezTo>
                <a:cubicBezTo>
                  <a:pt x="1757480" y="148923"/>
                  <a:pt x="1757032" y="187634"/>
                  <a:pt x="1757032" y="249268"/>
                </a:cubicBezTo>
                <a:cubicBezTo>
                  <a:pt x="1769881" y="247533"/>
                  <a:pt x="1783777" y="244701"/>
                  <a:pt x="1798719" y="240772"/>
                </a:cubicBezTo>
                <a:lnTo>
                  <a:pt x="1798719" y="215691"/>
                </a:lnTo>
                <a:cubicBezTo>
                  <a:pt x="1792754" y="217498"/>
                  <a:pt x="1787376" y="218401"/>
                  <a:pt x="1782587" y="218401"/>
                </a:cubicBezTo>
                <a:cubicBezTo>
                  <a:pt x="1778471" y="218401"/>
                  <a:pt x="1772480" y="216605"/>
                  <a:pt x="1764615" y="213013"/>
                </a:cubicBezTo>
                <a:cubicBezTo>
                  <a:pt x="1756749" y="209421"/>
                  <a:pt x="1757065" y="206287"/>
                  <a:pt x="1765561" y="203613"/>
                </a:cubicBezTo>
                <a:cubicBezTo>
                  <a:pt x="1774058" y="200938"/>
                  <a:pt x="1785110" y="197601"/>
                  <a:pt x="1798719" y="193600"/>
                </a:cubicBezTo>
                <a:lnTo>
                  <a:pt x="1798719" y="168454"/>
                </a:lnTo>
                <a:cubicBezTo>
                  <a:pt x="1794460" y="170247"/>
                  <a:pt x="1788326" y="170659"/>
                  <a:pt x="1780317" y="169691"/>
                </a:cubicBezTo>
                <a:cubicBezTo>
                  <a:pt x="1772308" y="168723"/>
                  <a:pt x="1767074" y="166163"/>
                  <a:pt x="1764615" y="162012"/>
                </a:cubicBezTo>
                <a:cubicBezTo>
                  <a:pt x="1762155" y="157860"/>
                  <a:pt x="1764332" y="155197"/>
                  <a:pt x="1771143" y="154021"/>
                </a:cubicBezTo>
                <a:cubicBezTo>
                  <a:pt x="1777955" y="152845"/>
                  <a:pt x="1787147" y="150328"/>
                  <a:pt x="1798719" y="146471"/>
                </a:cubicBezTo>
                <a:cubicBezTo>
                  <a:pt x="1798719" y="136992"/>
                  <a:pt x="1798390" y="127671"/>
                  <a:pt x="1797730" y="118507"/>
                </a:cubicBezTo>
                <a:cubicBezTo>
                  <a:pt x="1789872" y="120314"/>
                  <a:pt x="1783024" y="121217"/>
                  <a:pt x="1777188" y="121217"/>
                </a:cubicBezTo>
                <a:cubicBezTo>
                  <a:pt x="1771021" y="121217"/>
                  <a:pt x="1765192" y="119016"/>
                  <a:pt x="1759700" y="114614"/>
                </a:cubicBezTo>
                <a:cubicBezTo>
                  <a:pt x="1754207" y="110211"/>
                  <a:pt x="1756631" y="106849"/>
                  <a:pt x="1766970" y="104525"/>
                </a:cubicBezTo>
                <a:cubicBezTo>
                  <a:pt x="1777309" y="102202"/>
                  <a:pt x="1790058" y="98592"/>
                  <a:pt x="1805215" y="93695"/>
                </a:cubicBezTo>
                <a:cubicBezTo>
                  <a:pt x="1820373" y="88798"/>
                  <a:pt x="1831946" y="84707"/>
                  <a:pt x="1839933" y="81423"/>
                </a:cubicBezTo>
                <a:cubicBezTo>
                  <a:pt x="1847921" y="78139"/>
                  <a:pt x="1855897" y="79394"/>
                  <a:pt x="1863863" y="85188"/>
                </a:cubicBezTo>
                <a:cubicBezTo>
                  <a:pt x="1871829" y="90981"/>
                  <a:pt x="1871711" y="95939"/>
                  <a:pt x="1863508" y="100062"/>
                </a:cubicBezTo>
                <a:cubicBezTo>
                  <a:pt x="1855306" y="104185"/>
                  <a:pt x="1840959" y="108412"/>
                  <a:pt x="1820466" y="112742"/>
                </a:cubicBezTo>
                <a:cubicBezTo>
                  <a:pt x="1826762" y="116342"/>
                  <a:pt x="1829214" y="119740"/>
                  <a:pt x="1827823" y="122938"/>
                </a:cubicBezTo>
                <a:cubicBezTo>
                  <a:pt x="1826432" y="126136"/>
                  <a:pt x="1825328" y="131815"/>
                  <a:pt x="1824510" y="139974"/>
                </a:cubicBezTo>
                <a:cubicBezTo>
                  <a:pt x="1822947" y="139974"/>
                  <a:pt x="1826306" y="138393"/>
                  <a:pt x="1834588" y="135231"/>
                </a:cubicBezTo>
                <a:cubicBezTo>
                  <a:pt x="1842869" y="132069"/>
                  <a:pt x="1850011" y="133478"/>
                  <a:pt x="1856012" y="139458"/>
                </a:cubicBezTo>
                <a:cubicBezTo>
                  <a:pt x="1862013" y="145438"/>
                  <a:pt x="1860436" y="150403"/>
                  <a:pt x="1851280" y="154354"/>
                </a:cubicBezTo>
                <a:cubicBezTo>
                  <a:pt x="1842124" y="158305"/>
                  <a:pt x="1833136" y="161392"/>
                  <a:pt x="1824317" y="163614"/>
                </a:cubicBezTo>
                <a:lnTo>
                  <a:pt x="1823177" y="187190"/>
                </a:lnTo>
                <a:cubicBezTo>
                  <a:pt x="1825801" y="187304"/>
                  <a:pt x="1830895" y="185759"/>
                  <a:pt x="1838460" y="182554"/>
                </a:cubicBezTo>
                <a:cubicBezTo>
                  <a:pt x="1846024" y="179349"/>
                  <a:pt x="1853015" y="181278"/>
                  <a:pt x="1859432" y="188340"/>
                </a:cubicBezTo>
                <a:cubicBezTo>
                  <a:pt x="1865849" y="195403"/>
                  <a:pt x="1863795" y="200591"/>
                  <a:pt x="1853270" y="203903"/>
                </a:cubicBezTo>
                <a:cubicBezTo>
                  <a:pt x="1842744" y="207216"/>
                  <a:pt x="1832620" y="209998"/>
                  <a:pt x="1822897" y="212249"/>
                </a:cubicBezTo>
                <a:cubicBezTo>
                  <a:pt x="1822180" y="223062"/>
                  <a:pt x="1821821" y="230906"/>
                  <a:pt x="1821821" y="235781"/>
                </a:cubicBezTo>
                <a:cubicBezTo>
                  <a:pt x="1833609" y="233171"/>
                  <a:pt x="1846038" y="230719"/>
                  <a:pt x="1859110" y="228425"/>
                </a:cubicBezTo>
                <a:cubicBezTo>
                  <a:pt x="1872181" y="226130"/>
                  <a:pt x="1883180" y="230185"/>
                  <a:pt x="1892106" y="240589"/>
                </a:cubicBezTo>
                <a:cubicBezTo>
                  <a:pt x="1901033" y="250993"/>
                  <a:pt x="1896079" y="255743"/>
                  <a:pt x="1877243" y="254840"/>
                </a:cubicBezTo>
                <a:cubicBezTo>
                  <a:pt x="1858407" y="253936"/>
                  <a:pt x="1838148" y="255481"/>
                  <a:pt x="1816465" y="259475"/>
                </a:cubicBezTo>
                <a:cubicBezTo>
                  <a:pt x="1794783" y="263469"/>
                  <a:pt x="1781052" y="266620"/>
                  <a:pt x="1775273" y="268929"/>
                </a:cubicBezTo>
                <a:cubicBezTo>
                  <a:pt x="1769494" y="271238"/>
                  <a:pt x="1763321" y="271037"/>
                  <a:pt x="1756753" y="268327"/>
                </a:cubicBezTo>
                <a:cubicBezTo>
                  <a:pt x="1755978" y="288675"/>
                  <a:pt x="1753645" y="303887"/>
                  <a:pt x="1749751" y="313961"/>
                </a:cubicBezTo>
                <a:cubicBezTo>
                  <a:pt x="1745858" y="324035"/>
                  <a:pt x="1740670" y="321927"/>
                  <a:pt x="1734188" y="307637"/>
                </a:cubicBezTo>
                <a:cubicBezTo>
                  <a:pt x="1727707" y="293347"/>
                  <a:pt x="1726043" y="278892"/>
                  <a:pt x="1729198" y="264272"/>
                </a:cubicBezTo>
                <a:cubicBezTo>
                  <a:pt x="1732353" y="249652"/>
                  <a:pt x="1734378" y="222997"/>
                  <a:pt x="1735275" y="184307"/>
                </a:cubicBezTo>
                <a:cubicBezTo>
                  <a:pt x="1736171" y="145617"/>
                  <a:pt x="1735536" y="123232"/>
                  <a:pt x="1733371" y="117152"/>
                </a:cubicBezTo>
                <a:cubicBezTo>
                  <a:pt x="1718529" y="138103"/>
                  <a:pt x="1705913" y="151217"/>
                  <a:pt x="1695524" y="156494"/>
                </a:cubicBezTo>
                <a:cubicBezTo>
                  <a:pt x="1685134" y="161772"/>
                  <a:pt x="1682449" y="160208"/>
                  <a:pt x="1687468" y="151805"/>
                </a:cubicBezTo>
                <a:cubicBezTo>
                  <a:pt x="1692487" y="143402"/>
                  <a:pt x="1699485" y="132012"/>
                  <a:pt x="1708462" y="117636"/>
                </a:cubicBezTo>
                <a:cubicBezTo>
                  <a:pt x="1717439" y="103260"/>
                  <a:pt x="1725064" y="89124"/>
                  <a:pt x="1731338" y="75228"/>
                </a:cubicBezTo>
                <a:cubicBezTo>
                  <a:pt x="1737612" y="61333"/>
                  <a:pt x="1742312" y="49061"/>
                  <a:pt x="1745438" y="38413"/>
                </a:cubicBezTo>
                <a:cubicBezTo>
                  <a:pt x="1748564" y="27766"/>
                  <a:pt x="1749902" y="18853"/>
                  <a:pt x="1749450" y="11676"/>
                </a:cubicBezTo>
                <a:cubicBezTo>
                  <a:pt x="1748998" y="4499"/>
                  <a:pt x="1751816" y="1645"/>
                  <a:pt x="1757904" y="3115"/>
                </a:cubicBezTo>
                <a:close/>
                <a:moveTo>
                  <a:pt x="2134809" y="1"/>
                </a:moveTo>
                <a:cubicBezTo>
                  <a:pt x="2138196" y="-16"/>
                  <a:pt x="2143117" y="1011"/>
                  <a:pt x="2149570" y="3083"/>
                </a:cubicBezTo>
                <a:cubicBezTo>
                  <a:pt x="2162476" y="7227"/>
                  <a:pt x="2167130" y="12540"/>
                  <a:pt x="2163530" y="19022"/>
                </a:cubicBezTo>
                <a:lnTo>
                  <a:pt x="2155421" y="25217"/>
                </a:lnTo>
                <a:cubicBezTo>
                  <a:pt x="2161960" y="25289"/>
                  <a:pt x="2171726" y="23733"/>
                  <a:pt x="2184718" y="20549"/>
                </a:cubicBezTo>
                <a:cubicBezTo>
                  <a:pt x="2197710" y="17366"/>
                  <a:pt x="2207099" y="19434"/>
                  <a:pt x="2212886" y="26755"/>
                </a:cubicBezTo>
                <a:cubicBezTo>
                  <a:pt x="2218672" y="34076"/>
                  <a:pt x="2212323" y="39274"/>
                  <a:pt x="2193838" y="42350"/>
                </a:cubicBezTo>
                <a:cubicBezTo>
                  <a:pt x="2175354" y="45426"/>
                  <a:pt x="2160927" y="46068"/>
                  <a:pt x="2150559" y="44275"/>
                </a:cubicBezTo>
                <a:cubicBezTo>
                  <a:pt x="2143117" y="56106"/>
                  <a:pt x="2133043" y="66036"/>
                  <a:pt x="2120337" y="74067"/>
                </a:cubicBezTo>
                <a:lnTo>
                  <a:pt x="2114935" y="76962"/>
                </a:lnTo>
                <a:lnTo>
                  <a:pt x="2128027" y="73949"/>
                </a:lnTo>
                <a:cubicBezTo>
                  <a:pt x="2133470" y="71159"/>
                  <a:pt x="2139561" y="71217"/>
                  <a:pt x="2146300" y="74121"/>
                </a:cubicBezTo>
                <a:cubicBezTo>
                  <a:pt x="2153040" y="77025"/>
                  <a:pt x="2159619" y="80567"/>
                  <a:pt x="2166036" y="84747"/>
                </a:cubicBezTo>
                <a:cubicBezTo>
                  <a:pt x="2172453" y="88927"/>
                  <a:pt x="2173830" y="94043"/>
                  <a:pt x="2170166" y="100094"/>
                </a:cubicBezTo>
                <a:cubicBezTo>
                  <a:pt x="2166502" y="106146"/>
                  <a:pt x="2163333" y="118310"/>
                  <a:pt x="2160659" y="136587"/>
                </a:cubicBezTo>
                <a:cubicBezTo>
                  <a:pt x="2157984" y="154863"/>
                  <a:pt x="2154302" y="169017"/>
                  <a:pt x="2149613" y="179048"/>
                </a:cubicBezTo>
                <a:cubicBezTo>
                  <a:pt x="2148441" y="181556"/>
                  <a:pt x="2147186" y="183469"/>
                  <a:pt x="2145847" y="184788"/>
                </a:cubicBezTo>
                <a:lnTo>
                  <a:pt x="2143503" y="185983"/>
                </a:lnTo>
                <a:lnTo>
                  <a:pt x="2146053" y="186749"/>
                </a:lnTo>
                <a:cubicBezTo>
                  <a:pt x="2151395" y="188964"/>
                  <a:pt x="2153811" y="191147"/>
                  <a:pt x="2153302" y="193299"/>
                </a:cubicBezTo>
                <a:cubicBezTo>
                  <a:pt x="2152793" y="195450"/>
                  <a:pt x="2151700" y="197909"/>
                  <a:pt x="2150022" y="200677"/>
                </a:cubicBezTo>
                <a:cubicBezTo>
                  <a:pt x="2177827" y="198095"/>
                  <a:pt x="2198449" y="195650"/>
                  <a:pt x="2211885" y="193342"/>
                </a:cubicBezTo>
                <a:cubicBezTo>
                  <a:pt x="2225322" y="191033"/>
                  <a:pt x="2236142" y="192703"/>
                  <a:pt x="2244344" y="198353"/>
                </a:cubicBezTo>
                <a:cubicBezTo>
                  <a:pt x="2252547" y="204004"/>
                  <a:pt x="2255727" y="209205"/>
                  <a:pt x="2253884" y="213959"/>
                </a:cubicBezTo>
                <a:cubicBezTo>
                  <a:pt x="2252041" y="218713"/>
                  <a:pt x="2245054" y="220864"/>
                  <a:pt x="2232922" y="220412"/>
                </a:cubicBezTo>
                <a:cubicBezTo>
                  <a:pt x="2220791" y="219961"/>
                  <a:pt x="2210229" y="219735"/>
                  <a:pt x="2201238" y="219735"/>
                </a:cubicBezTo>
                <a:cubicBezTo>
                  <a:pt x="2193308" y="219735"/>
                  <a:pt x="2176236" y="220559"/>
                  <a:pt x="2150022" y="222208"/>
                </a:cubicBezTo>
                <a:cubicBezTo>
                  <a:pt x="2150022" y="261902"/>
                  <a:pt x="2149778" y="283696"/>
                  <a:pt x="2149290" y="287589"/>
                </a:cubicBezTo>
                <a:cubicBezTo>
                  <a:pt x="2148803" y="291482"/>
                  <a:pt x="2147068" y="298021"/>
                  <a:pt x="2144085" y="307206"/>
                </a:cubicBezTo>
                <a:cubicBezTo>
                  <a:pt x="2141102" y="316391"/>
                  <a:pt x="2137746" y="319446"/>
                  <a:pt x="2134018" y="316370"/>
                </a:cubicBezTo>
                <a:cubicBezTo>
                  <a:pt x="2130289" y="313294"/>
                  <a:pt x="2127952" y="308680"/>
                  <a:pt x="2127006" y="302528"/>
                </a:cubicBezTo>
                <a:cubicBezTo>
                  <a:pt x="2126059" y="296376"/>
                  <a:pt x="2125357" y="287327"/>
                  <a:pt x="2124898" y="275382"/>
                </a:cubicBezTo>
                <a:cubicBezTo>
                  <a:pt x="2124439" y="263437"/>
                  <a:pt x="2124209" y="246243"/>
                  <a:pt x="2124209" y="223800"/>
                </a:cubicBezTo>
                <a:lnTo>
                  <a:pt x="2066970" y="231501"/>
                </a:lnTo>
                <a:cubicBezTo>
                  <a:pt x="2063600" y="248322"/>
                  <a:pt x="2055563" y="263558"/>
                  <a:pt x="2042857" y="277210"/>
                </a:cubicBezTo>
                <a:cubicBezTo>
                  <a:pt x="2030152" y="290862"/>
                  <a:pt x="2014439" y="299771"/>
                  <a:pt x="1995717" y="303937"/>
                </a:cubicBezTo>
                <a:cubicBezTo>
                  <a:pt x="1976996" y="308103"/>
                  <a:pt x="1974311" y="305611"/>
                  <a:pt x="1987662" y="296462"/>
                </a:cubicBezTo>
                <a:cubicBezTo>
                  <a:pt x="2001013" y="287313"/>
                  <a:pt x="2012284" y="277486"/>
                  <a:pt x="2021476" y="266982"/>
                </a:cubicBezTo>
                <a:cubicBezTo>
                  <a:pt x="2030668" y="256478"/>
                  <a:pt x="2037021" y="245232"/>
                  <a:pt x="2040534" y="233243"/>
                </a:cubicBezTo>
                <a:cubicBezTo>
                  <a:pt x="2009760" y="238635"/>
                  <a:pt x="1989748" y="242231"/>
                  <a:pt x="1980499" y="244031"/>
                </a:cubicBezTo>
                <a:cubicBezTo>
                  <a:pt x="1971249" y="245830"/>
                  <a:pt x="1962072" y="242206"/>
                  <a:pt x="1952966" y="233157"/>
                </a:cubicBezTo>
                <a:cubicBezTo>
                  <a:pt x="1943860" y="224108"/>
                  <a:pt x="1946699" y="220262"/>
                  <a:pt x="1961484" y="221617"/>
                </a:cubicBezTo>
                <a:cubicBezTo>
                  <a:pt x="1976269" y="222972"/>
                  <a:pt x="2003071" y="221119"/>
                  <a:pt x="2041889" y="216056"/>
                </a:cubicBezTo>
                <a:cubicBezTo>
                  <a:pt x="2041889" y="209403"/>
                  <a:pt x="2040764" y="203376"/>
                  <a:pt x="2038512" y="197977"/>
                </a:cubicBezTo>
                <a:cubicBezTo>
                  <a:pt x="2036261" y="192578"/>
                  <a:pt x="2038498" y="190352"/>
                  <a:pt x="2045223" y="191298"/>
                </a:cubicBezTo>
                <a:lnTo>
                  <a:pt x="2048534" y="192144"/>
                </a:lnTo>
                <a:lnTo>
                  <a:pt x="2044180" y="183283"/>
                </a:lnTo>
                <a:cubicBezTo>
                  <a:pt x="2042922" y="179725"/>
                  <a:pt x="2041947" y="175746"/>
                  <a:pt x="2041255" y="171347"/>
                </a:cubicBezTo>
                <a:cubicBezTo>
                  <a:pt x="2039871" y="162550"/>
                  <a:pt x="2038075" y="149988"/>
                  <a:pt x="2035866" y="133661"/>
                </a:cubicBezTo>
                <a:cubicBezTo>
                  <a:pt x="2033658" y="117335"/>
                  <a:pt x="2030510" y="105533"/>
                  <a:pt x="2026423" y="98255"/>
                </a:cubicBezTo>
                <a:cubicBezTo>
                  <a:pt x="2022336" y="90978"/>
                  <a:pt x="2024366" y="87339"/>
                  <a:pt x="2032511" y="87339"/>
                </a:cubicBezTo>
                <a:cubicBezTo>
                  <a:pt x="2038147" y="87339"/>
                  <a:pt x="2043158" y="87557"/>
                  <a:pt x="2047547" y="87995"/>
                </a:cubicBezTo>
                <a:cubicBezTo>
                  <a:pt x="2049741" y="88213"/>
                  <a:pt x="2054125" y="87939"/>
                  <a:pt x="2060700" y="87172"/>
                </a:cubicBezTo>
                <a:lnTo>
                  <a:pt x="2061172" y="87104"/>
                </a:lnTo>
                <a:lnTo>
                  <a:pt x="2055247" y="83617"/>
                </a:lnTo>
                <a:cubicBezTo>
                  <a:pt x="2046342" y="72590"/>
                  <a:pt x="2043790" y="65499"/>
                  <a:pt x="2047590" y="62344"/>
                </a:cubicBezTo>
                <a:cubicBezTo>
                  <a:pt x="2051390" y="59189"/>
                  <a:pt x="2058166" y="59408"/>
                  <a:pt x="2067917" y="63000"/>
                </a:cubicBezTo>
                <a:cubicBezTo>
                  <a:pt x="2077668" y="66592"/>
                  <a:pt x="2081078" y="73142"/>
                  <a:pt x="2078145" y="82649"/>
                </a:cubicBezTo>
                <a:lnTo>
                  <a:pt x="2076895" y="84844"/>
                </a:lnTo>
                <a:lnTo>
                  <a:pt x="2086996" y="83392"/>
                </a:lnTo>
                <a:lnTo>
                  <a:pt x="2108765" y="78382"/>
                </a:lnTo>
                <a:lnTo>
                  <a:pt x="2108599" y="74857"/>
                </a:lnTo>
                <a:cubicBezTo>
                  <a:pt x="2109167" y="73025"/>
                  <a:pt x="2110359" y="70554"/>
                  <a:pt x="2112174" y="67442"/>
                </a:cubicBezTo>
                <a:cubicBezTo>
                  <a:pt x="2119438" y="54994"/>
                  <a:pt x="2124611" y="44017"/>
                  <a:pt x="2127694" y="34509"/>
                </a:cubicBezTo>
                <a:cubicBezTo>
                  <a:pt x="2130777" y="25002"/>
                  <a:pt x="2131645" y="18459"/>
                  <a:pt x="2130297" y="14881"/>
                </a:cubicBezTo>
                <a:cubicBezTo>
                  <a:pt x="2128949" y="11303"/>
                  <a:pt x="2128597" y="7406"/>
                  <a:pt x="2129243" y="3190"/>
                </a:cubicBezTo>
                <a:cubicBezTo>
                  <a:pt x="2129565" y="1082"/>
                  <a:pt x="2131421" y="19"/>
                  <a:pt x="213480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6040" y="5220596"/>
            <a:ext cx="7770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观察上面三组算式，说一说你发现了什么？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6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17073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648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69741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903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78497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647705" y="2055627"/>
            <a:ext cx="971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）每个花瓶里插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枝花，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个花瓶一共插了多少枝花？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10" y="2613489"/>
            <a:ext cx="2680569" cy="122025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7705" y="1312704"/>
            <a:ext cx="3161733" cy="318317"/>
          </a:xfrm>
          <a:custGeom>
            <a:avLst/>
            <a:gdLst/>
            <a:ahLst/>
            <a:cxnLst/>
            <a:rect l="l" t="t" r="r" b="b"/>
            <a:pathLst>
              <a:path w="3161733" h="318317">
                <a:moveTo>
                  <a:pt x="3091458" y="237158"/>
                </a:moveTo>
                <a:cubicBezTo>
                  <a:pt x="3098256" y="237158"/>
                  <a:pt x="3103795" y="239298"/>
                  <a:pt x="3108075" y="243579"/>
                </a:cubicBezTo>
                <a:cubicBezTo>
                  <a:pt x="3112356" y="247859"/>
                  <a:pt x="3114496" y="252932"/>
                  <a:pt x="3114496" y="258797"/>
                </a:cubicBezTo>
                <a:cubicBezTo>
                  <a:pt x="3114496" y="265365"/>
                  <a:pt x="3112298" y="270847"/>
                  <a:pt x="3107903" y="275242"/>
                </a:cubicBezTo>
                <a:cubicBezTo>
                  <a:pt x="3103508" y="279637"/>
                  <a:pt x="3098026" y="281835"/>
                  <a:pt x="3091458" y="281835"/>
                </a:cubicBezTo>
                <a:cubicBezTo>
                  <a:pt x="3084862" y="281835"/>
                  <a:pt x="3079377" y="279648"/>
                  <a:pt x="3075003" y="275274"/>
                </a:cubicBezTo>
                <a:cubicBezTo>
                  <a:pt x="3070629" y="270901"/>
                  <a:pt x="3068442" y="265408"/>
                  <a:pt x="3068442" y="258797"/>
                </a:cubicBezTo>
                <a:cubicBezTo>
                  <a:pt x="3068442" y="252889"/>
                  <a:pt x="3070572" y="247806"/>
                  <a:pt x="3074831" y="243547"/>
                </a:cubicBezTo>
                <a:cubicBezTo>
                  <a:pt x="3079090" y="239288"/>
                  <a:pt x="3084632" y="237158"/>
                  <a:pt x="3091458" y="237158"/>
                </a:cubicBezTo>
                <a:close/>
                <a:moveTo>
                  <a:pt x="766003" y="237158"/>
                </a:moveTo>
                <a:cubicBezTo>
                  <a:pt x="772801" y="237158"/>
                  <a:pt x="778565" y="239524"/>
                  <a:pt x="783298" y="244256"/>
                </a:cubicBezTo>
                <a:cubicBezTo>
                  <a:pt x="788030" y="248989"/>
                  <a:pt x="790396" y="254287"/>
                  <a:pt x="790396" y="260153"/>
                </a:cubicBezTo>
                <a:cubicBezTo>
                  <a:pt x="790396" y="267610"/>
                  <a:pt x="787973" y="273761"/>
                  <a:pt x="783126" y="278608"/>
                </a:cubicBezTo>
                <a:cubicBezTo>
                  <a:pt x="778279" y="283455"/>
                  <a:pt x="772571" y="285879"/>
                  <a:pt x="766003" y="285879"/>
                </a:cubicBezTo>
                <a:cubicBezTo>
                  <a:pt x="759407" y="285879"/>
                  <a:pt x="753696" y="283466"/>
                  <a:pt x="748871" y="278641"/>
                </a:cubicBezTo>
                <a:cubicBezTo>
                  <a:pt x="744045" y="273815"/>
                  <a:pt x="741632" y="267653"/>
                  <a:pt x="741632" y="260153"/>
                </a:cubicBezTo>
                <a:cubicBezTo>
                  <a:pt x="741632" y="254244"/>
                  <a:pt x="743988" y="248935"/>
                  <a:pt x="748698" y="244224"/>
                </a:cubicBezTo>
                <a:cubicBezTo>
                  <a:pt x="753409" y="239513"/>
                  <a:pt x="759177" y="237158"/>
                  <a:pt x="766003" y="237158"/>
                </a:cubicBezTo>
                <a:close/>
                <a:moveTo>
                  <a:pt x="61352" y="208391"/>
                </a:moveTo>
                <a:cubicBezTo>
                  <a:pt x="63584" y="207722"/>
                  <a:pt x="68210" y="211425"/>
                  <a:pt x="75229" y="219498"/>
                </a:cubicBezTo>
                <a:cubicBezTo>
                  <a:pt x="84163" y="232921"/>
                  <a:pt x="96392" y="243945"/>
                  <a:pt x="111915" y="252570"/>
                </a:cubicBezTo>
                <a:cubicBezTo>
                  <a:pt x="127438" y="261196"/>
                  <a:pt x="144213" y="265509"/>
                  <a:pt x="162238" y="265509"/>
                </a:cubicBezTo>
                <a:cubicBezTo>
                  <a:pt x="180580" y="265509"/>
                  <a:pt x="193249" y="264379"/>
                  <a:pt x="200247" y="262121"/>
                </a:cubicBezTo>
                <a:cubicBezTo>
                  <a:pt x="207245" y="259862"/>
                  <a:pt x="209877" y="256281"/>
                  <a:pt x="208142" y="251376"/>
                </a:cubicBezTo>
                <a:cubicBezTo>
                  <a:pt x="206406" y="246472"/>
                  <a:pt x="203259" y="236796"/>
                  <a:pt x="198699" y="222348"/>
                </a:cubicBezTo>
                <a:cubicBezTo>
                  <a:pt x="194138" y="207900"/>
                  <a:pt x="199358" y="208944"/>
                  <a:pt x="214358" y="225478"/>
                </a:cubicBezTo>
                <a:cubicBezTo>
                  <a:pt x="229358" y="242012"/>
                  <a:pt x="242658" y="253703"/>
                  <a:pt x="254260" y="260551"/>
                </a:cubicBezTo>
                <a:cubicBezTo>
                  <a:pt x="265861" y="267398"/>
                  <a:pt x="260508" y="275131"/>
                  <a:pt x="238202" y="283749"/>
                </a:cubicBezTo>
                <a:cubicBezTo>
                  <a:pt x="215896" y="292368"/>
                  <a:pt x="189718" y="295763"/>
                  <a:pt x="159668" y="293935"/>
                </a:cubicBezTo>
                <a:cubicBezTo>
                  <a:pt x="129618" y="292106"/>
                  <a:pt x="107079" y="284617"/>
                  <a:pt x="92050" y="271467"/>
                </a:cubicBezTo>
                <a:cubicBezTo>
                  <a:pt x="77022" y="258317"/>
                  <a:pt x="66951" y="242331"/>
                  <a:pt x="61839" y="223510"/>
                </a:cubicBezTo>
                <a:cubicBezTo>
                  <a:pt x="59283" y="214099"/>
                  <a:pt x="59121" y="209059"/>
                  <a:pt x="61352" y="208391"/>
                </a:cubicBezTo>
                <a:close/>
                <a:moveTo>
                  <a:pt x="2839481" y="181814"/>
                </a:moveTo>
                <a:lnTo>
                  <a:pt x="2780875" y="188437"/>
                </a:lnTo>
                <a:cubicBezTo>
                  <a:pt x="2779541" y="190506"/>
                  <a:pt x="2778260" y="192146"/>
                  <a:pt x="2777032" y="193358"/>
                </a:cubicBezTo>
                <a:lnTo>
                  <a:pt x="2775601" y="194311"/>
                </a:lnTo>
                <a:lnTo>
                  <a:pt x="2782790" y="196149"/>
                </a:lnTo>
                <a:cubicBezTo>
                  <a:pt x="2788712" y="198436"/>
                  <a:pt x="2791200" y="200885"/>
                  <a:pt x="2790254" y="203494"/>
                </a:cubicBezTo>
                <a:cubicBezTo>
                  <a:pt x="2789307" y="206104"/>
                  <a:pt x="2788432" y="208764"/>
                  <a:pt x="2787629" y="211475"/>
                </a:cubicBezTo>
                <a:cubicBezTo>
                  <a:pt x="2801166" y="210686"/>
                  <a:pt x="2819558" y="208628"/>
                  <a:pt x="2842803" y="205301"/>
                </a:cubicBezTo>
                <a:cubicBezTo>
                  <a:pt x="2842803" y="198619"/>
                  <a:pt x="2841681" y="192578"/>
                  <a:pt x="2839437" y="187179"/>
                </a:cubicBezTo>
                <a:close/>
                <a:moveTo>
                  <a:pt x="2850160" y="180607"/>
                </a:moveTo>
                <a:lnTo>
                  <a:pt x="2842476" y="181476"/>
                </a:lnTo>
                <a:lnTo>
                  <a:pt x="2846353" y="181253"/>
                </a:lnTo>
                <a:lnTo>
                  <a:pt x="2852942" y="183232"/>
                </a:lnTo>
                <a:close/>
                <a:moveTo>
                  <a:pt x="32814" y="178403"/>
                </a:moveTo>
                <a:cubicBezTo>
                  <a:pt x="35178" y="178955"/>
                  <a:pt x="37758" y="182429"/>
                  <a:pt x="40555" y="188824"/>
                </a:cubicBezTo>
                <a:cubicBezTo>
                  <a:pt x="46147" y="201616"/>
                  <a:pt x="43079" y="218964"/>
                  <a:pt x="31348" y="240869"/>
                </a:cubicBezTo>
                <a:cubicBezTo>
                  <a:pt x="19618" y="262773"/>
                  <a:pt x="11268" y="269567"/>
                  <a:pt x="6299" y="261250"/>
                </a:cubicBezTo>
                <a:cubicBezTo>
                  <a:pt x="1331" y="252932"/>
                  <a:pt x="-699" y="245400"/>
                  <a:pt x="212" y="238653"/>
                </a:cubicBezTo>
                <a:cubicBezTo>
                  <a:pt x="1123" y="231906"/>
                  <a:pt x="4948" y="223707"/>
                  <a:pt x="11688" y="214056"/>
                </a:cubicBezTo>
                <a:cubicBezTo>
                  <a:pt x="17610" y="205610"/>
                  <a:pt x="22504" y="196095"/>
                  <a:pt x="26369" y="185512"/>
                </a:cubicBezTo>
                <a:cubicBezTo>
                  <a:pt x="28301" y="180220"/>
                  <a:pt x="30449" y="177851"/>
                  <a:pt x="32814" y="178403"/>
                </a:cubicBezTo>
                <a:close/>
                <a:moveTo>
                  <a:pt x="124337" y="169159"/>
                </a:moveTo>
                <a:cubicBezTo>
                  <a:pt x="129794" y="170015"/>
                  <a:pt x="136641" y="172061"/>
                  <a:pt x="144880" y="175294"/>
                </a:cubicBezTo>
                <a:cubicBezTo>
                  <a:pt x="161902" y="180414"/>
                  <a:pt x="168530" y="190226"/>
                  <a:pt x="164766" y="204731"/>
                </a:cubicBezTo>
                <a:cubicBezTo>
                  <a:pt x="161002" y="219236"/>
                  <a:pt x="149952" y="217860"/>
                  <a:pt x="131618" y="200601"/>
                </a:cubicBezTo>
                <a:cubicBezTo>
                  <a:pt x="113285" y="183343"/>
                  <a:pt x="106792" y="173194"/>
                  <a:pt x="112141" y="170153"/>
                </a:cubicBezTo>
                <a:cubicBezTo>
                  <a:pt x="114816" y="168633"/>
                  <a:pt x="118881" y="168302"/>
                  <a:pt x="124337" y="169159"/>
                </a:cubicBezTo>
                <a:close/>
                <a:moveTo>
                  <a:pt x="218940" y="158861"/>
                </a:moveTo>
                <a:cubicBezTo>
                  <a:pt x="224977" y="158861"/>
                  <a:pt x="234958" y="159327"/>
                  <a:pt x="248882" y="160259"/>
                </a:cubicBezTo>
                <a:cubicBezTo>
                  <a:pt x="264212" y="161291"/>
                  <a:pt x="274540" y="167257"/>
                  <a:pt x="279868" y="178155"/>
                </a:cubicBezTo>
                <a:cubicBezTo>
                  <a:pt x="285195" y="189054"/>
                  <a:pt x="285794" y="197586"/>
                  <a:pt x="281664" y="203753"/>
                </a:cubicBezTo>
                <a:cubicBezTo>
                  <a:pt x="277534" y="209919"/>
                  <a:pt x="270629" y="210213"/>
                  <a:pt x="260949" y="204634"/>
                </a:cubicBezTo>
                <a:cubicBezTo>
                  <a:pt x="251270" y="199056"/>
                  <a:pt x="239808" y="190033"/>
                  <a:pt x="226565" y="177564"/>
                </a:cubicBezTo>
                <a:cubicBezTo>
                  <a:pt x="213322" y="165095"/>
                  <a:pt x="210780" y="158861"/>
                  <a:pt x="218940" y="158861"/>
                </a:cubicBezTo>
                <a:close/>
                <a:moveTo>
                  <a:pt x="2082730" y="157495"/>
                </a:moveTo>
                <a:cubicBezTo>
                  <a:pt x="2089477" y="155695"/>
                  <a:pt x="2096558" y="157731"/>
                  <a:pt x="2103971" y="163604"/>
                </a:cubicBezTo>
                <a:cubicBezTo>
                  <a:pt x="2111385" y="169476"/>
                  <a:pt x="2109639" y="174889"/>
                  <a:pt x="2098733" y="179844"/>
                </a:cubicBezTo>
                <a:cubicBezTo>
                  <a:pt x="2087828" y="184798"/>
                  <a:pt x="2079335" y="187484"/>
                  <a:pt x="2073255" y="187899"/>
                </a:cubicBezTo>
                <a:cubicBezTo>
                  <a:pt x="2078661" y="191972"/>
                  <a:pt x="2080668" y="195561"/>
                  <a:pt x="2079278" y="198665"/>
                </a:cubicBezTo>
                <a:cubicBezTo>
                  <a:pt x="2077887" y="201770"/>
                  <a:pt x="2076782" y="210091"/>
                  <a:pt x="2075965" y="223628"/>
                </a:cubicBezTo>
                <a:cubicBezTo>
                  <a:pt x="2089631" y="220115"/>
                  <a:pt x="2103394" y="217211"/>
                  <a:pt x="2117254" y="214916"/>
                </a:cubicBezTo>
                <a:cubicBezTo>
                  <a:pt x="2131113" y="212622"/>
                  <a:pt x="2133383" y="215268"/>
                  <a:pt x="2124062" y="222854"/>
                </a:cubicBezTo>
                <a:cubicBezTo>
                  <a:pt x="2114741" y="230440"/>
                  <a:pt x="2095231" y="239180"/>
                  <a:pt x="2065532" y="249075"/>
                </a:cubicBezTo>
                <a:cubicBezTo>
                  <a:pt x="2037583" y="260791"/>
                  <a:pt x="2019454" y="269180"/>
                  <a:pt x="2011143" y="274242"/>
                </a:cubicBezTo>
                <a:cubicBezTo>
                  <a:pt x="2002833" y="279304"/>
                  <a:pt x="1994807" y="278899"/>
                  <a:pt x="1987063" y="273027"/>
                </a:cubicBezTo>
                <a:cubicBezTo>
                  <a:pt x="1979319" y="267154"/>
                  <a:pt x="1974174" y="261784"/>
                  <a:pt x="1971629" y="256915"/>
                </a:cubicBezTo>
                <a:cubicBezTo>
                  <a:pt x="1969084" y="252047"/>
                  <a:pt x="1974379" y="249351"/>
                  <a:pt x="1987514" y="248827"/>
                </a:cubicBezTo>
                <a:cubicBezTo>
                  <a:pt x="2000650" y="248304"/>
                  <a:pt x="2022426" y="242550"/>
                  <a:pt x="2052841" y="231565"/>
                </a:cubicBezTo>
                <a:cubicBezTo>
                  <a:pt x="2052841" y="216064"/>
                  <a:pt x="2051421" y="203573"/>
                  <a:pt x="2048582" y="194094"/>
                </a:cubicBezTo>
                <a:cubicBezTo>
                  <a:pt x="2041871" y="194998"/>
                  <a:pt x="2035224" y="195450"/>
                  <a:pt x="2028642" y="195450"/>
                </a:cubicBezTo>
                <a:cubicBezTo>
                  <a:pt x="2022619" y="195450"/>
                  <a:pt x="2015926" y="193413"/>
                  <a:pt x="2008562" y="189341"/>
                </a:cubicBezTo>
                <a:cubicBezTo>
                  <a:pt x="2001199" y="185268"/>
                  <a:pt x="2002754" y="181436"/>
                  <a:pt x="2013230" y="177843"/>
                </a:cubicBezTo>
                <a:cubicBezTo>
                  <a:pt x="2023705" y="174251"/>
                  <a:pt x="2036221" y="170412"/>
                  <a:pt x="2050776" y="166325"/>
                </a:cubicBezTo>
                <a:cubicBezTo>
                  <a:pt x="2065332" y="162238"/>
                  <a:pt x="2075983" y="159294"/>
                  <a:pt x="2082730" y="157495"/>
                </a:cubicBezTo>
                <a:close/>
                <a:moveTo>
                  <a:pt x="1007577" y="146858"/>
                </a:moveTo>
                <a:cubicBezTo>
                  <a:pt x="992821" y="150428"/>
                  <a:pt x="981363" y="153318"/>
                  <a:pt x="973204" y="155526"/>
                </a:cubicBezTo>
                <a:cubicBezTo>
                  <a:pt x="968328" y="174197"/>
                  <a:pt x="965890" y="185225"/>
                  <a:pt x="965890" y="188609"/>
                </a:cubicBezTo>
                <a:cubicBezTo>
                  <a:pt x="965890" y="190631"/>
                  <a:pt x="967840" y="192940"/>
                  <a:pt x="971741" y="195536"/>
                </a:cubicBezTo>
                <a:cubicBezTo>
                  <a:pt x="975641" y="198131"/>
                  <a:pt x="980761" y="201645"/>
                  <a:pt x="987099" y="206076"/>
                </a:cubicBezTo>
                <a:cubicBezTo>
                  <a:pt x="995402" y="191320"/>
                  <a:pt x="1002228" y="171580"/>
                  <a:pt x="1007577" y="146858"/>
                </a:cubicBezTo>
                <a:close/>
                <a:moveTo>
                  <a:pt x="1127640" y="146506"/>
                </a:moveTo>
                <a:cubicBezTo>
                  <a:pt x="1125490" y="146497"/>
                  <a:pt x="1122514" y="146822"/>
                  <a:pt x="1118710" y="147482"/>
                </a:cubicBezTo>
                <a:cubicBezTo>
                  <a:pt x="1111103" y="148801"/>
                  <a:pt x="1097505" y="150687"/>
                  <a:pt x="1077916" y="153139"/>
                </a:cubicBezTo>
                <a:cubicBezTo>
                  <a:pt x="1078776" y="171336"/>
                  <a:pt x="1079622" y="191685"/>
                  <a:pt x="1080454" y="214185"/>
                </a:cubicBezTo>
                <a:cubicBezTo>
                  <a:pt x="1091697" y="213353"/>
                  <a:pt x="1108396" y="210894"/>
                  <a:pt x="1130552" y="206807"/>
                </a:cubicBezTo>
                <a:cubicBezTo>
                  <a:pt x="1132244" y="183691"/>
                  <a:pt x="1133090" y="168182"/>
                  <a:pt x="1133090" y="160280"/>
                </a:cubicBezTo>
                <a:cubicBezTo>
                  <a:pt x="1133090" y="153139"/>
                  <a:pt x="1132595" y="148890"/>
                  <a:pt x="1131606" y="147535"/>
                </a:cubicBezTo>
                <a:cubicBezTo>
                  <a:pt x="1131111" y="146858"/>
                  <a:pt x="1129789" y="146514"/>
                  <a:pt x="1127640" y="146506"/>
                </a:cubicBezTo>
                <a:close/>
                <a:moveTo>
                  <a:pt x="1411440" y="137054"/>
                </a:moveTo>
                <a:cubicBezTo>
                  <a:pt x="1409880" y="137033"/>
                  <a:pt x="1407873" y="137343"/>
                  <a:pt x="1405417" y="137985"/>
                </a:cubicBezTo>
                <a:cubicBezTo>
                  <a:pt x="1400506" y="139268"/>
                  <a:pt x="1392192" y="141057"/>
                  <a:pt x="1380476" y="143352"/>
                </a:cubicBezTo>
                <a:cubicBezTo>
                  <a:pt x="1381336" y="152744"/>
                  <a:pt x="1382154" y="163758"/>
                  <a:pt x="1382928" y="176391"/>
                </a:cubicBezTo>
                <a:cubicBezTo>
                  <a:pt x="1391389" y="175560"/>
                  <a:pt x="1400531" y="174011"/>
                  <a:pt x="1410354" y="171745"/>
                </a:cubicBezTo>
                <a:cubicBezTo>
                  <a:pt x="1414627" y="150694"/>
                  <a:pt x="1416101" y="139483"/>
                  <a:pt x="1414774" y="138114"/>
                </a:cubicBezTo>
                <a:cubicBezTo>
                  <a:pt x="1414111" y="137429"/>
                  <a:pt x="1412999" y="137076"/>
                  <a:pt x="1411440" y="137054"/>
                </a:cubicBezTo>
                <a:close/>
                <a:moveTo>
                  <a:pt x="766003" y="134575"/>
                </a:moveTo>
                <a:cubicBezTo>
                  <a:pt x="772801" y="134575"/>
                  <a:pt x="778565" y="136942"/>
                  <a:pt x="783298" y="141674"/>
                </a:cubicBezTo>
                <a:cubicBezTo>
                  <a:pt x="788030" y="146406"/>
                  <a:pt x="790396" y="151705"/>
                  <a:pt x="790396" y="157570"/>
                </a:cubicBezTo>
                <a:cubicBezTo>
                  <a:pt x="790396" y="165027"/>
                  <a:pt x="787973" y="171179"/>
                  <a:pt x="783126" y="176026"/>
                </a:cubicBezTo>
                <a:cubicBezTo>
                  <a:pt x="778279" y="180873"/>
                  <a:pt x="772571" y="183296"/>
                  <a:pt x="766003" y="183296"/>
                </a:cubicBezTo>
                <a:cubicBezTo>
                  <a:pt x="759407" y="183296"/>
                  <a:pt x="753696" y="180884"/>
                  <a:pt x="748871" y="176058"/>
                </a:cubicBezTo>
                <a:cubicBezTo>
                  <a:pt x="744045" y="171233"/>
                  <a:pt x="741632" y="165070"/>
                  <a:pt x="741632" y="157570"/>
                </a:cubicBezTo>
                <a:cubicBezTo>
                  <a:pt x="741632" y="151662"/>
                  <a:pt x="743988" y="146352"/>
                  <a:pt x="748698" y="141642"/>
                </a:cubicBezTo>
                <a:cubicBezTo>
                  <a:pt x="753409" y="136931"/>
                  <a:pt x="759177" y="134575"/>
                  <a:pt x="766003" y="134575"/>
                </a:cubicBezTo>
                <a:close/>
                <a:moveTo>
                  <a:pt x="1142035" y="118305"/>
                </a:moveTo>
                <a:cubicBezTo>
                  <a:pt x="1145586" y="118218"/>
                  <a:pt x="1149681" y="119016"/>
                  <a:pt x="1154321" y="120701"/>
                </a:cubicBezTo>
                <a:cubicBezTo>
                  <a:pt x="1163598" y="124071"/>
                  <a:pt x="1171407" y="128893"/>
                  <a:pt x="1177745" y="135167"/>
                </a:cubicBezTo>
                <a:cubicBezTo>
                  <a:pt x="1184084" y="141441"/>
                  <a:pt x="1183797" y="148016"/>
                  <a:pt x="1176885" y="154892"/>
                </a:cubicBezTo>
                <a:cubicBezTo>
                  <a:pt x="1169973" y="161768"/>
                  <a:pt x="1162179" y="178765"/>
                  <a:pt x="1153503" y="205882"/>
                </a:cubicBezTo>
                <a:cubicBezTo>
                  <a:pt x="1165205" y="221427"/>
                  <a:pt x="1166079" y="228973"/>
                  <a:pt x="1156127" y="228522"/>
                </a:cubicBezTo>
                <a:cubicBezTo>
                  <a:pt x="1146175" y="228070"/>
                  <a:pt x="1136306" y="228070"/>
                  <a:pt x="1126518" y="228522"/>
                </a:cubicBezTo>
                <a:cubicBezTo>
                  <a:pt x="1116731" y="228973"/>
                  <a:pt x="1101262" y="230009"/>
                  <a:pt x="1080110" y="231630"/>
                </a:cubicBezTo>
                <a:cubicBezTo>
                  <a:pt x="1078059" y="244407"/>
                  <a:pt x="1074499" y="249885"/>
                  <a:pt x="1069430" y="248064"/>
                </a:cubicBezTo>
                <a:cubicBezTo>
                  <a:pt x="1064361" y="246243"/>
                  <a:pt x="1061113" y="239417"/>
                  <a:pt x="1059686" y="227586"/>
                </a:cubicBezTo>
                <a:cubicBezTo>
                  <a:pt x="1058259" y="215755"/>
                  <a:pt x="1056879" y="201788"/>
                  <a:pt x="1055545" y="185684"/>
                </a:cubicBezTo>
                <a:cubicBezTo>
                  <a:pt x="1054211" y="169580"/>
                  <a:pt x="1051057" y="155681"/>
                  <a:pt x="1046081" y="143986"/>
                </a:cubicBezTo>
                <a:cubicBezTo>
                  <a:pt x="1041104" y="132292"/>
                  <a:pt x="1043151" y="127610"/>
                  <a:pt x="1052222" y="129940"/>
                </a:cubicBezTo>
                <a:cubicBezTo>
                  <a:pt x="1061292" y="132270"/>
                  <a:pt x="1067885" y="134070"/>
                  <a:pt x="1072001" y="135339"/>
                </a:cubicBezTo>
                <a:cubicBezTo>
                  <a:pt x="1076116" y="136608"/>
                  <a:pt x="1086083" y="135504"/>
                  <a:pt x="1101900" y="132026"/>
                </a:cubicBezTo>
                <a:cubicBezTo>
                  <a:pt x="1117717" y="128549"/>
                  <a:pt x="1128089" y="124949"/>
                  <a:pt x="1133015" y="121228"/>
                </a:cubicBezTo>
                <a:cubicBezTo>
                  <a:pt x="1135477" y="119368"/>
                  <a:pt x="1138484" y="118393"/>
                  <a:pt x="1142035" y="118305"/>
                </a:cubicBezTo>
                <a:close/>
                <a:moveTo>
                  <a:pt x="1419980" y="112769"/>
                </a:moveTo>
                <a:cubicBezTo>
                  <a:pt x="1422987" y="112784"/>
                  <a:pt x="1426336" y="113639"/>
                  <a:pt x="1430025" y="115334"/>
                </a:cubicBezTo>
                <a:cubicBezTo>
                  <a:pt x="1437403" y="118726"/>
                  <a:pt x="1443587" y="122634"/>
                  <a:pt x="1448577" y="127058"/>
                </a:cubicBezTo>
                <a:cubicBezTo>
                  <a:pt x="1453568" y="131481"/>
                  <a:pt x="1453503" y="136264"/>
                  <a:pt x="1448384" y="141405"/>
                </a:cubicBezTo>
                <a:cubicBezTo>
                  <a:pt x="1443264" y="146546"/>
                  <a:pt x="1438625" y="156243"/>
                  <a:pt x="1434467" y="170498"/>
                </a:cubicBezTo>
                <a:cubicBezTo>
                  <a:pt x="1443472" y="180192"/>
                  <a:pt x="1441400" y="185860"/>
                  <a:pt x="1428250" y="187501"/>
                </a:cubicBezTo>
                <a:cubicBezTo>
                  <a:pt x="1415100" y="189143"/>
                  <a:pt x="1400222" y="191212"/>
                  <a:pt x="1383616" y="193707"/>
                </a:cubicBezTo>
                <a:cubicBezTo>
                  <a:pt x="1378468" y="207459"/>
                  <a:pt x="1373496" y="210238"/>
                  <a:pt x="1368699" y="202042"/>
                </a:cubicBezTo>
                <a:cubicBezTo>
                  <a:pt x="1363902" y="193847"/>
                  <a:pt x="1360607" y="182615"/>
                  <a:pt x="1358815" y="168347"/>
                </a:cubicBezTo>
                <a:cubicBezTo>
                  <a:pt x="1357022" y="154078"/>
                  <a:pt x="1353860" y="142627"/>
                  <a:pt x="1349329" y="133995"/>
                </a:cubicBezTo>
                <a:cubicBezTo>
                  <a:pt x="1344797" y="125362"/>
                  <a:pt x="1346325" y="121748"/>
                  <a:pt x="1353911" y="123153"/>
                </a:cubicBezTo>
                <a:cubicBezTo>
                  <a:pt x="1361496" y="124559"/>
                  <a:pt x="1366731" y="125459"/>
                  <a:pt x="1369613" y="125853"/>
                </a:cubicBezTo>
                <a:cubicBezTo>
                  <a:pt x="1372495" y="126247"/>
                  <a:pt x="1376607" y="126247"/>
                  <a:pt x="1381949" y="125853"/>
                </a:cubicBezTo>
                <a:cubicBezTo>
                  <a:pt x="1387291" y="125459"/>
                  <a:pt x="1392468" y="124426"/>
                  <a:pt x="1397480" y="122755"/>
                </a:cubicBezTo>
                <a:cubicBezTo>
                  <a:pt x="1402492" y="121085"/>
                  <a:pt x="1407324" y="118582"/>
                  <a:pt x="1411978" y="115248"/>
                </a:cubicBezTo>
                <a:cubicBezTo>
                  <a:pt x="1414304" y="113581"/>
                  <a:pt x="1416972" y="112755"/>
                  <a:pt x="1419980" y="112769"/>
                </a:cubicBezTo>
                <a:close/>
                <a:moveTo>
                  <a:pt x="2381742" y="102829"/>
                </a:moveTo>
                <a:cubicBezTo>
                  <a:pt x="2385142" y="102469"/>
                  <a:pt x="2389478" y="103235"/>
                  <a:pt x="2394748" y="105128"/>
                </a:cubicBezTo>
                <a:cubicBezTo>
                  <a:pt x="2409073" y="109788"/>
                  <a:pt x="2413677" y="114911"/>
                  <a:pt x="2408557" y="120497"/>
                </a:cubicBezTo>
                <a:cubicBezTo>
                  <a:pt x="2403438" y="126082"/>
                  <a:pt x="2399817" y="132478"/>
                  <a:pt x="2397694" y="139684"/>
                </a:cubicBezTo>
                <a:cubicBezTo>
                  <a:pt x="2395572" y="146890"/>
                  <a:pt x="2392302" y="170820"/>
                  <a:pt x="2387886" y="211475"/>
                </a:cubicBezTo>
                <a:cubicBezTo>
                  <a:pt x="2399487" y="204821"/>
                  <a:pt x="2411160" y="198884"/>
                  <a:pt x="2422905" y="193664"/>
                </a:cubicBezTo>
                <a:cubicBezTo>
                  <a:pt x="2434649" y="188444"/>
                  <a:pt x="2438048" y="188333"/>
                  <a:pt x="2433100" y="193331"/>
                </a:cubicBezTo>
                <a:cubicBezTo>
                  <a:pt x="2428153" y="198328"/>
                  <a:pt x="2418775" y="207789"/>
                  <a:pt x="2404965" y="221714"/>
                </a:cubicBezTo>
                <a:cubicBezTo>
                  <a:pt x="2391155" y="235638"/>
                  <a:pt x="2380737" y="247565"/>
                  <a:pt x="2373710" y="257496"/>
                </a:cubicBezTo>
                <a:cubicBezTo>
                  <a:pt x="2366684" y="267427"/>
                  <a:pt x="2359840" y="266487"/>
                  <a:pt x="2353179" y="254678"/>
                </a:cubicBezTo>
                <a:cubicBezTo>
                  <a:pt x="2346518" y="242869"/>
                  <a:pt x="2345708" y="234570"/>
                  <a:pt x="2350748" y="229780"/>
                </a:cubicBezTo>
                <a:cubicBezTo>
                  <a:pt x="2355789" y="224990"/>
                  <a:pt x="2359836" y="217795"/>
                  <a:pt x="2362891" y="208194"/>
                </a:cubicBezTo>
                <a:cubicBezTo>
                  <a:pt x="2365945" y="198594"/>
                  <a:pt x="2368150" y="186379"/>
                  <a:pt x="2369505" y="171552"/>
                </a:cubicBezTo>
                <a:cubicBezTo>
                  <a:pt x="2370860" y="156724"/>
                  <a:pt x="2371760" y="146650"/>
                  <a:pt x="2372205" y="141330"/>
                </a:cubicBezTo>
                <a:cubicBezTo>
                  <a:pt x="2372649" y="136009"/>
                  <a:pt x="2369308" y="134665"/>
                  <a:pt x="2362181" y="137296"/>
                </a:cubicBezTo>
                <a:cubicBezTo>
                  <a:pt x="2355054" y="139928"/>
                  <a:pt x="2348088" y="142853"/>
                  <a:pt x="2341284" y="146073"/>
                </a:cubicBezTo>
                <a:cubicBezTo>
                  <a:pt x="2334479" y="149292"/>
                  <a:pt x="2326122" y="147758"/>
                  <a:pt x="2316213" y="141469"/>
                </a:cubicBezTo>
                <a:cubicBezTo>
                  <a:pt x="2306304" y="135181"/>
                  <a:pt x="2306788" y="131130"/>
                  <a:pt x="2317665" y="129316"/>
                </a:cubicBezTo>
                <a:cubicBezTo>
                  <a:pt x="2328542" y="127502"/>
                  <a:pt x="2339943" y="124684"/>
                  <a:pt x="2351867" y="120863"/>
                </a:cubicBezTo>
                <a:cubicBezTo>
                  <a:pt x="2363790" y="117041"/>
                  <a:pt x="2371283" y="112517"/>
                  <a:pt x="2374345" y="107290"/>
                </a:cubicBezTo>
                <a:cubicBezTo>
                  <a:pt x="2375876" y="104676"/>
                  <a:pt x="2378341" y="103189"/>
                  <a:pt x="2381742" y="102829"/>
                </a:cubicBezTo>
                <a:close/>
                <a:moveTo>
                  <a:pt x="2840410" y="94203"/>
                </a:moveTo>
                <a:cubicBezTo>
                  <a:pt x="2836176" y="94438"/>
                  <a:pt x="2830449" y="95118"/>
                  <a:pt x="2823229" y="96244"/>
                </a:cubicBezTo>
                <a:cubicBezTo>
                  <a:pt x="2808788" y="98495"/>
                  <a:pt x="2792871" y="100804"/>
                  <a:pt x="2775476" y="103170"/>
                </a:cubicBezTo>
                <a:cubicBezTo>
                  <a:pt x="2775476" y="109652"/>
                  <a:pt x="2775662" y="113359"/>
                  <a:pt x="2776035" y="114291"/>
                </a:cubicBezTo>
                <a:cubicBezTo>
                  <a:pt x="2785543" y="113502"/>
                  <a:pt x="2795882" y="111057"/>
                  <a:pt x="2807053" y="106956"/>
                </a:cubicBezTo>
                <a:cubicBezTo>
                  <a:pt x="2818224" y="102855"/>
                  <a:pt x="2826778" y="104181"/>
                  <a:pt x="2832715" y="110936"/>
                </a:cubicBezTo>
                <a:cubicBezTo>
                  <a:pt x="2838652" y="117690"/>
                  <a:pt x="2834267" y="122662"/>
                  <a:pt x="2819561" y="125853"/>
                </a:cubicBezTo>
                <a:cubicBezTo>
                  <a:pt x="2804855" y="129044"/>
                  <a:pt x="2791064" y="131005"/>
                  <a:pt x="2778186" y="131736"/>
                </a:cubicBezTo>
                <a:cubicBezTo>
                  <a:pt x="2779090" y="135464"/>
                  <a:pt x="2779541" y="138648"/>
                  <a:pt x="2779541" y="141287"/>
                </a:cubicBezTo>
                <a:cubicBezTo>
                  <a:pt x="2790325" y="138920"/>
                  <a:pt x="2800854" y="136307"/>
                  <a:pt x="2811129" y="133446"/>
                </a:cubicBezTo>
                <a:cubicBezTo>
                  <a:pt x="2821404" y="130585"/>
                  <a:pt x="2829506" y="132267"/>
                  <a:pt x="2835436" y="138490"/>
                </a:cubicBezTo>
                <a:cubicBezTo>
                  <a:pt x="2841366" y="144714"/>
                  <a:pt x="2837920" y="149461"/>
                  <a:pt x="2825100" y="152730"/>
                </a:cubicBezTo>
                <a:cubicBezTo>
                  <a:pt x="2812280" y="156000"/>
                  <a:pt x="2797538" y="158022"/>
                  <a:pt x="2780875" y="158796"/>
                </a:cubicBezTo>
                <a:lnTo>
                  <a:pt x="2781886" y="172347"/>
                </a:lnTo>
                <a:cubicBezTo>
                  <a:pt x="2782904" y="171573"/>
                  <a:pt x="2791688" y="169809"/>
                  <a:pt x="2808236" y="167056"/>
                </a:cubicBezTo>
                <a:cubicBezTo>
                  <a:pt x="2824785" y="164303"/>
                  <a:pt x="2834988" y="162926"/>
                  <a:pt x="2838845" y="162926"/>
                </a:cubicBezTo>
                <a:cubicBezTo>
                  <a:pt x="2843606" y="162926"/>
                  <a:pt x="2847284" y="162912"/>
                  <a:pt x="2849880" y="162883"/>
                </a:cubicBezTo>
                <a:cubicBezTo>
                  <a:pt x="2852361" y="138576"/>
                  <a:pt x="2853397" y="121486"/>
                  <a:pt x="2852988" y="111613"/>
                </a:cubicBezTo>
                <a:cubicBezTo>
                  <a:pt x="2852580" y="101740"/>
                  <a:pt x="2851128" y="96147"/>
                  <a:pt x="2848633" y="94835"/>
                </a:cubicBezTo>
                <a:cubicBezTo>
                  <a:pt x="2847385" y="94179"/>
                  <a:pt x="2844644" y="93968"/>
                  <a:pt x="2840410" y="94203"/>
                </a:cubicBezTo>
                <a:close/>
                <a:moveTo>
                  <a:pt x="1772427" y="75841"/>
                </a:moveTo>
                <a:cubicBezTo>
                  <a:pt x="1773633" y="75540"/>
                  <a:pt x="1775246" y="75565"/>
                  <a:pt x="1777266" y="75917"/>
                </a:cubicBezTo>
                <a:cubicBezTo>
                  <a:pt x="1785347" y="77322"/>
                  <a:pt x="1793051" y="79401"/>
                  <a:pt x="1800379" y="82155"/>
                </a:cubicBezTo>
                <a:cubicBezTo>
                  <a:pt x="1809384" y="85783"/>
                  <a:pt x="1812747" y="90232"/>
                  <a:pt x="1810467" y="95502"/>
                </a:cubicBezTo>
                <a:cubicBezTo>
                  <a:pt x="1808187" y="100772"/>
                  <a:pt x="1806839" y="111136"/>
                  <a:pt x="1806423" y="126595"/>
                </a:cubicBezTo>
                <a:cubicBezTo>
                  <a:pt x="1806007" y="142054"/>
                  <a:pt x="1805799" y="156430"/>
                  <a:pt x="1805799" y="169723"/>
                </a:cubicBezTo>
                <a:cubicBezTo>
                  <a:pt x="1805799" y="181884"/>
                  <a:pt x="1803612" y="193037"/>
                  <a:pt x="1799239" y="203183"/>
                </a:cubicBezTo>
                <a:cubicBezTo>
                  <a:pt x="1794865" y="213328"/>
                  <a:pt x="1789663" y="212869"/>
                  <a:pt x="1783633" y="201806"/>
                </a:cubicBezTo>
                <a:cubicBezTo>
                  <a:pt x="1777603" y="190742"/>
                  <a:pt x="1775488" y="180797"/>
                  <a:pt x="1777287" y="171971"/>
                </a:cubicBezTo>
                <a:cubicBezTo>
                  <a:pt x="1779087" y="163145"/>
                  <a:pt x="1779987" y="148894"/>
                  <a:pt x="1779987" y="129219"/>
                </a:cubicBezTo>
                <a:cubicBezTo>
                  <a:pt x="1779987" y="110333"/>
                  <a:pt x="1777513" y="96377"/>
                  <a:pt x="1772566" y="87349"/>
                </a:cubicBezTo>
                <a:cubicBezTo>
                  <a:pt x="1768855" y="80579"/>
                  <a:pt x="1768809" y="76743"/>
                  <a:pt x="1772427" y="75841"/>
                </a:cubicBezTo>
                <a:close/>
                <a:moveTo>
                  <a:pt x="542913" y="70834"/>
                </a:moveTo>
                <a:lnTo>
                  <a:pt x="537407" y="72464"/>
                </a:lnTo>
                <a:cubicBezTo>
                  <a:pt x="523662" y="75268"/>
                  <a:pt x="511118" y="77831"/>
                  <a:pt x="499774" y="80154"/>
                </a:cubicBezTo>
                <a:lnTo>
                  <a:pt x="498634" y="110269"/>
                </a:lnTo>
                <a:cubicBezTo>
                  <a:pt x="500929" y="110269"/>
                  <a:pt x="505374" y="109537"/>
                  <a:pt x="511971" y="108075"/>
                </a:cubicBezTo>
                <a:cubicBezTo>
                  <a:pt x="521177" y="97556"/>
                  <a:pt x="529124" y="88204"/>
                  <a:pt x="535812" y="80017"/>
                </a:cubicBezTo>
                <a:close/>
                <a:moveTo>
                  <a:pt x="2774115" y="60142"/>
                </a:moveTo>
                <a:cubicBezTo>
                  <a:pt x="2777503" y="60251"/>
                  <a:pt x="2781635" y="61204"/>
                  <a:pt x="2786511" y="63000"/>
                </a:cubicBezTo>
                <a:cubicBezTo>
                  <a:pt x="2796262" y="66592"/>
                  <a:pt x="2799671" y="73142"/>
                  <a:pt x="2796739" y="82649"/>
                </a:cubicBezTo>
                <a:lnTo>
                  <a:pt x="2795489" y="84844"/>
                </a:lnTo>
                <a:lnTo>
                  <a:pt x="2805590" y="83392"/>
                </a:lnTo>
                <a:lnTo>
                  <a:pt x="2827379" y="78377"/>
                </a:lnTo>
                <a:lnTo>
                  <a:pt x="2827362" y="78433"/>
                </a:lnTo>
                <a:lnTo>
                  <a:pt x="2827718" y="78299"/>
                </a:lnTo>
                <a:lnTo>
                  <a:pt x="2846621" y="73949"/>
                </a:lnTo>
                <a:cubicBezTo>
                  <a:pt x="2852064" y="71159"/>
                  <a:pt x="2858154" y="71217"/>
                  <a:pt x="2864894" y="74121"/>
                </a:cubicBezTo>
                <a:cubicBezTo>
                  <a:pt x="2871634" y="77025"/>
                  <a:pt x="2878213" y="80567"/>
                  <a:pt x="2884630" y="84747"/>
                </a:cubicBezTo>
                <a:cubicBezTo>
                  <a:pt x="2891047" y="88927"/>
                  <a:pt x="2892424" y="94043"/>
                  <a:pt x="2888760" y="100094"/>
                </a:cubicBezTo>
                <a:cubicBezTo>
                  <a:pt x="2885096" y="106146"/>
                  <a:pt x="2881927" y="118310"/>
                  <a:pt x="2879253" y="136587"/>
                </a:cubicBezTo>
                <a:cubicBezTo>
                  <a:pt x="2876578" y="154863"/>
                  <a:pt x="2872896" y="169017"/>
                  <a:pt x="2868207" y="179048"/>
                </a:cubicBezTo>
                <a:cubicBezTo>
                  <a:pt x="2867035" y="181556"/>
                  <a:pt x="2865780" y="183469"/>
                  <a:pt x="2864441" y="184788"/>
                </a:cubicBezTo>
                <a:lnTo>
                  <a:pt x="2862097" y="185983"/>
                </a:lnTo>
                <a:lnTo>
                  <a:pt x="2864647" y="186749"/>
                </a:lnTo>
                <a:cubicBezTo>
                  <a:pt x="2869989" y="188964"/>
                  <a:pt x="2872405" y="191147"/>
                  <a:pt x="2871896" y="193299"/>
                </a:cubicBezTo>
                <a:cubicBezTo>
                  <a:pt x="2871387" y="195450"/>
                  <a:pt x="2870294" y="197909"/>
                  <a:pt x="2868616" y="200677"/>
                </a:cubicBezTo>
                <a:cubicBezTo>
                  <a:pt x="2896421" y="198095"/>
                  <a:pt x="2917042" y="195650"/>
                  <a:pt x="2930479" y="193342"/>
                </a:cubicBezTo>
                <a:cubicBezTo>
                  <a:pt x="2943916" y="191033"/>
                  <a:pt x="2954736" y="192703"/>
                  <a:pt x="2962938" y="198353"/>
                </a:cubicBezTo>
                <a:cubicBezTo>
                  <a:pt x="2971141" y="204004"/>
                  <a:pt x="2974321" y="209205"/>
                  <a:pt x="2972478" y="213959"/>
                </a:cubicBezTo>
                <a:cubicBezTo>
                  <a:pt x="2970635" y="218713"/>
                  <a:pt x="2963648" y="220864"/>
                  <a:pt x="2951516" y="220412"/>
                </a:cubicBezTo>
                <a:cubicBezTo>
                  <a:pt x="2939385" y="219961"/>
                  <a:pt x="2928823" y="219735"/>
                  <a:pt x="2919832" y="219735"/>
                </a:cubicBezTo>
                <a:cubicBezTo>
                  <a:pt x="2911901" y="219735"/>
                  <a:pt x="2894830" y="220559"/>
                  <a:pt x="2868616" y="222208"/>
                </a:cubicBezTo>
                <a:cubicBezTo>
                  <a:pt x="2868616" y="261902"/>
                  <a:pt x="2868372" y="283696"/>
                  <a:pt x="2867884" y="287589"/>
                </a:cubicBezTo>
                <a:cubicBezTo>
                  <a:pt x="2867397" y="291482"/>
                  <a:pt x="2865662" y="298021"/>
                  <a:pt x="2862679" y="307206"/>
                </a:cubicBezTo>
                <a:cubicBezTo>
                  <a:pt x="2859696" y="316391"/>
                  <a:pt x="2856340" y="319446"/>
                  <a:pt x="2852612" y="316370"/>
                </a:cubicBezTo>
                <a:cubicBezTo>
                  <a:pt x="2848883" y="313294"/>
                  <a:pt x="2846546" y="308680"/>
                  <a:pt x="2845600" y="302528"/>
                </a:cubicBezTo>
                <a:cubicBezTo>
                  <a:pt x="2844653" y="296376"/>
                  <a:pt x="2843950" y="287327"/>
                  <a:pt x="2843492" y="275382"/>
                </a:cubicBezTo>
                <a:cubicBezTo>
                  <a:pt x="2843033" y="263437"/>
                  <a:pt x="2842803" y="246243"/>
                  <a:pt x="2842803" y="223800"/>
                </a:cubicBezTo>
                <a:lnTo>
                  <a:pt x="2785564" y="231501"/>
                </a:lnTo>
                <a:cubicBezTo>
                  <a:pt x="2782194" y="248322"/>
                  <a:pt x="2774157" y="263558"/>
                  <a:pt x="2761451" y="277210"/>
                </a:cubicBezTo>
                <a:cubicBezTo>
                  <a:pt x="2748746" y="290862"/>
                  <a:pt x="2733032" y="299771"/>
                  <a:pt x="2714311" y="303937"/>
                </a:cubicBezTo>
                <a:cubicBezTo>
                  <a:pt x="2695590" y="308103"/>
                  <a:pt x="2692905" y="305611"/>
                  <a:pt x="2706256" y="296462"/>
                </a:cubicBezTo>
                <a:cubicBezTo>
                  <a:pt x="2719606" y="287313"/>
                  <a:pt x="2730878" y="277486"/>
                  <a:pt x="2740070" y="266982"/>
                </a:cubicBezTo>
                <a:cubicBezTo>
                  <a:pt x="2749262" y="256478"/>
                  <a:pt x="2755615" y="245232"/>
                  <a:pt x="2759128" y="233243"/>
                </a:cubicBezTo>
                <a:cubicBezTo>
                  <a:pt x="2728354" y="238635"/>
                  <a:pt x="2708342" y="242231"/>
                  <a:pt x="2699093" y="244031"/>
                </a:cubicBezTo>
                <a:cubicBezTo>
                  <a:pt x="2689843" y="245830"/>
                  <a:pt x="2680666" y="242206"/>
                  <a:pt x="2671560" y="233157"/>
                </a:cubicBezTo>
                <a:cubicBezTo>
                  <a:pt x="2662454" y="224108"/>
                  <a:pt x="2665293" y="220262"/>
                  <a:pt x="2680078" y="221617"/>
                </a:cubicBezTo>
                <a:cubicBezTo>
                  <a:pt x="2694862" y="222972"/>
                  <a:pt x="2721664" y="221119"/>
                  <a:pt x="2760483" y="216056"/>
                </a:cubicBezTo>
                <a:cubicBezTo>
                  <a:pt x="2760483" y="209403"/>
                  <a:pt x="2759358" y="203376"/>
                  <a:pt x="2757106" y="197977"/>
                </a:cubicBezTo>
                <a:cubicBezTo>
                  <a:pt x="2754855" y="192578"/>
                  <a:pt x="2757092" y="190352"/>
                  <a:pt x="2763817" y="191298"/>
                </a:cubicBezTo>
                <a:lnTo>
                  <a:pt x="2767128" y="192144"/>
                </a:lnTo>
                <a:lnTo>
                  <a:pt x="2762774" y="183283"/>
                </a:lnTo>
                <a:cubicBezTo>
                  <a:pt x="2761516" y="179725"/>
                  <a:pt x="2760541" y="175746"/>
                  <a:pt x="2759849" y="171347"/>
                </a:cubicBezTo>
                <a:cubicBezTo>
                  <a:pt x="2758465" y="162550"/>
                  <a:pt x="2756669" y="149988"/>
                  <a:pt x="2754460" y="133661"/>
                </a:cubicBezTo>
                <a:cubicBezTo>
                  <a:pt x="2752252" y="117335"/>
                  <a:pt x="2749104" y="105533"/>
                  <a:pt x="2745017" y="98255"/>
                </a:cubicBezTo>
                <a:cubicBezTo>
                  <a:pt x="2740930" y="90978"/>
                  <a:pt x="2742959" y="87339"/>
                  <a:pt x="2751105" y="87339"/>
                </a:cubicBezTo>
                <a:cubicBezTo>
                  <a:pt x="2756741" y="87339"/>
                  <a:pt x="2761752" y="87557"/>
                  <a:pt x="2766141" y="87995"/>
                </a:cubicBezTo>
                <a:cubicBezTo>
                  <a:pt x="2768335" y="88213"/>
                  <a:pt x="2772719" y="87939"/>
                  <a:pt x="2779294" y="87172"/>
                </a:cubicBezTo>
                <a:lnTo>
                  <a:pt x="2779766" y="87104"/>
                </a:lnTo>
                <a:lnTo>
                  <a:pt x="2773841" y="83617"/>
                </a:lnTo>
                <a:cubicBezTo>
                  <a:pt x="2764936" y="72590"/>
                  <a:pt x="2762383" y="65499"/>
                  <a:pt x="2766184" y="62344"/>
                </a:cubicBezTo>
                <a:cubicBezTo>
                  <a:pt x="2768084" y="60766"/>
                  <a:pt x="2770727" y="60032"/>
                  <a:pt x="2774115" y="60142"/>
                </a:cubicBezTo>
                <a:close/>
                <a:moveTo>
                  <a:pt x="111023" y="55073"/>
                </a:moveTo>
                <a:cubicBezTo>
                  <a:pt x="87576" y="58673"/>
                  <a:pt x="72734" y="61082"/>
                  <a:pt x="66496" y="62301"/>
                </a:cubicBezTo>
                <a:cubicBezTo>
                  <a:pt x="70984" y="87496"/>
                  <a:pt x="76140" y="113825"/>
                  <a:pt x="81962" y="141287"/>
                </a:cubicBezTo>
                <a:cubicBezTo>
                  <a:pt x="90150" y="140412"/>
                  <a:pt x="101135" y="138440"/>
                  <a:pt x="114916" y="135371"/>
                </a:cubicBezTo>
                <a:lnTo>
                  <a:pt x="114916" y="107709"/>
                </a:lnTo>
                <a:cubicBezTo>
                  <a:pt x="110169" y="109473"/>
                  <a:pt x="105745" y="110814"/>
                  <a:pt x="101644" y="111731"/>
                </a:cubicBezTo>
                <a:cubicBezTo>
                  <a:pt x="97543" y="112649"/>
                  <a:pt x="91531" y="110201"/>
                  <a:pt x="83608" y="104386"/>
                </a:cubicBezTo>
                <a:cubicBezTo>
                  <a:pt x="75685" y="98571"/>
                  <a:pt x="76387" y="94724"/>
                  <a:pt x="85716" y="92845"/>
                </a:cubicBezTo>
                <a:cubicBezTo>
                  <a:pt x="95044" y="90967"/>
                  <a:pt x="104813" y="88930"/>
                  <a:pt x="115023" y="86736"/>
                </a:cubicBezTo>
                <a:cubicBezTo>
                  <a:pt x="115855" y="74246"/>
                  <a:pt x="114522" y="63692"/>
                  <a:pt x="111023" y="55073"/>
                </a:cubicBezTo>
                <a:close/>
                <a:moveTo>
                  <a:pt x="1524320" y="51775"/>
                </a:moveTo>
                <a:cubicBezTo>
                  <a:pt x="1531369" y="51792"/>
                  <a:pt x="1538480" y="55434"/>
                  <a:pt x="1545654" y="62699"/>
                </a:cubicBezTo>
                <a:cubicBezTo>
                  <a:pt x="1555218" y="72385"/>
                  <a:pt x="1554405" y="77810"/>
                  <a:pt x="1543212" y="78971"/>
                </a:cubicBezTo>
                <a:cubicBezTo>
                  <a:pt x="1532020" y="80133"/>
                  <a:pt x="1522845" y="80939"/>
                  <a:pt x="1515690" y="81391"/>
                </a:cubicBezTo>
                <a:cubicBezTo>
                  <a:pt x="1508534" y="81843"/>
                  <a:pt x="1496761" y="82621"/>
                  <a:pt x="1480370" y="83725"/>
                </a:cubicBezTo>
                <a:cubicBezTo>
                  <a:pt x="1491168" y="87382"/>
                  <a:pt x="1495208" y="93530"/>
                  <a:pt x="1492491" y="102170"/>
                </a:cubicBezTo>
                <a:cubicBezTo>
                  <a:pt x="1489773" y="110810"/>
                  <a:pt x="1488637" y="128241"/>
                  <a:pt x="1489081" y="154462"/>
                </a:cubicBezTo>
                <a:cubicBezTo>
                  <a:pt x="1489526" y="180683"/>
                  <a:pt x="1490655" y="204029"/>
                  <a:pt x="1492469" y="224499"/>
                </a:cubicBezTo>
                <a:cubicBezTo>
                  <a:pt x="1494283" y="244970"/>
                  <a:pt x="1493778" y="260389"/>
                  <a:pt x="1490953" y="270757"/>
                </a:cubicBezTo>
                <a:cubicBezTo>
                  <a:pt x="1488128" y="281125"/>
                  <a:pt x="1482729" y="290963"/>
                  <a:pt x="1474756" y="300269"/>
                </a:cubicBezTo>
                <a:cubicBezTo>
                  <a:pt x="1466782" y="309576"/>
                  <a:pt x="1460845" y="309694"/>
                  <a:pt x="1456945" y="300624"/>
                </a:cubicBezTo>
                <a:cubicBezTo>
                  <a:pt x="1453045" y="291554"/>
                  <a:pt x="1445147" y="281405"/>
                  <a:pt x="1433251" y="270176"/>
                </a:cubicBezTo>
                <a:cubicBezTo>
                  <a:pt x="1421356" y="258948"/>
                  <a:pt x="1421532" y="254682"/>
                  <a:pt x="1433778" y="257378"/>
                </a:cubicBezTo>
                <a:cubicBezTo>
                  <a:pt x="1446025" y="260074"/>
                  <a:pt x="1453930" y="261311"/>
                  <a:pt x="1457493" y="261088"/>
                </a:cubicBezTo>
                <a:cubicBezTo>
                  <a:pt x="1461057" y="260866"/>
                  <a:pt x="1463258" y="256797"/>
                  <a:pt x="1464097" y="248881"/>
                </a:cubicBezTo>
                <a:cubicBezTo>
                  <a:pt x="1464936" y="240965"/>
                  <a:pt x="1465356" y="227629"/>
                  <a:pt x="1465356" y="208872"/>
                </a:cubicBezTo>
                <a:cubicBezTo>
                  <a:pt x="1465356" y="190058"/>
                  <a:pt x="1464911" y="166278"/>
                  <a:pt x="1464022" y="137533"/>
                </a:cubicBezTo>
                <a:cubicBezTo>
                  <a:pt x="1463133" y="108788"/>
                  <a:pt x="1460767" y="92100"/>
                  <a:pt x="1456924" y="87468"/>
                </a:cubicBezTo>
                <a:cubicBezTo>
                  <a:pt x="1419151" y="91024"/>
                  <a:pt x="1393669" y="94387"/>
                  <a:pt x="1380476" y="97556"/>
                </a:cubicBezTo>
                <a:cubicBezTo>
                  <a:pt x="1367283" y="100725"/>
                  <a:pt x="1355635" y="98015"/>
                  <a:pt x="1345532" y="89425"/>
                </a:cubicBezTo>
                <a:cubicBezTo>
                  <a:pt x="1335430" y="80835"/>
                  <a:pt x="1338050" y="76541"/>
                  <a:pt x="1353394" y="76541"/>
                </a:cubicBezTo>
                <a:cubicBezTo>
                  <a:pt x="1366788" y="76541"/>
                  <a:pt x="1384333" y="75210"/>
                  <a:pt x="1406030" y="72550"/>
                </a:cubicBezTo>
                <a:cubicBezTo>
                  <a:pt x="1427727" y="69890"/>
                  <a:pt x="1449359" y="66760"/>
                  <a:pt x="1470927" y="63161"/>
                </a:cubicBezTo>
                <a:cubicBezTo>
                  <a:pt x="1492495" y="59562"/>
                  <a:pt x="1507950" y="56163"/>
                  <a:pt x="1517292" y="52965"/>
                </a:cubicBezTo>
                <a:cubicBezTo>
                  <a:pt x="1519628" y="52166"/>
                  <a:pt x="1521970" y="51769"/>
                  <a:pt x="1524320" y="51775"/>
                </a:cubicBezTo>
                <a:close/>
                <a:moveTo>
                  <a:pt x="2868115" y="47867"/>
                </a:moveTo>
                <a:cubicBezTo>
                  <a:pt x="2870844" y="47157"/>
                  <a:pt x="2876159" y="48147"/>
                  <a:pt x="2884060" y="50836"/>
                </a:cubicBezTo>
                <a:cubicBezTo>
                  <a:pt x="2899863" y="56213"/>
                  <a:pt x="2906581" y="64111"/>
                  <a:pt x="2904215" y="74529"/>
                </a:cubicBezTo>
                <a:cubicBezTo>
                  <a:pt x="2901849" y="84947"/>
                  <a:pt x="2895202" y="86105"/>
                  <a:pt x="2884275" y="78003"/>
                </a:cubicBezTo>
                <a:cubicBezTo>
                  <a:pt x="2878109" y="70948"/>
                  <a:pt x="2872581" y="63312"/>
                  <a:pt x="2867691" y="55095"/>
                </a:cubicBezTo>
                <a:cubicBezTo>
                  <a:pt x="2865246" y="50986"/>
                  <a:pt x="2865387" y="48577"/>
                  <a:pt x="2868115" y="47867"/>
                </a:cubicBezTo>
                <a:close/>
                <a:moveTo>
                  <a:pt x="182305" y="46028"/>
                </a:moveTo>
                <a:cubicBezTo>
                  <a:pt x="179367" y="45523"/>
                  <a:pt x="175381" y="45602"/>
                  <a:pt x="170348" y="46265"/>
                </a:cubicBezTo>
                <a:cubicBezTo>
                  <a:pt x="160281" y="47591"/>
                  <a:pt x="148608" y="49215"/>
                  <a:pt x="135329" y="51137"/>
                </a:cubicBezTo>
                <a:cubicBezTo>
                  <a:pt x="141625" y="55339"/>
                  <a:pt x="144080" y="59232"/>
                  <a:pt x="142697" y="62817"/>
                </a:cubicBezTo>
                <a:cubicBezTo>
                  <a:pt x="141313" y="66402"/>
                  <a:pt x="140205" y="72762"/>
                  <a:pt x="139373" y="81897"/>
                </a:cubicBezTo>
                <a:cubicBezTo>
                  <a:pt x="144894" y="81108"/>
                  <a:pt x="150462" y="79789"/>
                  <a:pt x="156076" y="77939"/>
                </a:cubicBezTo>
                <a:cubicBezTo>
                  <a:pt x="161690" y="76089"/>
                  <a:pt x="167734" y="77928"/>
                  <a:pt x="174209" y="83456"/>
                </a:cubicBezTo>
                <a:cubicBezTo>
                  <a:pt x="180683" y="88984"/>
                  <a:pt x="179988" y="93279"/>
                  <a:pt x="172122" y="96341"/>
                </a:cubicBezTo>
                <a:cubicBezTo>
                  <a:pt x="164257" y="99402"/>
                  <a:pt x="153219" y="102116"/>
                  <a:pt x="139007" y="104482"/>
                </a:cubicBezTo>
                <a:cubicBezTo>
                  <a:pt x="138305" y="112197"/>
                  <a:pt x="137530" y="120866"/>
                  <a:pt x="136684" y="130488"/>
                </a:cubicBezTo>
                <a:cubicBezTo>
                  <a:pt x="155413" y="128710"/>
                  <a:pt x="168190" y="127821"/>
                  <a:pt x="175016" y="127821"/>
                </a:cubicBezTo>
                <a:cubicBezTo>
                  <a:pt x="179045" y="114284"/>
                  <a:pt x="182634" y="98650"/>
                  <a:pt x="185781" y="80918"/>
                </a:cubicBezTo>
                <a:cubicBezTo>
                  <a:pt x="188929" y="63186"/>
                  <a:pt x="189660" y="52646"/>
                  <a:pt x="187976" y="49298"/>
                </a:cubicBezTo>
                <a:cubicBezTo>
                  <a:pt x="187133" y="47623"/>
                  <a:pt x="185243" y="46534"/>
                  <a:pt x="182305" y="46028"/>
                </a:cubicBezTo>
                <a:close/>
                <a:moveTo>
                  <a:pt x="3094169" y="40081"/>
                </a:moveTo>
                <a:cubicBezTo>
                  <a:pt x="3115306" y="40081"/>
                  <a:pt x="3131851" y="45817"/>
                  <a:pt x="3143804" y="57289"/>
                </a:cubicBezTo>
                <a:cubicBezTo>
                  <a:pt x="3155756" y="68761"/>
                  <a:pt x="3161733" y="83295"/>
                  <a:pt x="3161733" y="100890"/>
                </a:cubicBezTo>
                <a:cubicBezTo>
                  <a:pt x="3161733" y="113280"/>
                  <a:pt x="3158890" y="124688"/>
                  <a:pt x="3153204" y="135113"/>
                </a:cubicBezTo>
                <a:cubicBezTo>
                  <a:pt x="3147518" y="145538"/>
                  <a:pt x="3139928" y="154551"/>
                  <a:pt x="3130435" y="162152"/>
                </a:cubicBezTo>
                <a:cubicBezTo>
                  <a:pt x="3121946" y="168978"/>
                  <a:pt x="3116041" y="175703"/>
                  <a:pt x="3112721" y="182328"/>
                </a:cubicBezTo>
                <a:cubicBezTo>
                  <a:pt x="3109402" y="188953"/>
                  <a:pt x="3107742" y="193299"/>
                  <a:pt x="3107742" y="195364"/>
                </a:cubicBezTo>
                <a:lnTo>
                  <a:pt x="3107742" y="208937"/>
                </a:lnTo>
                <a:lnTo>
                  <a:pt x="3075175" y="208937"/>
                </a:lnTo>
                <a:lnTo>
                  <a:pt x="3075175" y="191320"/>
                </a:lnTo>
                <a:cubicBezTo>
                  <a:pt x="3075175" y="182959"/>
                  <a:pt x="3077276" y="174807"/>
                  <a:pt x="3081478" y="166862"/>
                </a:cubicBezTo>
                <a:cubicBezTo>
                  <a:pt x="3085679" y="158918"/>
                  <a:pt x="3092814" y="150371"/>
                  <a:pt x="3102880" y="141222"/>
                </a:cubicBezTo>
                <a:cubicBezTo>
                  <a:pt x="3109821" y="135156"/>
                  <a:pt x="3114589" y="128886"/>
                  <a:pt x="3117185" y="122411"/>
                </a:cubicBezTo>
                <a:cubicBezTo>
                  <a:pt x="3119780" y="115937"/>
                  <a:pt x="3121078" y="109659"/>
                  <a:pt x="3121078" y="103579"/>
                </a:cubicBezTo>
                <a:cubicBezTo>
                  <a:pt x="3121078" y="93025"/>
                  <a:pt x="3118748" y="85227"/>
                  <a:pt x="3114087" y="80187"/>
                </a:cubicBezTo>
                <a:cubicBezTo>
                  <a:pt x="3109427" y="75146"/>
                  <a:pt x="3102787" y="72626"/>
                  <a:pt x="3094169" y="72626"/>
                </a:cubicBezTo>
                <a:cubicBezTo>
                  <a:pt x="3085479" y="72626"/>
                  <a:pt x="3078144" y="76014"/>
                  <a:pt x="3072164" y="82789"/>
                </a:cubicBezTo>
                <a:cubicBezTo>
                  <a:pt x="3066184" y="89565"/>
                  <a:pt x="3063194" y="102374"/>
                  <a:pt x="3063194" y="121217"/>
                </a:cubicBezTo>
                <a:lnTo>
                  <a:pt x="3023895" y="121217"/>
                </a:lnTo>
                <a:cubicBezTo>
                  <a:pt x="3024812" y="92723"/>
                  <a:pt x="3031907" y="72077"/>
                  <a:pt x="3045179" y="59279"/>
                </a:cubicBezTo>
                <a:cubicBezTo>
                  <a:pt x="3058451" y="46480"/>
                  <a:pt x="3074781" y="40081"/>
                  <a:pt x="3094169" y="40081"/>
                </a:cubicBezTo>
                <a:close/>
                <a:moveTo>
                  <a:pt x="1747437" y="33647"/>
                </a:moveTo>
                <a:cubicBezTo>
                  <a:pt x="1754747" y="33401"/>
                  <a:pt x="1761316" y="35940"/>
                  <a:pt x="1767145" y="41264"/>
                </a:cubicBezTo>
                <a:cubicBezTo>
                  <a:pt x="1774918" y="48362"/>
                  <a:pt x="1773290" y="53331"/>
                  <a:pt x="1762262" y="56170"/>
                </a:cubicBezTo>
                <a:cubicBezTo>
                  <a:pt x="1751235" y="59010"/>
                  <a:pt x="1739386" y="61107"/>
                  <a:pt x="1726717" y="62462"/>
                </a:cubicBezTo>
                <a:cubicBezTo>
                  <a:pt x="1714047" y="63817"/>
                  <a:pt x="1704414" y="64932"/>
                  <a:pt x="1697817" y="65807"/>
                </a:cubicBezTo>
                <a:cubicBezTo>
                  <a:pt x="1706809" y="73450"/>
                  <a:pt x="1709594" y="78939"/>
                  <a:pt x="1706174" y="82273"/>
                </a:cubicBezTo>
                <a:cubicBezTo>
                  <a:pt x="1702754" y="85607"/>
                  <a:pt x="1698825" y="91709"/>
                  <a:pt x="1694387" y="100578"/>
                </a:cubicBezTo>
                <a:cubicBezTo>
                  <a:pt x="1689948" y="109448"/>
                  <a:pt x="1686137" y="114929"/>
                  <a:pt x="1682954" y="117023"/>
                </a:cubicBezTo>
                <a:cubicBezTo>
                  <a:pt x="1684431" y="117023"/>
                  <a:pt x="1688364" y="116385"/>
                  <a:pt x="1694752" y="115109"/>
                </a:cubicBezTo>
                <a:cubicBezTo>
                  <a:pt x="1701141" y="113832"/>
                  <a:pt x="1707526" y="111803"/>
                  <a:pt x="1713907" y="109021"/>
                </a:cubicBezTo>
                <a:cubicBezTo>
                  <a:pt x="1720289" y="106239"/>
                  <a:pt x="1727096" y="106562"/>
                  <a:pt x="1734331" y="109989"/>
                </a:cubicBezTo>
                <a:cubicBezTo>
                  <a:pt x="1741566" y="113416"/>
                  <a:pt x="1747410" y="117919"/>
                  <a:pt x="1751862" y="123498"/>
                </a:cubicBezTo>
                <a:cubicBezTo>
                  <a:pt x="1756315" y="129076"/>
                  <a:pt x="1756161" y="133464"/>
                  <a:pt x="1751400" y="136662"/>
                </a:cubicBezTo>
                <a:cubicBezTo>
                  <a:pt x="1746639" y="139860"/>
                  <a:pt x="1742756" y="145105"/>
                  <a:pt x="1739752" y="152397"/>
                </a:cubicBezTo>
                <a:cubicBezTo>
                  <a:pt x="1736748" y="159689"/>
                  <a:pt x="1729735" y="171835"/>
                  <a:pt x="1718715" y="188835"/>
                </a:cubicBezTo>
                <a:cubicBezTo>
                  <a:pt x="1707694" y="205835"/>
                  <a:pt x="1692357" y="224159"/>
                  <a:pt x="1672704" y="243805"/>
                </a:cubicBezTo>
                <a:cubicBezTo>
                  <a:pt x="1653051" y="263451"/>
                  <a:pt x="1632950" y="276049"/>
                  <a:pt x="1612400" y="281598"/>
                </a:cubicBezTo>
                <a:cubicBezTo>
                  <a:pt x="1591851" y="287148"/>
                  <a:pt x="1587871" y="285083"/>
                  <a:pt x="1600462" y="275403"/>
                </a:cubicBezTo>
                <a:cubicBezTo>
                  <a:pt x="1613053" y="265724"/>
                  <a:pt x="1625744" y="255367"/>
                  <a:pt x="1638535" y="244332"/>
                </a:cubicBezTo>
                <a:cubicBezTo>
                  <a:pt x="1651327" y="233297"/>
                  <a:pt x="1663831" y="219871"/>
                  <a:pt x="1676049" y="204054"/>
                </a:cubicBezTo>
                <a:cubicBezTo>
                  <a:pt x="1667058" y="200483"/>
                  <a:pt x="1658963" y="192958"/>
                  <a:pt x="1651764" y="181479"/>
                </a:cubicBezTo>
                <a:cubicBezTo>
                  <a:pt x="1644565" y="169999"/>
                  <a:pt x="1645038" y="164260"/>
                  <a:pt x="1653184" y="164260"/>
                </a:cubicBezTo>
                <a:cubicBezTo>
                  <a:pt x="1660354" y="164260"/>
                  <a:pt x="1667470" y="166274"/>
                  <a:pt x="1674533" y="170304"/>
                </a:cubicBezTo>
                <a:cubicBezTo>
                  <a:pt x="1681595" y="174334"/>
                  <a:pt x="1686439" y="180414"/>
                  <a:pt x="1689063" y="188545"/>
                </a:cubicBezTo>
                <a:cubicBezTo>
                  <a:pt x="1695860" y="176327"/>
                  <a:pt x="1701689" y="164528"/>
                  <a:pt x="1706551" y="153150"/>
                </a:cubicBezTo>
                <a:cubicBezTo>
                  <a:pt x="1711412" y="141771"/>
                  <a:pt x="1713570" y="134952"/>
                  <a:pt x="1713025" y="132693"/>
                </a:cubicBezTo>
                <a:cubicBezTo>
                  <a:pt x="1712481" y="130435"/>
                  <a:pt x="1708465" y="130431"/>
                  <a:pt x="1700979" y="132682"/>
                </a:cubicBezTo>
                <a:cubicBezTo>
                  <a:pt x="1693494" y="134934"/>
                  <a:pt x="1684402" y="135156"/>
                  <a:pt x="1673705" y="133349"/>
                </a:cubicBezTo>
                <a:cubicBezTo>
                  <a:pt x="1661716" y="147274"/>
                  <a:pt x="1649211" y="156831"/>
                  <a:pt x="1636190" y="162023"/>
                </a:cubicBezTo>
                <a:cubicBezTo>
                  <a:pt x="1623169" y="167214"/>
                  <a:pt x="1621445" y="163980"/>
                  <a:pt x="1631017" y="152321"/>
                </a:cubicBezTo>
                <a:cubicBezTo>
                  <a:pt x="1640589" y="140663"/>
                  <a:pt x="1650040" y="126398"/>
                  <a:pt x="1659368" y="109527"/>
                </a:cubicBezTo>
                <a:cubicBezTo>
                  <a:pt x="1668696" y="92655"/>
                  <a:pt x="1673360" y="79452"/>
                  <a:pt x="1673360" y="69915"/>
                </a:cubicBezTo>
                <a:cubicBezTo>
                  <a:pt x="1663064" y="73500"/>
                  <a:pt x="1653994" y="75522"/>
                  <a:pt x="1646150" y="75981"/>
                </a:cubicBezTo>
                <a:cubicBezTo>
                  <a:pt x="1638306" y="76440"/>
                  <a:pt x="1629856" y="72597"/>
                  <a:pt x="1620800" y="64452"/>
                </a:cubicBezTo>
                <a:cubicBezTo>
                  <a:pt x="1611744" y="56306"/>
                  <a:pt x="1613540" y="52234"/>
                  <a:pt x="1626188" y="52234"/>
                </a:cubicBezTo>
                <a:cubicBezTo>
                  <a:pt x="1636814" y="52234"/>
                  <a:pt x="1648860" y="51338"/>
                  <a:pt x="1662326" y="49545"/>
                </a:cubicBezTo>
                <a:cubicBezTo>
                  <a:pt x="1675791" y="47753"/>
                  <a:pt x="1689482" y="45551"/>
                  <a:pt x="1703400" y="42941"/>
                </a:cubicBezTo>
                <a:cubicBezTo>
                  <a:pt x="1717317" y="40332"/>
                  <a:pt x="1729477" y="37625"/>
                  <a:pt x="1739881" y="34821"/>
                </a:cubicBezTo>
                <a:cubicBezTo>
                  <a:pt x="1742482" y="34120"/>
                  <a:pt x="1745001" y="33729"/>
                  <a:pt x="1747437" y="33647"/>
                </a:cubicBezTo>
                <a:close/>
                <a:moveTo>
                  <a:pt x="967024" y="22716"/>
                </a:moveTo>
                <a:cubicBezTo>
                  <a:pt x="968887" y="22747"/>
                  <a:pt x="971173" y="23240"/>
                  <a:pt x="973881" y="24195"/>
                </a:cubicBezTo>
                <a:cubicBezTo>
                  <a:pt x="984715" y="28017"/>
                  <a:pt x="992617" y="32548"/>
                  <a:pt x="997586" y="37790"/>
                </a:cubicBezTo>
                <a:cubicBezTo>
                  <a:pt x="1002554" y="43031"/>
                  <a:pt x="1003411" y="48165"/>
                  <a:pt x="1000156" y="53191"/>
                </a:cubicBezTo>
                <a:cubicBezTo>
                  <a:pt x="996901" y="58217"/>
                  <a:pt x="993233" y="69575"/>
                  <a:pt x="989153" y="87263"/>
                </a:cubicBezTo>
                <a:cubicBezTo>
                  <a:pt x="985074" y="104952"/>
                  <a:pt x="980919" y="120716"/>
                  <a:pt x="976688" y="134554"/>
                </a:cubicBezTo>
                <a:cubicBezTo>
                  <a:pt x="986827" y="133722"/>
                  <a:pt x="997295" y="132152"/>
                  <a:pt x="1008093" y="129843"/>
                </a:cubicBezTo>
                <a:cubicBezTo>
                  <a:pt x="1010445" y="122343"/>
                  <a:pt x="1010721" y="114729"/>
                  <a:pt x="1008922" y="106999"/>
                </a:cubicBezTo>
                <a:cubicBezTo>
                  <a:pt x="1007122" y="99270"/>
                  <a:pt x="1012546" y="98893"/>
                  <a:pt x="1025194" y="105870"/>
                </a:cubicBezTo>
                <a:cubicBezTo>
                  <a:pt x="1037842" y="112846"/>
                  <a:pt x="1043008" y="119378"/>
                  <a:pt x="1040692" y="125466"/>
                </a:cubicBezTo>
                <a:cubicBezTo>
                  <a:pt x="1038376" y="131553"/>
                  <a:pt x="1036096" y="139548"/>
                  <a:pt x="1033852" y="149450"/>
                </a:cubicBezTo>
                <a:cubicBezTo>
                  <a:pt x="1031608" y="159352"/>
                  <a:pt x="1027990" y="171103"/>
                  <a:pt x="1023000" y="184705"/>
                </a:cubicBezTo>
                <a:cubicBezTo>
                  <a:pt x="1018010" y="198307"/>
                  <a:pt x="1012467" y="210285"/>
                  <a:pt x="1006372" y="220638"/>
                </a:cubicBezTo>
                <a:cubicBezTo>
                  <a:pt x="1020541" y="230891"/>
                  <a:pt x="1029260" y="240546"/>
                  <a:pt x="1032529" y="249602"/>
                </a:cubicBezTo>
                <a:cubicBezTo>
                  <a:pt x="1035799" y="258658"/>
                  <a:pt x="1035268" y="267642"/>
                  <a:pt x="1030937" y="276554"/>
                </a:cubicBezTo>
                <a:cubicBezTo>
                  <a:pt x="1026607" y="285467"/>
                  <a:pt x="1020408" y="283807"/>
                  <a:pt x="1012342" y="271575"/>
                </a:cubicBezTo>
                <a:cubicBezTo>
                  <a:pt x="1004275" y="259342"/>
                  <a:pt x="997087" y="248365"/>
                  <a:pt x="990777" y="238642"/>
                </a:cubicBezTo>
                <a:cubicBezTo>
                  <a:pt x="975519" y="253628"/>
                  <a:pt x="961201" y="263888"/>
                  <a:pt x="947821" y="269424"/>
                </a:cubicBezTo>
                <a:cubicBezTo>
                  <a:pt x="934442" y="274959"/>
                  <a:pt x="921482" y="278185"/>
                  <a:pt x="908941" y="279103"/>
                </a:cubicBezTo>
                <a:cubicBezTo>
                  <a:pt x="896401" y="280021"/>
                  <a:pt x="894945" y="277615"/>
                  <a:pt x="904575" y="271886"/>
                </a:cubicBezTo>
                <a:cubicBezTo>
                  <a:pt x="914204" y="266158"/>
                  <a:pt x="925605" y="259342"/>
                  <a:pt x="938776" y="251441"/>
                </a:cubicBezTo>
                <a:cubicBezTo>
                  <a:pt x="951948" y="243539"/>
                  <a:pt x="964528" y="234018"/>
                  <a:pt x="976516" y="222875"/>
                </a:cubicBezTo>
                <a:cubicBezTo>
                  <a:pt x="963065" y="210285"/>
                  <a:pt x="954081" y="202415"/>
                  <a:pt x="949564" y="199268"/>
                </a:cubicBezTo>
                <a:cubicBezTo>
                  <a:pt x="945047" y="196120"/>
                  <a:pt x="943688" y="191040"/>
                  <a:pt x="945488" y="184028"/>
                </a:cubicBezTo>
                <a:cubicBezTo>
                  <a:pt x="947287" y="177015"/>
                  <a:pt x="949535" y="168676"/>
                  <a:pt x="952231" y="159011"/>
                </a:cubicBezTo>
                <a:cubicBezTo>
                  <a:pt x="926247" y="165177"/>
                  <a:pt x="909286" y="170092"/>
                  <a:pt x="901348" y="173756"/>
                </a:cubicBezTo>
                <a:cubicBezTo>
                  <a:pt x="893411" y="177420"/>
                  <a:pt x="884610" y="173825"/>
                  <a:pt x="874945" y="162969"/>
                </a:cubicBezTo>
                <a:cubicBezTo>
                  <a:pt x="865279" y="152113"/>
                  <a:pt x="866473" y="147137"/>
                  <a:pt x="878526" y="148041"/>
                </a:cubicBezTo>
                <a:cubicBezTo>
                  <a:pt x="890579" y="148944"/>
                  <a:pt x="916122" y="146456"/>
                  <a:pt x="955157" y="140577"/>
                </a:cubicBezTo>
                <a:cubicBezTo>
                  <a:pt x="958670" y="113273"/>
                  <a:pt x="961308" y="91583"/>
                  <a:pt x="963072" y="75508"/>
                </a:cubicBezTo>
                <a:cubicBezTo>
                  <a:pt x="964836" y="59433"/>
                  <a:pt x="964370" y="45906"/>
                  <a:pt x="961674" y="34929"/>
                </a:cubicBezTo>
                <a:cubicBezTo>
                  <a:pt x="959652" y="26696"/>
                  <a:pt x="961435" y="22625"/>
                  <a:pt x="967024" y="22716"/>
                </a:cubicBezTo>
                <a:close/>
                <a:moveTo>
                  <a:pt x="2153162" y="21935"/>
                </a:moveTo>
                <a:cubicBezTo>
                  <a:pt x="2155566" y="21707"/>
                  <a:pt x="2158865" y="21940"/>
                  <a:pt x="2163060" y="22636"/>
                </a:cubicBezTo>
                <a:cubicBezTo>
                  <a:pt x="2178175" y="23553"/>
                  <a:pt x="2189256" y="26551"/>
                  <a:pt x="2196304" y="31627"/>
                </a:cubicBezTo>
                <a:cubicBezTo>
                  <a:pt x="2203352" y="36703"/>
                  <a:pt x="2206303" y="43906"/>
                  <a:pt x="2205156" y="53234"/>
                </a:cubicBezTo>
                <a:cubicBezTo>
                  <a:pt x="2204008" y="62562"/>
                  <a:pt x="2198444" y="65101"/>
                  <a:pt x="2188464" y="60849"/>
                </a:cubicBezTo>
                <a:cubicBezTo>
                  <a:pt x="2178483" y="56597"/>
                  <a:pt x="2167559" y="48470"/>
                  <a:pt x="2155693" y="36467"/>
                </a:cubicBezTo>
                <a:cubicBezTo>
                  <a:pt x="2146793" y="27465"/>
                  <a:pt x="2145949" y="22621"/>
                  <a:pt x="2153162" y="21935"/>
                </a:cubicBezTo>
                <a:close/>
                <a:moveTo>
                  <a:pt x="2376153" y="19076"/>
                </a:moveTo>
                <a:cubicBezTo>
                  <a:pt x="2380024" y="18929"/>
                  <a:pt x="2384917" y="19198"/>
                  <a:pt x="2390833" y="19882"/>
                </a:cubicBezTo>
                <a:cubicBezTo>
                  <a:pt x="2402878" y="20901"/>
                  <a:pt x="2411698" y="23980"/>
                  <a:pt x="2417290" y="29121"/>
                </a:cubicBezTo>
                <a:cubicBezTo>
                  <a:pt x="2422883" y="34262"/>
                  <a:pt x="2424557" y="41672"/>
                  <a:pt x="2422313" y="51352"/>
                </a:cubicBezTo>
                <a:cubicBezTo>
                  <a:pt x="2420069" y="61032"/>
                  <a:pt x="2412870" y="62806"/>
                  <a:pt x="2400717" y="56676"/>
                </a:cubicBezTo>
                <a:cubicBezTo>
                  <a:pt x="2388563" y="50545"/>
                  <a:pt x="2377962" y="42196"/>
                  <a:pt x="2368914" y="31627"/>
                </a:cubicBezTo>
                <a:cubicBezTo>
                  <a:pt x="2362127" y="23700"/>
                  <a:pt x="2364540" y="19517"/>
                  <a:pt x="2376153" y="19076"/>
                </a:cubicBezTo>
                <a:close/>
                <a:moveTo>
                  <a:pt x="198222" y="18078"/>
                </a:moveTo>
                <a:cubicBezTo>
                  <a:pt x="201730" y="18213"/>
                  <a:pt x="205625" y="19115"/>
                  <a:pt x="209905" y="20786"/>
                </a:cubicBezTo>
                <a:cubicBezTo>
                  <a:pt x="218466" y="24127"/>
                  <a:pt x="225949" y="28465"/>
                  <a:pt x="232352" y="33800"/>
                </a:cubicBezTo>
                <a:cubicBezTo>
                  <a:pt x="238754" y="39134"/>
                  <a:pt x="238725" y="45046"/>
                  <a:pt x="232265" y="51535"/>
                </a:cubicBezTo>
                <a:cubicBezTo>
                  <a:pt x="225805" y="58024"/>
                  <a:pt x="220130" y="70600"/>
                  <a:pt x="215240" y="89264"/>
                </a:cubicBezTo>
                <a:cubicBezTo>
                  <a:pt x="210350" y="107928"/>
                  <a:pt x="203588" y="125118"/>
                  <a:pt x="194956" y="140835"/>
                </a:cubicBezTo>
                <a:cubicBezTo>
                  <a:pt x="186323" y="156552"/>
                  <a:pt x="179031" y="158559"/>
                  <a:pt x="173080" y="146858"/>
                </a:cubicBezTo>
                <a:cubicBezTo>
                  <a:pt x="141302" y="152207"/>
                  <a:pt x="111309" y="156172"/>
                  <a:pt x="83102" y="158753"/>
                </a:cubicBezTo>
                <a:cubicBezTo>
                  <a:pt x="77667" y="172419"/>
                  <a:pt x="71734" y="171559"/>
                  <a:pt x="65302" y="156172"/>
                </a:cubicBezTo>
                <a:cubicBezTo>
                  <a:pt x="58871" y="140785"/>
                  <a:pt x="52328" y="121332"/>
                  <a:pt x="45674" y="97814"/>
                </a:cubicBezTo>
                <a:cubicBezTo>
                  <a:pt x="39020" y="74296"/>
                  <a:pt x="33374" y="59246"/>
                  <a:pt x="28735" y="52664"/>
                </a:cubicBezTo>
                <a:cubicBezTo>
                  <a:pt x="24096" y="46082"/>
                  <a:pt x="25856" y="42791"/>
                  <a:pt x="34016" y="42791"/>
                </a:cubicBezTo>
                <a:cubicBezTo>
                  <a:pt x="40727" y="42791"/>
                  <a:pt x="46710" y="43235"/>
                  <a:pt x="51966" y="44124"/>
                </a:cubicBezTo>
                <a:cubicBezTo>
                  <a:pt x="57221" y="45014"/>
                  <a:pt x="70977" y="43888"/>
                  <a:pt x="93233" y="40747"/>
                </a:cubicBezTo>
                <a:cubicBezTo>
                  <a:pt x="115489" y="37607"/>
                  <a:pt x="135623" y="34061"/>
                  <a:pt x="153634" y="30111"/>
                </a:cubicBezTo>
                <a:cubicBezTo>
                  <a:pt x="171646" y="26160"/>
                  <a:pt x="183387" y="22783"/>
                  <a:pt x="188858" y="19979"/>
                </a:cubicBezTo>
                <a:cubicBezTo>
                  <a:pt x="191593" y="18577"/>
                  <a:pt x="194715" y="17944"/>
                  <a:pt x="198222" y="18078"/>
                </a:cubicBezTo>
                <a:close/>
                <a:moveTo>
                  <a:pt x="2091398" y="13236"/>
                </a:moveTo>
                <a:cubicBezTo>
                  <a:pt x="2106305" y="15143"/>
                  <a:pt x="2114880" y="17821"/>
                  <a:pt x="2117125" y="21270"/>
                </a:cubicBezTo>
                <a:cubicBezTo>
                  <a:pt x="2119369" y="24719"/>
                  <a:pt x="2120043" y="28368"/>
                  <a:pt x="2119147" y="32219"/>
                </a:cubicBezTo>
                <a:cubicBezTo>
                  <a:pt x="2118251" y="36069"/>
                  <a:pt x="2118232" y="43666"/>
                  <a:pt x="2119093" y="55009"/>
                </a:cubicBezTo>
                <a:cubicBezTo>
                  <a:pt x="2119954" y="66352"/>
                  <a:pt x="2121904" y="78018"/>
                  <a:pt x="2124944" y="90006"/>
                </a:cubicBezTo>
                <a:cubicBezTo>
                  <a:pt x="2134294" y="87511"/>
                  <a:pt x="2141797" y="85087"/>
                  <a:pt x="2147454" y="82735"/>
                </a:cubicBezTo>
                <a:cubicBezTo>
                  <a:pt x="2153111" y="80384"/>
                  <a:pt x="2160156" y="82115"/>
                  <a:pt x="2168588" y="87930"/>
                </a:cubicBezTo>
                <a:cubicBezTo>
                  <a:pt x="2177020" y="93745"/>
                  <a:pt x="2175109" y="99377"/>
                  <a:pt x="2162856" y="104827"/>
                </a:cubicBezTo>
                <a:cubicBezTo>
                  <a:pt x="2150602" y="110276"/>
                  <a:pt x="2140080" y="114019"/>
                  <a:pt x="2131289" y="116055"/>
                </a:cubicBezTo>
                <a:cubicBezTo>
                  <a:pt x="2142030" y="147933"/>
                  <a:pt x="2151631" y="171440"/>
                  <a:pt x="2160092" y="186577"/>
                </a:cubicBezTo>
                <a:cubicBezTo>
                  <a:pt x="2168552" y="201713"/>
                  <a:pt x="2176762" y="214809"/>
                  <a:pt x="2184721" y="225865"/>
                </a:cubicBezTo>
                <a:cubicBezTo>
                  <a:pt x="2192680" y="236921"/>
                  <a:pt x="2201922" y="247056"/>
                  <a:pt x="2212448" y="256270"/>
                </a:cubicBezTo>
                <a:cubicBezTo>
                  <a:pt x="2222973" y="265484"/>
                  <a:pt x="2229581" y="270445"/>
                  <a:pt x="2232269" y="271155"/>
                </a:cubicBezTo>
                <a:cubicBezTo>
                  <a:pt x="2234958" y="271865"/>
                  <a:pt x="2237446" y="269047"/>
                  <a:pt x="2239733" y="262702"/>
                </a:cubicBezTo>
                <a:cubicBezTo>
                  <a:pt x="2242021" y="256356"/>
                  <a:pt x="2245893" y="247132"/>
                  <a:pt x="2251349" y="235029"/>
                </a:cubicBezTo>
                <a:cubicBezTo>
                  <a:pt x="2256806" y="222925"/>
                  <a:pt x="2259301" y="223614"/>
                  <a:pt x="2258835" y="237094"/>
                </a:cubicBezTo>
                <a:cubicBezTo>
                  <a:pt x="2258369" y="250573"/>
                  <a:pt x="2258806" y="263354"/>
                  <a:pt x="2260147" y="275436"/>
                </a:cubicBezTo>
                <a:cubicBezTo>
                  <a:pt x="2261488" y="287517"/>
                  <a:pt x="2263069" y="297229"/>
                  <a:pt x="2264890" y="304571"/>
                </a:cubicBezTo>
                <a:cubicBezTo>
                  <a:pt x="2266711" y="311914"/>
                  <a:pt x="2260071" y="313724"/>
                  <a:pt x="2244971" y="310003"/>
                </a:cubicBezTo>
                <a:cubicBezTo>
                  <a:pt x="2229871" y="306281"/>
                  <a:pt x="2215387" y="298409"/>
                  <a:pt x="2201520" y="286384"/>
                </a:cubicBezTo>
                <a:cubicBezTo>
                  <a:pt x="2187653" y="274360"/>
                  <a:pt x="2174536" y="258726"/>
                  <a:pt x="2162167" y="239481"/>
                </a:cubicBezTo>
                <a:cubicBezTo>
                  <a:pt x="2149799" y="220237"/>
                  <a:pt x="2139546" y="201799"/>
                  <a:pt x="2131408" y="184167"/>
                </a:cubicBezTo>
                <a:cubicBezTo>
                  <a:pt x="2123270" y="166536"/>
                  <a:pt x="2115910" y="145553"/>
                  <a:pt x="2109327" y="121217"/>
                </a:cubicBezTo>
                <a:cubicBezTo>
                  <a:pt x="2090255" y="125663"/>
                  <a:pt x="2073771" y="129248"/>
                  <a:pt x="2059875" y="131973"/>
                </a:cubicBezTo>
                <a:cubicBezTo>
                  <a:pt x="2045980" y="134697"/>
                  <a:pt x="2033234" y="133457"/>
                  <a:pt x="2021640" y="128251"/>
                </a:cubicBezTo>
                <a:cubicBezTo>
                  <a:pt x="2010046" y="123046"/>
                  <a:pt x="2012599" y="118995"/>
                  <a:pt x="2029298" y="116098"/>
                </a:cubicBezTo>
                <a:cubicBezTo>
                  <a:pt x="2045997" y="113201"/>
                  <a:pt x="2070494" y="106705"/>
                  <a:pt x="2102788" y="96610"/>
                </a:cubicBezTo>
                <a:cubicBezTo>
                  <a:pt x="2100279" y="86342"/>
                  <a:pt x="2097020" y="72733"/>
                  <a:pt x="2093012" y="55783"/>
                </a:cubicBezTo>
                <a:cubicBezTo>
                  <a:pt x="2089004" y="38833"/>
                  <a:pt x="2084006" y="27027"/>
                  <a:pt x="2078019" y="20366"/>
                </a:cubicBezTo>
                <a:cubicBezTo>
                  <a:pt x="2072032" y="13705"/>
                  <a:pt x="2076492" y="11328"/>
                  <a:pt x="2091398" y="13236"/>
                </a:cubicBezTo>
                <a:close/>
                <a:moveTo>
                  <a:pt x="2754433" y="11023"/>
                </a:moveTo>
                <a:cubicBezTo>
                  <a:pt x="2756258" y="10394"/>
                  <a:pt x="2759222" y="10432"/>
                  <a:pt x="2763323" y="11138"/>
                </a:cubicBezTo>
                <a:cubicBezTo>
                  <a:pt x="2771525" y="12551"/>
                  <a:pt x="2778301" y="14734"/>
                  <a:pt x="2783650" y="17688"/>
                </a:cubicBezTo>
                <a:cubicBezTo>
                  <a:pt x="2788999" y="20642"/>
                  <a:pt x="2790443" y="23926"/>
                  <a:pt x="2787984" y="27540"/>
                </a:cubicBezTo>
                <a:cubicBezTo>
                  <a:pt x="2785525" y="31154"/>
                  <a:pt x="2782710" y="34889"/>
                  <a:pt x="2779541" y="38747"/>
                </a:cubicBezTo>
                <a:cubicBezTo>
                  <a:pt x="2782467" y="38747"/>
                  <a:pt x="2789475" y="36718"/>
                  <a:pt x="2800568" y="32659"/>
                </a:cubicBezTo>
                <a:cubicBezTo>
                  <a:pt x="2811660" y="28601"/>
                  <a:pt x="2819927" y="29885"/>
                  <a:pt x="2825369" y="36510"/>
                </a:cubicBezTo>
                <a:cubicBezTo>
                  <a:pt x="2830811" y="43135"/>
                  <a:pt x="2829177" y="47874"/>
                  <a:pt x="2820465" y="50728"/>
                </a:cubicBezTo>
                <a:cubicBezTo>
                  <a:pt x="2811753" y="53582"/>
                  <a:pt x="2802669" y="55468"/>
                  <a:pt x="2793211" y="56385"/>
                </a:cubicBezTo>
                <a:cubicBezTo>
                  <a:pt x="2783754" y="57303"/>
                  <a:pt x="2776602" y="56866"/>
                  <a:pt x="2771755" y="55073"/>
                </a:cubicBezTo>
                <a:cubicBezTo>
                  <a:pt x="2761774" y="70503"/>
                  <a:pt x="2748176" y="83133"/>
                  <a:pt x="2730960" y="92964"/>
                </a:cubicBezTo>
                <a:cubicBezTo>
                  <a:pt x="2713745" y="102794"/>
                  <a:pt x="2709034" y="102783"/>
                  <a:pt x="2716828" y="92931"/>
                </a:cubicBezTo>
                <a:cubicBezTo>
                  <a:pt x="2724622" y="83080"/>
                  <a:pt x="2730960" y="74601"/>
                  <a:pt x="2735843" y="67495"/>
                </a:cubicBezTo>
                <a:cubicBezTo>
                  <a:pt x="2740726" y="60390"/>
                  <a:pt x="2744928" y="53101"/>
                  <a:pt x="2748448" y="45630"/>
                </a:cubicBezTo>
                <a:cubicBezTo>
                  <a:pt x="2751969" y="38159"/>
                  <a:pt x="2753729" y="32279"/>
                  <a:pt x="2753729" y="27992"/>
                </a:cubicBezTo>
                <a:cubicBezTo>
                  <a:pt x="2753729" y="23202"/>
                  <a:pt x="2753277" y="18843"/>
                  <a:pt x="2752374" y="14913"/>
                </a:cubicBezTo>
                <a:cubicBezTo>
                  <a:pt x="2751922" y="12949"/>
                  <a:pt x="2752609" y="11652"/>
                  <a:pt x="2754433" y="11023"/>
                </a:cubicBezTo>
                <a:close/>
                <a:moveTo>
                  <a:pt x="2491229" y="7038"/>
                </a:moveTo>
                <a:cubicBezTo>
                  <a:pt x="2492857" y="6900"/>
                  <a:pt x="2494944" y="7188"/>
                  <a:pt x="2497492" y="7901"/>
                </a:cubicBezTo>
                <a:cubicBezTo>
                  <a:pt x="2507680" y="10755"/>
                  <a:pt x="2516930" y="14731"/>
                  <a:pt x="2525240" y="19829"/>
                </a:cubicBezTo>
                <a:cubicBezTo>
                  <a:pt x="2533550" y="24927"/>
                  <a:pt x="2535224" y="31591"/>
                  <a:pt x="2530263" y="39822"/>
                </a:cubicBezTo>
                <a:cubicBezTo>
                  <a:pt x="2525301" y="48054"/>
                  <a:pt x="2523243" y="74232"/>
                  <a:pt x="2524089" y="118357"/>
                </a:cubicBezTo>
                <a:cubicBezTo>
                  <a:pt x="2544208" y="115732"/>
                  <a:pt x="2558563" y="113277"/>
                  <a:pt x="2567153" y="110989"/>
                </a:cubicBezTo>
                <a:cubicBezTo>
                  <a:pt x="2575742" y="108702"/>
                  <a:pt x="2585132" y="110520"/>
                  <a:pt x="2595320" y="116442"/>
                </a:cubicBezTo>
                <a:cubicBezTo>
                  <a:pt x="2605509" y="122365"/>
                  <a:pt x="2605756" y="126882"/>
                  <a:pt x="2596063" y="129994"/>
                </a:cubicBezTo>
                <a:cubicBezTo>
                  <a:pt x="2586368" y="133105"/>
                  <a:pt x="2562420" y="136361"/>
                  <a:pt x="2524218" y="139759"/>
                </a:cubicBezTo>
                <a:cubicBezTo>
                  <a:pt x="2524218" y="191642"/>
                  <a:pt x="2523738" y="234089"/>
                  <a:pt x="2522777" y="267100"/>
                </a:cubicBezTo>
                <a:cubicBezTo>
                  <a:pt x="2521816" y="300112"/>
                  <a:pt x="2517288" y="316893"/>
                  <a:pt x="2509193" y="317445"/>
                </a:cubicBezTo>
                <a:cubicBezTo>
                  <a:pt x="2501098" y="317997"/>
                  <a:pt x="2497051" y="301603"/>
                  <a:pt x="2497051" y="268262"/>
                </a:cubicBezTo>
                <a:lnTo>
                  <a:pt x="2497051" y="142814"/>
                </a:lnTo>
                <a:cubicBezTo>
                  <a:pt x="2477333" y="147188"/>
                  <a:pt x="2462379" y="150529"/>
                  <a:pt x="2452191" y="152838"/>
                </a:cubicBezTo>
                <a:cubicBezTo>
                  <a:pt x="2442002" y="155146"/>
                  <a:pt x="2432086" y="152321"/>
                  <a:pt x="2422442" y="144363"/>
                </a:cubicBezTo>
                <a:cubicBezTo>
                  <a:pt x="2412798" y="136404"/>
                  <a:pt x="2413099" y="132116"/>
                  <a:pt x="2423346" y="131499"/>
                </a:cubicBezTo>
                <a:cubicBezTo>
                  <a:pt x="2433591" y="130883"/>
                  <a:pt x="2443561" y="130130"/>
                  <a:pt x="2453256" y="129241"/>
                </a:cubicBezTo>
                <a:cubicBezTo>
                  <a:pt x="2462949" y="128352"/>
                  <a:pt x="2477548" y="126280"/>
                  <a:pt x="2497051" y="123024"/>
                </a:cubicBezTo>
                <a:cubicBezTo>
                  <a:pt x="2497051" y="91289"/>
                  <a:pt x="2496835" y="68840"/>
                  <a:pt x="2496405" y="55676"/>
                </a:cubicBezTo>
                <a:cubicBezTo>
                  <a:pt x="2495975" y="42511"/>
                  <a:pt x="2493501" y="30544"/>
                  <a:pt x="2488984" y="19775"/>
                </a:cubicBezTo>
                <a:cubicBezTo>
                  <a:pt x="2485596" y="11698"/>
                  <a:pt x="2486344" y="7452"/>
                  <a:pt x="2491229" y="7038"/>
                </a:cubicBezTo>
                <a:close/>
                <a:moveTo>
                  <a:pt x="1832030" y="5911"/>
                </a:moveTo>
                <a:cubicBezTo>
                  <a:pt x="1833879" y="5960"/>
                  <a:pt x="1836245" y="6397"/>
                  <a:pt x="1839130" y="7224"/>
                </a:cubicBezTo>
                <a:cubicBezTo>
                  <a:pt x="1850666" y="10529"/>
                  <a:pt x="1860034" y="14426"/>
                  <a:pt x="1867233" y="18914"/>
                </a:cubicBezTo>
                <a:cubicBezTo>
                  <a:pt x="1875765" y="24579"/>
                  <a:pt x="1878443" y="30845"/>
                  <a:pt x="1875267" y="37714"/>
                </a:cubicBezTo>
                <a:cubicBezTo>
                  <a:pt x="1872091" y="44583"/>
                  <a:pt x="1870280" y="59963"/>
                  <a:pt x="1869836" y="83854"/>
                </a:cubicBezTo>
                <a:cubicBezTo>
                  <a:pt x="1869391" y="107745"/>
                  <a:pt x="1869617" y="132055"/>
                  <a:pt x="1870513" y="156785"/>
                </a:cubicBezTo>
                <a:cubicBezTo>
                  <a:pt x="1871409" y="181514"/>
                  <a:pt x="1872542" y="205671"/>
                  <a:pt x="1873912" y="229253"/>
                </a:cubicBezTo>
                <a:cubicBezTo>
                  <a:pt x="1875281" y="252836"/>
                  <a:pt x="1874786" y="270047"/>
                  <a:pt x="1872427" y="280889"/>
                </a:cubicBezTo>
                <a:cubicBezTo>
                  <a:pt x="1870069" y="291730"/>
                  <a:pt x="1865117" y="301123"/>
                  <a:pt x="1857575" y="309067"/>
                </a:cubicBezTo>
                <a:cubicBezTo>
                  <a:pt x="1850032" y="317012"/>
                  <a:pt x="1843862" y="315524"/>
                  <a:pt x="1839065" y="304604"/>
                </a:cubicBezTo>
                <a:cubicBezTo>
                  <a:pt x="1834268" y="293684"/>
                  <a:pt x="1826148" y="281731"/>
                  <a:pt x="1814705" y="268746"/>
                </a:cubicBezTo>
                <a:cubicBezTo>
                  <a:pt x="1803261" y="255761"/>
                  <a:pt x="1804720" y="251746"/>
                  <a:pt x="1819082" y="256700"/>
                </a:cubicBezTo>
                <a:cubicBezTo>
                  <a:pt x="1833444" y="261655"/>
                  <a:pt x="1841542" y="263139"/>
                  <a:pt x="1843378" y="261153"/>
                </a:cubicBezTo>
                <a:cubicBezTo>
                  <a:pt x="1845214" y="259167"/>
                  <a:pt x="1845905" y="227303"/>
                  <a:pt x="1845454" y="165561"/>
                </a:cubicBezTo>
                <a:cubicBezTo>
                  <a:pt x="1845002" y="103819"/>
                  <a:pt x="1843464" y="65739"/>
                  <a:pt x="1840840" y="51320"/>
                </a:cubicBezTo>
                <a:cubicBezTo>
                  <a:pt x="1838215" y="36901"/>
                  <a:pt x="1834390" y="25120"/>
                  <a:pt x="1829364" y="15978"/>
                </a:cubicBezTo>
                <a:cubicBezTo>
                  <a:pt x="1825594" y="9122"/>
                  <a:pt x="1826483" y="5766"/>
                  <a:pt x="1832030" y="5911"/>
                </a:cubicBezTo>
                <a:close/>
                <a:moveTo>
                  <a:pt x="1322051" y="5079"/>
                </a:moveTo>
                <a:cubicBezTo>
                  <a:pt x="1323612" y="5215"/>
                  <a:pt x="1325528" y="5768"/>
                  <a:pt x="1327797" y="6740"/>
                </a:cubicBezTo>
                <a:cubicBezTo>
                  <a:pt x="1336875" y="10626"/>
                  <a:pt x="1344550" y="15691"/>
                  <a:pt x="1350824" y="21937"/>
                </a:cubicBezTo>
                <a:cubicBezTo>
                  <a:pt x="1357098" y="28182"/>
                  <a:pt x="1358259" y="33255"/>
                  <a:pt x="1354309" y="37155"/>
                </a:cubicBezTo>
                <a:cubicBezTo>
                  <a:pt x="1350358" y="41056"/>
                  <a:pt x="1343973" y="50061"/>
                  <a:pt x="1335154" y="64172"/>
                </a:cubicBezTo>
                <a:cubicBezTo>
                  <a:pt x="1326334" y="78283"/>
                  <a:pt x="1318497" y="91289"/>
                  <a:pt x="1311643" y="103192"/>
                </a:cubicBezTo>
                <a:cubicBezTo>
                  <a:pt x="1321538" y="110061"/>
                  <a:pt x="1325811" y="121655"/>
                  <a:pt x="1324463" y="137974"/>
                </a:cubicBezTo>
                <a:cubicBezTo>
                  <a:pt x="1323115" y="154293"/>
                  <a:pt x="1322441" y="177474"/>
                  <a:pt x="1322441" y="207517"/>
                </a:cubicBezTo>
                <a:cubicBezTo>
                  <a:pt x="1322441" y="237416"/>
                  <a:pt x="1320670" y="259303"/>
                  <a:pt x="1317128" y="273177"/>
                </a:cubicBezTo>
                <a:cubicBezTo>
                  <a:pt x="1313586" y="287051"/>
                  <a:pt x="1308158" y="288238"/>
                  <a:pt x="1300845" y="276737"/>
                </a:cubicBezTo>
                <a:cubicBezTo>
                  <a:pt x="1293531" y="265236"/>
                  <a:pt x="1291000" y="253925"/>
                  <a:pt x="1293251" y="242805"/>
                </a:cubicBezTo>
                <a:cubicBezTo>
                  <a:pt x="1295503" y="231684"/>
                  <a:pt x="1297080" y="218494"/>
                  <a:pt x="1297984" y="203236"/>
                </a:cubicBezTo>
                <a:cubicBezTo>
                  <a:pt x="1298887" y="187978"/>
                  <a:pt x="1300013" y="171537"/>
                  <a:pt x="1301361" y="153913"/>
                </a:cubicBezTo>
                <a:cubicBezTo>
                  <a:pt x="1302709" y="136289"/>
                  <a:pt x="1302271" y="124035"/>
                  <a:pt x="1300049" y="117152"/>
                </a:cubicBezTo>
                <a:cubicBezTo>
                  <a:pt x="1285293" y="139896"/>
                  <a:pt x="1268887" y="156606"/>
                  <a:pt x="1250833" y="167282"/>
                </a:cubicBezTo>
                <a:cubicBezTo>
                  <a:pt x="1232779" y="177958"/>
                  <a:pt x="1228954" y="176621"/>
                  <a:pt x="1239357" y="163270"/>
                </a:cubicBezTo>
                <a:cubicBezTo>
                  <a:pt x="1249761" y="149919"/>
                  <a:pt x="1260387" y="136017"/>
                  <a:pt x="1271236" y="121562"/>
                </a:cubicBezTo>
                <a:cubicBezTo>
                  <a:pt x="1282084" y="107107"/>
                  <a:pt x="1293080" y="88131"/>
                  <a:pt x="1304222" y="64635"/>
                </a:cubicBezTo>
                <a:cubicBezTo>
                  <a:pt x="1315364" y="41138"/>
                  <a:pt x="1319810" y="24643"/>
                  <a:pt x="1317558" y="15150"/>
                </a:cubicBezTo>
                <a:cubicBezTo>
                  <a:pt x="1315870" y="8030"/>
                  <a:pt x="1317367" y="4673"/>
                  <a:pt x="1322051" y="5079"/>
                </a:cubicBezTo>
                <a:close/>
                <a:moveTo>
                  <a:pt x="471793" y="998"/>
                </a:moveTo>
                <a:cubicBezTo>
                  <a:pt x="473363" y="905"/>
                  <a:pt x="475344" y="1152"/>
                  <a:pt x="477737" y="1738"/>
                </a:cubicBezTo>
                <a:cubicBezTo>
                  <a:pt x="487309" y="4083"/>
                  <a:pt x="495207" y="6650"/>
                  <a:pt x="501431" y="9439"/>
                </a:cubicBezTo>
                <a:cubicBezTo>
                  <a:pt x="507654" y="12228"/>
                  <a:pt x="509393" y="16039"/>
                  <a:pt x="506647" y="20872"/>
                </a:cubicBezTo>
                <a:cubicBezTo>
                  <a:pt x="503901" y="25704"/>
                  <a:pt x="501674" y="37499"/>
                  <a:pt x="499968" y="56256"/>
                </a:cubicBezTo>
                <a:cubicBezTo>
                  <a:pt x="509203" y="55439"/>
                  <a:pt x="517524" y="53887"/>
                  <a:pt x="524931" y="51599"/>
                </a:cubicBezTo>
                <a:cubicBezTo>
                  <a:pt x="532337" y="49312"/>
                  <a:pt x="539705" y="51517"/>
                  <a:pt x="547032" y="58214"/>
                </a:cubicBezTo>
                <a:lnTo>
                  <a:pt x="549820" y="61902"/>
                </a:lnTo>
                <a:lnTo>
                  <a:pt x="552098" y="58956"/>
                </a:lnTo>
                <a:cubicBezTo>
                  <a:pt x="560437" y="47247"/>
                  <a:pt x="563481" y="37345"/>
                  <a:pt x="561229" y="29250"/>
                </a:cubicBezTo>
                <a:cubicBezTo>
                  <a:pt x="558978" y="21155"/>
                  <a:pt x="562513" y="18538"/>
                  <a:pt x="571834" y="21399"/>
                </a:cubicBezTo>
                <a:cubicBezTo>
                  <a:pt x="581155" y="24260"/>
                  <a:pt x="589504" y="28755"/>
                  <a:pt x="596883" y="34886"/>
                </a:cubicBezTo>
                <a:cubicBezTo>
                  <a:pt x="604261" y="41016"/>
                  <a:pt x="604307" y="46017"/>
                  <a:pt x="597023" y="49889"/>
                </a:cubicBezTo>
                <a:cubicBezTo>
                  <a:pt x="589738" y="53761"/>
                  <a:pt x="571339" y="71184"/>
                  <a:pt x="541827" y="102159"/>
                </a:cubicBezTo>
                <a:cubicBezTo>
                  <a:pt x="580187" y="97685"/>
                  <a:pt x="604307" y="94315"/>
                  <a:pt x="614188" y="92049"/>
                </a:cubicBezTo>
                <a:cubicBezTo>
                  <a:pt x="624068" y="89784"/>
                  <a:pt x="633149" y="91236"/>
                  <a:pt x="641431" y="96405"/>
                </a:cubicBezTo>
                <a:cubicBezTo>
                  <a:pt x="649712" y="101575"/>
                  <a:pt x="652946" y="106537"/>
                  <a:pt x="651132" y="111290"/>
                </a:cubicBezTo>
                <a:cubicBezTo>
                  <a:pt x="649318" y="116044"/>
                  <a:pt x="635031" y="118884"/>
                  <a:pt x="608272" y="119809"/>
                </a:cubicBezTo>
                <a:cubicBezTo>
                  <a:pt x="581513" y="120733"/>
                  <a:pt x="554518" y="122953"/>
                  <a:pt x="527286" y="126466"/>
                </a:cubicBezTo>
                <a:cubicBezTo>
                  <a:pt x="508128" y="142756"/>
                  <a:pt x="492726" y="154451"/>
                  <a:pt x="481082" y="161549"/>
                </a:cubicBezTo>
                <a:cubicBezTo>
                  <a:pt x="494820" y="161621"/>
                  <a:pt x="509017" y="160105"/>
                  <a:pt x="523672" y="157000"/>
                </a:cubicBezTo>
                <a:cubicBezTo>
                  <a:pt x="538328" y="153895"/>
                  <a:pt x="550076" y="150952"/>
                  <a:pt x="558917" y="148170"/>
                </a:cubicBezTo>
                <a:cubicBezTo>
                  <a:pt x="567758" y="145388"/>
                  <a:pt x="576792" y="147589"/>
                  <a:pt x="586020" y="154774"/>
                </a:cubicBezTo>
                <a:cubicBezTo>
                  <a:pt x="595248" y="161958"/>
                  <a:pt x="591035" y="167149"/>
                  <a:pt x="573383" y="170347"/>
                </a:cubicBezTo>
                <a:cubicBezTo>
                  <a:pt x="555730" y="173545"/>
                  <a:pt x="530362" y="176650"/>
                  <a:pt x="497279" y="179661"/>
                </a:cubicBezTo>
                <a:cubicBezTo>
                  <a:pt x="504478" y="182931"/>
                  <a:pt x="506747" y="186412"/>
                  <a:pt x="504087" y="190104"/>
                </a:cubicBezTo>
                <a:cubicBezTo>
                  <a:pt x="501427" y="193797"/>
                  <a:pt x="499692" y="196048"/>
                  <a:pt x="498882" y="196858"/>
                </a:cubicBezTo>
                <a:cubicBezTo>
                  <a:pt x="498072" y="197669"/>
                  <a:pt x="495286" y="199845"/>
                  <a:pt x="490525" y="203387"/>
                </a:cubicBezTo>
                <a:cubicBezTo>
                  <a:pt x="513684" y="200834"/>
                  <a:pt x="527727" y="198171"/>
                  <a:pt x="532653" y="195396"/>
                </a:cubicBezTo>
                <a:cubicBezTo>
                  <a:pt x="537579" y="192621"/>
                  <a:pt x="543433" y="192689"/>
                  <a:pt x="550216" y="195600"/>
                </a:cubicBezTo>
                <a:cubicBezTo>
                  <a:pt x="556999" y="198511"/>
                  <a:pt x="563596" y="202616"/>
                  <a:pt x="570005" y="207915"/>
                </a:cubicBezTo>
                <a:cubicBezTo>
                  <a:pt x="576415" y="213213"/>
                  <a:pt x="577774" y="217957"/>
                  <a:pt x="574082" y="222144"/>
                </a:cubicBezTo>
                <a:cubicBezTo>
                  <a:pt x="570389" y="226331"/>
                  <a:pt x="567872" y="232437"/>
                  <a:pt x="566531" y="240460"/>
                </a:cubicBezTo>
                <a:cubicBezTo>
                  <a:pt x="565191" y="248483"/>
                  <a:pt x="563617" y="258604"/>
                  <a:pt x="561810" y="270822"/>
                </a:cubicBezTo>
                <a:cubicBezTo>
                  <a:pt x="560003" y="283040"/>
                  <a:pt x="555497" y="292751"/>
                  <a:pt x="548291" y="299957"/>
                </a:cubicBezTo>
                <a:cubicBezTo>
                  <a:pt x="541085" y="307163"/>
                  <a:pt x="533212" y="312692"/>
                  <a:pt x="524673" y="316542"/>
                </a:cubicBezTo>
                <a:cubicBezTo>
                  <a:pt x="516133" y="320392"/>
                  <a:pt x="510823" y="317980"/>
                  <a:pt x="508744" y="309304"/>
                </a:cubicBezTo>
                <a:cubicBezTo>
                  <a:pt x="506665" y="300628"/>
                  <a:pt x="500158" y="290930"/>
                  <a:pt x="489223" y="280211"/>
                </a:cubicBezTo>
                <a:cubicBezTo>
                  <a:pt x="478289" y="269492"/>
                  <a:pt x="480946" y="266606"/>
                  <a:pt x="497193" y="271553"/>
                </a:cubicBezTo>
                <a:cubicBezTo>
                  <a:pt x="513440" y="276500"/>
                  <a:pt x="522919" y="277913"/>
                  <a:pt x="525630" y="275791"/>
                </a:cubicBezTo>
                <a:cubicBezTo>
                  <a:pt x="528340" y="273668"/>
                  <a:pt x="531014" y="268448"/>
                  <a:pt x="533653" y="260131"/>
                </a:cubicBezTo>
                <a:cubicBezTo>
                  <a:pt x="536292" y="251814"/>
                  <a:pt x="537403" y="243020"/>
                  <a:pt x="536987" y="233749"/>
                </a:cubicBezTo>
                <a:cubicBezTo>
                  <a:pt x="536571" y="224478"/>
                  <a:pt x="534711" y="219150"/>
                  <a:pt x="531405" y="217767"/>
                </a:cubicBezTo>
                <a:cubicBezTo>
                  <a:pt x="528100" y="216383"/>
                  <a:pt x="520030" y="216791"/>
                  <a:pt x="507195" y="218993"/>
                </a:cubicBezTo>
                <a:cubicBezTo>
                  <a:pt x="494361" y="221194"/>
                  <a:pt x="484760" y="224567"/>
                  <a:pt x="478393" y="229113"/>
                </a:cubicBezTo>
                <a:cubicBezTo>
                  <a:pt x="472026" y="233659"/>
                  <a:pt x="466716" y="234591"/>
                  <a:pt x="462465" y="231910"/>
                </a:cubicBezTo>
                <a:cubicBezTo>
                  <a:pt x="458213" y="229228"/>
                  <a:pt x="455051" y="225241"/>
                  <a:pt x="452979" y="219950"/>
                </a:cubicBezTo>
                <a:cubicBezTo>
                  <a:pt x="450906" y="214658"/>
                  <a:pt x="452276" y="210740"/>
                  <a:pt x="457087" y="208194"/>
                </a:cubicBezTo>
                <a:cubicBezTo>
                  <a:pt x="461898" y="205649"/>
                  <a:pt x="466623" y="201426"/>
                  <a:pt x="471262" y="195525"/>
                </a:cubicBezTo>
                <a:cubicBezTo>
                  <a:pt x="475902" y="189624"/>
                  <a:pt x="478221" y="185519"/>
                  <a:pt x="478221" y="183210"/>
                </a:cubicBezTo>
                <a:cubicBezTo>
                  <a:pt x="478221" y="181174"/>
                  <a:pt x="477543" y="179751"/>
                  <a:pt x="476188" y="178940"/>
                </a:cubicBezTo>
                <a:cubicBezTo>
                  <a:pt x="474833" y="178130"/>
                  <a:pt x="473080" y="176886"/>
                  <a:pt x="470929" y="175208"/>
                </a:cubicBezTo>
                <a:cubicBezTo>
                  <a:pt x="455140" y="190768"/>
                  <a:pt x="438072" y="204054"/>
                  <a:pt x="419724" y="215067"/>
                </a:cubicBezTo>
                <a:cubicBezTo>
                  <a:pt x="401375" y="226080"/>
                  <a:pt x="382690" y="234562"/>
                  <a:pt x="363668" y="240514"/>
                </a:cubicBezTo>
                <a:cubicBezTo>
                  <a:pt x="344645" y="246465"/>
                  <a:pt x="345219" y="242374"/>
                  <a:pt x="365389" y="228242"/>
                </a:cubicBezTo>
                <a:cubicBezTo>
                  <a:pt x="385558" y="214110"/>
                  <a:pt x="402583" y="201892"/>
                  <a:pt x="416465" y="191588"/>
                </a:cubicBezTo>
                <a:cubicBezTo>
                  <a:pt x="430346" y="181285"/>
                  <a:pt x="456782" y="160072"/>
                  <a:pt x="495773" y="127950"/>
                </a:cubicBezTo>
                <a:cubicBezTo>
                  <a:pt x="454130" y="134217"/>
                  <a:pt x="426446" y="138935"/>
                  <a:pt x="412722" y="142104"/>
                </a:cubicBezTo>
                <a:cubicBezTo>
                  <a:pt x="398999" y="145273"/>
                  <a:pt x="388018" y="146385"/>
                  <a:pt x="379779" y="145438"/>
                </a:cubicBezTo>
                <a:cubicBezTo>
                  <a:pt x="371540" y="144492"/>
                  <a:pt x="364291" y="141175"/>
                  <a:pt x="358032" y="135490"/>
                </a:cubicBezTo>
                <a:cubicBezTo>
                  <a:pt x="351773" y="129804"/>
                  <a:pt x="354364" y="126670"/>
                  <a:pt x="365808" y="126090"/>
                </a:cubicBezTo>
                <a:cubicBezTo>
                  <a:pt x="377251" y="125509"/>
                  <a:pt x="391789" y="124086"/>
                  <a:pt x="409420" y="121820"/>
                </a:cubicBezTo>
                <a:cubicBezTo>
                  <a:pt x="427051" y="119554"/>
                  <a:pt x="448637" y="116772"/>
                  <a:pt x="474177" y="113474"/>
                </a:cubicBezTo>
                <a:lnTo>
                  <a:pt x="474177" y="83424"/>
                </a:lnTo>
                <a:cubicBezTo>
                  <a:pt x="468254" y="85202"/>
                  <a:pt x="461217" y="86321"/>
                  <a:pt x="453065" y="86779"/>
                </a:cubicBezTo>
                <a:cubicBezTo>
                  <a:pt x="444912" y="87238"/>
                  <a:pt x="436269" y="84069"/>
                  <a:pt x="427134" y="77272"/>
                </a:cubicBezTo>
                <a:cubicBezTo>
                  <a:pt x="417999" y="70475"/>
                  <a:pt x="418860" y="67076"/>
                  <a:pt x="429715" y="67076"/>
                </a:cubicBezTo>
                <a:cubicBezTo>
                  <a:pt x="438463" y="67076"/>
                  <a:pt x="453283" y="65470"/>
                  <a:pt x="474177" y="62258"/>
                </a:cubicBezTo>
                <a:cubicBezTo>
                  <a:pt x="474177" y="36589"/>
                  <a:pt x="472377" y="19499"/>
                  <a:pt x="468778" y="10988"/>
                </a:cubicBezTo>
                <a:cubicBezTo>
                  <a:pt x="466078" y="4605"/>
                  <a:pt x="467083" y="1275"/>
                  <a:pt x="471793" y="998"/>
                </a:cubicBezTo>
                <a:close/>
                <a:moveTo>
                  <a:pt x="2853402" y="1"/>
                </a:moveTo>
                <a:cubicBezTo>
                  <a:pt x="2856790" y="-16"/>
                  <a:pt x="2861711" y="1011"/>
                  <a:pt x="2868164" y="3083"/>
                </a:cubicBezTo>
                <a:cubicBezTo>
                  <a:pt x="2881070" y="7227"/>
                  <a:pt x="2885723" y="12540"/>
                  <a:pt x="2882124" y="19022"/>
                </a:cubicBezTo>
                <a:lnTo>
                  <a:pt x="2874015" y="25217"/>
                </a:lnTo>
                <a:cubicBezTo>
                  <a:pt x="2880554" y="25289"/>
                  <a:pt x="2890320" y="23733"/>
                  <a:pt x="2903312" y="20549"/>
                </a:cubicBezTo>
                <a:cubicBezTo>
                  <a:pt x="2916304" y="17366"/>
                  <a:pt x="2925693" y="19434"/>
                  <a:pt x="2931480" y="26755"/>
                </a:cubicBezTo>
                <a:cubicBezTo>
                  <a:pt x="2937266" y="34076"/>
                  <a:pt x="2930917" y="39274"/>
                  <a:pt x="2912432" y="42350"/>
                </a:cubicBezTo>
                <a:cubicBezTo>
                  <a:pt x="2893948" y="45426"/>
                  <a:pt x="2879521" y="46068"/>
                  <a:pt x="2869153" y="44275"/>
                </a:cubicBezTo>
                <a:cubicBezTo>
                  <a:pt x="2861711" y="56106"/>
                  <a:pt x="2851637" y="66036"/>
                  <a:pt x="2838931" y="74067"/>
                </a:cubicBezTo>
                <a:lnTo>
                  <a:pt x="2827718" y="78299"/>
                </a:lnTo>
                <a:lnTo>
                  <a:pt x="2827379" y="78377"/>
                </a:lnTo>
                <a:lnTo>
                  <a:pt x="2830768" y="67442"/>
                </a:lnTo>
                <a:cubicBezTo>
                  <a:pt x="2838032" y="54994"/>
                  <a:pt x="2843205" y="44017"/>
                  <a:pt x="2846288" y="34509"/>
                </a:cubicBezTo>
                <a:cubicBezTo>
                  <a:pt x="2849371" y="25002"/>
                  <a:pt x="2850239" y="18459"/>
                  <a:pt x="2848891" y="14881"/>
                </a:cubicBezTo>
                <a:cubicBezTo>
                  <a:pt x="2847543" y="11303"/>
                  <a:pt x="2847191" y="7406"/>
                  <a:pt x="2847837" y="3190"/>
                </a:cubicBezTo>
                <a:cubicBezTo>
                  <a:pt x="2848159" y="1082"/>
                  <a:pt x="2850015" y="19"/>
                  <a:pt x="2853402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2228574" y="4241142"/>
            <a:ext cx="521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加法算式：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3+3+3+3=12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（枝）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2228572" y="4821437"/>
            <a:ext cx="534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乘法算式：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3×4=12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（枝）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855" y="5408131"/>
            <a:ext cx="856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答：每个花瓶里插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枝花，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个花瓶一共插了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枝花。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5" y="3890678"/>
            <a:ext cx="2511366" cy="2511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04109" y="1314593"/>
            <a:ext cx="6373960" cy="325169"/>
          </a:xfrm>
          <a:custGeom>
            <a:avLst/>
            <a:gdLst/>
            <a:ahLst/>
            <a:cxnLst/>
            <a:rect l="l" t="t" r="r" b="b"/>
            <a:pathLst>
              <a:path w="6373960" h="325169">
                <a:moveTo>
                  <a:pt x="6303685" y="239045"/>
                </a:moveTo>
                <a:cubicBezTo>
                  <a:pt x="6310483" y="239045"/>
                  <a:pt x="6316022" y="241185"/>
                  <a:pt x="6320302" y="245466"/>
                </a:cubicBezTo>
                <a:cubicBezTo>
                  <a:pt x="6324583" y="249746"/>
                  <a:pt x="6326722" y="254819"/>
                  <a:pt x="6326722" y="260684"/>
                </a:cubicBezTo>
                <a:cubicBezTo>
                  <a:pt x="6326722" y="267252"/>
                  <a:pt x="6324525" y="272734"/>
                  <a:pt x="6320130" y="277129"/>
                </a:cubicBezTo>
                <a:cubicBezTo>
                  <a:pt x="6315735" y="281524"/>
                  <a:pt x="6310254" y="283722"/>
                  <a:pt x="6303685" y="283722"/>
                </a:cubicBezTo>
                <a:cubicBezTo>
                  <a:pt x="6297089" y="283722"/>
                  <a:pt x="6291604" y="281535"/>
                  <a:pt x="6287230" y="277161"/>
                </a:cubicBezTo>
                <a:cubicBezTo>
                  <a:pt x="6282856" y="272788"/>
                  <a:pt x="6280669" y="267295"/>
                  <a:pt x="6280669" y="260684"/>
                </a:cubicBezTo>
                <a:cubicBezTo>
                  <a:pt x="6280669" y="254776"/>
                  <a:pt x="6282799" y="249693"/>
                  <a:pt x="6287058" y="245434"/>
                </a:cubicBezTo>
                <a:cubicBezTo>
                  <a:pt x="6291317" y="241175"/>
                  <a:pt x="6296860" y="239045"/>
                  <a:pt x="6303685" y="239045"/>
                </a:cubicBezTo>
                <a:close/>
                <a:moveTo>
                  <a:pt x="4160561" y="239045"/>
                </a:moveTo>
                <a:cubicBezTo>
                  <a:pt x="4167358" y="239045"/>
                  <a:pt x="4172897" y="241185"/>
                  <a:pt x="4177177" y="245466"/>
                </a:cubicBezTo>
                <a:cubicBezTo>
                  <a:pt x="4181458" y="249746"/>
                  <a:pt x="4183598" y="254819"/>
                  <a:pt x="4183598" y="260684"/>
                </a:cubicBezTo>
                <a:cubicBezTo>
                  <a:pt x="4183598" y="267252"/>
                  <a:pt x="4181400" y="272734"/>
                  <a:pt x="4177005" y="277129"/>
                </a:cubicBezTo>
                <a:cubicBezTo>
                  <a:pt x="4172610" y="281524"/>
                  <a:pt x="4167128" y="283722"/>
                  <a:pt x="4160561" y="283722"/>
                </a:cubicBezTo>
                <a:cubicBezTo>
                  <a:pt x="4153964" y="283722"/>
                  <a:pt x="4148479" y="281535"/>
                  <a:pt x="4144105" y="277161"/>
                </a:cubicBezTo>
                <a:cubicBezTo>
                  <a:pt x="4139731" y="272788"/>
                  <a:pt x="4137545" y="267295"/>
                  <a:pt x="4137545" y="260684"/>
                </a:cubicBezTo>
                <a:cubicBezTo>
                  <a:pt x="4137545" y="254776"/>
                  <a:pt x="4139674" y="249693"/>
                  <a:pt x="4143933" y="245434"/>
                </a:cubicBezTo>
                <a:cubicBezTo>
                  <a:pt x="4148192" y="241175"/>
                  <a:pt x="4153735" y="239045"/>
                  <a:pt x="4160561" y="239045"/>
                </a:cubicBezTo>
                <a:close/>
                <a:moveTo>
                  <a:pt x="768306" y="239045"/>
                </a:moveTo>
                <a:cubicBezTo>
                  <a:pt x="775103" y="239045"/>
                  <a:pt x="780868" y="241411"/>
                  <a:pt x="785600" y="246143"/>
                </a:cubicBezTo>
                <a:cubicBezTo>
                  <a:pt x="790332" y="250876"/>
                  <a:pt x="792699" y="256174"/>
                  <a:pt x="792699" y="262040"/>
                </a:cubicBezTo>
                <a:cubicBezTo>
                  <a:pt x="792699" y="269497"/>
                  <a:pt x="790275" y="275648"/>
                  <a:pt x="785428" y="280495"/>
                </a:cubicBezTo>
                <a:cubicBezTo>
                  <a:pt x="780581" y="285342"/>
                  <a:pt x="774873" y="287766"/>
                  <a:pt x="768306" y="287766"/>
                </a:cubicBezTo>
                <a:cubicBezTo>
                  <a:pt x="761709" y="287766"/>
                  <a:pt x="755998" y="285353"/>
                  <a:pt x="751173" y="280528"/>
                </a:cubicBezTo>
                <a:cubicBezTo>
                  <a:pt x="746347" y="275702"/>
                  <a:pt x="743934" y="269540"/>
                  <a:pt x="743934" y="262040"/>
                </a:cubicBezTo>
                <a:cubicBezTo>
                  <a:pt x="743934" y="256131"/>
                  <a:pt x="746290" y="250822"/>
                  <a:pt x="751001" y="246111"/>
                </a:cubicBezTo>
                <a:cubicBezTo>
                  <a:pt x="755711" y="241400"/>
                  <a:pt x="761479" y="239045"/>
                  <a:pt x="768306" y="239045"/>
                </a:cubicBezTo>
                <a:close/>
                <a:moveTo>
                  <a:pt x="461271" y="188539"/>
                </a:moveTo>
                <a:cubicBezTo>
                  <a:pt x="469130" y="189987"/>
                  <a:pt x="475984" y="192655"/>
                  <a:pt x="481835" y="196541"/>
                </a:cubicBezTo>
                <a:cubicBezTo>
                  <a:pt x="488260" y="200226"/>
                  <a:pt x="490296" y="204041"/>
                  <a:pt x="487944" y="207984"/>
                </a:cubicBezTo>
                <a:cubicBezTo>
                  <a:pt x="485592" y="211928"/>
                  <a:pt x="483068" y="220632"/>
                  <a:pt x="480372" y="234098"/>
                </a:cubicBezTo>
                <a:cubicBezTo>
                  <a:pt x="477677" y="247563"/>
                  <a:pt x="472052" y="260240"/>
                  <a:pt x="463498" y="272128"/>
                </a:cubicBezTo>
                <a:cubicBezTo>
                  <a:pt x="454944" y="284016"/>
                  <a:pt x="442593" y="292068"/>
                  <a:pt x="426446" y="296284"/>
                </a:cubicBezTo>
                <a:cubicBezTo>
                  <a:pt x="410299" y="300500"/>
                  <a:pt x="405958" y="299181"/>
                  <a:pt x="413421" y="292326"/>
                </a:cubicBezTo>
                <a:cubicBezTo>
                  <a:pt x="420886" y="285471"/>
                  <a:pt x="428784" y="277663"/>
                  <a:pt x="437115" y="268901"/>
                </a:cubicBezTo>
                <a:cubicBezTo>
                  <a:pt x="445447" y="260140"/>
                  <a:pt x="451165" y="247940"/>
                  <a:pt x="454270" y="232302"/>
                </a:cubicBezTo>
                <a:cubicBezTo>
                  <a:pt x="457374" y="216664"/>
                  <a:pt x="457353" y="205098"/>
                  <a:pt x="454205" y="197605"/>
                </a:cubicBezTo>
                <a:cubicBezTo>
                  <a:pt x="451057" y="190113"/>
                  <a:pt x="453413" y="187090"/>
                  <a:pt x="461271" y="188539"/>
                </a:cubicBezTo>
                <a:close/>
                <a:moveTo>
                  <a:pt x="3908583" y="183701"/>
                </a:moveTo>
                <a:lnTo>
                  <a:pt x="3849977" y="190324"/>
                </a:lnTo>
                <a:cubicBezTo>
                  <a:pt x="3848643" y="192393"/>
                  <a:pt x="3847362" y="194033"/>
                  <a:pt x="3846134" y="195245"/>
                </a:cubicBezTo>
                <a:lnTo>
                  <a:pt x="3844704" y="196198"/>
                </a:lnTo>
                <a:lnTo>
                  <a:pt x="3851892" y="198036"/>
                </a:lnTo>
                <a:cubicBezTo>
                  <a:pt x="3857814" y="200323"/>
                  <a:pt x="3860302" y="202772"/>
                  <a:pt x="3859356" y="205381"/>
                </a:cubicBezTo>
                <a:cubicBezTo>
                  <a:pt x="3858409" y="207991"/>
                  <a:pt x="3857535" y="210651"/>
                  <a:pt x="3856731" y="213362"/>
                </a:cubicBezTo>
                <a:cubicBezTo>
                  <a:pt x="3870269" y="212573"/>
                  <a:pt x="3888660" y="210515"/>
                  <a:pt x="3911905" y="207188"/>
                </a:cubicBezTo>
                <a:cubicBezTo>
                  <a:pt x="3911905" y="200506"/>
                  <a:pt x="3910783" y="194465"/>
                  <a:pt x="3908539" y="189066"/>
                </a:cubicBezTo>
                <a:close/>
                <a:moveTo>
                  <a:pt x="3919262" y="182494"/>
                </a:moveTo>
                <a:lnTo>
                  <a:pt x="3911578" y="183363"/>
                </a:lnTo>
                <a:lnTo>
                  <a:pt x="3915455" y="183140"/>
                </a:lnTo>
                <a:lnTo>
                  <a:pt x="3922045" y="185119"/>
                </a:lnTo>
                <a:close/>
                <a:moveTo>
                  <a:pt x="498652" y="181998"/>
                </a:moveTo>
                <a:cubicBezTo>
                  <a:pt x="499981" y="181852"/>
                  <a:pt x="501682" y="182018"/>
                  <a:pt x="503754" y="182494"/>
                </a:cubicBezTo>
                <a:cubicBezTo>
                  <a:pt x="512043" y="184402"/>
                  <a:pt x="518496" y="186739"/>
                  <a:pt x="523113" y="189507"/>
                </a:cubicBezTo>
                <a:cubicBezTo>
                  <a:pt x="529925" y="193178"/>
                  <a:pt x="532198" y="197803"/>
                  <a:pt x="529932" y="203381"/>
                </a:cubicBezTo>
                <a:cubicBezTo>
                  <a:pt x="527667" y="208959"/>
                  <a:pt x="526759" y="221389"/>
                  <a:pt x="527212" y="240669"/>
                </a:cubicBezTo>
                <a:cubicBezTo>
                  <a:pt x="527663" y="259950"/>
                  <a:pt x="525810" y="274645"/>
                  <a:pt x="521651" y="284754"/>
                </a:cubicBezTo>
                <a:cubicBezTo>
                  <a:pt x="517492" y="294864"/>
                  <a:pt x="512523" y="296223"/>
                  <a:pt x="506744" y="288831"/>
                </a:cubicBezTo>
                <a:cubicBezTo>
                  <a:pt x="500965" y="281438"/>
                  <a:pt x="498749" y="273695"/>
                  <a:pt x="500097" y="265600"/>
                </a:cubicBezTo>
                <a:cubicBezTo>
                  <a:pt x="501445" y="257505"/>
                  <a:pt x="502119" y="245068"/>
                  <a:pt x="502119" y="228290"/>
                </a:cubicBezTo>
                <a:cubicBezTo>
                  <a:pt x="502119" y="211971"/>
                  <a:pt x="500320" y="199782"/>
                  <a:pt x="496721" y="191722"/>
                </a:cubicBezTo>
                <a:cubicBezTo>
                  <a:pt x="494021" y="185678"/>
                  <a:pt x="494665" y="182437"/>
                  <a:pt x="498652" y="181998"/>
                </a:cubicBezTo>
                <a:close/>
                <a:moveTo>
                  <a:pt x="1035339" y="166153"/>
                </a:moveTo>
                <a:cubicBezTo>
                  <a:pt x="1037983" y="166127"/>
                  <a:pt x="1041227" y="166412"/>
                  <a:pt x="1045070" y="167007"/>
                </a:cubicBezTo>
                <a:cubicBezTo>
                  <a:pt x="1060443" y="169387"/>
                  <a:pt x="1071044" y="175030"/>
                  <a:pt x="1076873" y="183936"/>
                </a:cubicBezTo>
                <a:cubicBezTo>
                  <a:pt x="1082702" y="192841"/>
                  <a:pt x="1083620" y="201800"/>
                  <a:pt x="1079626" y="210813"/>
                </a:cubicBezTo>
                <a:cubicBezTo>
                  <a:pt x="1075632" y="219826"/>
                  <a:pt x="1068079" y="220345"/>
                  <a:pt x="1056965" y="212372"/>
                </a:cubicBezTo>
                <a:lnTo>
                  <a:pt x="1038983" y="192970"/>
                </a:lnTo>
                <a:cubicBezTo>
                  <a:pt x="1035297" y="188381"/>
                  <a:pt x="1031547" y="182312"/>
                  <a:pt x="1027733" y="174761"/>
                </a:cubicBezTo>
                <a:cubicBezTo>
                  <a:pt x="1024872" y="169099"/>
                  <a:pt x="1027407" y="166229"/>
                  <a:pt x="1035339" y="166153"/>
                </a:cubicBezTo>
                <a:close/>
                <a:moveTo>
                  <a:pt x="545037" y="165911"/>
                </a:moveTo>
                <a:cubicBezTo>
                  <a:pt x="546477" y="165713"/>
                  <a:pt x="548307" y="165856"/>
                  <a:pt x="550528" y="166340"/>
                </a:cubicBezTo>
                <a:cubicBezTo>
                  <a:pt x="559412" y="168276"/>
                  <a:pt x="566256" y="171166"/>
                  <a:pt x="571060" y="175009"/>
                </a:cubicBezTo>
                <a:cubicBezTo>
                  <a:pt x="577398" y="178594"/>
                  <a:pt x="579635" y="182107"/>
                  <a:pt x="577772" y="185549"/>
                </a:cubicBezTo>
                <a:cubicBezTo>
                  <a:pt x="575907" y="188991"/>
                  <a:pt x="574326" y="196128"/>
                  <a:pt x="573028" y="206962"/>
                </a:cubicBezTo>
                <a:cubicBezTo>
                  <a:pt x="571730" y="217796"/>
                  <a:pt x="571297" y="229294"/>
                  <a:pt x="571727" y="241454"/>
                </a:cubicBezTo>
                <a:cubicBezTo>
                  <a:pt x="572157" y="253615"/>
                  <a:pt x="574448" y="261201"/>
                  <a:pt x="578600" y="264212"/>
                </a:cubicBezTo>
                <a:cubicBezTo>
                  <a:pt x="582751" y="267224"/>
                  <a:pt x="590125" y="268729"/>
                  <a:pt x="600723" y="268729"/>
                </a:cubicBezTo>
                <a:cubicBezTo>
                  <a:pt x="612597" y="268729"/>
                  <a:pt x="620777" y="267797"/>
                  <a:pt x="625266" y="265933"/>
                </a:cubicBezTo>
                <a:cubicBezTo>
                  <a:pt x="629754" y="264069"/>
                  <a:pt x="635125" y="253941"/>
                  <a:pt x="641378" y="235550"/>
                </a:cubicBezTo>
                <a:cubicBezTo>
                  <a:pt x="647630" y="217158"/>
                  <a:pt x="650523" y="216445"/>
                  <a:pt x="650057" y="233409"/>
                </a:cubicBezTo>
                <a:cubicBezTo>
                  <a:pt x="649591" y="250374"/>
                  <a:pt x="651838" y="262932"/>
                  <a:pt x="656800" y="271085"/>
                </a:cubicBezTo>
                <a:cubicBezTo>
                  <a:pt x="661762" y="279237"/>
                  <a:pt x="657589" y="285629"/>
                  <a:pt x="644281" y="290261"/>
                </a:cubicBezTo>
                <a:cubicBezTo>
                  <a:pt x="630973" y="294893"/>
                  <a:pt x="616067" y="296980"/>
                  <a:pt x="599561" y="296521"/>
                </a:cubicBezTo>
                <a:cubicBezTo>
                  <a:pt x="583055" y="296062"/>
                  <a:pt x="570561" y="292089"/>
                  <a:pt x="562079" y="284604"/>
                </a:cubicBezTo>
                <a:cubicBezTo>
                  <a:pt x="553597" y="277118"/>
                  <a:pt x="549356" y="265997"/>
                  <a:pt x="549356" y="251241"/>
                </a:cubicBezTo>
                <a:cubicBezTo>
                  <a:pt x="549356" y="237876"/>
                  <a:pt x="549138" y="224386"/>
                  <a:pt x="548700" y="210770"/>
                </a:cubicBezTo>
                <a:cubicBezTo>
                  <a:pt x="548262" y="197154"/>
                  <a:pt x="546237" y="185861"/>
                  <a:pt x="542623" y="176891"/>
                </a:cubicBezTo>
                <a:cubicBezTo>
                  <a:pt x="539913" y="170164"/>
                  <a:pt x="540718" y="166504"/>
                  <a:pt x="545037" y="165911"/>
                </a:cubicBezTo>
                <a:close/>
                <a:moveTo>
                  <a:pt x="5313359" y="162232"/>
                </a:moveTo>
                <a:lnTo>
                  <a:pt x="5262233" y="174488"/>
                </a:lnTo>
                <a:lnTo>
                  <a:pt x="5267854" y="177343"/>
                </a:lnTo>
                <a:cubicBezTo>
                  <a:pt x="5279605" y="183918"/>
                  <a:pt x="5284488" y="189453"/>
                  <a:pt x="5282502" y="193949"/>
                </a:cubicBezTo>
                <a:cubicBezTo>
                  <a:pt x="5280516" y="198444"/>
                  <a:pt x="5277910" y="202184"/>
                  <a:pt x="5274683" y="205166"/>
                </a:cubicBezTo>
                <a:lnTo>
                  <a:pt x="5315015" y="233624"/>
                </a:lnTo>
                <a:lnTo>
                  <a:pt x="5315015" y="183764"/>
                </a:lnTo>
                <a:cubicBezTo>
                  <a:pt x="5315015" y="171245"/>
                  <a:pt x="5314463" y="164067"/>
                  <a:pt x="5313359" y="162232"/>
                </a:cubicBezTo>
                <a:close/>
                <a:moveTo>
                  <a:pt x="5970050" y="156443"/>
                </a:moveTo>
                <a:cubicBezTo>
                  <a:pt x="5972616" y="157155"/>
                  <a:pt x="5968477" y="169968"/>
                  <a:pt x="5957631" y="194884"/>
                </a:cubicBezTo>
                <a:cubicBezTo>
                  <a:pt x="5945198" y="223292"/>
                  <a:pt x="5937641" y="245201"/>
                  <a:pt x="5934960" y="260609"/>
                </a:cubicBezTo>
                <a:cubicBezTo>
                  <a:pt x="5932278" y="276018"/>
                  <a:pt x="5926725" y="279800"/>
                  <a:pt x="5918300" y="271956"/>
                </a:cubicBezTo>
                <a:cubicBezTo>
                  <a:pt x="5909875" y="264112"/>
                  <a:pt x="5904014" y="255321"/>
                  <a:pt x="5900715" y="245584"/>
                </a:cubicBezTo>
                <a:cubicBezTo>
                  <a:pt x="5897417" y="235847"/>
                  <a:pt x="5898665" y="229968"/>
                  <a:pt x="5904458" y="227946"/>
                </a:cubicBezTo>
                <a:cubicBezTo>
                  <a:pt x="5910252" y="225924"/>
                  <a:pt x="5916411" y="220991"/>
                  <a:pt x="5922935" y="213147"/>
                </a:cubicBezTo>
                <a:cubicBezTo>
                  <a:pt x="5929461" y="205303"/>
                  <a:pt x="5941212" y="190331"/>
                  <a:pt x="5958191" y="168233"/>
                </a:cubicBezTo>
                <a:cubicBezTo>
                  <a:pt x="5964558" y="159946"/>
                  <a:pt x="5968511" y="156016"/>
                  <a:pt x="5970050" y="156443"/>
                </a:cubicBezTo>
                <a:close/>
                <a:moveTo>
                  <a:pt x="2760125" y="156443"/>
                </a:moveTo>
                <a:cubicBezTo>
                  <a:pt x="2762691" y="157155"/>
                  <a:pt x="2758551" y="169968"/>
                  <a:pt x="2747707" y="194884"/>
                </a:cubicBezTo>
                <a:cubicBezTo>
                  <a:pt x="2735274" y="223292"/>
                  <a:pt x="2727716" y="245201"/>
                  <a:pt x="2725035" y="260609"/>
                </a:cubicBezTo>
                <a:cubicBezTo>
                  <a:pt x="2722353" y="276018"/>
                  <a:pt x="2716800" y="279800"/>
                  <a:pt x="2708375" y="271956"/>
                </a:cubicBezTo>
                <a:cubicBezTo>
                  <a:pt x="2699950" y="264112"/>
                  <a:pt x="2694088" y="255321"/>
                  <a:pt x="2690790" y="245584"/>
                </a:cubicBezTo>
                <a:cubicBezTo>
                  <a:pt x="2687492" y="235847"/>
                  <a:pt x="2688740" y="229968"/>
                  <a:pt x="2694533" y="227946"/>
                </a:cubicBezTo>
                <a:cubicBezTo>
                  <a:pt x="2700326" y="225924"/>
                  <a:pt x="2706486" y="220991"/>
                  <a:pt x="2713010" y="213147"/>
                </a:cubicBezTo>
                <a:cubicBezTo>
                  <a:pt x="2719535" y="205303"/>
                  <a:pt x="2731287" y="190331"/>
                  <a:pt x="2748266" y="168233"/>
                </a:cubicBezTo>
                <a:cubicBezTo>
                  <a:pt x="2754633" y="159946"/>
                  <a:pt x="2758586" y="156016"/>
                  <a:pt x="2760125" y="156443"/>
                </a:cubicBezTo>
                <a:close/>
                <a:moveTo>
                  <a:pt x="426858" y="151307"/>
                </a:moveTo>
                <a:cubicBezTo>
                  <a:pt x="428050" y="152653"/>
                  <a:pt x="427500" y="158059"/>
                  <a:pt x="425210" y="167523"/>
                </a:cubicBezTo>
                <a:cubicBezTo>
                  <a:pt x="420628" y="186452"/>
                  <a:pt x="415189" y="205360"/>
                  <a:pt x="408894" y="224246"/>
                </a:cubicBezTo>
                <a:cubicBezTo>
                  <a:pt x="402684" y="242831"/>
                  <a:pt x="398211" y="259863"/>
                  <a:pt x="395471" y="275344"/>
                </a:cubicBezTo>
                <a:cubicBezTo>
                  <a:pt x="392732" y="290824"/>
                  <a:pt x="384852" y="290569"/>
                  <a:pt x="371831" y="274580"/>
                </a:cubicBezTo>
                <a:cubicBezTo>
                  <a:pt x="358811" y="258591"/>
                  <a:pt x="355333" y="249072"/>
                  <a:pt x="361399" y="246025"/>
                </a:cubicBezTo>
                <a:cubicBezTo>
                  <a:pt x="367465" y="242978"/>
                  <a:pt x="376087" y="231172"/>
                  <a:pt x="387265" y="210608"/>
                </a:cubicBezTo>
                <a:cubicBezTo>
                  <a:pt x="398443" y="190045"/>
                  <a:pt x="408707" y="172990"/>
                  <a:pt x="418057" y="159446"/>
                </a:cubicBezTo>
                <a:cubicBezTo>
                  <a:pt x="422732" y="152674"/>
                  <a:pt x="425665" y="149961"/>
                  <a:pt x="426858" y="151307"/>
                </a:cubicBezTo>
                <a:close/>
                <a:moveTo>
                  <a:pt x="768306" y="136462"/>
                </a:moveTo>
                <a:cubicBezTo>
                  <a:pt x="775103" y="136462"/>
                  <a:pt x="780868" y="138829"/>
                  <a:pt x="785600" y="143561"/>
                </a:cubicBezTo>
                <a:cubicBezTo>
                  <a:pt x="790332" y="148293"/>
                  <a:pt x="792699" y="153592"/>
                  <a:pt x="792699" y="159457"/>
                </a:cubicBezTo>
                <a:cubicBezTo>
                  <a:pt x="792699" y="166914"/>
                  <a:pt x="790275" y="173066"/>
                  <a:pt x="785428" y="177913"/>
                </a:cubicBezTo>
                <a:cubicBezTo>
                  <a:pt x="780581" y="182760"/>
                  <a:pt x="774873" y="185183"/>
                  <a:pt x="768306" y="185183"/>
                </a:cubicBezTo>
                <a:cubicBezTo>
                  <a:pt x="761709" y="185183"/>
                  <a:pt x="755998" y="182771"/>
                  <a:pt x="751173" y="177945"/>
                </a:cubicBezTo>
                <a:cubicBezTo>
                  <a:pt x="746347" y="173120"/>
                  <a:pt x="743934" y="166957"/>
                  <a:pt x="743934" y="159457"/>
                </a:cubicBezTo>
                <a:cubicBezTo>
                  <a:pt x="743934" y="153549"/>
                  <a:pt x="746290" y="148239"/>
                  <a:pt x="751001" y="143529"/>
                </a:cubicBezTo>
                <a:cubicBezTo>
                  <a:pt x="755711" y="138818"/>
                  <a:pt x="761479" y="136462"/>
                  <a:pt x="768306" y="136462"/>
                </a:cubicBezTo>
                <a:close/>
                <a:moveTo>
                  <a:pt x="145668" y="136439"/>
                </a:moveTo>
                <a:cubicBezTo>
                  <a:pt x="147304" y="136623"/>
                  <a:pt x="149308" y="137197"/>
                  <a:pt x="151677" y="138162"/>
                </a:cubicBezTo>
                <a:cubicBezTo>
                  <a:pt x="161156" y="142019"/>
                  <a:pt x="168384" y="146354"/>
                  <a:pt x="173360" y="151165"/>
                </a:cubicBezTo>
                <a:cubicBezTo>
                  <a:pt x="178336" y="155976"/>
                  <a:pt x="179100" y="160572"/>
                  <a:pt x="175651" y="164953"/>
                </a:cubicBezTo>
                <a:cubicBezTo>
                  <a:pt x="172202" y="169334"/>
                  <a:pt x="167842" y="176138"/>
                  <a:pt x="162572" y="185366"/>
                </a:cubicBezTo>
                <a:cubicBezTo>
                  <a:pt x="157302" y="194594"/>
                  <a:pt x="150788" y="204808"/>
                  <a:pt x="143030" y="216008"/>
                </a:cubicBezTo>
                <a:cubicBezTo>
                  <a:pt x="152107" y="222963"/>
                  <a:pt x="166616" y="232646"/>
                  <a:pt x="186556" y="245057"/>
                </a:cubicBezTo>
                <a:cubicBezTo>
                  <a:pt x="206497" y="257469"/>
                  <a:pt x="224275" y="265187"/>
                  <a:pt x="239891" y="268213"/>
                </a:cubicBezTo>
                <a:cubicBezTo>
                  <a:pt x="255508" y="271239"/>
                  <a:pt x="271612" y="274741"/>
                  <a:pt x="288203" y="278721"/>
                </a:cubicBezTo>
                <a:cubicBezTo>
                  <a:pt x="304795" y="282700"/>
                  <a:pt x="306899" y="287225"/>
                  <a:pt x="294517" y="292294"/>
                </a:cubicBezTo>
                <a:cubicBezTo>
                  <a:pt x="282134" y="297363"/>
                  <a:pt x="266162" y="301249"/>
                  <a:pt x="246602" y="303952"/>
                </a:cubicBezTo>
                <a:cubicBezTo>
                  <a:pt x="227042" y="306656"/>
                  <a:pt x="210960" y="302683"/>
                  <a:pt x="198355" y="292036"/>
                </a:cubicBezTo>
                <a:cubicBezTo>
                  <a:pt x="185750" y="281388"/>
                  <a:pt x="162913" y="261968"/>
                  <a:pt x="129845" y="233775"/>
                </a:cubicBezTo>
                <a:cubicBezTo>
                  <a:pt x="115017" y="251284"/>
                  <a:pt x="97471" y="264875"/>
                  <a:pt x="77209" y="274548"/>
                </a:cubicBezTo>
                <a:cubicBezTo>
                  <a:pt x="56946" y="284220"/>
                  <a:pt x="36504" y="289741"/>
                  <a:pt x="15883" y="291111"/>
                </a:cubicBezTo>
                <a:cubicBezTo>
                  <a:pt x="-4738" y="292480"/>
                  <a:pt x="-5280" y="289164"/>
                  <a:pt x="14259" y="281162"/>
                </a:cubicBezTo>
                <a:cubicBezTo>
                  <a:pt x="33797" y="273160"/>
                  <a:pt x="52812" y="263438"/>
                  <a:pt x="71304" y="251994"/>
                </a:cubicBezTo>
                <a:cubicBezTo>
                  <a:pt x="89796" y="240551"/>
                  <a:pt x="102849" y="229265"/>
                  <a:pt x="110464" y="218137"/>
                </a:cubicBezTo>
                <a:cubicBezTo>
                  <a:pt x="103164" y="209805"/>
                  <a:pt x="95392" y="202603"/>
                  <a:pt x="87147" y="196530"/>
                </a:cubicBezTo>
                <a:cubicBezTo>
                  <a:pt x="78901" y="190457"/>
                  <a:pt x="71279" y="185402"/>
                  <a:pt x="64281" y="181365"/>
                </a:cubicBezTo>
                <a:cubicBezTo>
                  <a:pt x="57283" y="177328"/>
                  <a:pt x="58746" y="173779"/>
                  <a:pt x="68669" y="170718"/>
                </a:cubicBezTo>
                <a:cubicBezTo>
                  <a:pt x="78593" y="167656"/>
                  <a:pt x="86946" y="169190"/>
                  <a:pt x="93729" y="175321"/>
                </a:cubicBezTo>
                <a:cubicBezTo>
                  <a:pt x="100512" y="181451"/>
                  <a:pt x="110750" y="190088"/>
                  <a:pt x="124445" y="201230"/>
                </a:cubicBezTo>
                <a:cubicBezTo>
                  <a:pt x="127844" y="196225"/>
                  <a:pt x="131989" y="187811"/>
                  <a:pt x="136878" y="175988"/>
                </a:cubicBezTo>
                <a:cubicBezTo>
                  <a:pt x="141768" y="164164"/>
                  <a:pt x="143088" y="153940"/>
                  <a:pt x="140837" y="145314"/>
                </a:cubicBezTo>
                <a:cubicBezTo>
                  <a:pt x="139148" y="138845"/>
                  <a:pt x="140758" y="135886"/>
                  <a:pt x="145668" y="136439"/>
                </a:cubicBezTo>
                <a:close/>
                <a:moveTo>
                  <a:pt x="5399476" y="122924"/>
                </a:moveTo>
                <a:cubicBezTo>
                  <a:pt x="5409393" y="122817"/>
                  <a:pt x="5417539" y="126638"/>
                  <a:pt x="5423911" y="134387"/>
                </a:cubicBezTo>
                <a:cubicBezTo>
                  <a:pt x="5432408" y="144719"/>
                  <a:pt x="5426876" y="150139"/>
                  <a:pt x="5407316" y="150648"/>
                </a:cubicBezTo>
                <a:cubicBezTo>
                  <a:pt x="5387756" y="151158"/>
                  <a:pt x="5365141" y="153369"/>
                  <a:pt x="5339472" y="157284"/>
                </a:cubicBezTo>
                <a:cubicBezTo>
                  <a:pt x="5343072" y="161357"/>
                  <a:pt x="5344179" y="166014"/>
                  <a:pt x="5342796" y="171255"/>
                </a:cubicBezTo>
                <a:cubicBezTo>
                  <a:pt x="5341412" y="176497"/>
                  <a:pt x="5340304" y="182437"/>
                  <a:pt x="5339472" y="189077"/>
                </a:cubicBezTo>
                <a:cubicBezTo>
                  <a:pt x="5350170" y="186510"/>
                  <a:pt x="5359710" y="183617"/>
                  <a:pt x="5368092" y="180397"/>
                </a:cubicBezTo>
                <a:cubicBezTo>
                  <a:pt x="5376474" y="177178"/>
                  <a:pt x="5384597" y="179074"/>
                  <a:pt x="5392463" y="186087"/>
                </a:cubicBezTo>
                <a:cubicBezTo>
                  <a:pt x="5400329" y="193099"/>
                  <a:pt x="5397124" y="198753"/>
                  <a:pt x="5382848" y="203048"/>
                </a:cubicBezTo>
                <a:cubicBezTo>
                  <a:pt x="5368572" y="207342"/>
                  <a:pt x="5354049" y="209038"/>
                  <a:pt x="5339279" y="208135"/>
                </a:cubicBezTo>
                <a:lnTo>
                  <a:pt x="5338095" y="245907"/>
                </a:lnTo>
                <a:cubicBezTo>
                  <a:pt x="5363449" y="258569"/>
                  <a:pt x="5386598" y="266682"/>
                  <a:pt x="5407542" y="270246"/>
                </a:cubicBezTo>
                <a:cubicBezTo>
                  <a:pt x="5428486" y="273809"/>
                  <a:pt x="5448246" y="277068"/>
                  <a:pt x="5466824" y="280022"/>
                </a:cubicBezTo>
                <a:cubicBezTo>
                  <a:pt x="5485402" y="282976"/>
                  <a:pt x="5487661" y="287009"/>
                  <a:pt x="5473600" y="292122"/>
                </a:cubicBezTo>
                <a:cubicBezTo>
                  <a:pt x="5459539" y="297234"/>
                  <a:pt x="5443492" y="301611"/>
                  <a:pt x="5425460" y="305254"/>
                </a:cubicBezTo>
                <a:cubicBezTo>
                  <a:pt x="5407427" y="308896"/>
                  <a:pt x="5393632" y="309075"/>
                  <a:pt x="5384074" y="305792"/>
                </a:cubicBezTo>
                <a:cubicBezTo>
                  <a:pt x="5374516" y="302508"/>
                  <a:pt x="5357806" y="291405"/>
                  <a:pt x="5333944" y="272483"/>
                </a:cubicBezTo>
                <a:cubicBezTo>
                  <a:pt x="5310082" y="253561"/>
                  <a:pt x="5286951" y="235259"/>
                  <a:pt x="5264552" y="217578"/>
                </a:cubicBezTo>
                <a:cubicBezTo>
                  <a:pt x="5260006" y="224533"/>
                  <a:pt x="5251983" y="234216"/>
                  <a:pt x="5240482" y="246627"/>
                </a:cubicBezTo>
                <a:cubicBezTo>
                  <a:pt x="5228981" y="259039"/>
                  <a:pt x="5217871" y="268740"/>
                  <a:pt x="5207152" y="275731"/>
                </a:cubicBezTo>
                <a:cubicBezTo>
                  <a:pt x="5196433" y="282722"/>
                  <a:pt x="5184734" y="287601"/>
                  <a:pt x="5172057" y="290369"/>
                </a:cubicBezTo>
                <a:cubicBezTo>
                  <a:pt x="5159381" y="293136"/>
                  <a:pt x="5159944" y="289272"/>
                  <a:pt x="5173746" y="278775"/>
                </a:cubicBezTo>
                <a:cubicBezTo>
                  <a:pt x="5187549" y="268278"/>
                  <a:pt x="5201982" y="253719"/>
                  <a:pt x="5217046" y="235098"/>
                </a:cubicBezTo>
                <a:cubicBezTo>
                  <a:pt x="5232111" y="216477"/>
                  <a:pt x="5241633" y="202789"/>
                  <a:pt x="5245612" y="194035"/>
                </a:cubicBezTo>
                <a:cubicBezTo>
                  <a:pt x="5247602" y="189657"/>
                  <a:pt x="5249037" y="185815"/>
                  <a:pt x="5249919" y="182508"/>
                </a:cubicBezTo>
                <a:lnTo>
                  <a:pt x="5250512" y="177500"/>
                </a:lnTo>
                <a:lnTo>
                  <a:pt x="5229436" y="183129"/>
                </a:lnTo>
                <a:cubicBezTo>
                  <a:pt x="5219434" y="186305"/>
                  <a:pt x="5209152" y="182917"/>
                  <a:pt x="5198591" y="172965"/>
                </a:cubicBezTo>
                <a:cubicBezTo>
                  <a:pt x="5188029" y="163013"/>
                  <a:pt x="5186763" y="158493"/>
                  <a:pt x="5194794" y="159403"/>
                </a:cubicBezTo>
                <a:cubicBezTo>
                  <a:pt x="5202825" y="160314"/>
                  <a:pt x="5210274" y="160339"/>
                  <a:pt x="5217143" y="159478"/>
                </a:cubicBezTo>
                <a:cubicBezTo>
                  <a:pt x="5224012" y="158618"/>
                  <a:pt x="5237169" y="156607"/>
                  <a:pt x="5256614" y="153445"/>
                </a:cubicBezTo>
                <a:cubicBezTo>
                  <a:pt x="5276060" y="150283"/>
                  <a:pt x="5299280" y="145550"/>
                  <a:pt x="5326276" y="139248"/>
                </a:cubicBezTo>
                <a:cubicBezTo>
                  <a:pt x="5353271" y="132945"/>
                  <a:pt x="5374168" y="127977"/>
                  <a:pt x="5388967" y="124341"/>
                </a:cubicBezTo>
                <a:cubicBezTo>
                  <a:pt x="5392667" y="123432"/>
                  <a:pt x="5396170" y="122960"/>
                  <a:pt x="5399476" y="122924"/>
                </a:cubicBezTo>
                <a:close/>
                <a:moveTo>
                  <a:pt x="360109" y="113512"/>
                </a:moveTo>
                <a:cubicBezTo>
                  <a:pt x="362206" y="113491"/>
                  <a:pt x="364772" y="113782"/>
                  <a:pt x="367809" y="114382"/>
                </a:cubicBezTo>
                <a:cubicBezTo>
                  <a:pt x="379955" y="116784"/>
                  <a:pt x="388530" y="120771"/>
                  <a:pt x="393535" y="126342"/>
                </a:cubicBezTo>
                <a:cubicBezTo>
                  <a:pt x="398540" y="131913"/>
                  <a:pt x="400175" y="138839"/>
                  <a:pt x="398440" y="147121"/>
                </a:cubicBezTo>
                <a:cubicBezTo>
                  <a:pt x="396705" y="155402"/>
                  <a:pt x="391972" y="158066"/>
                  <a:pt x="384243" y="155112"/>
                </a:cubicBezTo>
                <a:cubicBezTo>
                  <a:pt x="376514" y="152158"/>
                  <a:pt x="370211" y="147755"/>
                  <a:pt x="365335" y="141904"/>
                </a:cubicBezTo>
                <a:cubicBezTo>
                  <a:pt x="360632" y="136211"/>
                  <a:pt x="356831" y="129601"/>
                  <a:pt x="353935" y="122072"/>
                </a:cubicBezTo>
                <a:cubicBezTo>
                  <a:pt x="351762" y="116425"/>
                  <a:pt x="353820" y="113572"/>
                  <a:pt x="360109" y="113512"/>
                </a:cubicBezTo>
                <a:close/>
                <a:moveTo>
                  <a:pt x="5908871" y="108975"/>
                </a:moveTo>
                <a:cubicBezTo>
                  <a:pt x="5911278" y="109106"/>
                  <a:pt x="5914188" y="109592"/>
                  <a:pt x="5917601" y="110435"/>
                </a:cubicBezTo>
                <a:cubicBezTo>
                  <a:pt x="5931253" y="113805"/>
                  <a:pt x="5940051" y="119039"/>
                  <a:pt x="5943994" y="126137"/>
                </a:cubicBezTo>
                <a:cubicBezTo>
                  <a:pt x="5947938" y="133236"/>
                  <a:pt x="5947848" y="140578"/>
                  <a:pt x="5943725" y="148164"/>
                </a:cubicBezTo>
                <a:cubicBezTo>
                  <a:pt x="5939602" y="155750"/>
                  <a:pt x="5929726" y="153162"/>
                  <a:pt x="5914095" y="140399"/>
                </a:cubicBezTo>
                <a:cubicBezTo>
                  <a:pt x="5907671" y="133085"/>
                  <a:pt x="5903236" y="125420"/>
                  <a:pt x="5900791" y="117404"/>
                </a:cubicBezTo>
                <a:cubicBezTo>
                  <a:pt x="5898957" y="111392"/>
                  <a:pt x="5901651" y="108582"/>
                  <a:pt x="5908871" y="108975"/>
                </a:cubicBezTo>
                <a:close/>
                <a:moveTo>
                  <a:pt x="2698946" y="108975"/>
                </a:moveTo>
                <a:cubicBezTo>
                  <a:pt x="2701353" y="109106"/>
                  <a:pt x="2704263" y="109592"/>
                  <a:pt x="2707676" y="110435"/>
                </a:cubicBezTo>
                <a:cubicBezTo>
                  <a:pt x="2721328" y="113805"/>
                  <a:pt x="2730125" y="119039"/>
                  <a:pt x="2734069" y="126137"/>
                </a:cubicBezTo>
                <a:cubicBezTo>
                  <a:pt x="2738012" y="133236"/>
                  <a:pt x="2737923" y="140578"/>
                  <a:pt x="2733800" y="148164"/>
                </a:cubicBezTo>
                <a:cubicBezTo>
                  <a:pt x="2729677" y="155750"/>
                  <a:pt x="2719800" y="153162"/>
                  <a:pt x="2704170" y="140399"/>
                </a:cubicBezTo>
                <a:cubicBezTo>
                  <a:pt x="2697745" y="133085"/>
                  <a:pt x="2693311" y="125420"/>
                  <a:pt x="2690866" y="117404"/>
                </a:cubicBezTo>
                <a:cubicBezTo>
                  <a:pt x="2689032" y="111392"/>
                  <a:pt x="2691725" y="108582"/>
                  <a:pt x="2698946" y="108975"/>
                </a:cubicBezTo>
                <a:close/>
                <a:moveTo>
                  <a:pt x="3460369" y="104716"/>
                </a:moveTo>
                <a:cubicBezTo>
                  <a:pt x="3463769" y="104356"/>
                  <a:pt x="3468105" y="105122"/>
                  <a:pt x="3473375" y="107015"/>
                </a:cubicBezTo>
                <a:cubicBezTo>
                  <a:pt x="3487700" y="111675"/>
                  <a:pt x="3492304" y="116798"/>
                  <a:pt x="3487184" y="122384"/>
                </a:cubicBezTo>
                <a:cubicBezTo>
                  <a:pt x="3482065" y="127969"/>
                  <a:pt x="3478444" y="134365"/>
                  <a:pt x="3476321" y="141571"/>
                </a:cubicBezTo>
                <a:cubicBezTo>
                  <a:pt x="3474199" y="148777"/>
                  <a:pt x="3470930" y="172707"/>
                  <a:pt x="3466513" y="213362"/>
                </a:cubicBezTo>
                <a:cubicBezTo>
                  <a:pt x="3478114" y="206708"/>
                  <a:pt x="3489787" y="200771"/>
                  <a:pt x="3501532" y="195551"/>
                </a:cubicBezTo>
                <a:cubicBezTo>
                  <a:pt x="3513276" y="190331"/>
                  <a:pt x="3516675" y="190220"/>
                  <a:pt x="3511727" y="195218"/>
                </a:cubicBezTo>
                <a:cubicBezTo>
                  <a:pt x="3506780" y="200215"/>
                  <a:pt x="3497402" y="209676"/>
                  <a:pt x="3483592" y="223601"/>
                </a:cubicBezTo>
                <a:cubicBezTo>
                  <a:pt x="3469782" y="237525"/>
                  <a:pt x="3459364" y="249452"/>
                  <a:pt x="3452337" y="259383"/>
                </a:cubicBezTo>
                <a:cubicBezTo>
                  <a:pt x="3445311" y="269314"/>
                  <a:pt x="3438467" y="268374"/>
                  <a:pt x="3431806" y="256565"/>
                </a:cubicBezTo>
                <a:cubicBezTo>
                  <a:pt x="3425145" y="244756"/>
                  <a:pt x="3424335" y="236457"/>
                  <a:pt x="3429375" y="231667"/>
                </a:cubicBezTo>
                <a:cubicBezTo>
                  <a:pt x="3434416" y="226877"/>
                  <a:pt x="3438463" y="219682"/>
                  <a:pt x="3441518" y="210081"/>
                </a:cubicBezTo>
                <a:cubicBezTo>
                  <a:pt x="3444572" y="200481"/>
                  <a:pt x="3446777" y="188266"/>
                  <a:pt x="3448132" y="173439"/>
                </a:cubicBezTo>
                <a:cubicBezTo>
                  <a:pt x="3449487" y="158611"/>
                  <a:pt x="3450387" y="148537"/>
                  <a:pt x="3450832" y="143217"/>
                </a:cubicBezTo>
                <a:cubicBezTo>
                  <a:pt x="3451276" y="137896"/>
                  <a:pt x="3447935" y="136552"/>
                  <a:pt x="3440808" y="139183"/>
                </a:cubicBezTo>
                <a:cubicBezTo>
                  <a:pt x="3433681" y="141815"/>
                  <a:pt x="3426715" y="144740"/>
                  <a:pt x="3419911" y="147960"/>
                </a:cubicBezTo>
                <a:cubicBezTo>
                  <a:pt x="3413106" y="151179"/>
                  <a:pt x="3404749" y="149645"/>
                  <a:pt x="3394840" y="143356"/>
                </a:cubicBezTo>
                <a:cubicBezTo>
                  <a:pt x="3384931" y="137068"/>
                  <a:pt x="3385415" y="133017"/>
                  <a:pt x="3396292" y="131203"/>
                </a:cubicBezTo>
                <a:cubicBezTo>
                  <a:pt x="3407169" y="129389"/>
                  <a:pt x="3418570" y="126571"/>
                  <a:pt x="3430494" y="122750"/>
                </a:cubicBezTo>
                <a:cubicBezTo>
                  <a:pt x="3442418" y="118928"/>
                  <a:pt x="3449910" y="114404"/>
                  <a:pt x="3452972" y="109177"/>
                </a:cubicBezTo>
                <a:cubicBezTo>
                  <a:pt x="3454503" y="106563"/>
                  <a:pt x="3456969" y="105076"/>
                  <a:pt x="3460369" y="104716"/>
                </a:cubicBezTo>
                <a:close/>
                <a:moveTo>
                  <a:pt x="81170" y="103708"/>
                </a:moveTo>
                <a:cubicBezTo>
                  <a:pt x="83059" y="103969"/>
                  <a:pt x="85263" y="104706"/>
                  <a:pt x="87781" y="105918"/>
                </a:cubicBezTo>
                <a:cubicBezTo>
                  <a:pt x="97855" y="110765"/>
                  <a:pt x="105308" y="116354"/>
                  <a:pt x="110141" y="122685"/>
                </a:cubicBezTo>
                <a:cubicBezTo>
                  <a:pt x="114973" y="129016"/>
                  <a:pt x="114551" y="133078"/>
                  <a:pt x="108872" y="134871"/>
                </a:cubicBezTo>
                <a:cubicBezTo>
                  <a:pt x="103193" y="136663"/>
                  <a:pt x="93851" y="142944"/>
                  <a:pt x="80844" y="153714"/>
                </a:cubicBezTo>
                <a:cubicBezTo>
                  <a:pt x="67837" y="164483"/>
                  <a:pt x="53325" y="172872"/>
                  <a:pt x="37307" y="178881"/>
                </a:cubicBezTo>
                <a:cubicBezTo>
                  <a:pt x="21289" y="184889"/>
                  <a:pt x="19239" y="182240"/>
                  <a:pt x="31155" y="170933"/>
                </a:cubicBezTo>
                <a:cubicBezTo>
                  <a:pt x="43072" y="159625"/>
                  <a:pt x="53196" y="148745"/>
                  <a:pt x="61528" y="138291"/>
                </a:cubicBezTo>
                <a:cubicBezTo>
                  <a:pt x="69859" y="127837"/>
                  <a:pt x="73574" y="119799"/>
                  <a:pt x="72670" y="114178"/>
                </a:cubicBezTo>
                <a:cubicBezTo>
                  <a:pt x="72670" y="106412"/>
                  <a:pt x="75503" y="102922"/>
                  <a:pt x="81170" y="103708"/>
                </a:cubicBezTo>
                <a:close/>
                <a:moveTo>
                  <a:pt x="3105202" y="101750"/>
                </a:moveTo>
                <a:cubicBezTo>
                  <a:pt x="3107233" y="101510"/>
                  <a:pt x="3109727" y="101695"/>
                  <a:pt x="3112683" y="102304"/>
                </a:cubicBezTo>
                <a:cubicBezTo>
                  <a:pt x="3124506" y="104742"/>
                  <a:pt x="3132408" y="109356"/>
                  <a:pt x="3136387" y="116146"/>
                </a:cubicBezTo>
                <a:cubicBezTo>
                  <a:pt x="3140367" y="122936"/>
                  <a:pt x="3140223" y="128941"/>
                  <a:pt x="3135957" y="134161"/>
                </a:cubicBezTo>
                <a:cubicBezTo>
                  <a:pt x="3131691" y="139381"/>
                  <a:pt x="3125525" y="139295"/>
                  <a:pt x="3117458" y="133903"/>
                </a:cubicBezTo>
                <a:cubicBezTo>
                  <a:pt x="3109392" y="128511"/>
                  <a:pt x="3103372" y="122337"/>
                  <a:pt x="3099400" y="115382"/>
                </a:cubicBezTo>
                <a:cubicBezTo>
                  <a:pt x="3097174" y="107015"/>
                  <a:pt x="3099108" y="102471"/>
                  <a:pt x="3105202" y="101750"/>
                </a:cubicBezTo>
                <a:close/>
                <a:moveTo>
                  <a:pt x="156433" y="101054"/>
                </a:moveTo>
                <a:cubicBezTo>
                  <a:pt x="159637" y="101052"/>
                  <a:pt x="163881" y="101619"/>
                  <a:pt x="169165" y="102756"/>
                </a:cubicBezTo>
                <a:cubicBezTo>
                  <a:pt x="188395" y="105638"/>
                  <a:pt x="201671" y="111016"/>
                  <a:pt x="208992" y="118888"/>
                </a:cubicBezTo>
                <a:cubicBezTo>
                  <a:pt x="216312" y="126761"/>
                  <a:pt x="218837" y="135279"/>
                  <a:pt x="216563" y="144443"/>
                </a:cubicBezTo>
                <a:cubicBezTo>
                  <a:pt x="214290" y="153606"/>
                  <a:pt x="206615" y="154649"/>
                  <a:pt x="193537" y="147572"/>
                </a:cubicBezTo>
                <a:cubicBezTo>
                  <a:pt x="180458" y="140496"/>
                  <a:pt x="167842" y="130120"/>
                  <a:pt x="155689" y="116447"/>
                </a:cubicBezTo>
                <a:cubicBezTo>
                  <a:pt x="146574" y="106192"/>
                  <a:pt x="146822" y="101061"/>
                  <a:pt x="156433" y="101054"/>
                </a:cubicBezTo>
                <a:close/>
                <a:moveTo>
                  <a:pt x="3909512" y="96090"/>
                </a:moveTo>
                <a:cubicBezTo>
                  <a:pt x="3905278" y="96325"/>
                  <a:pt x="3899551" y="97005"/>
                  <a:pt x="3892331" y="98131"/>
                </a:cubicBezTo>
                <a:cubicBezTo>
                  <a:pt x="3877890" y="100382"/>
                  <a:pt x="3861973" y="102691"/>
                  <a:pt x="3844578" y="105057"/>
                </a:cubicBezTo>
                <a:cubicBezTo>
                  <a:pt x="3844578" y="111539"/>
                  <a:pt x="3844764" y="115246"/>
                  <a:pt x="3845137" y="116178"/>
                </a:cubicBezTo>
                <a:cubicBezTo>
                  <a:pt x="3854645" y="115389"/>
                  <a:pt x="3864984" y="112944"/>
                  <a:pt x="3876155" y="108843"/>
                </a:cubicBezTo>
                <a:cubicBezTo>
                  <a:pt x="3887326" y="104742"/>
                  <a:pt x="3895880" y="106068"/>
                  <a:pt x="3901817" y="112823"/>
                </a:cubicBezTo>
                <a:cubicBezTo>
                  <a:pt x="3907754" y="119577"/>
                  <a:pt x="3903369" y="124549"/>
                  <a:pt x="3888664" y="127740"/>
                </a:cubicBezTo>
                <a:cubicBezTo>
                  <a:pt x="3873958" y="130931"/>
                  <a:pt x="3860166" y="132892"/>
                  <a:pt x="3847288" y="133623"/>
                </a:cubicBezTo>
                <a:cubicBezTo>
                  <a:pt x="3848192" y="137351"/>
                  <a:pt x="3848643" y="140535"/>
                  <a:pt x="3848643" y="143174"/>
                </a:cubicBezTo>
                <a:cubicBezTo>
                  <a:pt x="3859427" y="140807"/>
                  <a:pt x="3869957" y="138194"/>
                  <a:pt x="3880232" y="135333"/>
                </a:cubicBezTo>
                <a:cubicBezTo>
                  <a:pt x="3890506" y="132472"/>
                  <a:pt x="3898608" y="134154"/>
                  <a:pt x="3904538" y="140377"/>
                </a:cubicBezTo>
                <a:cubicBezTo>
                  <a:pt x="3910468" y="146601"/>
                  <a:pt x="3907022" y="151348"/>
                  <a:pt x="3894202" y="154617"/>
                </a:cubicBezTo>
                <a:cubicBezTo>
                  <a:pt x="3881382" y="157887"/>
                  <a:pt x="3866640" y="159909"/>
                  <a:pt x="3849977" y="160683"/>
                </a:cubicBezTo>
                <a:lnTo>
                  <a:pt x="3850988" y="174234"/>
                </a:lnTo>
                <a:cubicBezTo>
                  <a:pt x="3852006" y="173460"/>
                  <a:pt x="3860790" y="171696"/>
                  <a:pt x="3877338" y="168943"/>
                </a:cubicBezTo>
                <a:cubicBezTo>
                  <a:pt x="3893887" y="166190"/>
                  <a:pt x="3904090" y="164813"/>
                  <a:pt x="3907947" y="164813"/>
                </a:cubicBezTo>
                <a:cubicBezTo>
                  <a:pt x="3912708" y="164813"/>
                  <a:pt x="3916387" y="164799"/>
                  <a:pt x="3918982" y="164770"/>
                </a:cubicBezTo>
                <a:cubicBezTo>
                  <a:pt x="3921463" y="140463"/>
                  <a:pt x="3922499" y="123373"/>
                  <a:pt x="3922091" y="113500"/>
                </a:cubicBezTo>
                <a:cubicBezTo>
                  <a:pt x="3921682" y="103627"/>
                  <a:pt x="3920230" y="98034"/>
                  <a:pt x="3917735" y="96722"/>
                </a:cubicBezTo>
                <a:cubicBezTo>
                  <a:pt x="3916487" y="96066"/>
                  <a:pt x="3913746" y="95855"/>
                  <a:pt x="3909512" y="96090"/>
                </a:cubicBezTo>
                <a:close/>
                <a:moveTo>
                  <a:pt x="5655369" y="94754"/>
                </a:moveTo>
                <a:lnTo>
                  <a:pt x="5615405" y="101966"/>
                </a:lnTo>
                <a:lnTo>
                  <a:pt x="5623738" y="104079"/>
                </a:lnTo>
                <a:cubicBezTo>
                  <a:pt x="5637741" y="108603"/>
                  <a:pt x="5643822" y="113303"/>
                  <a:pt x="5641979" y="118179"/>
                </a:cubicBezTo>
                <a:cubicBezTo>
                  <a:pt x="5640136" y="123054"/>
                  <a:pt x="5638784" y="129127"/>
                  <a:pt x="5637924" y="136398"/>
                </a:cubicBezTo>
                <a:cubicBezTo>
                  <a:pt x="5637063" y="143668"/>
                  <a:pt x="5636633" y="152703"/>
                  <a:pt x="5636633" y="163501"/>
                </a:cubicBezTo>
                <a:cubicBezTo>
                  <a:pt x="5636633" y="169251"/>
                  <a:pt x="5636035" y="174480"/>
                  <a:pt x="5634837" y="179187"/>
                </a:cubicBezTo>
                <a:lnTo>
                  <a:pt x="5632269" y="185173"/>
                </a:lnTo>
                <a:lnTo>
                  <a:pt x="5632904" y="184307"/>
                </a:lnTo>
                <a:cubicBezTo>
                  <a:pt x="5640789" y="172652"/>
                  <a:pt x="5648278" y="159729"/>
                  <a:pt x="5655369" y="145540"/>
                </a:cubicBezTo>
                <a:close/>
                <a:moveTo>
                  <a:pt x="2435919" y="94754"/>
                </a:moveTo>
                <a:lnTo>
                  <a:pt x="2395955" y="101966"/>
                </a:lnTo>
                <a:lnTo>
                  <a:pt x="2404288" y="104079"/>
                </a:lnTo>
                <a:cubicBezTo>
                  <a:pt x="2418291" y="108603"/>
                  <a:pt x="2424371" y="113303"/>
                  <a:pt x="2422529" y="118179"/>
                </a:cubicBezTo>
                <a:cubicBezTo>
                  <a:pt x="2420686" y="123054"/>
                  <a:pt x="2419334" y="129127"/>
                  <a:pt x="2418474" y="136398"/>
                </a:cubicBezTo>
                <a:cubicBezTo>
                  <a:pt x="2417613" y="143668"/>
                  <a:pt x="2417183" y="152703"/>
                  <a:pt x="2417183" y="163501"/>
                </a:cubicBezTo>
                <a:cubicBezTo>
                  <a:pt x="2417183" y="169251"/>
                  <a:pt x="2416584" y="174480"/>
                  <a:pt x="2415387" y="179187"/>
                </a:cubicBezTo>
                <a:lnTo>
                  <a:pt x="2412818" y="185173"/>
                </a:lnTo>
                <a:lnTo>
                  <a:pt x="2413454" y="184307"/>
                </a:lnTo>
                <a:cubicBezTo>
                  <a:pt x="2421339" y="172652"/>
                  <a:pt x="2428828" y="159729"/>
                  <a:pt x="2435919" y="145540"/>
                </a:cubicBezTo>
                <a:close/>
                <a:moveTo>
                  <a:pt x="5697550" y="90710"/>
                </a:moveTo>
                <a:cubicBezTo>
                  <a:pt x="5706771" y="92617"/>
                  <a:pt x="5713547" y="95019"/>
                  <a:pt x="5717877" y="97916"/>
                </a:cubicBezTo>
                <a:cubicBezTo>
                  <a:pt x="5722209" y="100813"/>
                  <a:pt x="5723453" y="104132"/>
                  <a:pt x="5721610" y="107875"/>
                </a:cubicBezTo>
                <a:cubicBezTo>
                  <a:pt x="5719767" y="111618"/>
                  <a:pt x="5718437" y="117540"/>
                  <a:pt x="5717619" y="125643"/>
                </a:cubicBezTo>
                <a:cubicBezTo>
                  <a:pt x="5728318" y="116881"/>
                  <a:pt x="5733666" y="109704"/>
                  <a:pt x="5733666" y="104111"/>
                </a:cubicBezTo>
                <a:cubicBezTo>
                  <a:pt x="5733666" y="94159"/>
                  <a:pt x="5738026" y="91151"/>
                  <a:pt x="5746744" y="95087"/>
                </a:cubicBezTo>
                <a:cubicBezTo>
                  <a:pt x="5755464" y="99024"/>
                  <a:pt x="5761561" y="103731"/>
                  <a:pt x="5765039" y="109209"/>
                </a:cubicBezTo>
                <a:cubicBezTo>
                  <a:pt x="5768517" y="114687"/>
                  <a:pt x="5767355" y="118326"/>
                  <a:pt x="5761554" y="120125"/>
                </a:cubicBezTo>
                <a:cubicBezTo>
                  <a:pt x="5755754" y="121925"/>
                  <a:pt x="5741030" y="128317"/>
                  <a:pt x="5717383" y="139302"/>
                </a:cubicBezTo>
                <a:cubicBezTo>
                  <a:pt x="5716637" y="149670"/>
                  <a:pt x="5717301" y="156062"/>
                  <a:pt x="5719373" y="158478"/>
                </a:cubicBezTo>
                <a:cubicBezTo>
                  <a:pt x="5721445" y="160895"/>
                  <a:pt x="5725335" y="162103"/>
                  <a:pt x="5731042" y="162103"/>
                </a:cubicBezTo>
                <a:cubicBezTo>
                  <a:pt x="5737782" y="162103"/>
                  <a:pt x="5743407" y="161540"/>
                  <a:pt x="5747917" y="160414"/>
                </a:cubicBezTo>
                <a:cubicBezTo>
                  <a:pt x="5752427" y="159288"/>
                  <a:pt x="5755464" y="156962"/>
                  <a:pt x="5757026" y="153434"/>
                </a:cubicBezTo>
                <a:cubicBezTo>
                  <a:pt x="5758590" y="149906"/>
                  <a:pt x="5761128" y="143041"/>
                  <a:pt x="5764641" y="132838"/>
                </a:cubicBezTo>
                <a:cubicBezTo>
                  <a:pt x="5768155" y="122635"/>
                  <a:pt x="5771077" y="123965"/>
                  <a:pt x="5773407" y="136828"/>
                </a:cubicBezTo>
                <a:cubicBezTo>
                  <a:pt x="5775737" y="149691"/>
                  <a:pt x="5778720" y="158808"/>
                  <a:pt x="5782355" y="164178"/>
                </a:cubicBezTo>
                <a:cubicBezTo>
                  <a:pt x="5785990" y="169549"/>
                  <a:pt x="5781832" y="174844"/>
                  <a:pt x="5769879" y="180064"/>
                </a:cubicBezTo>
                <a:cubicBezTo>
                  <a:pt x="5757926" y="185284"/>
                  <a:pt x="5744719" y="187187"/>
                  <a:pt x="5730257" y="185775"/>
                </a:cubicBezTo>
                <a:cubicBezTo>
                  <a:pt x="5715795" y="184362"/>
                  <a:pt x="5705997" y="180293"/>
                  <a:pt x="5700863" y="173568"/>
                </a:cubicBezTo>
                <a:cubicBezTo>
                  <a:pt x="5695729" y="166842"/>
                  <a:pt x="5693614" y="158500"/>
                  <a:pt x="5694517" y="148540"/>
                </a:cubicBezTo>
                <a:cubicBezTo>
                  <a:pt x="5695421" y="138581"/>
                  <a:pt x="5695872" y="129170"/>
                  <a:pt x="5695872" y="120308"/>
                </a:cubicBezTo>
                <a:cubicBezTo>
                  <a:pt x="5695872" y="111503"/>
                  <a:pt x="5693847" y="103892"/>
                  <a:pt x="5689796" y="97475"/>
                </a:cubicBezTo>
                <a:cubicBezTo>
                  <a:pt x="5685745" y="91058"/>
                  <a:pt x="5688330" y="88803"/>
                  <a:pt x="5697550" y="90710"/>
                </a:cubicBezTo>
                <a:close/>
                <a:moveTo>
                  <a:pt x="2478100" y="90710"/>
                </a:moveTo>
                <a:cubicBezTo>
                  <a:pt x="2487321" y="92617"/>
                  <a:pt x="2494097" y="95019"/>
                  <a:pt x="2498428" y="97916"/>
                </a:cubicBezTo>
                <a:cubicBezTo>
                  <a:pt x="2502758" y="100813"/>
                  <a:pt x="2504002" y="104132"/>
                  <a:pt x="2502160" y="107875"/>
                </a:cubicBezTo>
                <a:cubicBezTo>
                  <a:pt x="2500317" y="111618"/>
                  <a:pt x="2498987" y="117540"/>
                  <a:pt x="2498170" y="125643"/>
                </a:cubicBezTo>
                <a:cubicBezTo>
                  <a:pt x="2508867" y="116881"/>
                  <a:pt x="2514216" y="109704"/>
                  <a:pt x="2514216" y="104111"/>
                </a:cubicBezTo>
                <a:cubicBezTo>
                  <a:pt x="2514216" y="94159"/>
                  <a:pt x="2518576" y="91151"/>
                  <a:pt x="2527294" y="95087"/>
                </a:cubicBezTo>
                <a:cubicBezTo>
                  <a:pt x="2536013" y="99024"/>
                  <a:pt x="2542111" y="103731"/>
                  <a:pt x="2545589" y="109209"/>
                </a:cubicBezTo>
                <a:cubicBezTo>
                  <a:pt x="2549066" y="114687"/>
                  <a:pt x="2547905" y="118326"/>
                  <a:pt x="2542104" y="120125"/>
                </a:cubicBezTo>
                <a:cubicBezTo>
                  <a:pt x="2536304" y="121925"/>
                  <a:pt x="2521580" y="128317"/>
                  <a:pt x="2497933" y="139302"/>
                </a:cubicBezTo>
                <a:cubicBezTo>
                  <a:pt x="2497187" y="149670"/>
                  <a:pt x="2497850" y="156062"/>
                  <a:pt x="2499923" y="158478"/>
                </a:cubicBezTo>
                <a:cubicBezTo>
                  <a:pt x="2501995" y="160895"/>
                  <a:pt x="2505884" y="162103"/>
                  <a:pt x="2511592" y="162103"/>
                </a:cubicBezTo>
                <a:cubicBezTo>
                  <a:pt x="2518332" y="162103"/>
                  <a:pt x="2523957" y="161540"/>
                  <a:pt x="2528467" y="160414"/>
                </a:cubicBezTo>
                <a:cubicBezTo>
                  <a:pt x="2532977" y="159288"/>
                  <a:pt x="2536013" y="156962"/>
                  <a:pt x="2537576" y="153434"/>
                </a:cubicBezTo>
                <a:cubicBezTo>
                  <a:pt x="2539139" y="149906"/>
                  <a:pt x="2541678" y="143041"/>
                  <a:pt x="2545191" y="132838"/>
                </a:cubicBezTo>
                <a:cubicBezTo>
                  <a:pt x="2548704" y="122635"/>
                  <a:pt x="2551626" y="123965"/>
                  <a:pt x="2553957" y="136828"/>
                </a:cubicBezTo>
                <a:cubicBezTo>
                  <a:pt x="2556287" y="149691"/>
                  <a:pt x="2559270" y="158808"/>
                  <a:pt x="2562905" y="164178"/>
                </a:cubicBezTo>
                <a:cubicBezTo>
                  <a:pt x="2566540" y="169549"/>
                  <a:pt x="2562381" y="174844"/>
                  <a:pt x="2550429" y="180064"/>
                </a:cubicBezTo>
                <a:cubicBezTo>
                  <a:pt x="2538476" y="185284"/>
                  <a:pt x="2525269" y="187187"/>
                  <a:pt x="2510807" y="185775"/>
                </a:cubicBezTo>
                <a:cubicBezTo>
                  <a:pt x="2496345" y="184362"/>
                  <a:pt x="2486547" y="180293"/>
                  <a:pt x="2481413" y="173568"/>
                </a:cubicBezTo>
                <a:cubicBezTo>
                  <a:pt x="2476279" y="166842"/>
                  <a:pt x="2474164" y="158500"/>
                  <a:pt x="2475067" y="148540"/>
                </a:cubicBezTo>
                <a:cubicBezTo>
                  <a:pt x="2475971" y="138581"/>
                  <a:pt x="2476423" y="129170"/>
                  <a:pt x="2476423" y="120308"/>
                </a:cubicBezTo>
                <a:cubicBezTo>
                  <a:pt x="2476423" y="111503"/>
                  <a:pt x="2474397" y="103892"/>
                  <a:pt x="2470346" y="97475"/>
                </a:cubicBezTo>
                <a:cubicBezTo>
                  <a:pt x="2466295" y="91058"/>
                  <a:pt x="2468879" y="88803"/>
                  <a:pt x="2478100" y="90710"/>
                </a:cubicBezTo>
                <a:close/>
                <a:moveTo>
                  <a:pt x="3211975" y="78188"/>
                </a:moveTo>
                <a:cubicBezTo>
                  <a:pt x="3216650" y="78054"/>
                  <a:pt x="3223888" y="79654"/>
                  <a:pt x="3233689" y="82988"/>
                </a:cubicBezTo>
                <a:cubicBezTo>
                  <a:pt x="3246595" y="93556"/>
                  <a:pt x="3249793" y="100318"/>
                  <a:pt x="3243283" y="103272"/>
                </a:cubicBezTo>
                <a:cubicBezTo>
                  <a:pt x="3236772" y="106226"/>
                  <a:pt x="3230871" y="109908"/>
                  <a:pt x="3225580" y="114317"/>
                </a:cubicBezTo>
                <a:cubicBezTo>
                  <a:pt x="3220288" y="118727"/>
                  <a:pt x="3210691" y="125116"/>
                  <a:pt x="3196788" y="133483"/>
                </a:cubicBezTo>
                <a:cubicBezTo>
                  <a:pt x="3182885" y="141851"/>
                  <a:pt x="3179802" y="140474"/>
                  <a:pt x="3187539" y="129353"/>
                </a:cubicBezTo>
                <a:cubicBezTo>
                  <a:pt x="3195275" y="118232"/>
                  <a:pt x="3200452" y="109661"/>
                  <a:pt x="3203069" y="103638"/>
                </a:cubicBezTo>
                <a:cubicBezTo>
                  <a:pt x="3205686" y="97615"/>
                  <a:pt x="3206543" y="91000"/>
                  <a:pt x="3205640" y="83794"/>
                </a:cubicBezTo>
                <a:cubicBezTo>
                  <a:pt x="3205188" y="80191"/>
                  <a:pt x="3207299" y="78323"/>
                  <a:pt x="3211975" y="78188"/>
                </a:cubicBezTo>
                <a:close/>
                <a:moveTo>
                  <a:pt x="5009574" y="61636"/>
                </a:moveTo>
                <a:cubicBezTo>
                  <a:pt x="5011876" y="60638"/>
                  <a:pt x="5015441" y="61700"/>
                  <a:pt x="5020270" y="64822"/>
                </a:cubicBezTo>
                <a:cubicBezTo>
                  <a:pt x="5029928" y="71067"/>
                  <a:pt x="5037604" y="77771"/>
                  <a:pt x="5043297" y="84934"/>
                </a:cubicBezTo>
                <a:cubicBezTo>
                  <a:pt x="5048990" y="92097"/>
                  <a:pt x="5048710" y="98256"/>
                  <a:pt x="5042458" y="103412"/>
                </a:cubicBezTo>
                <a:cubicBezTo>
                  <a:pt x="5036206" y="108567"/>
                  <a:pt x="5025408" y="119534"/>
                  <a:pt x="5010063" y="136312"/>
                </a:cubicBezTo>
                <a:cubicBezTo>
                  <a:pt x="4994719" y="153090"/>
                  <a:pt x="4977428" y="172618"/>
                  <a:pt x="4958191" y="194895"/>
                </a:cubicBezTo>
                <a:cubicBezTo>
                  <a:pt x="4938954" y="217173"/>
                  <a:pt x="4926808" y="230319"/>
                  <a:pt x="4921753" y="234334"/>
                </a:cubicBezTo>
                <a:cubicBezTo>
                  <a:pt x="4916698" y="238350"/>
                  <a:pt x="4916780" y="240372"/>
                  <a:pt x="4922000" y="240400"/>
                </a:cubicBezTo>
                <a:cubicBezTo>
                  <a:pt x="4927220" y="240429"/>
                  <a:pt x="4942098" y="239102"/>
                  <a:pt x="4966634" y="236421"/>
                </a:cubicBezTo>
                <a:cubicBezTo>
                  <a:pt x="4991170" y="233739"/>
                  <a:pt x="5010522" y="231301"/>
                  <a:pt x="5024690" y="229107"/>
                </a:cubicBezTo>
                <a:cubicBezTo>
                  <a:pt x="5020489" y="222697"/>
                  <a:pt x="5015613" y="213523"/>
                  <a:pt x="5010063" y="201585"/>
                </a:cubicBezTo>
                <a:cubicBezTo>
                  <a:pt x="5004513" y="189647"/>
                  <a:pt x="5008550" y="186987"/>
                  <a:pt x="5022173" y="193605"/>
                </a:cubicBezTo>
                <a:cubicBezTo>
                  <a:pt x="5035797" y="200223"/>
                  <a:pt x="5048162" y="208855"/>
                  <a:pt x="5059268" y="219503"/>
                </a:cubicBezTo>
                <a:cubicBezTo>
                  <a:pt x="5070375" y="230151"/>
                  <a:pt x="5077086" y="241146"/>
                  <a:pt x="5079402" y="252489"/>
                </a:cubicBezTo>
                <a:cubicBezTo>
                  <a:pt x="5081718" y="263832"/>
                  <a:pt x="5080513" y="273673"/>
                  <a:pt x="5075788" y="282012"/>
                </a:cubicBezTo>
                <a:cubicBezTo>
                  <a:pt x="5071063" y="290351"/>
                  <a:pt x="5064631" y="289964"/>
                  <a:pt x="5056493" y="280850"/>
                </a:cubicBezTo>
                <a:cubicBezTo>
                  <a:pt x="5048356" y="271737"/>
                  <a:pt x="5040192" y="259645"/>
                  <a:pt x="5032004" y="244573"/>
                </a:cubicBezTo>
                <a:cubicBezTo>
                  <a:pt x="5006062" y="249076"/>
                  <a:pt x="4978156" y="255117"/>
                  <a:pt x="4948286" y="262696"/>
                </a:cubicBezTo>
                <a:cubicBezTo>
                  <a:pt x="4918415" y="270274"/>
                  <a:pt x="4897292" y="277473"/>
                  <a:pt x="4884916" y="284292"/>
                </a:cubicBezTo>
                <a:cubicBezTo>
                  <a:pt x="4872541" y="291111"/>
                  <a:pt x="4865295" y="287809"/>
                  <a:pt x="4863180" y="274387"/>
                </a:cubicBezTo>
                <a:cubicBezTo>
                  <a:pt x="4861065" y="260964"/>
                  <a:pt x="4864016" y="251869"/>
                  <a:pt x="4872031" y="247101"/>
                </a:cubicBezTo>
                <a:cubicBezTo>
                  <a:pt x="4880048" y="242333"/>
                  <a:pt x="4889605" y="234843"/>
                  <a:pt x="4900705" y="224633"/>
                </a:cubicBezTo>
                <a:cubicBezTo>
                  <a:pt x="4911804" y="214423"/>
                  <a:pt x="4927665" y="196311"/>
                  <a:pt x="4948286" y="170298"/>
                </a:cubicBezTo>
                <a:cubicBezTo>
                  <a:pt x="4968907" y="144285"/>
                  <a:pt x="4983871" y="123761"/>
                  <a:pt x="4993178" y="108725"/>
                </a:cubicBezTo>
                <a:cubicBezTo>
                  <a:pt x="5002485" y="93689"/>
                  <a:pt x="5006912" y="81052"/>
                  <a:pt x="5006460" y="70813"/>
                </a:cubicBezTo>
                <a:cubicBezTo>
                  <a:pt x="5006234" y="65693"/>
                  <a:pt x="5007273" y="62634"/>
                  <a:pt x="5009574" y="61636"/>
                </a:cubicBezTo>
                <a:close/>
                <a:moveTo>
                  <a:pt x="1790124" y="61636"/>
                </a:moveTo>
                <a:cubicBezTo>
                  <a:pt x="1792426" y="60638"/>
                  <a:pt x="1795991" y="61700"/>
                  <a:pt x="1800820" y="64822"/>
                </a:cubicBezTo>
                <a:cubicBezTo>
                  <a:pt x="1810478" y="71067"/>
                  <a:pt x="1818154" y="77771"/>
                  <a:pt x="1823847" y="84934"/>
                </a:cubicBezTo>
                <a:cubicBezTo>
                  <a:pt x="1829540" y="92097"/>
                  <a:pt x="1829260" y="98256"/>
                  <a:pt x="1823008" y="103412"/>
                </a:cubicBezTo>
                <a:cubicBezTo>
                  <a:pt x="1816756" y="108567"/>
                  <a:pt x="1805958" y="119534"/>
                  <a:pt x="1790613" y="136312"/>
                </a:cubicBezTo>
                <a:cubicBezTo>
                  <a:pt x="1775270" y="153090"/>
                  <a:pt x="1757979" y="172618"/>
                  <a:pt x="1738742" y="194895"/>
                </a:cubicBezTo>
                <a:cubicBezTo>
                  <a:pt x="1719504" y="217173"/>
                  <a:pt x="1707358" y="230319"/>
                  <a:pt x="1702303" y="234334"/>
                </a:cubicBezTo>
                <a:cubicBezTo>
                  <a:pt x="1697248" y="238350"/>
                  <a:pt x="1697331" y="240372"/>
                  <a:pt x="1702550" y="240400"/>
                </a:cubicBezTo>
                <a:cubicBezTo>
                  <a:pt x="1707770" y="240429"/>
                  <a:pt x="1722648" y="239102"/>
                  <a:pt x="1747184" y="236421"/>
                </a:cubicBezTo>
                <a:cubicBezTo>
                  <a:pt x="1771720" y="233739"/>
                  <a:pt x="1791072" y="231301"/>
                  <a:pt x="1805240" y="229107"/>
                </a:cubicBezTo>
                <a:cubicBezTo>
                  <a:pt x="1801039" y="222697"/>
                  <a:pt x="1796163" y="213523"/>
                  <a:pt x="1790613" y="201585"/>
                </a:cubicBezTo>
                <a:cubicBezTo>
                  <a:pt x="1785064" y="189647"/>
                  <a:pt x="1789101" y="186987"/>
                  <a:pt x="1802724" y="193605"/>
                </a:cubicBezTo>
                <a:cubicBezTo>
                  <a:pt x="1816347" y="200223"/>
                  <a:pt x="1828712" y="208855"/>
                  <a:pt x="1839818" y="219503"/>
                </a:cubicBezTo>
                <a:cubicBezTo>
                  <a:pt x="1850925" y="230151"/>
                  <a:pt x="1857636" y="241146"/>
                  <a:pt x="1859952" y="252489"/>
                </a:cubicBezTo>
                <a:cubicBezTo>
                  <a:pt x="1862268" y="263832"/>
                  <a:pt x="1861063" y="273673"/>
                  <a:pt x="1856338" y="282012"/>
                </a:cubicBezTo>
                <a:cubicBezTo>
                  <a:pt x="1851613" y="290351"/>
                  <a:pt x="1845182" y="289964"/>
                  <a:pt x="1837043" y="280850"/>
                </a:cubicBezTo>
                <a:cubicBezTo>
                  <a:pt x="1828905" y="271737"/>
                  <a:pt x="1820742" y="259645"/>
                  <a:pt x="1812554" y="244573"/>
                </a:cubicBezTo>
                <a:cubicBezTo>
                  <a:pt x="1786612" y="249076"/>
                  <a:pt x="1758706" y="255117"/>
                  <a:pt x="1728836" y="262696"/>
                </a:cubicBezTo>
                <a:cubicBezTo>
                  <a:pt x="1698965" y="270274"/>
                  <a:pt x="1677842" y="277473"/>
                  <a:pt x="1665466" y="284292"/>
                </a:cubicBezTo>
                <a:cubicBezTo>
                  <a:pt x="1653091" y="291111"/>
                  <a:pt x="1645846" y="287809"/>
                  <a:pt x="1643730" y="274387"/>
                </a:cubicBezTo>
                <a:cubicBezTo>
                  <a:pt x="1641615" y="260964"/>
                  <a:pt x="1644565" y="251869"/>
                  <a:pt x="1652582" y="247101"/>
                </a:cubicBezTo>
                <a:cubicBezTo>
                  <a:pt x="1660598" y="242333"/>
                  <a:pt x="1670156" y="234843"/>
                  <a:pt x="1681255" y="224633"/>
                </a:cubicBezTo>
                <a:cubicBezTo>
                  <a:pt x="1692354" y="214423"/>
                  <a:pt x="1708215" y="196311"/>
                  <a:pt x="1728836" y="170298"/>
                </a:cubicBezTo>
                <a:cubicBezTo>
                  <a:pt x="1749457" y="144285"/>
                  <a:pt x="1764421" y="123761"/>
                  <a:pt x="1773728" y="108725"/>
                </a:cubicBezTo>
                <a:cubicBezTo>
                  <a:pt x="1783035" y="93689"/>
                  <a:pt x="1787462" y="81052"/>
                  <a:pt x="1787010" y="70813"/>
                </a:cubicBezTo>
                <a:cubicBezTo>
                  <a:pt x="1786785" y="65693"/>
                  <a:pt x="1787823" y="62634"/>
                  <a:pt x="1790124" y="61636"/>
                </a:cubicBezTo>
                <a:close/>
                <a:moveTo>
                  <a:pt x="582121" y="58543"/>
                </a:moveTo>
                <a:cubicBezTo>
                  <a:pt x="589331" y="58655"/>
                  <a:pt x="595990" y="61967"/>
                  <a:pt x="602099" y="68479"/>
                </a:cubicBezTo>
                <a:cubicBezTo>
                  <a:pt x="610244" y="77162"/>
                  <a:pt x="607079" y="82586"/>
                  <a:pt x="592602" y="84752"/>
                </a:cubicBezTo>
                <a:cubicBezTo>
                  <a:pt x="578126" y="86917"/>
                  <a:pt x="567435" y="88663"/>
                  <a:pt x="560531" y="89989"/>
                </a:cubicBezTo>
                <a:cubicBezTo>
                  <a:pt x="553626" y="91316"/>
                  <a:pt x="542308" y="93262"/>
                  <a:pt x="526577" y="95829"/>
                </a:cubicBezTo>
                <a:cubicBezTo>
                  <a:pt x="534679" y="100633"/>
                  <a:pt x="536070" y="106183"/>
                  <a:pt x="530749" y="112478"/>
                </a:cubicBezTo>
                <a:lnTo>
                  <a:pt x="515908" y="127342"/>
                </a:lnTo>
                <a:cubicBezTo>
                  <a:pt x="510616" y="132619"/>
                  <a:pt x="506120" y="137029"/>
                  <a:pt x="502420" y="140571"/>
                </a:cubicBezTo>
                <a:cubicBezTo>
                  <a:pt x="498721" y="144113"/>
                  <a:pt x="501797" y="145020"/>
                  <a:pt x="511648" y="143292"/>
                </a:cubicBezTo>
                <a:cubicBezTo>
                  <a:pt x="521500" y="141564"/>
                  <a:pt x="536772" y="138456"/>
                  <a:pt x="557465" y="133967"/>
                </a:cubicBezTo>
                <a:cubicBezTo>
                  <a:pt x="552604" y="131113"/>
                  <a:pt x="547789" y="124288"/>
                  <a:pt x="543021" y="113489"/>
                </a:cubicBezTo>
                <a:cubicBezTo>
                  <a:pt x="538253" y="102691"/>
                  <a:pt x="543125" y="100820"/>
                  <a:pt x="557637" y="107875"/>
                </a:cubicBezTo>
                <a:cubicBezTo>
                  <a:pt x="572150" y="114931"/>
                  <a:pt x="582747" y="122086"/>
                  <a:pt x="589430" y="129342"/>
                </a:cubicBezTo>
                <a:cubicBezTo>
                  <a:pt x="596112" y="136599"/>
                  <a:pt x="598023" y="145020"/>
                  <a:pt x="595162" y="154606"/>
                </a:cubicBezTo>
                <a:cubicBezTo>
                  <a:pt x="592301" y="164193"/>
                  <a:pt x="587705" y="166953"/>
                  <a:pt x="581374" y="162888"/>
                </a:cubicBezTo>
                <a:cubicBezTo>
                  <a:pt x="575043" y="158822"/>
                  <a:pt x="569698" y="153656"/>
                  <a:pt x="565338" y="147390"/>
                </a:cubicBezTo>
                <a:cubicBezTo>
                  <a:pt x="512853" y="162447"/>
                  <a:pt x="481982" y="173410"/>
                  <a:pt x="472726" y="180279"/>
                </a:cubicBezTo>
                <a:cubicBezTo>
                  <a:pt x="463469" y="187148"/>
                  <a:pt x="457730" y="184466"/>
                  <a:pt x="455507" y="172234"/>
                </a:cubicBezTo>
                <a:cubicBezTo>
                  <a:pt x="453284" y="160002"/>
                  <a:pt x="455090" y="152893"/>
                  <a:pt x="460927" y="150907"/>
                </a:cubicBezTo>
                <a:cubicBezTo>
                  <a:pt x="466764" y="148920"/>
                  <a:pt x="473761" y="143848"/>
                  <a:pt x="481921" y="135688"/>
                </a:cubicBezTo>
                <a:cubicBezTo>
                  <a:pt x="490081" y="127528"/>
                  <a:pt x="495910" y="115683"/>
                  <a:pt x="499409" y="100153"/>
                </a:cubicBezTo>
                <a:cubicBezTo>
                  <a:pt x="489687" y="102849"/>
                  <a:pt x="481932" y="104649"/>
                  <a:pt x="476146" y="105552"/>
                </a:cubicBezTo>
                <a:cubicBezTo>
                  <a:pt x="470359" y="106455"/>
                  <a:pt x="463118" y="103060"/>
                  <a:pt x="454420" y="95367"/>
                </a:cubicBezTo>
                <a:cubicBezTo>
                  <a:pt x="445723" y="87673"/>
                  <a:pt x="447698" y="83827"/>
                  <a:pt x="460346" y="83827"/>
                </a:cubicBezTo>
                <a:cubicBezTo>
                  <a:pt x="469983" y="83827"/>
                  <a:pt x="481272" y="82532"/>
                  <a:pt x="494214" y="79944"/>
                </a:cubicBezTo>
                <a:cubicBezTo>
                  <a:pt x="507157" y="77356"/>
                  <a:pt x="521285" y="73975"/>
                  <a:pt x="536600" y="69802"/>
                </a:cubicBezTo>
                <a:cubicBezTo>
                  <a:pt x="551916" y="65629"/>
                  <a:pt x="564625" y="62194"/>
                  <a:pt x="574728" y="59498"/>
                </a:cubicBezTo>
                <a:cubicBezTo>
                  <a:pt x="577253" y="58824"/>
                  <a:pt x="579718" y="58506"/>
                  <a:pt x="582121" y="58543"/>
                </a:cubicBezTo>
                <a:close/>
                <a:moveTo>
                  <a:pt x="218824" y="54122"/>
                </a:moveTo>
                <a:cubicBezTo>
                  <a:pt x="227394" y="54472"/>
                  <a:pt x="235406" y="57907"/>
                  <a:pt x="242860" y="64424"/>
                </a:cubicBezTo>
                <a:cubicBezTo>
                  <a:pt x="252797" y="73114"/>
                  <a:pt x="254726" y="78768"/>
                  <a:pt x="248646" y="81385"/>
                </a:cubicBezTo>
                <a:cubicBezTo>
                  <a:pt x="242566" y="84002"/>
                  <a:pt x="229778" y="85085"/>
                  <a:pt x="210283" y="84633"/>
                </a:cubicBezTo>
                <a:cubicBezTo>
                  <a:pt x="190787" y="84182"/>
                  <a:pt x="169473" y="85289"/>
                  <a:pt x="146343" y="87957"/>
                </a:cubicBezTo>
                <a:cubicBezTo>
                  <a:pt x="123212" y="90624"/>
                  <a:pt x="104233" y="93098"/>
                  <a:pt x="89405" y="95378"/>
                </a:cubicBezTo>
                <a:cubicBezTo>
                  <a:pt x="74577" y="97658"/>
                  <a:pt x="61434" y="99923"/>
                  <a:pt x="49976" y="102175"/>
                </a:cubicBezTo>
                <a:cubicBezTo>
                  <a:pt x="38519" y="104426"/>
                  <a:pt x="27291" y="101562"/>
                  <a:pt x="16292" y="93582"/>
                </a:cubicBezTo>
                <a:cubicBezTo>
                  <a:pt x="5293" y="85601"/>
                  <a:pt x="6253" y="81310"/>
                  <a:pt x="19174" y="80708"/>
                </a:cubicBezTo>
                <a:cubicBezTo>
                  <a:pt x="32094" y="80105"/>
                  <a:pt x="47553" y="78908"/>
                  <a:pt x="65550" y="77115"/>
                </a:cubicBezTo>
                <a:cubicBezTo>
                  <a:pt x="83146" y="75352"/>
                  <a:pt x="108649" y="71759"/>
                  <a:pt x="142062" y="66339"/>
                </a:cubicBezTo>
                <a:cubicBezTo>
                  <a:pt x="175475" y="60918"/>
                  <a:pt x="198144" y="57071"/>
                  <a:pt x="210067" y="54798"/>
                </a:cubicBezTo>
                <a:cubicBezTo>
                  <a:pt x="213048" y="54230"/>
                  <a:pt x="215967" y="54005"/>
                  <a:pt x="218824" y="54122"/>
                </a:cubicBezTo>
                <a:close/>
                <a:moveTo>
                  <a:pt x="3937217" y="49754"/>
                </a:moveTo>
                <a:cubicBezTo>
                  <a:pt x="3939946" y="49044"/>
                  <a:pt x="3945261" y="50034"/>
                  <a:pt x="3953162" y="52723"/>
                </a:cubicBezTo>
                <a:cubicBezTo>
                  <a:pt x="3968965" y="58100"/>
                  <a:pt x="3975683" y="65998"/>
                  <a:pt x="3973317" y="76416"/>
                </a:cubicBezTo>
                <a:cubicBezTo>
                  <a:pt x="3970951" y="86834"/>
                  <a:pt x="3964304" y="87992"/>
                  <a:pt x="3953377" y="79890"/>
                </a:cubicBezTo>
                <a:cubicBezTo>
                  <a:pt x="3947211" y="72835"/>
                  <a:pt x="3941683" y="65199"/>
                  <a:pt x="3936793" y="56982"/>
                </a:cubicBezTo>
                <a:cubicBezTo>
                  <a:pt x="3934348" y="52873"/>
                  <a:pt x="3934489" y="50464"/>
                  <a:pt x="3937217" y="49754"/>
                </a:cubicBezTo>
                <a:close/>
                <a:moveTo>
                  <a:pt x="5949501" y="46087"/>
                </a:moveTo>
                <a:cubicBezTo>
                  <a:pt x="5959223" y="47040"/>
                  <a:pt x="5968021" y="50980"/>
                  <a:pt x="5975894" y="57907"/>
                </a:cubicBezTo>
                <a:cubicBezTo>
                  <a:pt x="5983766" y="64833"/>
                  <a:pt x="5986832" y="74054"/>
                  <a:pt x="5985090" y="85569"/>
                </a:cubicBezTo>
                <a:cubicBezTo>
                  <a:pt x="5983347" y="97084"/>
                  <a:pt x="5974568" y="96525"/>
                  <a:pt x="5958750" y="83891"/>
                </a:cubicBezTo>
                <a:cubicBezTo>
                  <a:pt x="5949616" y="76578"/>
                  <a:pt x="5943360" y="68210"/>
                  <a:pt x="5939983" y="58789"/>
                </a:cubicBezTo>
                <a:cubicBezTo>
                  <a:pt x="5936605" y="49367"/>
                  <a:pt x="5939778" y="45133"/>
                  <a:pt x="5949501" y="46087"/>
                </a:cubicBezTo>
                <a:close/>
                <a:moveTo>
                  <a:pt x="2739576" y="46087"/>
                </a:moveTo>
                <a:cubicBezTo>
                  <a:pt x="2749298" y="47040"/>
                  <a:pt x="2758096" y="50980"/>
                  <a:pt x="2765969" y="57907"/>
                </a:cubicBezTo>
                <a:cubicBezTo>
                  <a:pt x="2773842" y="64833"/>
                  <a:pt x="2776907" y="74054"/>
                  <a:pt x="2775165" y="85569"/>
                </a:cubicBezTo>
                <a:cubicBezTo>
                  <a:pt x="2773422" y="97084"/>
                  <a:pt x="2764642" y="96525"/>
                  <a:pt x="2748825" y="83891"/>
                </a:cubicBezTo>
                <a:cubicBezTo>
                  <a:pt x="2739690" y="76578"/>
                  <a:pt x="2733435" y="68210"/>
                  <a:pt x="2730057" y="58789"/>
                </a:cubicBezTo>
                <a:cubicBezTo>
                  <a:pt x="2726680" y="49367"/>
                  <a:pt x="2729853" y="45133"/>
                  <a:pt x="2739576" y="46087"/>
                </a:cubicBezTo>
                <a:close/>
                <a:moveTo>
                  <a:pt x="391972" y="44664"/>
                </a:moveTo>
                <a:cubicBezTo>
                  <a:pt x="393988" y="44638"/>
                  <a:pt x="396441" y="44922"/>
                  <a:pt x="399332" y="45517"/>
                </a:cubicBezTo>
                <a:cubicBezTo>
                  <a:pt x="410898" y="47897"/>
                  <a:pt x="419925" y="51619"/>
                  <a:pt x="426414" y="56681"/>
                </a:cubicBezTo>
                <a:cubicBezTo>
                  <a:pt x="432903" y="61743"/>
                  <a:pt x="435018" y="68902"/>
                  <a:pt x="432759" y="78159"/>
                </a:cubicBezTo>
                <a:cubicBezTo>
                  <a:pt x="430501" y="87415"/>
                  <a:pt x="425564" y="90348"/>
                  <a:pt x="417950" y="86956"/>
                </a:cubicBezTo>
                <a:cubicBezTo>
                  <a:pt x="410335" y="83565"/>
                  <a:pt x="403681" y="79030"/>
                  <a:pt x="397988" y="73351"/>
                </a:cubicBezTo>
                <a:cubicBezTo>
                  <a:pt x="392209" y="67558"/>
                  <a:pt x="388097" y="60875"/>
                  <a:pt x="385652" y="53303"/>
                </a:cubicBezTo>
                <a:cubicBezTo>
                  <a:pt x="383818" y="47625"/>
                  <a:pt x="385925" y="44745"/>
                  <a:pt x="391972" y="44664"/>
                </a:cubicBezTo>
                <a:close/>
                <a:moveTo>
                  <a:pt x="960486" y="43183"/>
                </a:moveTo>
                <a:cubicBezTo>
                  <a:pt x="963221" y="43588"/>
                  <a:pt x="966608" y="44746"/>
                  <a:pt x="970644" y="46657"/>
                </a:cubicBezTo>
                <a:cubicBezTo>
                  <a:pt x="986791" y="54300"/>
                  <a:pt x="996044" y="63320"/>
                  <a:pt x="998403" y="73717"/>
                </a:cubicBezTo>
                <a:cubicBezTo>
                  <a:pt x="1000762" y="84113"/>
                  <a:pt x="999178" y="91793"/>
                  <a:pt x="993650" y="96754"/>
                </a:cubicBezTo>
                <a:cubicBezTo>
                  <a:pt x="988121" y="101716"/>
                  <a:pt x="981435" y="99830"/>
                  <a:pt x="973591" y="91097"/>
                </a:cubicBezTo>
                <a:cubicBezTo>
                  <a:pt x="965747" y="82364"/>
                  <a:pt x="959029" y="71953"/>
                  <a:pt x="953436" y="59864"/>
                </a:cubicBezTo>
                <a:cubicBezTo>
                  <a:pt x="949930" y="47528"/>
                  <a:pt x="952280" y="41968"/>
                  <a:pt x="960486" y="43183"/>
                </a:cubicBezTo>
                <a:close/>
                <a:moveTo>
                  <a:pt x="6306396" y="41968"/>
                </a:moveTo>
                <a:cubicBezTo>
                  <a:pt x="6327533" y="41968"/>
                  <a:pt x="6344078" y="47704"/>
                  <a:pt x="6356030" y="59176"/>
                </a:cubicBezTo>
                <a:cubicBezTo>
                  <a:pt x="6367984" y="70648"/>
                  <a:pt x="6373960" y="85182"/>
                  <a:pt x="6373960" y="102777"/>
                </a:cubicBezTo>
                <a:cubicBezTo>
                  <a:pt x="6373960" y="115167"/>
                  <a:pt x="6371116" y="126575"/>
                  <a:pt x="6365430" y="137000"/>
                </a:cubicBezTo>
                <a:cubicBezTo>
                  <a:pt x="6359745" y="147425"/>
                  <a:pt x="6352156" y="156438"/>
                  <a:pt x="6342662" y="164039"/>
                </a:cubicBezTo>
                <a:cubicBezTo>
                  <a:pt x="6334173" y="170865"/>
                  <a:pt x="6328268" y="177590"/>
                  <a:pt x="6324949" y="184215"/>
                </a:cubicBezTo>
                <a:cubicBezTo>
                  <a:pt x="6321629" y="190840"/>
                  <a:pt x="6319969" y="195186"/>
                  <a:pt x="6319969" y="197251"/>
                </a:cubicBezTo>
                <a:lnTo>
                  <a:pt x="6319969" y="210824"/>
                </a:lnTo>
                <a:lnTo>
                  <a:pt x="6287402" y="210824"/>
                </a:lnTo>
                <a:lnTo>
                  <a:pt x="6287402" y="193207"/>
                </a:lnTo>
                <a:cubicBezTo>
                  <a:pt x="6287402" y="184846"/>
                  <a:pt x="6289503" y="176694"/>
                  <a:pt x="6293705" y="168749"/>
                </a:cubicBezTo>
                <a:cubicBezTo>
                  <a:pt x="6297907" y="160805"/>
                  <a:pt x="6305040" y="152258"/>
                  <a:pt x="6315107" y="143109"/>
                </a:cubicBezTo>
                <a:cubicBezTo>
                  <a:pt x="6322048" y="137043"/>
                  <a:pt x="6326816" y="130773"/>
                  <a:pt x="6329412" y="124298"/>
                </a:cubicBezTo>
                <a:cubicBezTo>
                  <a:pt x="6332007" y="117824"/>
                  <a:pt x="6333305" y="111546"/>
                  <a:pt x="6333305" y="105466"/>
                </a:cubicBezTo>
                <a:cubicBezTo>
                  <a:pt x="6333305" y="94912"/>
                  <a:pt x="6330974" y="87114"/>
                  <a:pt x="6326314" y="82074"/>
                </a:cubicBezTo>
                <a:cubicBezTo>
                  <a:pt x="6321654" y="77033"/>
                  <a:pt x="6315014" y="74513"/>
                  <a:pt x="6306396" y="74513"/>
                </a:cubicBezTo>
                <a:cubicBezTo>
                  <a:pt x="6297705" y="74513"/>
                  <a:pt x="6290370" y="77901"/>
                  <a:pt x="6284391" y="84676"/>
                </a:cubicBezTo>
                <a:cubicBezTo>
                  <a:pt x="6278411" y="91452"/>
                  <a:pt x="6275421" y="104261"/>
                  <a:pt x="6275421" y="123104"/>
                </a:cubicBezTo>
                <a:lnTo>
                  <a:pt x="6236121" y="123104"/>
                </a:lnTo>
                <a:cubicBezTo>
                  <a:pt x="6237039" y="94610"/>
                  <a:pt x="6244134" y="73964"/>
                  <a:pt x="6257406" y="61166"/>
                </a:cubicBezTo>
                <a:cubicBezTo>
                  <a:pt x="6270678" y="48367"/>
                  <a:pt x="6287008" y="41968"/>
                  <a:pt x="6306396" y="41968"/>
                </a:cubicBezTo>
                <a:close/>
                <a:moveTo>
                  <a:pt x="4163271" y="41968"/>
                </a:moveTo>
                <a:cubicBezTo>
                  <a:pt x="4184408" y="41968"/>
                  <a:pt x="4200953" y="47704"/>
                  <a:pt x="4212906" y="59176"/>
                </a:cubicBezTo>
                <a:cubicBezTo>
                  <a:pt x="4224858" y="70648"/>
                  <a:pt x="4230835" y="85182"/>
                  <a:pt x="4230835" y="102777"/>
                </a:cubicBezTo>
                <a:cubicBezTo>
                  <a:pt x="4230835" y="115167"/>
                  <a:pt x="4227992" y="126575"/>
                  <a:pt x="4222306" y="137000"/>
                </a:cubicBezTo>
                <a:cubicBezTo>
                  <a:pt x="4216620" y="147425"/>
                  <a:pt x="4209030" y="156438"/>
                  <a:pt x="4199537" y="164039"/>
                </a:cubicBezTo>
                <a:cubicBezTo>
                  <a:pt x="4191048" y="170865"/>
                  <a:pt x="4185143" y="177590"/>
                  <a:pt x="4181824" y="184215"/>
                </a:cubicBezTo>
                <a:cubicBezTo>
                  <a:pt x="4178504" y="190840"/>
                  <a:pt x="4176844" y="195186"/>
                  <a:pt x="4176844" y="197251"/>
                </a:cubicBezTo>
                <a:lnTo>
                  <a:pt x="4176844" y="210824"/>
                </a:lnTo>
                <a:lnTo>
                  <a:pt x="4144277" y="210824"/>
                </a:lnTo>
                <a:lnTo>
                  <a:pt x="4144277" y="193207"/>
                </a:lnTo>
                <a:cubicBezTo>
                  <a:pt x="4144277" y="184846"/>
                  <a:pt x="4146378" y="176694"/>
                  <a:pt x="4150580" y="168749"/>
                </a:cubicBezTo>
                <a:cubicBezTo>
                  <a:pt x="4154781" y="160805"/>
                  <a:pt x="4161916" y="152258"/>
                  <a:pt x="4171983" y="143109"/>
                </a:cubicBezTo>
                <a:cubicBezTo>
                  <a:pt x="4178923" y="137043"/>
                  <a:pt x="4183691" y="130773"/>
                  <a:pt x="4186287" y="124298"/>
                </a:cubicBezTo>
                <a:cubicBezTo>
                  <a:pt x="4188882" y="117824"/>
                  <a:pt x="4190180" y="111546"/>
                  <a:pt x="4190180" y="105466"/>
                </a:cubicBezTo>
                <a:cubicBezTo>
                  <a:pt x="4190180" y="94912"/>
                  <a:pt x="4187850" y="87114"/>
                  <a:pt x="4183189" y="82074"/>
                </a:cubicBezTo>
                <a:cubicBezTo>
                  <a:pt x="4178529" y="77033"/>
                  <a:pt x="4171889" y="74513"/>
                  <a:pt x="4163271" y="74513"/>
                </a:cubicBezTo>
                <a:cubicBezTo>
                  <a:pt x="4154581" y="74513"/>
                  <a:pt x="4147246" y="77901"/>
                  <a:pt x="4141266" y="84676"/>
                </a:cubicBezTo>
                <a:cubicBezTo>
                  <a:pt x="4135286" y="91452"/>
                  <a:pt x="4132296" y="104261"/>
                  <a:pt x="4132296" y="123104"/>
                </a:cubicBezTo>
                <a:lnTo>
                  <a:pt x="4092997" y="123104"/>
                </a:lnTo>
                <a:cubicBezTo>
                  <a:pt x="4093914" y="94610"/>
                  <a:pt x="4101009" y="73964"/>
                  <a:pt x="4114281" y="61166"/>
                </a:cubicBezTo>
                <a:cubicBezTo>
                  <a:pt x="4127553" y="48367"/>
                  <a:pt x="4143883" y="41968"/>
                  <a:pt x="4163271" y="41968"/>
                </a:cubicBezTo>
                <a:close/>
                <a:moveTo>
                  <a:pt x="5348870" y="38694"/>
                </a:moveTo>
                <a:cubicBezTo>
                  <a:pt x="5347393" y="38388"/>
                  <a:pt x="5345669" y="38404"/>
                  <a:pt x="5343699" y="38741"/>
                </a:cubicBezTo>
                <a:cubicBezTo>
                  <a:pt x="5335819" y="40089"/>
                  <a:pt x="5318665" y="42792"/>
                  <a:pt x="5292236" y="46850"/>
                </a:cubicBezTo>
                <a:cubicBezTo>
                  <a:pt x="5293125" y="49001"/>
                  <a:pt x="5294322" y="55469"/>
                  <a:pt x="5295828" y="66253"/>
                </a:cubicBezTo>
                <a:cubicBezTo>
                  <a:pt x="5299786" y="66353"/>
                  <a:pt x="5309505" y="64578"/>
                  <a:pt x="5324985" y="60929"/>
                </a:cubicBezTo>
                <a:cubicBezTo>
                  <a:pt x="5340466" y="57279"/>
                  <a:pt x="5348776" y="59165"/>
                  <a:pt x="5349916" y="66586"/>
                </a:cubicBezTo>
                <a:cubicBezTo>
                  <a:pt x="5351056" y="74007"/>
                  <a:pt x="5345323" y="78983"/>
                  <a:pt x="5332718" y="81514"/>
                </a:cubicBezTo>
                <a:cubicBezTo>
                  <a:pt x="5320113" y="84045"/>
                  <a:pt x="5308419" y="84407"/>
                  <a:pt x="5297635" y="82601"/>
                </a:cubicBezTo>
                <a:lnTo>
                  <a:pt x="5301227" y="109445"/>
                </a:lnTo>
                <a:cubicBezTo>
                  <a:pt x="5307838" y="107639"/>
                  <a:pt x="5316219" y="106065"/>
                  <a:pt x="5326372" y="104724"/>
                </a:cubicBezTo>
                <a:cubicBezTo>
                  <a:pt x="5336525" y="103383"/>
                  <a:pt x="5344147" y="102713"/>
                  <a:pt x="5349238" y="102713"/>
                </a:cubicBezTo>
                <a:cubicBezTo>
                  <a:pt x="5353425" y="79266"/>
                  <a:pt x="5355519" y="61736"/>
                  <a:pt x="5355519" y="50120"/>
                </a:cubicBezTo>
                <a:cubicBezTo>
                  <a:pt x="5355519" y="43420"/>
                  <a:pt x="5353303" y="39611"/>
                  <a:pt x="5348870" y="38694"/>
                </a:cubicBezTo>
                <a:close/>
                <a:moveTo>
                  <a:pt x="4946852" y="29283"/>
                </a:moveTo>
                <a:cubicBezTo>
                  <a:pt x="4948677" y="29293"/>
                  <a:pt x="4950843" y="29843"/>
                  <a:pt x="4953351" y="30933"/>
                </a:cubicBezTo>
                <a:cubicBezTo>
                  <a:pt x="4963382" y="35292"/>
                  <a:pt x="4970832" y="40376"/>
                  <a:pt x="4975701" y="46184"/>
                </a:cubicBezTo>
                <a:cubicBezTo>
                  <a:pt x="4980569" y="51991"/>
                  <a:pt x="4980580" y="57254"/>
                  <a:pt x="4975733" y="61972"/>
                </a:cubicBezTo>
                <a:cubicBezTo>
                  <a:pt x="4970886" y="66690"/>
                  <a:pt x="4961479" y="77840"/>
                  <a:pt x="4947511" y="95421"/>
                </a:cubicBezTo>
                <a:cubicBezTo>
                  <a:pt x="4933544" y="113002"/>
                  <a:pt x="4919000" y="128210"/>
                  <a:pt x="4903878" y="141044"/>
                </a:cubicBezTo>
                <a:cubicBezTo>
                  <a:pt x="4888756" y="153879"/>
                  <a:pt x="4874290" y="162870"/>
                  <a:pt x="4860480" y="168018"/>
                </a:cubicBezTo>
                <a:cubicBezTo>
                  <a:pt x="4846671" y="173166"/>
                  <a:pt x="4847299" y="168742"/>
                  <a:pt x="4862363" y="154746"/>
                </a:cubicBezTo>
                <a:cubicBezTo>
                  <a:pt x="4877427" y="140750"/>
                  <a:pt x="4894299" y="121090"/>
                  <a:pt x="4912977" y="95765"/>
                </a:cubicBezTo>
                <a:cubicBezTo>
                  <a:pt x="4931655" y="70440"/>
                  <a:pt x="4940542" y="53110"/>
                  <a:pt x="4939638" y="43774"/>
                </a:cubicBezTo>
                <a:cubicBezTo>
                  <a:pt x="4938972" y="34084"/>
                  <a:pt x="4941376" y="29254"/>
                  <a:pt x="4946852" y="29283"/>
                </a:cubicBezTo>
                <a:close/>
                <a:moveTo>
                  <a:pt x="1727402" y="29283"/>
                </a:moveTo>
                <a:cubicBezTo>
                  <a:pt x="1729227" y="29293"/>
                  <a:pt x="1731394" y="29843"/>
                  <a:pt x="1733902" y="30933"/>
                </a:cubicBezTo>
                <a:cubicBezTo>
                  <a:pt x="1743933" y="35292"/>
                  <a:pt x="1751382" y="40376"/>
                  <a:pt x="1756251" y="46184"/>
                </a:cubicBezTo>
                <a:cubicBezTo>
                  <a:pt x="1761119" y="51991"/>
                  <a:pt x="1761130" y="57254"/>
                  <a:pt x="1756283" y="61972"/>
                </a:cubicBezTo>
                <a:cubicBezTo>
                  <a:pt x="1751436" y="66690"/>
                  <a:pt x="1742029" y="77840"/>
                  <a:pt x="1728061" y="95421"/>
                </a:cubicBezTo>
                <a:cubicBezTo>
                  <a:pt x="1714095" y="113002"/>
                  <a:pt x="1699549" y="128210"/>
                  <a:pt x="1684428" y="141044"/>
                </a:cubicBezTo>
                <a:cubicBezTo>
                  <a:pt x="1669306" y="153879"/>
                  <a:pt x="1654840" y="162870"/>
                  <a:pt x="1641031" y="168018"/>
                </a:cubicBezTo>
                <a:cubicBezTo>
                  <a:pt x="1627221" y="173166"/>
                  <a:pt x="1627849" y="168742"/>
                  <a:pt x="1642913" y="154746"/>
                </a:cubicBezTo>
                <a:cubicBezTo>
                  <a:pt x="1657977" y="140750"/>
                  <a:pt x="1674849" y="121090"/>
                  <a:pt x="1693527" y="95765"/>
                </a:cubicBezTo>
                <a:cubicBezTo>
                  <a:pt x="1712205" y="70440"/>
                  <a:pt x="1721092" y="53110"/>
                  <a:pt x="1720189" y="43774"/>
                </a:cubicBezTo>
                <a:cubicBezTo>
                  <a:pt x="1719522" y="34084"/>
                  <a:pt x="1721926" y="29254"/>
                  <a:pt x="1727402" y="29283"/>
                </a:cubicBezTo>
                <a:close/>
                <a:moveTo>
                  <a:pt x="2182382" y="27214"/>
                </a:moveTo>
                <a:cubicBezTo>
                  <a:pt x="2186222" y="27707"/>
                  <a:pt x="2190615" y="29140"/>
                  <a:pt x="2195562" y="31514"/>
                </a:cubicBezTo>
                <a:cubicBezTo>
                  <a:pt x="2205457" y="36260"/>
                  <a:pt x="2213800" y="41423"/>
                  <a:pt x="2220590" y="47001"/>
                </a:cubicBezTo>
                <a:cubicBezTo>
                  <a:pt x="2227380" y="52579"/>
                  <a:pt x="2228946" y="58348"/>
                  <a:pt x="2225290" y="64306"/>
                </a:cubicBezTo>
                <a:cubicBezTo>
                  <a:pt x="2221633" y="70264"/>
                  <a:pt x="2219385" y="77040"/>
                  <a:pt x="2218546" y="84633"/>
                </a:cubicBezTo>
                <a:cubicBezTo>
                  <a:pt x="2217707" y="92226"/>
                  <a:pt x="2217288" y="109073"/>
                  <a:pt x="2217288" y="135172"/>
                </a:cubicBezTo>
                <a:cubicBezTo>
                  <a:pt x="2217288" y="161945"/>
                  <a:pt x="2217944" y="187209"/>
                  <a:pt x="2219256" y="210963"/>
                </a:cubicBezTo>
                <a:cubicBezTo>
                  <a:pt x="2220568" y="234718"/>
                  <a:pt x="2221916" y="251797"/>
                  <a:pt x="2223300" y="262201"/>
                </a:cubicBezTo>
                <a:cubicBezTo>
                  <a:pt x="2224684" y="272605"/>
                  <a:pt x="2220468" y="285317"/>
                  <a:pt x="2210652" y="300339"/>
                </a:cubicBezTo>
                <a:cubicBezTo>
                  <a:pt x="2200836" y="315360"/>
                  <a:pt x="2193501" y="316579"/>
                  <a:pt x="2188647" y="303995"/>
                </a:cubicBezTo>
                <a:cubicBezTo>
                  <a:pt x="2183793" y="291412"/>
                  <a:pt x="2174504" y="280137"/>
                  <a:pt x="2160780" y="270170"/>
                </a:cubicBezTo>
                <a:cubicBezTo>
                  <a:pt x="2147057" y="260204"/>
                  <a:pt x="2148139" y="257021"/>
                  <a:pt x="2164028" y="260620"/>
                </a:cubicBezTo>
                <a:cubicBezTo>
                  <a:pt x="2179917" y="264219"/>
                  <a:pt x="2188464" y="261477"/>
                  <a:pt x="2189669" y="252392"/>
                </a:cubicBezTo>
                <a:cubicBezTo>
                  <a:pt x="2190873" y="243308"/>
                  <a:pt x="2191475" y="231674"/>
                  <a:pt x="2191475" y="217492"/>
                </a:cubicBezTo>
                <a:cubicBezTo>
                  <a:pt x="2191475" y="202334"/>
                  <a:pt x="2190809" y="173621"/>
                  <a:pt x="2189475" y="131354"/>
                </a:cubicBezTo>
                <a:cubicBezTo>
                  <a:pt x="2188141" y="89086"/>
                  <a:pt x="2185148" y="65220"/>
                  <a:pt x="2180494" y="59757"/>
                </a:cubicBezTo>
                <a:cubicBezTo>
                  <a:pt x="2175841" y="54293"/>
                  <a:pt x="2169001" y="51783"/>
                  <a:pt x="2159974" y="52228"/>
                </a:cubicBezTo>
                <a:cubicBezTo>
                  <a:pt x="2150946" y="52673"/>
                  <a:pt x="2135857" y="54135"/>
                  <a:pt x="2114705" y="56616"/>
                </a:cubicBezTo>
                <a:cubicBezTo>
                  <a:pt x="2127296" y="60760"/>
                  <a:pt x="2132018" y="66063"/>
                  <a:pt x="2128870" y="72523"/>
                </a:cubicBezTo>
                <a:cubicBezTo>
                  <a:pt x="2125722" y="78983"/>
                  <a:pt x="2124148" y="89936"/>
                  <a:pt x="2124148" y="105380"/>
                </a:cubicBezTo>
                <a:cubicBezTo>
                  <a:pt x="2131046" y="104505"/>
                  <a:pt x="2136416" y="104068"/>
                  <a:pt x="2140259" y="104068"/>
                </a:cubicBezTo>
                <a:cubicBezTo>
                  <a:pt x="2146024" y="104068"/>
                  <a:pt x="2151305" y="106710"/>
                  <a:pt x="2156102" y="111994"/>
                </a:cubicBezTo>
                <a:cubicBezTo>
                  <a:pt x="2160899" y="117279"/>
                  <a:pt x="2157650" y="121541"/>
                  <a:pt x="2146358" y="124782"/>
                </a:cubicBezTo>
                <a:cubicBezTo>
                  <a:pt x="2135065" y="128023"/>
                  <a:pt x="2127604" y="130253"/>
                  <a:pt x="2123976" y="131472"/>
                </a:cubicBezTo>
                <a:lnTo>
                  <a:pt x="2122793" y="163436"/>
                </a:lnTo>
                <a:cubicBezTo>
                  <a:pt x="2133720" y="160826"/>
                  <a:pt x="2142665" y="159048"/>
                  <a:pt x="2149627" y="158102"/>
                </a:cubicBezTo>
                <a:cubicBezTo>
                  <a:pt x="2156589" y="157155"/>
                  <a:pt x="2161956" y="159772"/>
                  <a:pt x="2165728" y="165953"/>
                </a:cubicBezTo>
                <a:cubicBezTo>
                  <a:pt x="2169499" y="172134"/>
                  <a:pt x="2166832" y="176862"/>
                  <a:pt x="2157726" y="180139"/>
                </a:cubicBezTo>
                <a:cubicBezTo>
                  <a:pt x="2148620" y="183416"/>
                  <a:pt x="2136975" y="187026"/>
                  <a:pt x="2122793" y="190970"/>
                </a:cubicBezTo>
                <a:cubicBezTo>
                  <a:pt x="2122793" y="211419"/>
                  <a:pt x="2121370" y="232578"/>
                  <a:pt x="2118523" y="254446"/>
                </a:cubicBezTo>
                <a:cubicBezTo>
                  <a:pt x="2115677" y="276315"/>
                  <a:pt x="2111658" y="287562"/>
                  <a:pt x="2106467" y="288185"/>
                </a:cubicBezTo>
                <a:cubicBezTo>
                  <a:pt x="2101276" y="288809"/>
                  <a:pt x="2098175" y="282611"/>
                  <a:pt x="2097164" y="269590"/>
                </a:cubicBezTo>
                <a:cubicBezTo>
                  <a:pt x="2096152" y="256569"/>
                  <a:pt x="2096099" y="231581"/>
                  <a:pt x="2097002" y="194626"/>
                </a:cubicBezTo>
                <a:cubicBezTo>
                  <a:pt x="2089388" y="196433"/>
                  <a:pt x="2082211" y="197337"/>
                  <a:pt x="2075471" y="197337"/>
                </a:cubicBezTo>
                <a:cubicBezTo>
                  <a:pt x="2069476" y="197337"/>
                  <a:pt x="2062568" y="195229"/>
                  <a:pt x="2054745" y="191013"/>
                </a:cubicBezTo>
                <a:cubicBezTo>
                  <a:pt x="2046923" y="186797"/>
                  <a:pt x="2046891" y="183645"/>
                  <a:pt x="2054648" y="181559"/>
                </a:cubicBezTo>
                <a:cubicBezTo>
                  <a:pt x="2062406" y="179472"/>
                  <a:pt x="2076969" y="175554"/>
                  <a:pt x="2098336" y="169803"/>
                </a:cubicBezTo>
                <a:lnTo>
                  <a:pt x="2098336" y="135236"/>
                </a:lnTo>
                <a:cubicBezTo>
                  <a:pt x="2088255" y="137947"/>
                  <a:pt x="2078536" y="136993"/>
                  <a:pt x="2069179" y="132375"/>
                </a:cubicBezTo>
                <a:cubicBezTo>
                  <a:pt x="2059822" y="127758"/>
                  <a:pt x="2058832" y="124374"/>
                  <a:pt x="2066210" y="122223"/>
                </a:cubicBezTo>
                <a:cubicBezTo>
                  <a:pt x="2073588" y="120071"/>
                  <a:pt x="2084297" y="117433"/>
                  <a:pt x="2098336" y="114307"/>
                </a:cubicBezTo>
                <a:cubicBezTo>
                  <a:pt x="2098336" y="94446"/>
                  <a:pt x="2097182" y="76678"/>
                  <a:pt x="2094873" y="61004"/>
                </a:cubicBezTo>
                <a:cubicBezTo>
                  <a:pt x="2079543" y="62811"/>
                  <a:pt x="2065870" y="64460"/>
                  <a:pt x="2053853" y="65952"/>
                </a:cubicBezTo>
                <a:cubicBezTo>
                  <a:pt x="2052978" y="127729"/>
                  <a:pt x="2051408" y="168147"/>
                  <a:pt x="2049142" y="187205"/>
                </a:cubicBezTo>
                <a:cubicBezTo>
                  <a:pt x="2046876" y="206263"/>
                  <a:pt x="2042742" y="225956"/>
                  <a:pt x="2036741" y="246283"/>
                </a:cubicBezTo>
                <a:cubicBezTo>
                  <a:pt x="2030740" y="266611"/>
                  <a:pt x="2018361" y="282657"/>
                  <a:pt x="1999604" y="294423"/>
                </a:cubicBezTo>
                <a:cubicBezTo>
                  <a:pt x="1980846" y="306190"/>
                  <a:pt x="1977559" y="303838"/>
                  <a:pt x="1989741" y="287368"/>
                </a:cubicBezTo>
                <a:cubicBezTo>
                  <a:pt x="2001923" y="270898"/>
                  <a:pt x="2011147" y="248112"/>
                  <a:pt x="2017414" y="219008"/>
                </a:cubicBezTo>
                <a:cubicBezTo>
                  <a:pt x="2023681" y="189905"/>
                  <a:pt x="2026814" y="165559"/>
                  <a:pt x="2026814" y="145970"/>
                </a:cubicBezTo>
                <a:lnTo>
                  <a:pt x="2026814" y="90624"/>
                </a:lnTo>
                <a:cubicBezTo>
                  <a:pt x="2026814" y="74534"/>
                  <a:pt x="2024337" y="62399"/>
                  <a:pt x="2019382" y="54218"/>
                </a:cubicBezTo>
                <a:cubicBezTo>
                  <a:pt x="2014428" y="46037"/>
                  <a:pt x="2018081" y="43298"/>
                  <a:pt x="2030342" y="46001"/>
                </a:cubicBezTo>
                <a:cubicBezTo>
                  <a:pt x="2042603" y="48704"/>
                  <a:pt x="2057570" y="48940"/>
                  <a:pt x="2075245" y="46711"/>
                </a:cubicBezTo>
                <a:cubicBezTo>
                  <a:pt x="2092919" y="44481"/>
                  <a:pt x="2112185" y="41591"/>
                  <a:pt x="2133043" y="38042"/>
                </a:cubicBezTo>
                <a:cubicBezTo>
                  <a:pt x="2153901" y="34493"/>
                  <a:pt x="2167061" y="31331"/>
                  <a:pt x="2172525" y="28556"/>
                </a:cubicBezTo>
                <a:cubicBezTo>
                  <a:pt x="2175257" y="27168"/>
                  <a:pt x="2178542" y="26721"/>
                  <a:pt x="2182382" y="27214"/>
                </a:cubicBezTo>
                <a:close/>
                <a:moveTo>
                  <a:pt x="4548529" y="22740"/>
                </a:moveTo>
                <a:cubicBezTo>
                  <a:pt x="4552029" y="22982"/>
                  <a:pt x="4557505" y="25369"/>
                  <a:pt x="4564955" y="29900"/>
                </a:cubicBezTo>
                <a:cubicBezTo>
                  <a:pt x="4579854" y="38963"/>
                  <a:pt x="4585120" y="45721"/>
                  <a:pt x="4580754" y="50174"/>
                </a:cubicBezTo>
                <a:cubicBezTo>
                  <a:pt x="4576387" y="54626"/>
                  <a:pt x="4569533" y="64417"/>
                  <a:pt x="4560190" y="79546"/>
                </a:cubicBezTo>
                <a:cubicBezTo>
                  <a:pt x="4550847" y="94675"/>
                  <a:pt x="4542340" y="108277"/>
                  <a:pt x="4534668" y="120351"/>
                </a:cubicBezTo>
                <a:cubicBezTo>
                  <a:pt x="4543659" y="129801"/>
                  <a:pt x="4547707" y="141937"/>
                  <a:pt x="4546811" y="156757"/>
                </a:cubicBezTo>
                <a:cubicBezTo>
                  <a:pt x="4545914" y="171578"/>
                  <a:pt x="4545466" y="196326"/>
                  <a:pt x="4545466" y="231000"/>
                </a:cubicBezTo>
                <a:cubicBezTo>
                  <a:pt x="4545466" y="266033"/>
                  <a:pt x="4542566" y="286952"/>
                  <a:pt x="4536765" y="293757"/>
                </a:cubicBezTo>
                <a:cubicBezTo>
                  <a:pt x="4530965" y="300561"/>
                  <a:pt x="4525537" y="297912"/>
                  <a:pt x="4520482" y="285808"/>
                </a:cubicBezTo>
                <a:cubicBezTo>
                  <a:pt x="4515427" y="273705"/>
                  <a:pt x="4514255" y="264409"/>
                  <a:pt x="4516965" y="257920"/>
                </a:cubicBezTo>
                <a:cubicBezTo>
                  <a:pt x="4519675" y="251431"/>
                  <a:pt x="4521927" y="230272"/>
                  <a:pt x="4523719" y="194443"/>
                </a:cubicBezTo>
                <a:cubicBezTo>
                  <a:pt x="4525512" y="158614"/>
                  <a:pt x="4525053" y="138434"/>
                  <a:pt x="4522343" y="133903"/>
                </a:cubicBezTo>
                <a:cubicBezTo>
                  <a:pt x="4503399" y="156761"/>
                  <a:pt x="4484943" y="173274"/>
                  <a:pt x="4466975" y="183441"/>
                </a:cubicBezTo>
                <a:cubicBezTo>
                  <a:pt x="4449007" y="193608"/>
                  <a:pt x="4447734" y="190159"/>
                  <a:pt x="4463157" y="173094"/>
                </a:cubicBezTo>
                <a:cubicBezTo>
                  <a:pt x="4478580" y="156030"/>
                  <a:pt x="4494350" y="134742"/>
                  <a:pt x="4510469" y="109230"/>
                </a:cubicBezTo>
                <a:cubicBezTo>
                  <a:pt x="4526587" y="83719"/>
                  <a:pt x="4536421" y="65901"/>
                  <a:pt x="4539970" y="55777"/>
                </a:cubicBezTo>
                <a:cubicBezTo>
                  <a:pt x="4543520" y="45653"/>
                  <a:pt x="4544846" y="36543"/>
                  <a:pt x="4543950" y="28448"/>
                </a:cubicBezTo>
                <a:cubicBezTo>
                  <a:pt x="4543501" y="24401"/>
                  <a:pt x="4545028" y="22498"/>
                  <a:pt x="4548529" y="22740"/>
                </a:cubicBezTo>
                <a:close/>
                <a:moveTo>
                  <a:pt x="1338604" y="22740"/>
                </a:moveTo>
                <a:cubicBezTo>
                  <a:pt x="1342105" y="22982"/>
                  <a:pt x="1347580" y="25369"/>
                  <a:pt x="1355030" y="29900"/>
                </a:cubicBezTo>
                <a:cubicBezTo>
                  <a:pt x="1369929" y="38963"/>
                  <a:pt x="1375196" y="45721"/>
                  <a:pt x="1370829" y="50174"/>
                </a:cubicBezTo>
                <a:cubicBezTo>
                  <a:pt x="1366462" y="54626"/>
                  <a:pt x="1359608" y="64417"/>
                  <a:pt x="1350265" y="79546"/>
                </a:cubicBezTo>
                <a:cubicBezTo>
                  <a:pt x="1340922" y="94675"/>
                  <a:pt x="1332415" y="108277"/>
                  <a:pt x="1324743" y="120351"/>
                </a:cubicBezTo>
                <a:cubicBezTo>
                  <a:pt x="1333734" y="129801"/>
                  <a:pt x="1337782" y="141937"/>
                  <a:pt x="1336886" y="156757"/>
                </a:cubicBezTo>
                <a:cubicBezTo>
                  <a:pt x="1335990" y="171578"/>
                  <a:pt x="1335541" y="196326"/>
                  <a:pt x="1335541" y="231000"/>
                </a:cubicBezTo>
                <a:cubicBezTo>
                  <a:pt x="1335541" y="266033"/>
                  <a:pt x="1332641" y="286952"/>
                  <a:pt x="1326840" y="293757"/>
                </a:cubicBezTo>
                <a:cubicBezTo>
                  <a:pt x="1321040" y="300561"/>
                  <a:pt x="1315612" y="297912"/>
                  <a:pt x="1310557" y="285808"/>
                </a:cubicBezTo>
                <a:cubicBezTo>
                  <a:pt x="1305502" y="273705"/>
                  <a:pt x="1304330" y="264409"/>
                  <a:pt x="1307040" y="257920"/>
                </a:cubicBezTo>
                <a:cubicBezTo>
                  <a:pt x="1309750" y="251431"/>
                  <a:pt x="1312002" y="230272"/>
                  <a:pt x="1313794" y="194443"/>
                </a:cubicBezTo>
                <a:cubicBezTo>
                  <a:pt x="1315587" y="158614"/>
                  <a:pt x="1315128" y="138434"/>
                  <a:pt x="1312418" y="133903"/>
                </a:cubicBezTo>
                <a:cubicBezTo>
                  <a:pt x="1293474" y="156761"/>
                  <a:pt x="1275018" y="173274"/>
                  <a:pt x="1257050" y="183441"/>
                </a:cubicBezTo>
                <a:cubicBezTo>
                  <a:pt x="1239082" y="193608"/>
                  <a:pt x="1237810" y="190159"/>
                  <a:pt x="1253232" y="173094"/>
                </a:cubicBezTo>
                <a:cubicBezTo>
                  <a:pt x="1268655" y="156030"/>
                  <a:pt x="1284426" y="134742"/>
                  <a:pt x="1300544" y="109230"/>
                </a:cubicBezTo>
                <a:cubicBezTo>
                  <a:pt x="1316662" y="83719"/>
                  <a:pt x="1326496" y="65901"/>
                  <a:pt x="1330045" y="55777"/>
                </a:cubicBezTo>
                <a:cubicBezTo>
                  <a:pt x="1333595" y="45653"/>
                  <a:pt x="1334921" y="36543"/>
                  <a:pt x="1334025" y="28448"/>
                </a:cubicBezTo>
                <a:cubicBezTo>
                  <a:pt x="1333577" y="24401"/>
                  <a:pt x="1335103" y="22498"/>
                  <a:pt x="1338604" y="22740"/>
                </a:cubicBezTo>
                <a:close/>
                <a:moveTo>
                  <a:pt x="3454780" y="20963"/>
                </a:moveTo>
                <a:cubicBezTo>
                  <a:pt x="3458651" y="20816"/>
                  <a:pt x="3463544" y="21085"/>
                  <a:pt x="3469460" y="21769"/>
                </a:cubicBezTo>
                <a:cubicBezTo>
                  <a:pt x="3481505" y="22788"/>
                  <a:pt x="3490325" y="25867"/>
                  <a:pt x="3495917" y="31008"/>
                </a:cubicBezTo>
                <a:cubicBezTo>
                  <a:pt x="3501510" y="36149"/>
                  <a:pt x="3503184" y="43559"/>
                  <a:pt x="3500940" y="53239"/>
                </a:cubicBezTo>
                <a:cubicBezTo>
                  <a:pt x="3498696" y="62919"/>
                  <a:pt x="3491497" y="64693"/>
                  <a:pt x="3479344" y="58563"/>
                </a:cubicBezTo>
                <a:cubicBezTo>
                  <a:pt x="3467190" y="52432"/>
                  <a:pt x="3456589" y="44083"/>
                  <a:pt x="3447541" y="33514"/>
                </a:cubicBezTo>
                <a:cubicBezTo>
                  <a:pt x="3440754" y="25587"/>
                  <a:pt x="3443167" y="21404"/>
                  <a:pt x="3454780" y="20963"/>
                </a:cubicBezTo>
                <a:close/>
                <a:moveTo>
                  <a:pt x="4642868" y="19132"/>
                </a:moveTo>
                <a:cubicBezTo>
                  <a:pt x="4645915" y="19507"/>
                  <a:pt x="4649639" y="20371"/>
                  <a:pt x="4654040" y="21726"/>
                </a:cubicBezTo>
                <a:cubicBezTo>
                  <a:pt x="4671642" y="27147"/>
                  <a:pt x="4678418" y="34299"/>
                  <a:pt x="4674367" y="43183"/>
                </a:cubicBezTo>
                <a:cubicBezTo>
                  <a:pt x="4670316" y="52067"/>
                  <a:pt x="4668290" y="79998"/>
                  <a:pt x="4668290" y="126976"/>
                </a:cubicBezTo>
                <a:cubicBezTo>
                  <a:pt x="4684122" y="125212"/>
                  <a:pt x="4696479" y="123441"/>
                  <a:pt x="4705363" y="121663"/>
                </a:cubicBezTo>
                <a:cubicBezTo>
                  <a:pt x="4714247" y="119885"/>
                  <a:pt x="4722707" y="118078"/>
                  <a:pt x="4730745" y="116243"/>
                </a:cubicBezTo>
                <a:cubicBezTo>
                  <a:pt x="4738783" y="114407"/>
                  <a:pt x="4746580" y="118240"/>
                  <a:pt x="4754137" y="127740"/>
                </a:cubicBezTo>
                <a:cubicBezTo>
                  <a:pt x="4761695" y="137240"/>
                  <a:pt x="4756898" y="141991"/>
                  <a:pt x="4739747" y="141991"/>
                </a:cubicBezTo>
                <a:cubicBezTo>
                  <a:pt x="4725608" y="141991"/>
                  <a:pt x="4701789" y="143668"/>
                  <a:pt x="4668290" y="147024"/>
                </a:cubicBezTo>
                <a:cubicBezTo>
                  <a:pt x="4668290" y="203453"/>
                  <a:pt x="4667344" y="246584"/>
                  <a:pt x="4665451" y="276419"/>
                </a:cubicBezTo>
                <a:cubicBezTo>
                  <a:pt x="4663558" y="306254"/>
                  <a:pt x="4659033" y="321455"/>
                  <a:pt x="4651878" y="322021"/>
                </a:cubicBezTo>
                <a:cubicBezTo>
                  <a:pt x="4644722" y="322588"/>
                  <a:pt x="4641144" y="308445"/>
                  <a:pt x="4641144" y="279592"/>
                </a:cubicBezTo>
                <a:lnTo>
                  <a:pt x="4641144" y="151434"/>
                </a:lnTo>
                <a:cubicBezTo>
                  <a:pt x="4618917" y="156682"/>
                  <a:pt x="4603576" y="160246"/>
                  <a:pt x="4595123" y="162124"/>
                </a:cubicBezTo>
                <a:cubicBezTo>
                  <a:pt x="4586669" y="164003"/>
                  <a:pt x="4576929" y="160644"/>
                  <a:pt x="4565901" y="152047"/>
                </a:cubicBezTo>
                <a:cubicBezTo>
                  <a:pt x="4554873" y="143450"/>
                  <a:pt x="4557031" y="139151"/>
                  <a:pt x="4572376" y="139151"/>
                </a:cubicBezTo>
                <a:cubicBezTo>
                  <a:pt x="4584622" y="139151"/>
                  <a:pt x="4607545" y="136211"/>
                  <a:pt x="4641144" y="130332"/>
                </a:cubicBezTo>
                <a:cubicBezTo>
                  <a:pt x="4641144" y="100390"/>
                  <a:pt x="4640922" y="78585"/>
                  <a:pt x="4640477" y="64919"/>
                </a:cubicBezTo>
                <a:cubicBezTo>
                  <a:pt x="4640033" y="51253"/>
                  <a:pt x="4637781" y="39282"/>
                  <a:pt x="4633723" y="29008"/>
                </a:cubicBezTo>
                <a:cubicBezTo>
                  <a:pt x="4630679" y="21302"/>
                  <a:pt x="4633728" y="18010"/>
                  <a:pt x="4642868" y="19132"/>
                </a:cubicBezTo>
                <a:close/>
                <a:moveTo>
                  <a:pt x="1432943" y="19132"/>
                </a:moveTo>
                <a:cubicBezTo>
                  <a:pt x="1435990" y="19507"/>
                  <a:pt x="1439714" y="20371"/>
                  <a:pt x="1444114" y="21726"/>
                </a:cubicBezTo>
                <a:cubicBezTo>
                  <a:pt x="1461717" y="27147"/>
                  <a:pt x="1468493" y="34299"/>
                  <a:pt x="1464442" y="43183"/>
                </a:cubicBezTo>
                <a:cubicBezTo>
                  <a:pt x="1460391" y="52067"/>
                  <a:pt x="1458365" y="79998"/>
                  <a:pt x="1458365" y="126976"/>
                </a:cubicBezTo>
                <a:cubicBezTo>
                  <a:pt x="1474197" y="125212"/>
                  <a:pt x="1486554" y="123441"/>
                  <a:pt x="1495438" y="121663"/>
                </a:cubicBezTo>
                <a:cubicBezTo>
                  <a:pt x="1504322" y="119885"/>
                  <a:pt x="1512783" y="118078"/>
                  <a:pt x="1520820" y="116243"/>
                </a:cubicBezTo>
                <a:cubicBezTo>
                  <a:pt x="1528858" y="114407"/>
                  <a:pt x="1536655" y="118240"/>
                  <a:pt x="1544213" y="127740"/>
                </a:cubicBezTo>
                <a:cubicBezTo>
                  <a:pt x="1551770" y="137240"/>
                  <a:pt x="1546973" y="141991"/>
                  <a:pt x="1529822" y="141991"/>
                </a:cubicBezTo>
                <a:cubicBezTo>
                  <a:pt x="1515683" y="141991"/>
                  <a:pt x="1491864" y="143668"/>
                  <a:pt x="1458365" y="147024"/>
                </a:cubicBezTo>
                <a:cubicBezTo>
                  <a:pt x="1458365" y="203453"/>
                  <a:pt x="1457419" y="246584"/>
                  <a:pt x="1455526" y="276419"/>
                </a:cubicBezTo>
                <a:cubicBezTo>
                  <a:pt x="1453633" y="306254"/>
                  <a:pt x="1449108" y="321455"/>
                  <a:pt x="1441953" y="322021"/>
                </a:cubicBezTo>
                <a:cubicBezTo>
                  <a:pt x="1434797" y="322588"/>
                  <a:pt x="1431219" y="308445"/>
                  <a:pt x="1431219" y="279592"/>
                </a:cubicBezTo>
                <a:lnTo>
                  <a:pt x="1431219" y="151434"/>
                </a:lnTo>
                <a:cubicBezTo>
                  <a:pt x="1408992" y="156682"/>
                  <a:pt x="1393651" y="160246"/>
                  <a:pt x="1385198" y="162124"/>
                </a:cubicBezTo>
                <a:cubicBezTo>
                  <a:pt x="1376744" y="164003"/>
                  <a:pt x="1367004" y="160644"/>
                  <a:pt x="1355976" y="152047"/>
                </a:cubicBezTo>
                <a:cubicBezTo>
                  <a:pt x="1344948" y="143450"/>
                  <a:pt x="1347107" y="139151"/>
                  <a:pt x="1362451" y="139151"/>
                </a:cubicBezTo>
                <a:cubicBezTo>
                  <a:pt x="1374697" y="139151"/>
                  <a:pt x="1397620" y="136211"/>
                  <a:pt x="1431219" y="130332"/>
                </a:cubicBezTo>
                <a:cubicBezTo>
                  <a:pt x="1431219" y="100390"/>
                  <a:pt x="1430997" y="78585"/>
                  <a:pt x="1430552" y="64919"/>
                </a:cubicBezTo>
                <a:cubicBezTo>
                  <a:pt x="1430108" y="51253"/>
                  <a:pt x="1427856" y="39282"/>
                  <a:pt x="1423798" y="29008"/>
                </a:cubicBezTo>
                <a:cubicBezTo>
                  <a:pt x="1420755" y="21302"/>
                  <a:pt x="1423803" y="18010"/>
                  <a:pt x="1432943" y="19132"/>
                </a:cubicBezTo>
                <a:close/>
                <a:moveTo>
                  <a:pt x="5357823" y="16378"/>
                </a:moveTo>
                <a:cubicBezTo>
                  <a:pt x="5360478" y="16165"/>
                  <a:pt x="5363133" y="16428"/>
                  <a:pt x="5365790" y="17166"/>
                </a:cubicBezTo>
                <a:cubicBezTo>
                  <a:pt x="5371103" y="18643"/>
                  <a:pt x="5378169" y="22228"/>
                  <a:pt x="5386988" y="27921"/>
                </a:cubicBezTo>
                <a:cubicBezTo>
                  <a:pt x="5395808" y="33614"/>
                  <a:pt x="5398529" y="38691"/>
                  <a:pt x="5395152" y="43151"/>
                </a:cubicBezTo>
                <a:cubicBezTo>
                  <a:pt x="5391775" y="47610"/>
                  <a:pt x="5388799" y="52837"/>
                  <a:pt x="5386225" y="58832"/>
                </a:cubicBezTo>
                <a:cubicBezTo>
                  <a:pt x="5383651" y="64826"/>
                  <a:pt x="5380077" y="76287"/>
                  <a:pt x="5375502" y="93216"/>
                </a:cubicBezTo>
                <a:cubicBezTo>
                  <a:pt x="5370928" y="110144"/>
                  <a:pt x="5366195" y="120258"/>
                  <a:pt x="5361305" y="123556"/>
                </a:cubicBezTo>
                <a:cubicBezTo>
                  <a:pt x="5356415" y="126854"/>
                  <a:pt x="5352314" y="125349"/>
                  <a:pt x="5349001" y="119039"/>
                </a:cubicBezTo>
                <a:cubicBezTo>
                  <a:pt x="5339379" y="120846"/>
                  <a:pt x="5323153" y="123377"/>
                  <a:pt x="5300323" y="126632"/>
                </a:cubicBezTo>
                <a:cubicBezTo>
                  <a:pt x="5300323" y="131178"/>
                  <a:pt x="5298043" y="134426"/>
                  <a:pt x="5293483" y="136376"/>
                </a:cubicBezTo>
                <a:cubicBezTo>
                  <a:pt x="5288923" y="138327"/>
                  <a:pt x="5285073" y="132504"/>
                  <a:pt x="5281932" y="118910"/>
                </a:cubicBezTo>
                <a:cubicBezTo>
                  <a:pt x="5278791" y="105315"/>
                  <a:pt x="5275253" y="90993"/>
                  <a:pt x="5271317" y="75943"/>
                </a:cubicBezTo>
                <a:cubicBezTo>
                  <a:pt x="5267381" y="60893"/>
                  <a:pt x="5263107" y="49439"/>
                  <a:pt x="5258497" y="41580"/>
                </a:cubicBezTo>
                <a:cubicBezTo>
                  <a:pt x="5253887" y="33722"/>
                  <a:pt x="5255560" y="30262"/>
                  <a:pt x="5263520" y="31202"/>
                </a:cubicBezTo>
                <a:cubicBezTo>
                  <a:pt x="5271478" y="32141"/>
                  <a:pt x="5277071" y="32593"/>
                  <a:pt x="5280297" y="32557"/>
                </a:cubicBezTo>
                <a:cubicBezTo>
                  <a:pt x="5283524" y="32521"/>
                  <a:pt x="5294598" y="30743"/>
                  <a:pt x="5313520" y="27222"/>
                </a:cubicBezTo>
                <a:cubicBezTo>
                  <a:pt x="5332442" y="23702"/>
                  <a:pt x="5344556" y="20776"/>
                  <a:pt x="5349862" y="18446"/>
                </a:cubicBezTo>
                <a:cubicBezTo>
                  <a:pt x="5352515" y="17281"/>
                  <a:pt x="5355169" y="16592"/>
                  <a:pt x="5357823" y="16378"/>
                </a:cubicBezTo>
                <a:close/>
                <a:moveTo>
                  <a:pt x="510422" y="15954"/>
                </a:moveTo>
                <a:cubicBezTo>
                  <a:pt x="512243" y="15801"/>
                  <a:pt x="514531" y="15962"/>
                  <a:pt x="517284" y="16435"/>
                </a:cubicBezTo>
                <a:cubicBezTo>
                  <a:pt x="528297" y="18328"/>
                  <a:pt x="537099" y="21579"/>
                  <a:pt x="543688" y="26190"/>
                </a:cubicBezTo>
                <a:cubicBezTo>
                  <a:pt x="550277" y="30800"/>
                  <a:pt x="552432" y="38207"/>
                  <a:pt x="550152" y="48410"/>
                </a:cubicBezTo>
                <a:cubicBezTo>
                  <a:pt x="547872" y="58613"/>
                  <a:pt x="543330" y="61736"/>
                  <a:pt x="536525" y="57778"/>
                </a:cubicBezTo>
                <a:cubicBezTo>
                  <a:pt x="529721" y="53820"/>
                  <a:pt x="524038" y="49561"/>
                  <a:pt x="519478" y="45000"/>
                </a:cubicBezTo>
                <a:cubicBezTo>
                  <a:pt x="514789" y="40311"/>
                  <a:pt x="510498" y="33905"/>
                  <a:pt x="506604" y="25781"/>
                </a:cubicBezTo>
                <a:cubicBezTo>
                  <a:pt x="503684" y="19688"/>
                  <a:pt x="504957" y="16413"/>
                  <a:pt x="510422" y="15954"/>
                </a:cubicBezTo>
                <a:close/>
                <a:moveTo>
                  <a:pt x="3823535" y="12910"/>
                </a:moveTo>
                <a:cubicBezTo>
                  <a:pt x="3825360" y="12281"/>
                  <a:pt x="3828324" y="12319"/>
                  <a:pt x="3832425" y="13025"/>
                </a:cubicBezTo>
                <a:cubicBezTo>
                  <a:pt x="3840627" y="14438"/>
                  <a:pt x="3847403" y="16621"/>
                  <a:pt x="3852752" y="19575"/>
                </a:cubicBezTo>
                <a:cubicBezTo>
                  <a:pt x="3858101" y="22529"/>
                  <a:pt x="3859546" y="25813"/>
                  <a:pt x="3857087" y="29427"/>
                </a:cubicBezTo>
                <a:cubicBezTo>
                  <a:pt x="3854627" y="33041"/>
                  <a:pt x="3851813" y="36776"/>
                  <a:pt x="3848643" y="40634"/>
                </a:cubicBezTo>
                <a:cubicBezTo>
                  <a:pt x="3851569" y="40634"/>
                  <a:pt x="3858578" y="38605"/>
                  <a:pt x="3869670" y="34546"/>
                </a:cubicBezTo>
                <a:cubicBezTo>
                  <a:pt x="3880762" y="30488"/>
                  <a:pt x="3889029" y="31772"/>
                  <a:pt x="3894472" y="38397"/>
                </a:cubicBezTo>
                <a:cubicBezTo>
                  <a:pt x="3899914" y="45022"/>
                  <a:pt x="3898279" y="49761"/>
                  <a:pt x="3889567" y="52615"/>
                </a:cubicBezTo>
                <a:cubicBezTo>
                  <a:pt x="3880855" y="55469"/>
                  <a:pt x="3871771" y="57355"/>
                  <a:pt x="3862314" y="58272"/>
                </a:cubicBezTo>
                <a:cubicBezTo>
                  <a:pt x="3852856" y="59190"/>
                  <a:pt x="3845704" y="58753"/>
                  <a:pt x="3840857" y="56960"/>
                </a:cubicBezTo>
                <a:cubicBezTo>
                  <a:pt x="3830876" y="72390"/>
                  <a:pt x="3817278" y="85020"/>
                  <a:pt x="3800063" y="94851"/>
                </a:cubicBezTo>
                <a:cubicBezTo>
                  <a:pt x="3782847" y="104681"/>
                  <a:pt x="3778136" y="104670"/>
                  <a:pt x="3785930" y="94818"/>
                </a:cubicBezTo>
                <a:cubicBezTo>
                  <a:pt x="3793724" y="84967"/>
                  <a:pt x="3800063" y="76488"/>
                  <a:pt x="3804946" y="69382"/>
                </a:cubicBezTo>
                <a:cubicBezTo>
                  <a:pt x="3809828" y="62277"/>
                  <a:pt x="3814030" y="54988"/>
                  <a:pt x="3817551" y="47517"/>
                </a:cubicBezTo>
                <a:cubicBezTo>
                  <a:pt x="3821071" y="40046"/>
                  <a:pt x="3822831" y="34166"/>
                  <a:pt x="3822831" y="29879"/>
                </a:cubicBezTo>
                <a:cubicBezTo>
                  <a:pt x="3822831" y="25089"/>
                  <a:pt x="3822379" y="20730"/>
                  <a:pt x="3821476" y="16800"/>
                </a:cubicBezTo>
                <a:cubicBezTo>
                  <a:pt x="3821024" y="14836"/>
                  <a:pt x="3821711" y="13539"/>
                  <a:pt x="3823535" y="12910"/>
                </a:cubicBezTo>
                <a:close/>
                <a:moveTo>
                  <a:pt x="6045068" y="10682"/>
                </a:moveTo>
                <a:cubicBezTo>
                  <a:pt x="6046712" y="10450"/>
                  <a:pt x="6048800" y="10571"/>
                  <a:pt x="6051330" y="11046"/>
                </a:cubicBezTo>
                <a:cubicBezTo>
                  <a:pt x="6061455" y="12947"/>
                  <a:pt x="6070479" y="16729"/>
                  <a:pt x="6078401" y="22393"/>
                </a:cubicBezTo>
                <a:cubicBezTo>
                  <a:pt x="6086324" y="28058"/>
                  <a:pt x="6088246" y="34313"/>
                  <a:pt x="6084166" y="41161"/>
                </a:cubicBezTo>
                <a:cubicBezTo>
                  <a:pt x="6080086" y="48008"/>
                  <a:pt x="6077631" y="65371"/>
                  <a:pt x="6076799" y="93248"/>
                </a:cubicBezTo>
                <a:cubicBezTo>
                  <a:pt x="6085632" y="91599"/>
                  <a:pt x="6094523" y="89387"/>
                  <a:pt x="6103471" y="86612"/>
                </a:cubicBezTo>
                <a:cubicBezTo>
                  <a:pt x="6112420" y="83837"/>
                  <a:pt x="6120335" y="85680"/>
                  <a:pt x="6127219" y="92140"/>
                </a:cubicBezTo>
                <a:cubicBezTo>
                  <a:pt x="6134102" y="98601"/>
                  <a:pt x="6131141" y="104244"/>
                  <a:pt x="6118335" y="109069"/>
                </a:cubicBezTo>
                <a:cubicBezTo>
                  <a:pt x="6105529" y="113894"/>
                  <a:pt x="6091627" y="117490"/>
                  <a:pt x="6076627" y="119856"/>
                </a:cubicBezTo>
                <a:lnTo>
                  <a:pt x="6075443" y="159371"/>
                </a:lnTo>
                <a:cubicBezTo>
                  <a:pt x="6109115" y="154925"/>
                  <a:pt x="6131744" y="151566"/>
                  <a:pt x="6143330" y="149293"/>
                </a:cubicBezTo>
                <a:cubicBezTo>
                  <a:pt x="6154917" y="147020"/>
                  <a:pt x="6165009" y="147361"/>
                  <a:pt x="6173606" y="150315"/>
                </a:cubicBezTo>
                <a:cubicBezTo>
                  <a:pt x="6182203" y="153269"/>
                  <a:pt x="6188240" y="158471"/>
                  <a:pt x="6191718" y="165921"/>
                </a:cubicBezTo>
                <a:cubicBezTo>
                  <a:pt x="6195195" y="173370"/>
                  <a:pt x="6190631" y="176869"/>
                  <a:pt x="6178026" y="176418"/>
                </a:cubicBezTo>
                <a:cubicBezTo>
                  <a:pt x="6165421" y="175966"/>
                  <a:pt x="6149948" y="176414"/>
                  <a:pt x="6131607" y="177762"/>
                </a:cubicBezTo>
                <a:cubicBezTo>
                  <a:pt x="6113266" y="179110"/>
                  <a:pt x="6088694" y="181304"/>
                  <a:pt x="6057891" y="184344"/>
                </a:cubicBezTo>
                <a:cubicBezTo>
                  <a:pt x="6067800" y="192633"/>
                  <a:pt x="6070708" y="198520"/>
                  <a:pt x="6066614" y="202004"/>
                </a:cubicBezTo>
                <a:cubicBezTo>
                  <a:pt x="6062520" y="205489"/>
                  <a:pt x="6057224" y="210913"/>
                  <a:pt x="6050728" y="218277"/>
                </a:cubicBezTo>
                <a:cubicBezTo>
                  <a:pt x="6044232" y="225641"/>
                  <a:pt x="6039081" y="230939"/>
                  <a:pt x="6035273" y="234173"/>
                </a:cubicBezTo>
                <a:cubicBezTo>
                  <a:pt x="6031466" y="237407"/>
                  <a:pt x="6031648" y="238816"/>
                  <a:pt x="6035821" y="238400"/>
                </a:cubicBezTo>
                <a:cubicBezTo>
                  <a:pt x="6039994" y="237984"/>
                  <a:pt x="6062595" y="235704"/>
                  <a:pt x="6103622" y="231559"/>
                </a:cubicBezTo>
                <a:cubicBezTo>
                  <a:pt x="6098230" y="223658"/>
                  <a:pt x="6093509" y="215276"/>
                  <a:pt x="6089458" y="206414"/>
                </a:cubicBezTo>
                <a:cubicBezTo>
                  <a:pt x="6085407" y="197552"/>
                  <a:pt x="6087651" y="194580"/>
                  <a:pt x="6096190" y="197498"/>
                </a:cubicBezTo>
                <a:cubicBezTo>
                  <a:pt x="6104730" y="200416"/>
                  <a:pt x="6113202" y="205611"/>
                  <a:pt x="6121605" y="213082"/>
                </a:cubicBezTo>
                <a:cubicBezTo>
                  <a:pt x="6130008" y="220553"/>
                  <a:pt x="6137465" y="229430"/>
                  <a:pt x="6143975" y="239712"/>
                </a:cubicBezTo>
                <a:cubicBezTo>
                  <a:pt x="6150486" y="249994"/>
                  <a:pt x="6152042" y="261025"/>
                  <a:pt x="6148643" y="272805"/>
                </a:cubicBezTo>
                <a:cubicBezTo>
                  <a:pt x="6145244" y="284586"/>
                  <a:pt x="6139949" y="287293"/>
                  <a:pt x="6132758" y="280926"/>
                </a:cubicBezTo>
                <a:cubicBezTo>
                  <a:pt x="6125567" y="274559"/>
                  <a:pt x="6117840" y="263345"/>
                  <a:pt x="6109580" y="247284"/>
                </a:cubicBezTo>
                <a:cubicBezTo>
                  <a:pt x="6065685" y="255357"/>
                  <a:pt x="6036725" y="261807"/>
                  <a:pt x="6022700" y="266632"/>
                </a:cubicBezTo>
                <a:cubicBezTo>
                  <a:pt x="6008675" y="271458"/>
                  <a:pt x="5997060" y="276412"/>
                  <a:pt x="5987853" y="281496"/>
                </a:cubicBezTo>
                <a:cubicBezTo>
                  <a:pt x="5978647" y="286579"/>
                  <a:pt x="5974044" y="282345"/>
                  <a:pt x="5974044" y="268794"/>
                </a:cubicBezTo>
                <a:cubicBezTo>
                  <a:pt x="5974044" y="255988"/>
                  <a:pt x="5977712" y="248363"/>
                  <a:pt x="5985047" y="245918"/>
                </a:cubicBezTo>
                <a:cubicBezTo>
                  <a:pt x="5992382" y="243473"/>
                  <a:pt x="5998355" y="240572"/>
                  <a:pt x="6002965" y="237217"/>
                </a:cubicBezTo>
                <a:cubicBezTo>
                  <a:pt x="6007575" y="233861"/>
                  <a:pt x="6014039" y="227146"/>
                  <a:pt x="6022356" y="217072"/>
                </a:cubicBezTo>
                <a:cubicBezTo>
                  <a:pt x="6030674" y="206998"/>
                  <a:pt x="6035721" y="196820"/>
                  <a:pt x="6037499" y="186538"/>
                </a:cubicBezTo>
                <a:cubicBezTo>
                  <a:pt x="6021180" y="190052"/>
                  <a:pt x="6008654" y="192956"/>
                  <a:pt x="5999921" y="195250"/>
                </a:cubicBezTo>
                <a:cubicBezTo>
                  <a:pt x="5991188" y="197545"/>
                  <a:pt x="5982218" y="194619"/>
                  <a:pt x="5973011" y="186474"/>
                </a:cubicBezTo>
                <a:cubicBezTo>
                  <a:pt x="5963805" y="178329"/>
                  <a:pt x="5965977" y="174256"/>
                  <a:pt x="5979529" y="174256"/>
                </a:cubicBezTo>
                <a:cubicBezTo>
                  <a:pt x="5990901" y="174256"/>
                  <a:pt x="6014268" y="170463"/>
                  <a:pt x="6049631" y="162877"/>
                </a:cubicBezTo>
                <a:lnTo>
                  <a:pt x="6049631" y="124438"/>
                </a:lnTo>
                <a:cubicBezTo>
                  <a:pt x="6037614" y="126245"/>
                  <a:pt x="6026737" y="124581"/>
                  <a:pt x="6017000" y="119448"/>
                </a:cubicBezTo>
                <a:cubicBezTo>
                  <a:pt x="6007263" y="114314"/>
                  <a:pt x="6007399" y="110489"/>
                  <a:pt x="6017409" y="107972"/>
                </a:cubicBezTo>
                <a:cubicBezTo>
                  <a:pt x="6027418" y="105455"/>
                  <a:pt x="6038159" y="102670"/>
                  <a:pt x="6049631" y="99615"/>
                </a:cubicBezTo>
                <a:cubicBezTo>
                  <a:pt x="6049631" y="84744"/>
                  <a:pt x="6049416" y="70497"/>
                  <a:pt x="6048986" y="56874"/>
                </a:cubicBezTo>
                <a:cubicBezTo>
                  <a:pt x="6048556" y="43251"/>
                  <a:pt x="6046308" y="31732"/>
                  <a:pt x="6042243" y="22318"/>
                </a:cubicBezTo>
                <a:cubicBezTo>
                  <a:pt x="6039193" y="15257"/>
                  <a:pt x="6040135" y="11379"/>
                  <a:pt x="6045068" y="10682"/>
                </a:cubicBezTo>
                <a:close/>
                <a:moveTo>
                  <a:pt x="2835143" y="10682"/>
                </a:moveTo>
                <a:cubicBezTo>
                  <a:pt x="2836787" y="10450"/>
                  <a:pt x="2838874" y="10571"/>
                  <a:pt x="2841406" y="11046"/>
                </a:cubicBezTo>
                <a:cubicBezTo>
                  <a:pt x="2851530" y="12947"/>
                  <a:pt x="2860553" y="16729"/>
                  <a:pt x="2868476" y="22393"/>
                </a:cubicBezTo>
                <a:cubicBezTo>
                  <a:pt x="2876399" y="28058"/>
                  <a:pt x="2878321" y="34313"/>
                  <a:pt x="2874241" y="41161"/>
                </a:cubicBezTo>
                <a:cubicBezTo>
                  <a:pt x="2870161" y="48008"/>
                  <a:pt x="2867705" y="65371"/>
                  <a:pt x="2866874" y="93248"/>
                </a:cubicBezTo>
                <a:cubicBezTo>
                  <a:pt x="2875707" y="91599"/>
                  <a:pt x="2884598" y="89387"/>
                  <a:pt x="2893547" y="86612"/>
                </a:cubicBezTo>
                <a:cubicBezTo>
                  <a:pt x="2902495" y="83837"/>
                  <a:pt x="2910411" y="85680"/>
                  <a:pt x="2917294" y="92140"/>
                </a:cubicBezTo>
                <a:cubicBezTo>
                  <a:pt x="2924177" y="98601"/>
                  <a:pt x="2921216" y="104244"/>
                  <a:pt x="2908410" y="109069"/>
                </a:cubicBezTo>
                <a:cubicBezTo>
                  <a:pt x="2895604" y="113894"/>
                  <a:pt x="2881701" y="117490"/>
                  <a:pt x="2866702" y="119856"/>
                </a:cubicBezTo>
                <a:lnTo>
                  <a:pt x="2865519" y="159371"/>
                </a:lnTo>
                <a:cubicBezTo>
                  <a:pt x="2899189" y="154925"/>
                  <a:pt x="2921818" y="151566"/>
                  <a:pt x="2933405" y="149293"/>
                </a:cubicBezTo>
                <a:cubicBezTo>
                  <a:pt x="2944992" y="147020"/>
                  <a:pt x="2955084" y="147361"/>
                  <a:pt x="2963681" y="150315"/>
                </a:cubicBezTo>
                <a:cubicBezTo>
                  <a:pt x="2972278" y="153269"/>
                  <a:pt x="2978315" y="158471"/>
                  <a:pt x="2981793" y="165921"/>
                </a:cubicBezTo>
                <a:cubicBezTo>
                  <a:pt x="2985270" y="173370"/>
                  <a:pt x="2980706" y="176869"/>
                  <a:pt x="2968101" y="176418"/>
                </a:cubicBezTo>
                <a:cubicBezTo>
                  <a:pt x="2955496" y="175966"/>
                  <a:pt x="2940023" y="176414"/>
                  <a:pt x="2921682" y="177762"/>
                </a:cubicBezTo>
                <a:cubicBezTo>
                  <a:pt x="2903341" y="179110"/>
                  <a:pt x="2878769" y="181304"/>
                  <a:pt x="2847966" y="184344"/>
                </a:cubicBezTo>
                <a:cubicBezTo>
                  <a:pt x="2857875" y="192633"/>
                  <a:pt x="2860783" y="198520"/>
                  <a:pt x="2856689" y="202004"/>
                </a:cubicBezTo>
                <a:cubicBezTo>
                  <a:pt x="2852594" y="205489"/>
                  <a:pt x="2847299" y="210913"/>
                  <a:pt x="2840803" y="218277"/>
                </a:cubicBezTo>
                <a:cubicBezTo>
                  <a:pt x="2834307" y="225641"/>
                  <a:pt x="2829155" y="230939"/>
                  <a:pt x="2825348" y="234173"/>
                </a:cubicBezTo>
                <a:cubicBezTo>
                  <a:pt x="2821541" y="237407"/>
                  <a:pt x="2821724" y="238816"/>
                  <a:pt x="2825897" y="238400"/>
                </a:cubicBezTo>
                <a:cubicBezTo>
                  <a:pt x="2830070" y="237984"/>
                  <a:pt x="2852670" y="235704"/>
                  <a:pt x="2893697" y="231559"/>
                </a:cubicBezTo>
                <a:cubicBezTo>
                  <a:pt x="2888305" y="223658"/>
                  <a:pt x="2883584" y="215276"/>
                  <a:pt x="2879533" y="206414"/>
                </a:cubicBezTo>
                <a:cubicBezTo>
                  <a:pt x="2875481" y="197552"/>
                  <a:pt x="2877726" y="194580"/>
                  <a:pt x="2886265" y="197498"/>
                </a:cubicBezTo>
                <a:cubicBezTo>
                  <a:pt x="2894805" y="200416"/>
                  <a:pt x="2903276" y="205611"/>
                  <a:pt x="2911680" y="213082"/>
                </a:cubicBezTo>
                <a:cubicBezTo>
                  <a:pt x="2920083" y="220553"/>
                  <a:pt x="2927540" y="229430"/>
                  <a:pt x="2934050" y="239712"/>
                </a:cubicBezTo>
                <a:cubicBezTo>
                  <a:pt x="2940561" y="249994"/>
                  <a:pt x="2942117" y="261025"/>
                  <a:pt x="2938718" y="272805"/>
                </a:cubicBezTo>
                <a:cubicBezTo>
                  <a:pt x="2935320" y="284586"/>
                  <a:pt x="2930024" y="287293"/>
                  <a:pt x="2922833" y="280926"/>
                </a:cubicBezTo>
                <a:cubicBezTo>
                  <a:pt x="2915641" y="274559"/>
                  <a:pt x="2907915" y="263345"/>
                  <a:pt x="2899655" y="247284"/>
                </a:cubicBezTo>
                <a:cubicBezTo>
                  <a:pt x="2855760" y="255357"/>
                  <a:pt x="2826800" y="261807"/>
                  <a:pt x="2812775" y="266632"/>
                </a:cubicBezTo>
                <a:cubicBezTo>
                  <a:pt x="2798751" y="271458"/>
                  <a:pt x="2787135" y="276412"/>
                  <a:pt x="2777929" y="281496"/>
                </a:cubicBezTo>
                <a:cubicBezTo>
                  <a:pt x="2768722" y="286579"/>
                  <a:pt x="2764119" y="282345"/>
                  <a:pt x="2764119" y="268794"/>
                </a:cubicBezTo>
                <a:cubicBezTo>
                  <a:pt x="2764119" y="255988"/>
                  <a:pt x="2767787" y="248363"/>
                  <a:pt x="2775122" y="245918"/>
                </a:cubicBezTo>
                <a:cubicBezTo>
                  <a:pt x="2782457" y="243473"/>
                  <a:pt x="2788429" y="240572"/>
                  <a:pt x="2793040" y="237217"/>
                </a:cubicBezTo>
                <a:cubicBezTo>
                  <a:pt x="2797650" y="233861"/>
                  <a:pt x="2804114" y="227146"/>
                  <a:pt x="2812431" y="217072"/>
                </a:cubicBezTo>
                <a:cubicBezTo>
                  <a:pt x="2820748" y="206998"/>
                  <a:pt x="2825796" y="196820"/>
                  <a:pt x="2827574" y="186538"/>
                </a:cubicBezTo>
                <a:cubicBezTo>
                  <a:pt x="2811255" y="190052"/>
                  <a:pt x="2798729" y="192956"/>
                  <a:pt x="2789996" y="195250"/>
                </a:cubicBezTo>
                <a:cubicBezTo>
                  <a:pt x="2781263" y="197545"/>
                  <a:pt x="2772293" y="194619"/>
                  <a:pt x="2763086" y="186474"/>
                </a:cubicBezTo>
                <a:cubicBezTo>
                  <a:pt x="2753880" y="178329"/>
                  <a:pt x="2756053" y="174256"/>
                  <a:pt x="2769604" y="174256"/>
                </a:cubicBezTo>
                <a:cubicBezTo>
                  <a:pt x="2780976" y="174256"/>
                  <a:pt x="2804343" y="170463"/>
                  <a:pt x="2839706" y="162877"/>
                </a:cubicBezTo>
                <a:lnTo>
                  <a:pt x="2839706" y="124438"/>
                </a:lnTo>
                <a:cubicBezTo>
                  <a:pt x="2827689" y="126245"/>
                  <a:pt x="2816812" y="124581"/>
                  <a:pt x="2807075" y="119448"/>
                </a:cubicBezTo>
                <a:cubicBezTo>
                  <a:pt x="2797338" y="114314"/>
                  <a:pt x="2797474" y="110489"/>
                  <a:pt x="2807484" y="107972"/>
                </a:cubicBezTo>
                <a:cubicBezTo>
                  <a:pt x="2817493" y="105455"/>
                  <a:pt x="2828234" y="102670"/>
                  <a:pt x="2839706" y="99615"/>
                </a:cubicBezTo>
                <a:cubicBezTo>
                  <a:pt x="2839706" y="84744"/>
                  <a:pt x="2839491" y="70497"/>
                  <a:pt x="2839061" y="56874"/>
                </a:cubicBezTo>
                <a:cubicBezTo>
                  <a:pt x="2838631" y="43251"/>
                  <a:pt x="2836383" y="31732"/>
                  <a:pt x="2832317" y="22318"/>
                </a:cubicBezTo>
                <a:cubicBezTo>
                  <a:pt x="2829268" y="15257"/>
                  <a:pt x="2830210" y="11379"/>
                  <a:pt x="2835143" y="10682"/>
                </a:cubicBezTo>
                <a:close/>
                <a:moveTo>
                  <a:pt x="1030099" y="9738"/>
                </a:moveTo>
                <a:cubicBezTo>
                  <a:pt x="1031671" y="9612"/>
                  <a:pt x="1033618" y="9847"/>
                  <a:pt x="1035939" y="10444"/>
                </a:cubicBezTo>
                <a:cubicBezTo>
                  <a:pt x="1045224" y="12832"/>
                  <a:pt x="1053800" y="16865"/>
                  <a:pt x="1061665" y="22544"/>
                </a:cubicBezTo>
                <a:cubicBezTo>
                  <a:pt x="1069531" y="28222"/>
                  <a:pt x="1070696" y="35013"/>
                  <a:pt x="1065161" y="42914"/>
                </a:cubicBezTo>
                <a:cubicBezTo>
                  <a:pt x="1059625" y="50815"/>
                  <a:pt x="1051151" y="73437"/>
                  <a:pt x="1039735" y="110779"/>
                </a:cubicBezTo>
                <a:cubicBezTo>
                  <a:pt x="1074396" y="104699"/>
                  <a:pt x="1095350" y="99357"/>
                  <a:pt x="1102599" y="94754"/>
                </a:cubicBezTo>
                <a:cubicBezTo>
                  <a:pt x="1109848" y="90151"/>
                  <a:pt x="1117789" y="89756"/>
                  <a:pt x="1126422" y="93571"/>
                </a:cubicBezTo>
                <a:cubicBezTo>
                  <a:pt x="1135055" y="97385"/>
                  <a:pt x="1142784" y="101895"/>
                  <a:pt x="1149610" y="107101"/>
                </a:cubicBezTo>
                <a:cubicBezTo>
                  <a:pt x="1156436" y="112306"/>
                  <a:pt x="1157788" y="117465"/>
                  <a:pt x="1153665" y="122577"/>
                </a:cubicBezTo>
                <a:cubicBezTo>
                  <a:pt x="1149542" y="127690"/>
                  <a:pt x="1146609" y="136111"/>
                  <a:pt x="1144867" y="147841"/>
                </a:cubicBezTo>
                <a:cubicBezTo>
                  <a:pt x="1143125" y="159572"/>
                  <a:pt x="1141121" y="173575"/>
                  <a:pt x="1138855" y="189851"/>
                </a:cubicBezTo>
                <a:cubicBezTo>
                  <a:pt x="1136589" y="206127"/>
                  <a:pt x="1131771" y="225784"/>
                  <a:pt x="1124400" y="248821"/>
                </a:cubicBezTo>
                <a:cubicBezTo>
                  <a:pt x="1117029" y="271859"/>
                  <a:pt x="1106543" y="288608"/>
                  <a:pt x="1092941" y="299070"/>
                </a:cubicBezTo>
                <a:cubicBezTo>
                  <a:pt x="1079339" y="309531"/>
                  <a:pt x="1070958" y="309997"/>
                  <a:pt x="1067796" y="300468"/>
                </a:cubicBezTo>
                <a:cubicBezTo>
                  <a:pt x="1064633" y="290939"/>
                  <a:pt x="1056664" y="280338"/>
                  <a:pt x="1043887" y="268665"/>
                </a:cubicBezTo>
                <a:cubicBezTo>
                  <a:pt x="1031110" y="256992"/>
                  <a:pt x="1031447" y="253206"/>
                  <a:pt x="1044898" y="257307"/>
                </a:cubicBezTo>
                <a:cubicBezTo>
                  <a:pt x="1058349" y="261409"/>
                  <a:pt x="1068240" y="263660"/>
                  <a:pt x="1074572" y="264062"/>
                </a:cubicBezTo>
                <a:cubicBezTo>
                  <a:pt x="1080903" y="264463"/>
                  <a:pt x="1086786" y="259200"/>
                  <a:pt x="1092221" y="248273"/>
                </a:cubicBezTo>
                <a:cubicBezTo>
                  <a:pt x="1097656" y="237346"/>
                  <a:pt x="1102162" y="222256"/>
                  <a:pt x="1105740" y="203005"/>
                </a:cubicBezTo>
                <a:cubicBezTo>
                  <a:pt x="1109318" y="183753"/>
                  <a:pt x="1111781" y="164946"/>
                  <a:pt x="1113129" y="146583"/>
                </a:cubicBezTo>
                <a:cubicBezTo>
                  <a:pt x="1114477" y="128220"/>
                  <a:pt x="1111261" y="119261"/>
                  <a:pt x="1103481" y="119706"/>
                </a:cubicBezTo>
                <a:cubicBezTo>
                  <a:pt x="1095702" y="120150"/>
                  <a:pt x="1072259" y="123843"/>
                  <a:pt x="1033153" y="130784"/>
                </a:cubicBezTo>
                <a:cubicBezTo>
                  <a:pt x="1018239" y="168513"/>
                  <a:pt x="1001404" y="198584"/>
                  <a:pt x="982647" y="220998"/>
                </a:cubicBezTo>
                <a:cubicBezTo>
                  <a:pt x="963890" y="243412"/>
                  <a:pt x="942591" y="259469"/>
                  <a:pt x="918751" y="269170"/>
                </a:cubicBezTo>
                <a:cubicBezTo>
                  <a:pt x="894910" y="278871"/>
                  <a:pt x="892784" y="275577"/>
                  <a:pt x="912373" y="259286"/>
                </a:cubicBezTo>
                <a:cubicBezTo>
                  <a:pt x="931961" y="242996"/>
                  <a:pt x="949091" y="224852"/>
                  <a:pt x="963761" y="204854"/>
                </a:cubicBezTo>
                <a:cubicBezTo>
                  <a:pt x="978431" y="184857"/>
                  <a:pt x="991552" y="161651"/>
                  <a:pt x="1003125" y="135236"/>
                </a:cubicBezTo>
                <a:cubicBezTo>
                  <a:pt x="976366" y="141388"/>
                  <a:pt x="958692" y="145403"/>
                  <a:pt x="950102" y="147282"/>
                </a:cubicBezTo>
                <a:cubicBezTo>
                  <a:pt x="941512" y="149161"/>
                  <a:pt x="933130" y="145346"/>
                  <a:pt x="924956" y="135839"/>
                </a:cubicBezTo>
                <a:cubicBezTo>
                  <a:pt x="916783" y="126331"/>
                  <a:pt x="919357" y="122036"/>
                  <a:pt x="932679" y="122954"/>
                </a:cubicBezTo>
                <a:cubicBezTo>
                  <a:pt x="946001" y="123872"/>
                  <a:pt x="971512" y="121333"/>
                  <a:pt x="1009212" y="115339"/>
                </a:cubicBezTo>
                <a:cubicBezTo>
                  <a:pt x="1016010" y="96625"/>
                  <a:pt x="1021194" y="78460"/>
                  <a:pt x="1024764" y="60843"/>
                </a:cubicBezTo>
                <a:cubicBezTo>
                  <a:pt x="1028335" y="43226"/>
                  <a:pt x="1028769" y="29825"/>
                  <a:pt x="1026066" y="20640"/>
                </a:cubicBezTo>
                <a:cubicBezTo>
                  <a:pt x="1024038" y="13751"/>
                  <a:pt x="1025383" y="10117"/>
                  <a:pt x="1030099" y="9738"/>
                </a:cubicBezTo>
                <a:close/>
                <a:moveTo>
                  <a:pt x="100803" y="9416"/>
                </a:moveTo>
                <a:cubicBezTo>
                  <a:pt x="103175" y="8929"/>
                  <a:pt x="106380" y="9039"/>
                  <a:pt x="110421" y="9745"/>
                </a:cubicBezTo>
                <a:cubicBezTo>
                  <a:pt x="126582" y="12570"/>
                  <a:pt x="137631" y="17227"/>
                  <a:pt x="143568" y="23716"/>
                </a:cubicBezTo>
                <a:cubicBezTo>
                  <a:pt x="149505" y="30205"/>
                  <a:pt x="151347" y="38494"/>
                  <a:pt x="149096" y="48582"/>
                </a:cubicBezTo>
                <a:cubicBezTo>
                  <a:pt x="146845" y="58670"/>
                  <a:pt x="140965" y="61072"/>
                  <a:pt x="131458" y="55788"/>
                </a:cubicBezTo>
                <a:cubicBezTo>
                  <a:pt x="121950" y="50504"/>
                  <a:pt x="112127" y="41874"/>
                  <a:pt x="101988" y="29900"/>
                </a:cubicBezTo>
                <a:cubicBezTo>
                  <a:pt x="94083" y="17704"/>
                  <a:pt x="93688" y="10876"/>
                  <a:pt x="100803" y="9416"/>
                </a:cubicBezTo>
                <a:close/>
                <a:moveTo>
                  <a:pt x="3569856" y="8925"/>
                </a:moveTo>
                <a:cubicBezTo>
                  <a:pt x="3571484" y="8787"/>
                  <a:pt x="3573571" y="9075"/>
                  <a:pt x="3576119" y="9788"/>
                </a:cubicBezTo>
                <a:cubicBezTo>
                  <a:pt x="3586307" y="12642"/>
                  <a:pt x="3595557" y="16618"/>
                  <a:pt x="3603867" y="21716"/>
                </a:cubicBezTo>
                <a:cubicBezTo>
                  <a:pt x="3612177" y="26814"/>
                  <a:pt x="3613851" y="33478"/>
                  <a:pt x="3608890" y="41709"/>
                </a:cubicBezTo>
                <a:cubicBezTo>
                  <a:pt x="3603928" y="49941"/>
                  <a:pt x="3601870" y="76119"/>
                  <a:pt x="3602716" y="120244"/>
                </a:cubicBezTo>
                <a:cubicBezTo>
                  <a:pt x="3622835" y="117619"/>
                  <a:pt x="3637190" y="115164"/>
                  <a:pt x="3645780" y="112876"/>
                </a:cubicBezTo>
                <a:cubicBezTo>
                  <a:pt x="3654370" y="110589"/>
                  <a:pt x="3663759" y="112407"/>
                  <a:pt x="3673947" y="118329"/>
                </a:cubicBezTo>
                <a:cubicBezTo>
                  <a:pt x="3684136" y="124252"/>
                  <a:pt x="3684383" y="128769"/>
                  <a:pt x="3674690" y="131881"/>
                </a:cubicBezTo>
                <a:cubicBezTo>
                  <a:pt x="3664996" y="134992"/>
                  <a:pt x="3641047" y="138248"/>
                  <a:pt x="3602845" y="141646"/>
                </a:cubicBezTo>
                <a:cubicBezTo>
                  <a:pt x="3602845" y="193529"/>
                  <a:pt x="3602365" y="235976"/>
                  <a:pt x="3601404" y="268987"/>
                </a:cubicBezTo>
                <a:cubicBezTo>
                  <a:pt x="3600443" y="301999"/>
                  <a:pt x="3595915" y="318780"/>
                  <a:pt x="3587820" y="319332"/>
                </a:cubicBezTo>
                <a:cubicBezTo>
                  <a:pt x="3579725" y="319884"/>
                  <a:pt x="3575678" y="303490"/>
                  <a:pt x="3575678" y="270149"/>
                </a:cubicBezTo>
                <a:lnTo>
                  <a:pt x="3575678" y="144701"/>
                </a:lnTo>
                <a:cubicBezTo>
                  <a:pt x="3555960" y="149075"/>
                  <a:pt x="3541007" y="152416"/>
                  <a:pt x="3530818" y="154725"/>
                </a:cubicBezTo>
                <a:cubicBezTo>
                  <a:pt x="3520629" y="157033"/>
                  <a:pt x="3510713" y="154208"/>
                  <a:pt x="3501069" y="146250"/>
                </a:cubicBezTo>
                <a:cubicBezTo>
                  <a:pt x="3491425" y="138291"/>
                  <a:pt x="3491726" y="134003"/>
                  <a:pt x="3501973" y="133386"/>
                </a:cubicBezTo>
                <a:cubicBezTo>
                  <a:pt x="3512219" y="132770"/>
                  <a:pt x="3522189" y="132017"/>
                  <a:pt x="3531883" y="131128"/>
                </a:cubicBezTo>
                <a:cubicBezTo>
                  <a:pt x="3541577" y="130239"/>
                  <a:pt x="3556175" y="128167"/>
                  <a:pt x="3575678" y="124911"/>
                </a:cubicBezTo>
                <a:cubicBezTo>
                  <a:pt x="3575678" y="93176"/>
                  <a:pt x="3575462" y="70727"/>
                  <a:pt x="3575032" y="57563"/>
                </a:cubicBezTo>
                <a:cubicBezTo>
                  <a:pt x="3574602" y="44398"/>
                  <a:pt x="3572128" y="32431"/>
                  <a:pt x="3567611" y="21662"/>
                </a:cubicBezTo>
                <a:cubicBezTo>
                  <a:pt x="3564223" y="13585"/>
                  <a:pt x="3564972" y="9339"/>
                  <a:pt x="3569856" y="8925"/>
                </a:cubicBezTo>
                <a:close/>
                <a:moveTo>
                  <a:pt x="3146575" y="4304"/>
                </a:moveTo>
                <a:cubicBezTo>
                  <a:pt x="3148296" y="4180"/>
                  <a:pt x="3150529" y="4412"/>
                  <a:pt x="3153273" y="5002"/>
                </a:cubicBezTo>
                <a:cubicBezTo>
                  <a:pt x="3164250" y="7361"/>
                  <a:pt x="3172826" y="10179"/>
                  <a:pt x="3178999" y="13456"/>
                </a:cubicBezTo>
                <a:cubicBezTo>
                  <a:pt x="3185173" y="16732"/>
                  <a:pt x="3187109" y="20525"/>
                  <a:pt x="3184807" y="24835"/>
                </a:cubicBezTo>
                <a:cubicBezTo>
                  <a:pt x="3182505" y="29144"/>
                  <a:pt x="3180501" y="40247"/>
                  <a:pt x="3178795" y="58143"/>
                </a:cubicBezTo>
                <a:cubicBezTo>
                  <a:pt x="3187485" y="57269"/>
                  <a:pt x="3198900" y="55250"/>
                  <a:pt x="3213039" y="52088"/>
                </a:cubicBezTo>
                <a:cubicBezTo>
                  <a:pt x="3227179" y="48926"/>
                  <a:pt x="3237156" y="50672"/>
                  <a:pt x="3242971" y="57326"/>
                </a:cubicBezTo>
                <a:cubicBezTo>
                  <a:pt x="3248786" y="63980"/>
                  <a:pt x="3243168" y="69630"/>
                  <a:pt x="3226118" y="74276"/>
                </a:cubicBezTo>
                <a:cubicBezTo>
                  <a:pt x="3209067" y="78922"/>
                  <a:pt x="3193250" y="82428"/>
                  <a:pt x="3178666" y="84795"/>
                </a:cubicBezTo>
                <a:lnTo>
                  <a:pt x="3177461" y="140485"/>
                </a:lnTo>
                <a:cubicBezTo>
                  <a:pt x="3191916" y="139682"/>
                  <a:pt x="3204148" y="138599"/>
                  <a:pt x="3214158" y="137237"/>
                </a:cubicBezTo>
                <a:cubicBezTo>
                  <a:pt x="3224167" y="135874"/>
                  <a:pt x="3236288" y="133601"/>
                  <a:pt x="3250521" y="130418"/>
                </a:cubicBezTo>
                <a:cubicBezTo>
                  <a:pt x="3264754" y="127234"/>
                  <a:pt x="3277054" y="130841"/>
                  <a:pt x="3287422" y="141238"/>
                </a:cubicBezTo>
                <a:cubicBezTo>
                  <a:pt x="3297790" y="151634"/>
                  <a:pt x="3295754" y="156833"/>
                  <a:pt x="3281313" y="156833"/>
                </a:cubicBezTo>
                <a:cubicBezTo>
                  <a:pt x="3270601" y="156833"/>
                  <a:pt x="3255379" y="157284"/>
                  <a:pt x="3235647" y="158188"/>
                </a:cubicBezTo>
                <a:lnTo>
                  <a:pt x="3178025" y="161873"/>
                </a:lnTo>
                <a:lnTo>
                  <a:pt x="3230688" y="204682"/>
                </a:lnTo>
                <a:cubicBezTo>
                  <a:pt x="3249911" y="218987"/>
                  <a:pt x="3266360" y="228788"/>
                  <a:pt x="3280033" y="234087"/>
                </a:cubicBezTo>
                <a:cubicBezTo>
                  <a:pt x="3293706" y="239386"/>
                  <a:pt x="3308147" y="244810"/>
                  <a:pt x="3323355" y="250359"/>
                </a:cubicBezTo>
                <a:cubicBezTo>
                  <a:pt x="3338563" y="255909"/>
                  <a:pt x="3338161" y="259928"/>
                  <a:pt x="3322150" y="262416"/>
                </a:cubicBezTo>
                <a:cubicBezTo>
                  <a:pt x="3306140" y="264904"/>
                  <a:pt x="3290985" y="266378"/>
                  <a:pt x="3276688" y="266836"/>
                </a:cubicBezTo>
                <a:cubicBezTo>
                  <a:pt x="3262391" y="267295"/>
                  <a:pt x="3248295" y="260122"/>
                  <a:pt x="3234399" y="245315"/>
                </a:cubicBezTo>
                <a:cubicBezTo>
                  <a:pt x="3220503" y="230509"/>
                  <a:pt x="3201524" y="208665"/>
                  <a:pt x="3177461" y="179784"/>
                </a:cubicBezTo>
                <a:lnTo>
                  <a:pt x="3177461" y="248553"/>
                </a:lnTo>
                <a:cubicBezTo>
                  <a:pt x="3177461" y="265804"/>
                  <a:pt x="3175762" y="283625"/>
                  <a:pt x="3172363" y="302017"/>
                </a:cubicBezTo>
                <a:cubicBezTo>
                  <a:pt x="3168965" y="320408"/>
                  <a:pt x="3163089" y="322731"/>
                  <a:pt x="3154736" y="308986"/>
                </a:cubicBezTo>
                <a:cubicBezTo>
                  <a:pt x="3146382" y="295241"/>
                  <a:pt x="3143105" y="283930"/>
                  <a:pt x="3144905" y="275053"/>
                </a:cubicBezTo>
                <a:cubicBezTo>
                  <a:pt x="3146705" y="266177"/>
                  <a:pt x="3148505" y="253855"/>
                  <a:pt x="3150304" y="238088"/>
                </a:cubicBezTo>
                <a:cubicBezTo>
                  <a:pt x="3152104" y="222321"/>
                  <a:pt x="3153004" y="203790"/>
                  <a:pt x="3153004" y="182494"/>
                </a:cubicBezTo>
                <a:cubicBezTo>
                  <a:pt x="3151656" y="193121"/>
                  <a:pt x="3140693" y="209185"/>
                  <a:pt x="3120115" y="230688"/>
                </a:cubicBezTo>
                <a:cubicBezTo>
                  <a:pt x="3099536" y="252191"/>
                  <a:pt x="3076925" y="266854"/>
                  <a:pt x="3052282" y="274677"/>
                </a:cubicBezTo>
                <a:cubicBezTo>
                  <a:pt x="3027638" y="282499"/>
                  <a:pt x="3023383" y="281134"/>
                  <a:pt x="3039516" y="270579"/>
                </a:cubicBezTo>
                <a:cubicBezTo>
                  <a:pt x="3055648" y="260025"/>
                  <a:pt x="3075040" y="243204"/>
                  <a:pt x="3097690" y="220116"/>
                </a:cubicBezTo>
                <a:cubicBezTo>
                  <a:pt x="3120341" y="197028"/>
                  <a:pt x="3135179" y="179089"/>
                  <a:pt x="3142206" y="166297"/>
                </a:cubicBezTo>
                <a:cubicBezTo>
                  <a:pt x="3115189" y="170786"/>
                  <a:pt x="3095930" y="174156"/>
                  <a:pt x="3084429" y="176407"/>
                </a:cubicBezTo>
                <a:cubicBezTo>
                  <a:pt x="3072928" y="178658"/>
                  <a:pt x="3062134" y="175712"/>
                  <a:pt x="3052045" y="167566"/>
                </a:cubicBezTo>
                <a:cubicBezTo>
                  <a:pt x="3041957" y="159421"/>
                  <a:pt x="3043237" y="155348"/>
                  <a:pt x="3055885" y="155348"/>
                </a:cubicBezTo>
                <a:cubicBezTo>
                  <a:pt x="3065880" y="155348"/>
                  <a:pt x="3078786" y="154689"/>
                  <a:pt x="3094603" y="153369"/>
                </a:cubicBezTo>
                <a:cubicBezTo>
                  <a:pt x="3110421" y="152050"/>
                  <a:pt x="3129887" y="149741"/>
                  <a:pt x="3153004" y="146443"/>
                </a:cubicBezTo>
                <a:lnTo>
                  <a:pt x="3153004" y="88000"/>
                </a:lnTo>
                <a:cubicBezTo>
                  <a:pt x="3141890" y="89778"/>
                  <a:pt x="3132006" y="90896"/>
                  <a:pt x="3123352" y="91355"/>
                </a:cubicBezTo>
                <a:cubicBezTo>
                  <a:pt x="3114698" y="91814"/>
                  <a:pt x="3106000" y="89351"/>
                  <a:pt x="3097260" y="83966"/>
                </a:cubicBezTo>
                <a:cubicBezTo>
                  <a:pt x="3088520" y="78582"/>
                  <a:pt x="3090169" y="74964"/>
                  <a:pt x="3102207" y="73114"/>
                </a:cubicBezTo>
                <a:cubicBezTo>
                  <a:pt x="3114246" y="71265"/>
                  <a:pt x="3131178" y="68318"/>
                  <a:pt x="3153004" y="64274"/>
                </a:cubicBezTo>
                <a:cubicBezTo>
                  <a:pt x="3153004" y="40541"/>
                  <a:pt x="3150304" y="24139"/>
                  <a:pt x="3144905" y="15069"/>
                </a:cubicBezTo>
                <a:cubicBezTo>
                  <a:pt x="3140856" y="8266"/>
                  <a:pt x="3141413" y="4678"/>
                  <a:pt x="3146575" y="4304"/>
                </a:cubicBezTo>
                <a:close/>
                <a:moveTo>
                  <a:pt x="3922504" y="1888"/>
                </a:moveTo>
                <a:cubicBezTo>
                  <a:pt x="3925893" y="1871"/>
                  <a:pt x="3930813" y="2898"/>
                  <a:pt x="3937266" y="4970"/>
                </a:cubicBezTo>
                <a:cubicBezTo>
                  <a:pt x="3950172" y="9114"/>
                  <a:pt x="3954826" y="14427"/>
                  <a:pt x="3951226" y="20909"/>
                </a:cubicBezTo>
                <a:lnTo>
                  <a:pt x="3943117" y="27104"/>
                </a:lnTo>
                <a:cubicBezTo>
                  <a:pt x="3949656" y="27176"/>
                  <a:pt x="3959422" y="25620"/>
                  <a:pt x="3972414" y="22436"/>
                </a:cubicBezTo>
                <a:cubicBezTo>
                  <a:pt x="3985406" y="19253"/>
                  <a:pt x="3994796" y="21321"/>
                  <a:pt x="4000582" y="28642"/>
                </a:cubicBezTo>
                <a:cubicBezTo>
                  <a:pt x="4006368" y="35963"/>
                  <a:pt x="4000019" y="41161"/>
                  <a:pt x="3981534" y="44237"/>
                </a:cubicBezTo>
                <a:cubicBezTo>
                  <a:pt x="3963050" y="47313"/>
                  <a:pt x="3948623" y="47955"/>
                  <a:pt x="3938255" y="46162"/>
                </a:cubicBezTo>
                <a:cubicBezTo>
                  <a:pt x="3930813" y="57993"/>
                  <a:pt x="3920739" y="67923"/>
                  <a:pt x="3908033" y="75954"/>
                </a:cubicBezTo>
                <a:lnTo>
                  <a:pt x="3902631" y="78849"/>
                </a:lnTo>
                <a:lnTo>
                  <a:pt x="3915724" y="75836"/>
                </a:lnTo>
                <a:cubicBezTo>
                  <a:pt x="3921166" y="73046"/>
                  <a:pt x="3927256" y="73104"/>
                  <a:pt x="3933996" y="76008"/>
                </a:cubicBezTo>
                <a:cubicBezTo>
                  <a:pt x="3940736" y="78912"/>
                  <a:pt x="3947315" y="82454"/>
                  <a:pt x="3953732" y="86634"/>
                </a:cubicBezTo>
                <a:cubicBezTo>
                  <a:pt x="3960149" y="90814"/>
                  <a:pt x="3961526" y="95930"/>
                  <a:pt x="3957862" y="101981"/>
                </a:cubicBezTo>
                <a:cubicBezTo>
                  <a:pt x="3954198" y="108033"/>
                  <a:pt x="3951029" y="120197"/>
                  <a:pt x="3948355" y="138474"/>
                </a:cubicBezTo>
                <a:cubicBezTo>
                  <a:pt x="3945680" y="156750"/>
                  <a:pt x="3941998" y="170904"/>
                  <a:pt x="3937309" y="180935"/>
                </a:cubicBezTo>
                <a:cubicBezTo>
                  <a:pt x="3936137" y="183443"/>
                  <a:pt x="3934882" y="185356"/>
                  <a:pt x="3933543" y="186675"/>
                </a:cubicBezTo>
                <a:lnTo>
                  <a:pt x="3931199" y="187870"/>
                </a:lnTo>
                <a:lnTo>
                  <a:pt x="3933749" y="188636"/>
                </a:lnTo>
                <a:cubicBezTo>
                  <a:pt x="3939091" y="190851"/>
                  <a:pt x="3941507" y="193034"/>
                  <a:pt x="3940998" y="195186"/>
                </a:cubicBezTo>
                <a:cubicBezTo>
                  <a:pt x="3940489" y="197337"/>
                  <a:pt x="3939396" y="199796"/>
                  <a:pt x="3937718" y="202564"/>
                </a:cubicBezTo>
                <a:cubicBezTo>
                  <a:pt x="3965523" y="199982"/>
                  <a:pt x="3986145" y="197537"/>
                  <a:pt x="3999581" y="195229"/>
                </a:cubicBezTo>
                <a:cubicBezTo>
                  <a:pt x="4013018" y="192920"/>
                  <a:pt x="4023838" y="194590"/>
                  <a:pt x="4032040" y="200240"/>
                </a:cubicBezTo>
                <a:cubicBezTo>
                  <a:pt x="4040243" y="205891"/>
                  <a:pt x="4043423" y="211092"/>
                  <a:pt x="4041581" y="215846"/>
                </a:cubicBezTo>
                <a:cubicBezTo>
                  <a:pt x="4039738" y="220600"/>
                  <a:pt x="4032750" y="222751"/>
                  <a:pt x="4020618" y="222299"/>
                </a:cubicBezTo>
                <a:cubicBezTo>
                  <a:pt x="4008487" y="221848"/>
                  <a:pt x="3997925" y="221622"/>
                  <a:pt x="3988934" y="221622"/>
                </a:cubicBezTo>
                <a:cubicBezTo>
                  <a:pt x="3981004" y="221622"/>
                  <a:pt x="3963932" y="222446"/>
                  <a:pt x="3937718" y="224095"/>
                </a:cubicBezTo>
                <a:cubicBezTo>
                  <a:pt x="3937718" y="263789"/>
                  <a:pt x="3937474" y="285583"/>
                  <a:pt x="3936986" y="289476"/>
                </a:cubicBezTo>
                <a:cubicBezTo>
                  <a:pt x="3936499" y="293369"/>
                  <a:pt x="3934764" y="299908"/>
                  <a:pt x="3931781" y="309093"/>
                </a:cubicBezTo>
                <a:cubicBezTo>
                  <a:pt x="3928798" y="318278"/>
                  <a:pt x="3925443" y="321333"/>
                  <a:pt x="3921714" y="318257"/>
                </a:cubicBezTo>
                <a:cubicBezTo>
                  <a:pt x="3917985" y="315181"/>
                  <a:pt x="3915648" y="310567"/>
                  <a:pt x="3914702" y="304415"/>
                </a:cubicBezTo>
                <a:cubicBezTo>
                  <a:pt x="3913755" y="298263"/>
                  <a:pt x="3913053" y="289214"/>
                  <a:pt x="3912594" y="277269"/>
                </a:cubicBezTo>
                <a:cubicBezTo>
                  <a:pt x="3912135" y="265324"/>
                  <a:pt x="3911905" y="248130"/>
                  <a:pt x="3911905" y="225687"/>
                </a:cubicBezTo>
                <a:lnTo>
                  <a:pt x="3854666" y="233388"/>
                </a:lnTo>
                <a:cubicBezTo>
                  <a:pt x="3851297" y="250209"/>
                  <a:pt x="3843259" y="265445"/>
                  <a:pt x="3830553" y="279097"/>
                </a:cubicBezTo>
                <a:cubicBezTo>
                  <a:pt x="3817848" y="292749"/>
                  <a:pt x="3802135" y="301658"/>
                  <a:pt x="3783414" y="305824"/>
                </a:cubicBezTo>
                <a:cubicBezTo>
                  <a:pt x="3764692" y="309990"/>
                  <a:pt x="3762007" y="307498"/>
                  <a:pt x="3775358" y="298349"/>
                </a:cubicBezTo>
                <a:cubicBezTo>
                  <a:pt x="3788708" y="289200"/>
                  <a:pt x="3799980" y="279373"/>
                  <a:pt x="3809172" y="268869"/>
                </a:cubicBezTo>
                <a:cubicBezTo>
                  <a:pt x="3818364" y="258365"/>
                  <a:pt x="3824717" y="247119"/>
                  <a:pt x="3828230" y="235130"/>
                </a:cubicBezTo>
                <a:cubicBezTo>
                  <a:pt x="3797456" y="240522"/>
                  <a:pt x="3777444" y="244118"/>
                  <a:pt x="3768195" y="245918"/>
                </a:cubicBezTo>
                <a:cubicBezTo>
                  <a:pt x="3758945" y="247717"/>
                  <a:pt x="3749768" y="244093"/>
                  <a:pt x="3740662" y="235044"/>
                </a:cubicBezTo>
                <a:cubicBezTo>
                  <a:pt x="3731556" y="225995"/>
                  <a:pt x="3734395" y="222149"/>
                  <a:pt x="3749180" y="223504"/>
                </a:cubicBezTo>
                <a:cubicBezTo>
                  <a:pt x="3763965" y="224859"/>
                  <a:pt x="3790767" y="223006"/>
                  <a:pt x="3829585" y="217943"/>
                </a:cubicBezTo>
                <a:cubicBezTo>
                  <a:pt x="3829585" y="211290"/>
                  <a:pt x="3828460" y="205263"/>
                  <a:pt x="3826208" y="199864"/>
                </a:cubicBezTo>
                <a:cubicBezTo>
                  <a:pt x="3823957" y="194465"/>
                  <a:pt x="3826194" y="192239"/>
                  <a:pt x="3832919" y="193185"/>
                </a:cubicBezTo>
                <a:lnTo>
                  <a:pt x="3836230" y="194032"/>
                </a:lnTo>
                <a:lnTo>
                  <a:pt x="3831876" y="185170"/>
                </a:lnTo>
                <a:cubicBezTo>
                  <a:pt x="3830618" y="181612"/>
                  <a:pt x="3829643" y="177633"/>
                  <a:pt x="3828951" y="173234"/>
                </a:cubicBezTo>
                <a:cubicBezTo>
                  <a:pt x="3827567" y="164437"/>
                  <a:pt x="3825771" y="151875"/>
                  <a:pt x="3823562" y="135548"/>
                </a:cubicBezTo>
                <a:cubicBezTo>
                  <a:pt x="3821354" y="119222"/>
                  <a:pt x="3818206" y="107420"/>
                  <a:pt x="3814119" y="100142"/>
                </a:cubicBezTo>
                <a:cubicBezTo>
                  <a:pt x="3810032" y="92865"/>
                  <a:pt x="3812062" y="89226"/>
                  <a:pt x="3820207" y="89226"/>
                </a:cubicBezTo>
                <a:cubicBezTo>
                  <a:pt x="3825843" y="89226"/>
                  <a:pt x="3830854" y="89444"/>
                  <a:pt x="3835243" y="89882"/>
                </a:cubicBezTo>
                <a:cubicBezTo>
                  <a:pt x="3837437" y="90100"/>
                  <a:pt x="3841821" y="89826"/>
                  <a:pt x="3848396" y="89059"/>
                </a:cubicBezTo>
                <a:lnTo>
                  <a:pt x="3848868" y="88991"/>
                </a:lnTo>
                <a:lnTo>
                  <a:pt x="3842943" y="85504"/>
                </a:lnTo>
                <a:cubicBezTo>
                  <a:pt x="3834038" y="74477"/>
                  <a:pt x="3831486" y="67386"/>
                  <a:pt x="3835286" y="64231"/>
                </a:cubicBezTo>
                <a:cubicBezTo>
                  <a:pt x="3839086" y="61076"/>
                  <a:pt x="3845861" y="61295"/>
                  <a:pt x="3855613" y="64887"/>
                </a:cubicBezTo>
                <a:cubicBezTo>
                  <a:pt x="3865364" y="68479"/>
                  <a:pt x="3868774" y="75029"/>
                  <a:pt x="3865841" y="84536"/>
                </a:cubicBezTo>
                <a:lnTo>
                  <a:pt x="3864591" y="86731"/>
                </a:lnTo>
                <a:lnTo>
                  <a:pt x="3874692" y="85279"/>
                </a:lnTo>
                <a:lnTo>
                  <a:pt x="3896461" y="80269"/>
                </a:lnTo>
                <a:lnTo>
                  <a:pt x="3896295" y="76744"/>
                </a:lnTo>
                <a:cubicBezTo>
                  <a:pt x="3896863" y="74912"/>
                  <a:pt x="3898055" y="72441"/>
                  <a:pt x="3899871" y="69329"/>
                </a:cubicBezTo>
                <a:cubicBezTo>
                  <a:pt x="3907134" y="56881"/>
                  <a:pt x="3912307" y="45904"/>
                  <a:pt x="3915390" y="36396"/>
                </a:cubicBezTo>
                <a:cubicBezTo>
                  <a:pt x="3918473" y="26889"/>
                  <a:pt x="3919341" y="20346"/>
                  <a:pt x="3917993" y="16768"/>
                </a:cubicBezTo>
                <a:cubicBezTo>
                  <a:pt x="3916645" y="13190"/>
                  <a:pt x="3916293" y="9293"/>
                  <a:pt x="3916939" y="5077"/>
                </a:cubicBezTo>
                <a:cubicBezTo>
                  <a:pt x="3917261" y="2969"/>
                  <a:pt x="3919117" y="1906"/>
                  <a:pt x="3922504" y="1888"/>
                </a:cubicBezTo>
                <a:close/>
                <a:moveTo>
                  <a:pt x="5687935" y="208"/>
                </a:moveTo>
                <a:cubicBezTo>
                  <a:pt x="5690947" y="-410"/>
                  <a:pt x="5694934" y="352"/>
                  <a:pt x="5699895" y="2496"/>
                </a:cubicBezTo>
                <a:cubicBezTo>
                  <a:pt x="5709819" y="6784"/>
                  <a:pt x="5717727" y="11989"/>
                  <a:pt x="5723621" y="18113"/>
                </a:cubicBezTo>
                <a:cubicBezTo>
                  <a:pt x="5729515" y="24236"/>
                  <a:pt x="5727912" y="28176"/>
                  <a:pt x="5718813" y="29933"/>
                </a:cubicBezTo>
                <a:cubicBezTo>
                  <a:pt x="5709715" y="31689"/>
                  <a:pt x="5693119" y="36862"/>
                  <a:pt x="5669028" y="45452"/>
                </a:cubicBezTo>
                <a:cubicBezTo>
                  <a:pt x="5681633" y="49754"/>
                  <a:pt x="5687010" y="53852"/>
                  <a:pt x="5685160" y="57745"/>
                </a:cubicBezTo>
                <a:cubicBezTo>
                  <a:pt x="5683310" y="61639"/>
                  <a:pt x="5681984" y="66274"/>
                  <a:pt x="5681181" y="71652"/>
                </a:cubicBezTo>
                <a:cubicBezTo>
                  <a:pt x="5721878" y="65428"/>
                  <a:pt x="5746526" y="60947"/>
                  <a:pt x="5755123" y="58208"/>
                </a:cubicBezTo>
                <a:cubicBezTo>
                  <a:pt x="5763720" y="55469"/>
                  <a:pt x="5772148" y="56340"/>
                  <a:pt x="5780408" y="60821"/>
                </a:cubicBezTo>
                <a:cubicBezTo>
                  <a:pt x="5788668" y="65303"/>
                  <a:pt x="5793318" y="70010"/>
                  <a:pt x="5794358" y="74943"/>
                </a:cubicBezTo>
                <a:cubicBezTo>
                  <a:pt x="5795397" y="79876"/>
                  <a:pt x="5786137" y="82830"/>
                  <a:pt x="5766577" y="83805"/>
                </a:cubicBezTo>
                <a:cubicBezTo>
                  <a:pt x="5747017" y="84780"/>
                  <a:pt x="5718487" y="87397"/>
                  <a:pt x="5680987" y="91656"/>
                </a:cubicBezTo>
                <a:cubicBezTo>
                  <a:pt x="5680213" y="111446"/>
                  <a:pt x="5679826" y="133358"/>
                  <a:pt x="5679826" y="157392"/>
                </a:cubicBezTo>
                <a:cubicBezTo>
                  <a:pt x="5713353" y="190919"/>
                  <a:pt x="5740481" y="213638"/>
                  <a:pt x="5761210" y="225547"/>
                </a:cubicBezTo>
                <a:cubicBezTo>
                  <a:pt x="5781939" y="237457"/>
                  <a:pt x="5802578" y="245950"/>
                  <a:pt x="5823127" y="251026"/>
                </a:cubicBezTo>
                <a:cubicBezTo>
                  <a:pt x="5843677" y="256103"/>
                  <a:pt x="5845950" y="260792"/>
                  <a:pt x="5829946" y="265094"/>
                </a:cubicBezTo>
                <a:cubicBezTo>
                  <a:pt x="5813943" y="269396"/>
                  <a:pt x="5798111" y="271777"/>
                  <a:pt x="5782451" y="272235"/>
                </a:cubicBezTo>
                <a:cubicBezTo>
                  <a:pt x="5766792" y="272694"/>
                  <a:pt x="5756069" y="270038"/>
                  <a:pt x="5750283" y="264266"/>
                </a:cubicBezTo>
                <a:cubicBezTo>
                  <a:pt x="5744497" y="258494"/>
                  <a:pt x="5735158" y="247782"/>
                  <a:pt x="5722266" y="232129"/>
                </a:cubicBezTo>
                <a:cubicBezTo>
                  <a:pt x="5709374" y="216477"/>
                  <a:pt x="5695227" y="197229"/>
                  <a:pt x="5679826" y="174385"/>
                </a:cubicBezTo>
                <a:cubicBezTo>
                  <a:pt x="5679826" y="201273"/>
                  <a:pt x="5679586" y="227189"/>
                  <a:pt x="5679105" y="252134"/>
                </a:cubicBezTo>
                <a:cubicBezTo>
                  <a:pt x="5678625" y="277079"/>
                  <a:pt x="5676646" y="297352"/>
                  <a:pt x="5673169" y="312954"/>
                </a:cubicBezTo>
                <a:cubicBezTo>
                  <a:pt x="5669691" y="328557"/>
                  <a:pt x="5663830" y="329213"/>
                  <a:pt x="5655584" y="314923"/>
                </a:cubicBezTo>
                <a:cubicBezTo>
                  <a:pt x="5647338" y="300633"/>
                  <a:pt x="5645015" y="288404"/>
                  <a:pt x="5648614" y="278237"/>
                </a:cubicBezTo>
                <a:cubicBezTo>
                  <a:pt x="5652214" y="268070"/>
                  <a:pt x="5654465" y="237052"/>
                  <a:pt x="5655369" y="185183"/>
                </a:cubicBezTo>
                <a:cubicBezTo>
                  <a:pt x="5649389" y="202291"/>
                  <a:pt x="5637723" y="219066"/>
                  <a:pt x="5620371" y="235507"/>
                </a:cubicBezTo>
                <a:cubicBezTo>
                  <a:pt x="5603020" y="251948"/>
                  <a:pt x="5582693" y="264542"/>
                  <a:pt x="5559389" y="273289"/>
                </a:cubicBezTo>
                <a:cubicBezTo>
                  <a:pt x="5536087" y="282037"/>
                  <a:pt x="5534033" y="279147"/>
                  <a:pt x="5553227" y="264621"/>
                </a:cubicBezTo>
                <a:cubicBezTo>
                  <a:pt x="5572421" y="250094"/>
                  <a:pt x="5590698" y="233710"/>
                  <a:pt x="5608057" y="215470"/>
                </a:cubicBezTo>
                <a:cubicBezTo>
                  <a:pt x="5612397" y="210910"/>
                  <a:pt x="5616637" y="206033"/>
                  <a:pt x="5620778" y="200839"/>
                </a:cubicBezTo>
                <a:lnTo>
                  <a:pt x="5622153" y="198964"/>
                </a:lnTo>
                <a:lnTo>
                  <a:pt x="5619906" y="199435"/>
                </a:lnTo>
                <a:cubicBezTo>
                  <a:pt x="5618983" y="199312"/>
                  <a:pt x="5618106" y="198864"/>
                  <a:pt x="5617274" y="198089"/>
                </a:cubicBezTo>
                <a:cubicBezTo>
                  <a:pt x="5613947" y="194992"/>
                  <a:pt x="5611975" y="189342"/>
                  <a:pt x="5611358" y="181139"/>
                </a:cubicBezTo>
                <a:cubicBezTo>
                  <a:pt x="5600761" y="187980"/>
                  <a:pt x="5592157" y="193737"/>
                  <a:pt x="5585546" y="198412"/>
                </a:cubicBezTo>
                <a:cubicBezTo>
                  <a:pt x="5578935" y="203087"/>
                  <a:pt x="5571149" y="200904"/>
                  <a:pt x="5562186" y="191862"/>
                </a:cubicBezTo>
                <a:cubicBezTo>
                  <a:pt x="5553224" y="182821"/>
                  <a:pt x="5554614" y="178300"/>
                  <a:pt x="5566359" y="178300"/>
                </a:cubicBezTo>
                <a:cubicBezTo>
                  <a:pt x="5575651" y="178300"/>
                  <a:pt x="5590924" y="174213"/>
                  <a:pt x="5612176" y="166039"/>
                </a:cubicBezTo>
                <a:lnTo>
                  <a:pt x="5612176" y="146034"/>
                </a:lnTo>
                <a:cubicBezTo>
                  <a:pt x="5603801" y="150509"/>
                  <a:pt x="5595943" y="153205"/>
                  <a:pt x="5588600" y="154122"/>
                </a:cubicBezTo>
                <a:cubicBezTo>
                  <a:pt x="5581258" y="155040"/>
                  <a:pt x="5574128" y="152803"/>
                  <a:pt x="5567209" y="147411"/>
                </a:cubicBezTo>
                <a:cubicBezTo>
                  <a:pt x="5560289" y="142019"/>
                  <a:pt x="5561645" y="138409"/>
                  <a:pt x="5571274" y="136581"/>
                </a:cubicBezTo>
                <a:cubicBezTo>
                  <a:pt x="5580904" y="134752"/>
                  <a:pt x="5589250" y="132694"/>
                  <a:pt x="5596312" y="130407"/>
                </a:cubicBezTo>
                <a:cubicBezTo>
                  <a:pt x="5603375" y="128120"/>
                  <a:pt x="5608663" y="127880"/>
                  <a:pt x="5612176" y="129687"/>
                </a:cubicBezTo>
                <a:cubicBezTo>
                  <a:pt x="5612176" y="123320"/>
                  <a:pt x="5610602" y="116329"/>
                  <a:pt x="5607455" y="108714"/>
                </a:cubicBezTo>
                <a:cubicBezTo>
                  <a:pt x="5606667" y="106810"/>
                  <a:pt x="5606417" y="105286"/>
                  <a:pt x="5606702" y="104141"/>
                </a:cubicBezTo>
                <a:lnTo>
                  <a:pt x="5607505" y="103392"/>
                </a:lnTo>
                <a:lnTo>
                  <a:pt x="5605815" y="103697"/>
                </a:lnTo>
                <a:cubicBezTo>
                  <a:pt x="5593321" y="106059"/>
                  <a:pt x="5584851" y="107803"/>
                  <a:pt x="5580405" y="108929"/>
                </a:cubicBezTo>
                <a:cubicBezTo>
                  <a:pt x="5571514" y="111181"/>
                  <a:pt x="5561989" y="108542"/>
                  <a:pt x="5551829" y="101013"/>
                </a:cubicBezTo>
                <a:cubicBezTo>
                  <a:pt x="5541669" y="93485"/>
                  <a:pt x="5542999" y="89423"/>
                  <a:pt x="5555819" y="88828"/>
                </a:cubicBezTo>
                <a:cubicBezTo>
                  <a:pt x="5568639" y="88233"/>
                  <a:pt x="5584048" y="86813"/>
                  <a:pt x="5602044" y="84569"/>
                </a:cubicBezTo>
                <a:cubicBezTo>
                  <a:pt x="5620042" y="82324"/>
                  <a:pt x="5637816" y="79611"/>
                  <a:pt x="5655369" y="76427"/>
                </a:cubicBezTo>
                <a:cubicBezTo>
                  <a:pt x="5654523" y="62861"/>
                  <a:pt x="5653196" y="55024"/>
                  <a:pt x="5651389" y="52916"/>
                </a:cubicBezTo>
                <a:cubicBezTo>
                  <a:pt x="5641193" y="55584"/>
                  <a:pt x="5630761" y="57373"/>
                  <a:pt x="5620092" y="58283"/>
                </a:cubicBezTo>
                <a:cubicBezTo>
                  <a:pt x="5609422" y="59194"/>
                  <a:pt x="5609778" y="56344"/>
                  <a:pt x="5621157" y="49733"/>
                </a:cubicBezTo>
                <a:cubicBezTo>
                  <a:pt x="5632536" y="43122"/>
                  <a:pt x="5644962" y="35905"/>
                  <a:pt x="5658434" y="28083"/>
                </a:cubicBezTo>
                <a:cubicBezTo>
                  <a:pt x="5671906" y="20260"/>
                  <a:pt x="5679704" y="12968"/>
                  <a:pt x="5681826" y="6207"/>
                </a:cubicBezTo>
                <a:cubicBezTo>
                  <a:pt x="5682888" y="2826"/>
                  <a:pt x="5684924" y="826"/>
                  <a:pt x="5687935" y="208"/>
                </a:cubicBezTo>
                <a:close/>
                <a:moveTo>
                  <a:pt x="2468485" y="208"/>
                </a:moveTo>
                <a:cubicBezTo>
                  <a:pt x="2471497" y="-410"/>
                  <a:pt x="2475483" y="352"/>
                  <a:pt x="2480445" y="2496"/>
                </a:cubicBezTo>
                <a:cubicBezTo>
                  <a:pt x="2490368" y="6784"/>
                  <a:pt x="2498277" y="11989"/>
                  <a:pt x="2504171" y="18113"/>
                </a:cubicBezTo>
                <a:cubicBezTo>
                  <a:pt x="2510065" y="24236"/>
                  <a:pt x="2508462" y="28176"/>
                  <a:pt x="2499363" y="29933"/>
                </a:cubicBezTo>
                <a:cubicBezTo>
                  <a:pt x="2490264" y="31689"/>
                  <a:pt x="2473669" y="36862"/>
                  <a:pt x="2449578" y="45452"/>
                </a:cubicBezTo>
                <a:cubicBezTo>
                  <a:pt x="2462183" y="49754"/>
                  <a:pt x="2467560" y="53852"/>
                  <a:pt x="2465710" y="57745"/>
                </a:cubicBezTo>
                <a:cubicBezTo>
                  <a:pt x="2463861" y="61639"/>
                  <a:pt x="2462534" y="66274"/>
                  <a:pt x="2461731" y="71652"/>
                </a:cubicBezTo>
                <a:cubicBezTo>
                  <a:pt x="2502429" y="65428"/>
                  <a:pt x="2527076" y="60947"/>
                  <a:pt x="2535673" y="58208"/>
                </a:cubicBezTo>
                <a:cubicBezTo>
                  <a:pt x="2544270" y="55469"/>
                  <a:pt x="2552698" y="56340"/>
                  <a:pt x="2560958" y="60821"/>
                </a:cubicBezTo>
                <a:cubicBezTo>
                  <a:pt x="2569218" y="65303"/>
                  <a:pt x="2573868" y="70010"/>
                  <a:pt x="2574908" y="74943"/>
                </a:cubicBezTo>
                <a:cubicBezTo>
                  <a:pt x="2575947" y="79876"/>
                  <a:pt x="2566687" y="82830"/>
                  <a:pt x="2547127" y="83805"/>
                </a:cubicBezTo>
                <a:cubicBezTo>
                  <a:pt x="2527567" y="84780"/>
                  <a:pt x="2499037" y="87397"/>
                  <a:pt x="2461537" y="91656"/>
                </a:cubicBezTo>
                <a:cubicBezTo>
                  <a:pt x="2460763" y="111446"/>
                  <a:pt x="2460376" y="133358"/>
                  <a:pt x="2460376" y="157392"/>
                </a:cubicBezTo>
                <a:cubicBezTo>
                  <a:pt x="2493903" y="190919"/>
                  <a:pt x="2521031" y="213638"/>
                  <a:pt x="2541760" y="225547"/>
                </a:cubicBezTo>
                <a:cubicBezTo>
                  <a:pt x="2562489" y="237457"/>
                  <a:pt x="2583128" y="245950"/>
                  <a:pt x="2603678" y="251026"/>
                </a:cubicBezTo>
                <a:cubicBezTo>
                  <a:pt x="2624227" y="256103"/>
                  <a:pt x="2626500" y="260792"/>
                  <a:pt x="2610496" y="265094"/>
                </a:cubicBezTo>
                <a:cubicBezTo>
                  <a:pt x="2594493" y="269396"/>
                  <a:pt x="2578661" y="271777"/>
                  <a:pt x="2563002" y="272235"/>
                </a:cubicBezTo>
                <a:cubicBezTo>
                  <a:pt x="2547342" y="272694"/>
                  <a:pt x="2536619" y="270038"/>
                  <a:pt x="2530833" y="264266"/>
                </a:cubicBezTo>
                <a:cubicBezTo>
                  <a:pt x="2525047" y="258494"/>
                  <a:pt x="2515707" y="247782"/>
                  <a:pt x="2502816" y="232129"/>
                </a:cubicBezTo>
                <a:cubicBezTo>
                  <a:pt x="2489924" y="216477"/>
                  <a:pt x="2475777" y="197229"/>
                  <a:pt x="2460376" y="174385"/>
                </a:cubicBezTo>
                <a:cubicBezTo>
                  <a:pt x="2460376" y="201273"/>
                  <a:pt x="2460136" y="227189"/>
                  <a:pt x="2459655" y="252134"/>
                </a:cubicBezTo>
                <a:cubicBezTo>
                  <a:pt x="2459175" y="277079"/>
                  <a:pt x="2457196" y="297352"/>
                  <a:pt x="2453718" y="312954"/>
                </a:cubicBezTo>
                <a:cubicBezTo>
                  <a:pt x="2450241" y="328557"/>
                  <a:pt x="2444379" y="329213"/>
                  <a:pt x="2436134" y="314923"/>
                </a:cubicBezTo>
                <a:cubicBezTo>
                  <a:pt x="2427888" y="300633"/>
                  <a:pt x="2425565" y="288404"/>
                  <a:pt x="2429164" y="278237"/>
                </a:cubicBezTo>
                <a:cubicBezTo>
                  <a:pt x="2432764" y="268070"/>
                  <a:pt x="2435015" y="237052"/>
                  <a:pt x="2435919" y="185183"/>
                </a:cubicBezTo>
                <a:cubicBezTo>
                  <a:pt x="2429939" y="202291"/>
                  <a:pt x="2418273" y="219066"/>
                  <a:pt x="2400921" y="235507"/>
                </a:cubicBezTo>
                <a:cubicBezTo>
                  <a:pt x="2383570" y="251948"/>
                  <a:pt x="2363242" y="264542"/>
                  <a:pt x="2339940" y="273289"/>
                </a:cubicBezTo>
                <a:cubicBezTo>
                  <a:pt x="2316637" y="282037"/>
                  <a:pt x="2314582" y="279147"/>
                  <a:pt x="2333777" y="264621"/>
                </a:cubicBezTo>
                <a:cubicBezTo>
                  <a:pt x="2352971" y="250094"/>
                  <a:pt x="2371248" y="233710"/>
                  <a:pt x="2388607" y="215470"/>
                </a:cubicBezTo>
                <a:cubicBezTo>
                  <a:pt x="2392946" y="210910"/>
                  <a:pt x="2397187" y="206033"/>
                  <a:pt x="2401328" y="200839"/>
                </a:cubicBezTo>
                <a:lnTo>
                  <a:pt x="2402703" y="198964"/>
                </a:lnTo>
                <a:lnTo>
                  <a:pt x="2400456" y="199435"/>
                </a:lnTo>
                <a:cubicBezTo>
                  <a:pt x="2399533" y="199312"/>
                  <a:pt x="2398656" y="198864"/>
                  <a:pt x="2397824" y="198089"/>
                </a:cubicBezTo>
                <a:cubicBezTo>
                  <a:pt x="2394497" y="194992"/>
                  <a:pt x="2392525" y="189342"/>
                  <a:pt x="2391909" y="181139"/>
                </a:cubicBezTo>
                <a:cubicBezTo>
                  <a:pt x="2381311" y="187980"/>
                  <a:pt x="2372707" y="193737"/>
                  <a:pt x="2366096" y="198412"/>
                </a:cubicBezTo>
                <a:cubicBezTo>
                  <a:pt x="2359485" y="203087"/>
                  <a:pt x="2351699" y="200904"/>
                  <a:pt x="2342736" y="191862"/>
                </a:cubicBezTo>
                <a:cubicBezTo>
                  <a:pt x="2333773" y="182821"/>
                  <a:pt x="2335164" y="178300"/>
                  <a:pt x="2346909" y="178300"/>
                </a:cubicBezTo>
                <a:cubicBezTo>
                  <a:pt x="2356201" y="178300"/>
                  <a:pt x="2371474" y="174213"/>
                  <a:pt x="2392726" y="166039"/>
                </a:cubicBezTo>
                <a:lnTo>
                  <a:pt x="2392726" y="146034"/>
                </a:lnTo>
                <a:cubicBezTo>
                  <a:pt x="2384351" y="150509"/>
                  <a:pt x="2376493" y="153205"/>
                  <a:pt x="2369151" y="154122"/>
                </a:cubicBezTo>
                <a:cubicBezTo>
                  <a:pt x="2361808" y="155040"/>
                  <a:pt x="2354678" y="152803"/>
                  <a:pt x="2347759" y="147411"/>
                </a:cubicBezTo>
                <a:cubicBezTo>
                  <a:pt x="2340839" y="142019"/>
                  <a:pt x="2342194" y="138409"/>
                  <a:pt x="2351824" y="136581"/>
                </a:cubicBezTo>
                <a:cubicBezTo>
                  <a:pt x="2361453" y="134752"/>
                  <a:pt x="2369799" y="132694"/>
                  <a:pt x="2376862" y="130407"/>
                </a:cubicBezTo>
                <a:cubicBezTo>
                  <a:pt x="2383924" y="128120"/>
                  <a:pt x="2389213" y="127880"/>
                  <a:pt x="2392726" y="129687"/>
                </a:cubicBezTo>
                <a:cubicBezTo>
                  <a:pt x="2392726" y="123320"/>
                  <a:pt x="2391152" y="116329"/>
                  <a:pt x="2388004" y="108714"/>
                </a:cubicBezTo>
                <a:cubicBezTo>
                  <a:pt x="2387218" y="106810"/>
                  <a:pt x="2386966" y="105286"/>
                  <a:pt x="2387252" y="104141"/>
                </a:cubicBezTo>
                <a:lnTo>
                  <a:pt x="2388055" y="103392"/>
                </a:lnTo>
                <a:lnTo>
                  <a:pt x="2386364" y="103697"/>
                </a:lnTo>
                <a:cubicBezTo>
                  <a:pt x="2373870" y="106059"/>
                  <a:pt x="2365401" y="107803"/>
                  <a:pt x="2360955" y="108929"/>
                </a:cubicBezTo>
                <a:cubicBezTo>
                  <a:pt x="2352064" y="111181"/>
                  <a:pt x="2342539" y="108542"/>
                  <a:pt x="2332379" y="101013"/>
                </a:cubicBezTo>
                <a:cubicBezTo>
                  <a:pt x="2322219" y="93485"/>
                  <a:pt x="2323549" y="89423"/>
                  <a:pt x="2336369" y="88828"/>
                </a:cubicBezTo>
                <a:cubicBezTo>
                  <a:pt x="2349189" y="88233"/>
                  <a:pt x="2364597" y="86813"/>
                  <a:pt x="2382595" y="84569"/>
                </a:cubicBezTo>
                <a:cubicBezTo>
                  <a:pt x="2400591" y="82324"/>
                  <a:pt x="2418366" y="79611"/>
                  <a:pt x="2435919" y="76427"/>
                </a:cubicBezTo>
                <a:cubicBezTo>
                  <a:pt x="2435073" y="62861"/>
                  <a:pt x="2433746" y="55024"/>
                  <a:pt x="2431939" y="52916"/>
                </a:cubicBezTo>
                <a:cubicBezTo>
                  <a:pt x="2421743" y="55584"/>
                  <a:pt x="2411311" y="57373"/>
                  <a:pt x="2400642" y="58283"/>
                </a:cubicBezTo>
                <a:cubicBezTo>
                  <a:pt x="2389973" y="59194"/>
                  <a:pt x="2390328" y="56344"/>
                  <a:pt x="2401707" y="49733"/>
                </a:cubicBezTo>
                <a:cubicBezTo>
                  <a:pt x="2413085" y="43122"/>
                  <a:pt x="2425511" y="35905"/>
                  <a:pt x="2438984" y="28083"/>
                </a:cubicBezTo>
                <a:cubicBezTo>
                  <a:pt x="2452456" y="20260"/>
                  <a:pt x="2460254" y="12968"/>
                  <a:pt x="2462376" y="6207"/>
                </a:cubicBezTo>
                <a:cubicBezTo>
                  <a:pt x="2463438" y="2826"/>
                  <a:pt x="2465474" y="826"/>
                  <a:pt x="2468485" y="2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3032508" y="2080800"/>
            <a:ext cx="433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乘法算式：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 × 4 = 12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40"/>
          <p:cNvGrpSpPr/>
          <p:nvPr/>
        </p:nvGrpSpPr>
        <p:grpSpPr>
          <a:xfrm>
            <a:off x="4553729" y="2490536"/>
            <a:ext cx="928687" cy="1020303"/>
            <a:chOff x="-32295" y="-24317"/>
            <a:chExt cx="928694" cy="1020518"/>
          </a:xfrm>
        </p:grpSpPr>
        <p:sp>
          <p:nvSpPr>
            <p:cNvPr id="10" name="矩形 27"/>
            <p:cNvSpPr/>
            <p:nvPr/>
          </p:nvSpPr>
          <p:spPr>
            <a:xfrm rot="16200000">
              <a:off x="54627" y="-83380"/>
              <a:ext cx="553474" cy="6715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1" name="TextBox 37"/>
            <p:cNvSpPr txBox="1"/>
            <p:nvPr/>
          </p:nvSpPr>
          <p:spPr>
            <a:xfrm>
              <a:off x="-32295" y="281821"/>
              <a:ext cx="928694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因数 </a:t>
              </a:r>
              <a:endPara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41"/>
          <p:cNvGrpSpPr/>
          <p:nvPr/>
        </p:nvGrpSpPr>
        <p:grpSpPr>
          <a:xfrm>
            <a:off x="5467637" y="2490533"/>
            <a:ext cx="928688" cy="1041543"/>
            <a:chOff x="-120221" y="-32352"/>
            <a:chExt cx="928694" cy="1041763"/>
          </a:xfrm>
        </p:grpSpPr>
        <p:sp>
          <p:nvSpPr>
            <p:cNvPr id="13" name="矩形 35"/>
            <p:cNvSpPr/>
            <p:nvPr/>
          </p:nvSpPr>
          <p:spPr>
            <a:xfrm rot="16200000">
              <a:off x="-40748" y="-91414"/>
              <a:ext cx="553474" cy="67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4" name="TextBox 38"/>
            <p:cNvSpPr txBox="1"/>
            <p:nvPr/>
          </p:nvSpPr>
          <p:spPr>
            <a:xfrm>
              <a:off x="-120221" y="295031"/>
              <a:ext cx="928694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因数 </a:t>
              </a:r>
              <a:endPara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42"/>
          <p:cNvGrpSpPr/>
          <p:nvPr/>
        </p:nvGrpSpPr>
        <p:grpSpPr>
          <a:xfrm>
            <a:off x="6363912" y="2495679"/>
            <a:ext cx="671594" cy="1042301"/>
            <a:chOff x="89819" y="31126"/>
            <a:chExt cx="672462" cy="1042521"/>
          </a:xfrm>
        </p:grpSpPr>
        <p:sp>
          <p:nvSpPr>
            <p:cNvPr id="16" name="矩形 36"/>
            <p:cNvSpPr/>
            <p:nvPr/>
          </p:nvSpPr>
          <p:spPr>
            <a:xfrm rot="16200000">
              <a:off x="149313" y="-28368"/>
              <a:ext cx="553474" cy="6724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…</a:t>
              </a: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188622" y="359267"/>
              <a:ext cx="571836" cy="71438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积 </a:t>
              </a:r>
              <a:endPara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809873" y="4488452"/>
            <a:ext cx="4073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相乘的两个数叫做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因数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253183" y="4488452"/>
            <a:ext cx="3654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乘得的数叫做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0" name="TextBox 34"/>
          <p:cNvSpPr txBox="1"/>
          <p:nvPr/>
        </p:nvSpPr>
        <p:spPr>
          <a:xfrm>
            <a:off x="1786936" y="5078517"/>
            <a:ext cx="785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求几个相同加数的和的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简便运算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，叫做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乘法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1" name="圆角矩形标注 20"/>
          <p:cNvSpPr/>
          <p:nvPr/>
        </p:nvSpPr>
        <p:spPr>
          <a:xfrm>
            <a:off x="3981564" y="3510839"/>
            <a:ext cx="3563765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因数</a:t>
            </a:r>
            <a:r>
              <a:rPr kumimoji="0" lang="zh-CN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因数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积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703043" y="1995709"/>
            <a:ext cx="917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枝花，每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枝插一瓶，可以插几瓶？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4339829" y="3911131"/>
            <a:ext cx="285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12÷3=4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（瓶）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3975174" y="4891706"/>
            <a:ext cx="263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瓶。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79536" y="1483124"/>
            <a:ext cx="4228533" cy="321339"/>
          </a:xfrm>
          <a:custGeom>
            <a:avLst/>
            <a:gdLst/>
            <a:ahLst/>
            <a:cxnLst/>
            <a:rect l="l" t="t" r="r" b="b"/>
            <a:pathLst>
              <a:path w="4228533" h="321339">
                <a:moveTo>
                  <a:pt x="4158259" y="236180"/>
                </a:moveTo>
                <a:cubicBezTo>
                  <a:pt x="4165056" y="236180"/>
                  <a:pt x="4170595" y="238320"/>
                  <a:pt x="4174875" y="242601"/>
                </a:cubicBezTo>
                <a:cubicBezTo>
                  <a:pt x="4179156" y="246881"/>
                  <a:pt x="4181296" y="251954"/>
                  <a:pt x="4181296" y="257819"/>
                </a:cubicBezTo>
                <a:cubicBezTo>
                  <a:pt x="4181296" y="264387"/>
                  <a:pt x="4179098" y="269869"/>
                  <a:pt x="4174703" y="274264"/>
                </a:cubicBezTo>
                <a:cubicBezTo>
                  <a:pt x="4170308" y="278659"/>
                  <a:pt x="4164826" y="280857"/>
                  <a:pt x="4158259" y="280857"/>
                </a:cubicBezTo>
                <a:cubicBezTo>
                  <a:pt x="4151662" y="280857"/>
                  <a:pt x="4146177" y="278670"/>
                  <a:pt x="4141803" y="274296"/>
                </a:cubicBezTo>
                <a:cubicBezTo>
                  <a:pt x="4137429" y="269923"/>
                  <a:pt x="4135243" y="264430"/>
                  <a:pt x="4135243" y="257819"/>
                </a:cubicBezTo>
                <a:cubicBezTo>
                  <a:pt x="4135243" y="251911"/>
                  <a:pt x="4137372" y="246828"/>
                  <a:pt x="4141631" y="242569"/>
                </a:cubicBezTo>
                <a:cubicBezTo>
                  <a:pt x="4145890" y="238310"/>
                  <a:pt x="4151433" y="236180"/>
                  <a:pt x="4158259" y="236180"/>
                </a:cubicBezTo>
                <a:close/>
                <a:moveTo>
                  <a:pt x="766003" y="236180"/>
                </a:moveTo>
                <a:cubicBezTo>
                  <a:pt x="772801" y="236180"/>
                  <a:pt x="778565" y="238546"/>
                  <a:pt x="783298" y="243278"/>
                </a:cubicBezTo>
                <a:cubicBezTo>
                  <a:pt x="788030" y="248011"/>
                  <a:pt x="790396" y="253309"/>
                  <a:pt x="790396" y="259175"/>
                </a:cubicBezTo>
                <a:cubicBezTo>
                  <a:pt x="790396" y="266632"/>
                  <a:pt x="787973" y="272783"/>
                  <a:pt x="783126" y="277630"/>
                </a:cubicBezTo>
                <a:cubicBezTo>
                  <a:pt x="778279" y="282477"/>
                  <a:pt x="772571" y="284901"/>
                  <a:pt x="766003" y="284901"/>
                </a:cubicBezTo>
                <a:cubicBezTo>
                  <a:pt x="759407" y="284901"/>
                  <a:pt x="753696" y="282488"/>
                  <a:pt x="748870" y="277663"/>
                </a:cubicBezTo>
                <a:cubicBezTo>
                  <a:pt x="744045" y="272837"/>
                  <a:pt x="741632" y="266675"/>
                  <a:pt x="741632" y="259175"/>
                </a:cubicBezTo>
                <a:cubicBezTo>
                  <a:pt x="741632" y="253266"/>
                  <a:pt x="743988" y="247957"/>
                  <a:pt x="748698" y="243246"/>
                </a:cubicBezTo>
                <a:cubicBezTo>
                  <a:pt x="753409" y="238535"/>
                  <a:pt x="759177" y="236180"/>
                  <a:pt x="766003" y="236180"/>
                </a:cubicBezTo>
                <a:close/>
                <a:moveTo>
                  <a:pt x="61352" y="207413"/>
                </a:moveTo>
                <a:cubicBezTo>
                  <a:pt x="63584" y="206744"/>
                  <a:pt x="68210" y="210447"/>
                  <a:pt x="75229" y="218520"/>
                </a:cubicBezTo>
                <a:cubicBezTo>
                  <a:pt x="84163" y="231943"/>
                  <a:pt x="96392" y="242967"/>
                  <a:pt x="111915" y="251592"/>
                </a:cubicBezTo>
                <a:cubicBezTo>
                  <a:pt x="127438" y="260218"/>
                  <a:pt x="144213" y="264531"/>
                  <a:pt x="162238" y="264531"/>
                </a:cubicBezTo>
                <a:cubicBezTo>
                  <a:pt x="180580" y="264531"/>
                  <a:pt x="193249" y="263401"/>
                  <a:pt x="200247" y="261143"/>
                </a:cubicBezTo>
                <a:cubicBezTo>
                  <a:pt x="207245" y="258884"/>
                  <a:pt x="209877" y="255303"/>
                  <a:pt x="208141" y="250398"/>
                </a:cubicBezTo>
                <a:cubicBezTo>
                  <a:pt x="206406" y="245494"/>
                  <a:pt x="203259" y="235818"/>
                  <a:pt x="198698" y="221370"/>
                </a:cubicBezTo>
                <a:cubicBezTo>
                  <a:pt x="194138" y="206922"/>
                  <a:pt x="199358" y="207966"/>
                  <a:pt x="214358" y="224500"/>
                </a:cubicBezTo>
                <a:cubicBezTo>
                  <a:pt x="229358" y="241034"/>
                  <a:pt x="242658" y="252725"/>
                  <a:pt x="254260" y="259573"/>
                </a:cubicBezTo>
                <a:cubicBezTo>
                  <a:pt x="265861" y="266420"/>
                  <a:pt x="260508" y="274153"/>
                  <a:pt x="238202" y="282771"/>
                </a:cubicBezTo>
                <a:cubicBezTo>
                  <a:pt x="215896" y="291390"/>
                  <a:pt x="189718" y="294785"/>
                  <a:pt x="159668" y="292957"/>
                </a:cubicBezTo>
                <a:cubicBezTo>
                  <a:pt x="129618" y="291128"/>
                  <a:pt x="107079" y="283639"/>
                  <a:pt x="92050" y="270489"/>
                </a:cubicBezTo>
                <a:cubicBezTo>
                  <a:pt x="77022" y="257339"/>
                  <a:pt x="66951" y="241353"/>
                  <a:pt x="61839" y="222532"/>
                </a:cubicBezTo>
                <a:cubicBezTo>
                  <a:pt x="59283" y="213121"/>
                  <a:pt x="59121" y="208081"/>
                  <a:pt x="61352" y="207413"/>
                </a:cubicBezTo>
                <a:close/>
                <a:moveTo>
                  <a:pt x="3605374" y="196668"/>
                </a:moveTo>
                <a:cubicBezTo>
                  <a:pt x="3607585" y="196609"/>
                  <a:pt x="3610664" y="197282"/>
                  <a:pt x="3614611" y="198688"/>
                </a:cubicBezTo>
                <a:cubicBezTo>
                  <a:pt x="3630399" y="204309"/>
                  <a:pt x="3641449" y="210303"/>
                  <a:pt x="3647758" y="216670"/>
                </a:cubicBezTo>
                <a:cubicBezTo>
                  <a:pt x="3654068" y="223037"/>
                  <a:pt x="3656327" y="231053"/>
                  <a:pt x="3654534" y="240719"/>
                </a:cubicBezTo>
                <a:cubicBezTo>
                  <a:pt x="3652742" y="250384"/>
                  <a:pt x="3647214" y="251571"/>
                  <a:pt x="3637950" y="244279"/>
                </a:cubicBezTo>
                <a:cubicBezTo>
                  <a:pt x="3628686" y="236987"/>
                  <a:pt x="3619006" y="227884"/>
                  <a:pt x="3608911" y="216971"/>
                </a:cubicBezTo>
                <a:cubicBezTo>
                  <a:pt x="3599920" y="203613"/>
                  <a:pt x="3598740" y="196846"/>
                  <a:pt x="3605374" y="196668"/>
                </a:cubicBezTo>
                <a:close/>
                <a:moveTo>
                  <a:pt x="1117436" y="185096"/>
                </a:moveTo>
                <a:cubicBezTo>
                  <a:pt x="1121175" y="185718"/>
                  <a:pt x="1125977" y="187058"/>
                  <a:pt x="1131842" y="189115"/>
                </a:cubicBezTo>
                <a:cubicBezTo>
                  <a:pt x="1153008" y="196816"/>
                  <a:pt x="1165735" y="205496"/>
                  <a:pt x="1170023" y="215154"/>
                </a:cubicBezTo>
                <a:cubicBezTo>
                  <a:pt x="1174311" y="224812"/>
                  <a:pt x="1174705" y="234578"/>
                  <a:pt x="1171206" y="244451"/>
                </a:cubicBezTo>
                <a:cubicBezTo>
                  <a:pt x="1167707" y="254324"/>
                  <a:pt x="1159687" y="252886"/>
                  <a:pt x="1147147" y="240138"/>
                </a:cubicBezTo>
                <a:cubicBezTo>
                  <a:pt x="1134606" y="227389"/>
                  <a:pt x="1123055" y="213641"/>
                  <a:pt x="1112494" y="198892"/>
                </a:cubicBezTo>
                <a:cubicBezTo>
                  <a:pt x="1104573" y="187830"/>
                  <a:pt x="1106220" y="183232"/>
                  <a:pt x="1117436" y="185096"/>
                </a:cubicBezTo>
                <a:close/>
                <a:moveTo>
                  <a:pt x="32814" y="177425"/>
                </a:moveTo>
                <a:cubicBezTo>
                  <a:pt x="35178" y="177977"/>
                  <a:pt x="37758" y="181451"/>
                  <a:pt x="40555" y="187846"/>
                </a:cubicBezTo>
                <a:cubicBezTo>
                  <a:pt x="46147" y="200638"/>
                  <a:pt x="43079" y="217986"/>
                  <a:pt x="31348" y="239891"/>
                </a:cubicBezTo>
                <a:cubicBezTo>
                  <a:pt x="19618" y="261795"/>
                  <a:pt x="11269" y="268589"/>
                  <a:pt x="6300" y="260272"/>
                </a:cubicBezTo>
                <a:cubicBezTo>
                  <a:pt x="1331" y="251954"/>
                  <a:pt x="-699" y="244422"/>
                  <a:pt x="212" y="237675"/>
                </a:cubicBezTo>
                <a:cubicBezTo>
                  <a:pt x="1123" y="230928"/>
                  <a:pt x="4948" y="222729"/>
                  <a:pt x="11688" y="213078"/>
                </a:cubicBezTo>
                <a:cubicBezTo>
                  <a:pt x="17610" y="204632"/>
                  <a:pt x="22504" y="195117"/>
                  <a:pt x="26369" y="184534"/>
                </a:cubicBezTo>
                <a:cubicBezTo>
                  <a:pt x="28301" y="179242"/>
                  <a:pt x="30449" y="176873"/>
                  <a:pt x="32814" y="177425"/>
                </a:cubicBezTo>
                <a:close/>
                <a:moveTo>
                  <a:pt x="1020083" y="172289"/>
                </a:moveTo>
                <a:cubicBezTo>
                  <a:pt x="1022555" y="173447"/>
                  <a:pt x="1023954" y="178511"/>
                  <a:pt x="1024280" y="187481"/>
                </a:cubicBezTo>
                <a:cubicBezTo>
                  <a:pt x="1024932" y="205420"/>
                  <a:pt x="1020114" y="222317"/>
                  <a:pt x="1009825" y="238170"/>
                </a:cubicBezTo>
                <a:cubicBezTo>
                  <a:pt x="999536" y="254023"/>
                  <a:pt x="992312" y="256292"/>
                  <a:pt x="988153" y="244978"/>
                </a:cubicBezTo>
                <a:cubicBezTo>
                  <a:pt x="983995" y="233663"/>
                  <a:pt x="985307" y="222973"/>
                  <a:pt x="992090" y="212906"/>
                </a:cubicBezTo>
                <a:cubicBezTo>
                  <a:pt x="998873" y="202839"/>
                  <a:pt x="1004659" y="192048"/>
                  <a:pt x="1009449" y="180533"/>
                </a:cubicBezTo>
                <a:cubicBezTo>
                  <a:pt x="1014066" y="173879"/>
                  <a:pt x="1017611" y="171131"/>
                  <a:pt x="1020083" y="172289"/>
                </a:cubicBezTo>
                <a:close/>
                <a:moveTo>
                  <a:pt x="124337" y="168181"/>
                </a:moveTo>
                <a:cubicBezTo>
                  <a:pt x="129794" y="169037"/>
                  <a:pt x="136641" y="171083"/>
                  <a:pt x="144880" y="174316"/>
                </a:cubicBezTo>
                <a:cubicBezTo>
                  <a:pt x="161902" y="179436"/>
                  <a:pt x="168530" y="189248"/>
                  <a:pt x="164766" y="203753"/>
                </a:cubicBezTo>
                <a:cubicBezTo>
                  <a:pt x="161002" y="218258"/>
                  <a:pt x="149953" y="216882"/>
                  <a:pt x="131619" y="199623"/>
                </a:cubicBezTo>
                <a:cubicBezTo>
                  <a:pt x="113285" y="182365"/>
                  <a:pt x="106792" y="172216"/>
                  <a:pt x="112141" y="169175"/>
                </a:cubicBezTo>
                <a:cubicBezTo>
                  <a:pt x="114816" y="167655"/>
                  <a:pt x="118881" y="167324"/>
                  <a:pt x="124337" y="168181"/>
                </a:cubicBezTo>
                <a:close/>
                <a:moveTo>
                  <a:pt x="2358224" y="168074"/>
                </a:moveTo>
                <a:lnTo>
                  <a:pt x="2357459" y="182415"/>
                </a:lnTo>
                <a:lnTo>
                  <a:pt x="2355116" y="196884"/>
                </a:lnTo>
                <a:lnTo>
                  <a:pt x="2375582" y="192213"/>
                </a:lnTo>
                <a:lnTo>
                  <a:pt x="2375582" y="168831"/>
                </a:lnTo>
                <a:cubicBezTo>
                  <a:pt x="2370089" y="169720"/>
                  <a:pt x="2364443" y="169541"/>
                  <a:pt x="2358642" y="168294"/>
                </a:cubicBezTo>
                <a:close/>
                <a:moveTo>
                  <a:pt x="1386757" y="159367"/>
                </a:moveTo>
                <a:lnTo>
                  <a:pt x="1335631" y="171623"/>
                </a:lnTo>
                <a:lnTo>
                  <a:pt x="1341252" y="174478"/>
                </a:lnTo>
                <a:cubicBezTo>
                  <a:pt x="1353003" y="181053"/>
                  <a:pt x="1357887" y="186588"/>
                  <a:pt x="1355900" y="191084"/>
                </a:cubicBezTo>
                <a:cubicBezTo>
                  <a:pt x="1353914" y="195579"/>
                  <a:pt x="1351308" y="199319"/>
                  <a:pt x="1348081" y="202301"/>
                </a:cubicBezTo>
                <a:lnTo>
                  <a:pt x="1388413" y="230759"/>
                </a:lnTo>
                <a:lnTo>
                  <a:pt x="1388413" y="180899"/>
                </a:lnTo>
                <a:cubicBezTo>
                  <a:pt x="1388413" y="168380"/>
                  <a:pt x="1387861" y="161202"/>
                  <a:pt x="1386757" y="159367"/>
                </a:cubicBezTo>
                <a:close/>
                <a:moveTo>
                  <a:pt x="2419848" y="158152"/>
                </a:moveTo>
                <a:lnTo>
                  <a:pt x="2413892" y="162550"/>
                </a:lnTo>
                <a:cubicBezTo>
                  <a:pt x="2406937" y="164916"/>
                  <a:pt x="2401867" y="166365"/>
                  <a:pt x="2398684" y="166895"/>
                </a:cubicBezTo>
                <a:lnTo>
                  <a:pt x="2398684" y="187567"/>
                </a:lnTo>
                <a:cubicBezTo>
                  <a:pt x="2397637" y="187725"/>
                  <a:pt x="2399892" y="187086"/>
                  <a:pt x="2405449" y="185652"/>
                </a:cubicBezTo>
                <a:cubicBezTo>
                  <a:pt x="2411006" y="184218"/>
                  <a:pt x="2415992" y="186520"/>
                  <a:pt x="2420409" y="192557"/>
                </a:cubicBezTo>
                <a:lnTo>
                  <a:pt x="2420742" y="193887"/>
                </a:lnTo>
                <a:lnTo>
                  <a:pt x="2420691" y="190399"/>
                </a:lnTo>
                <a:cubicBezTo>
                  <a:pt x="2420555" y="183174"/>
                  <a:pt x="2420379" y="175200"/>
                  <a:pt x="2420162" y="166476"/>
                </a:cubicBezTo>
                <a:close/>
                <a:moveTo>
                  <a:pt x="218940" y="157883"/>
                </a:moveTo>
                <a:cubicBezTo>
                  <a:pt x="224977" y="157883"/>
                  <a:pt x="234958" y="158349"/>
                  <a:pt x="248882" y="159281"/>
                </a:cubicBezTo>
                <a:cubicBezTo>
                  <a:pt x="264212" y="160313"/>
                  <a:pt x="274540" y="166279"/>
                  <a:pt x="279868" y="177177"/>
                </a:cubicBezTo>
                <a:cubicBezTo>
                  <a:pt x="285195" y="188076"/>
                  <a:pt x="285794" y="196608"/>
                  <a:pt x="281664" y="202775"/>
                </a:cubicBezTo>
                <a:cubicBezTo>
                  <a:pt x="277534" y="208941"/>
                  <a:pt x="270629" y="209235"/>
                  <a:pt x="260949" y="203656"/>
                </a:cubicBezTo>
                <a:cubicBezTo>
                  <a:pt x="251270" y="198078"/>
                  <a:pt x="239808" y="189055"/>
                  <a:pt x="226565" y="176586"/>
                </a:cubicBezTo>
                <a:cubicBezTo>
                  <a:pt x="213322" y="164117"/>
                  <a:pt x="210780" y="157883"/>
                  <a:pt x="218940" y="157883"/>
                </a:cubicBezTo>
                <a:close/>
                <a:moveTo>
                  <a:pt x="3899339" y="153622"/>
                </a:moveTo>
                <a:cubicBezTo>
                  <a:pt x="3901658" y="153933"/>
                  <a:pt x="3904462" y="154568"/>
                  <a:pt x="3907753" y="155527"/>
                </a:cubicBezTo>
                <a:cubicBezTo>
                  <a:pt x="3920918" y="159363"/>
                  <a:pt x="3930393" y="165175"/>
                  <a:pt x="3936180" y="172961"/>
                </a:cubicBezTo>
                <a:cubicBezTo>
                  <a:pt x="3941966" y="180748"/>
                  <a:pt x="3943393" y="190327"/>
                  <a:pt x="3940460" y="201699"/>
                </a:cubicBezTo>
                <a:cubicBezTo>
                  <a:pt x="3937527" y="213071"/>
                  <a:pt x="3928282" y="210389"/>
                  <a:pt x="3912722" y="193654"/>
                </a:cubicBezTo>
                <a:cubicBezTo>
                  <a:pt x="3901035" y="177464"/>
                  <a:pt x="3893994" y="166103"/>
                  <a:pt x="3891599" y="159571"/>
                </a:cubicBezTo>
                <a:cubicBezTo>
                  <a:pt x="3889803" y="154672"/>
                  <a:pt x="3892383" y="152689"/>
                  <a:pt x="3899339" y="153622"/>
                </a:cubicBezTo>
                <a:close/>
                <a:moveTo>
                  <a:pt x="1721952" y="145880"/>
                </a:moveTo>
                <a:cubicBezTo>
                  <a:pt x="1707196" y="149450"/>
                  <a:pt x="1695738" y="152340"/>
                  <a:pt x="1687579" y="154548"/>
                </a:cubicBezTo>
                <a:cubicBezTo>
                  <a:pt x="1682703" y="173219"/>
                  <a:pt x="1680265" y="184247"/>
                  <a:pt x="1680265" y="187631"/>
                </a:cubicBezTo>
                <a:cubicBezTo>
                  <a:pt x="1680265" y="189653"/>
                  <a:pt x="1682215" y="191962"/>
                  <a:pt x="1686116" y="194558"/>
                </a:cubicBezTo>
                <a:cubicBezTo>
                  <a:pt x="1690016" y="197153"/>
                  <a:pt x="1695136" y="200667"/>
                  <a:pt x="1701474" y="205098"/>
                </a:cubicBezTo>
                <a:cubicBezTo>
                  <a:pt x="1709777" y="190342"/>
                  <a:pt x="1716603" y="170602"/>
                  <a:pt x="1721952" y="145880"/>
                </a:cubicBezTo>
                <a:close/>
                <a:moveTo>
                  <a:pt x="1842015" y="145528"/>
                </a:moveTo>
                <a:cubicBezTo>
                  <a:pt x="1839865" y="145519"/>
                  <a:pt x="1836889" y="145844"/>
                  <a:pt x="1833085" y="146504"/>
                </a:cubicBezTo>
                <a:cubicBezTo>
                  <a:pt x="1825478" y="147823"/>
                  <a:pt x="1811880" y="149709"/>
                  <a:pt x="1792291" y="152161"/>
                </a:cubicBezTo>
                <a:cubicBezTo>
                  <a:pt x="1793151" y="170358"/>
                  <a:pt x="1793997" y="190707"/>
                  <a:pt x="1794829" y="213207"/>
                </a:cubicBezTo>
                <a:cubicBezTo>
                  <a:pt x="1806072" y="212375"/>
                  <a:pt x="1822771" y="209916"/>
                  <a:pt x="1844927" y="205829"/>
                </a:cubicBezTo>
                <a:cubicBezTo>
                  <a:pt x="1846619" y="182713"/>
                  <a:pt x="1847465" y="167204"/>
                  <a:pt x="1847465" y="159302"/>
                </a:cubicBezTo>
                <a:cubicBezTo>
                  <a:pt x="1847465" y="152161"/>
                  <a:pt x="1846970" y="147912"/>
                  <a:pt x="1845981" y="146557"/>
                </a:cubicBezTo>
                <a:cubicBezTo>
                  <a:pt x="1845486" y="145880"/>
                  <a:pt x="1844164" y="145536"/>
                  <a:pt x="1842015" y="145528"/>
                </a:cubicBezTo>
                <a:close/>
                <a:moveTo>
                  <a:pt x="2125815" y="136076"/>
                </a:moveTo>
                <a:cubicBezTo>
                  <a:pt x="2124255" y="136055"/>
                  <a:pt x="2122248" y="136365"/>
                  <a:pt x="2119792" y="137007"/>
                </a:cubicBezTo>
                <a:cubicBezTo>
                  <a:pt x="2114880" y="138290"/>
                  <a:pt x="2106567" y="140079"/>
                  <a:pt x="2094851" y="142374"/>
                </a:cubicBezTo>
                <a:cubicBezTo>
                  <a:pt x="2095711" y="151766"/>
                  <a:pt x="2096529" y="162780"/>
                  <a:pt x="2097303" y="175413"/>
                </a:cubicBezTo>
                <a:cubicBezTo>
                  <a:pt x="2105764" y="174582"/>
                  <a:pt x="2114905" y="173033"/>
                  <a:pt x="2124729" y="170767"/>
                </a:cubicBezTo>
                <a:cubicBezTo>
                  <a:pt x="2129002" y="149716"/>
                  <a:pt x="2130475" y="138505"/>
                  <a:pt x="2129149" y="137136"/>
                </a:cubicBezTo>
                <a:cubicBezTo>
                  <a:pt x="2128486" y="136451"/>
                  <a:pt x="2127374" y="136098"/>
                  <a:pt x="2125815" y="136076"/>
                </a:cubicBezTo>
                <a:close/>
                <a:moveTo>
                  <a:pt x="3189646" y="134383"/>
                </a:moveTo>
                <a:cubicBezTo>
                  <a:pt x="3185022" y="134820"/>
                  <a:pt x="3175152" y="136250"/>
                  <a:pt x="3160037" y="138674"/>
                </a:cubicBezTo>
                <a:cubicBezTo>
                  <a:pt x="3144923" y="141097"/>
                  <a:pt x="3137799" y="142585"/>
                  <a:pt x="3138667" y="143137"/>
                </a:cubicBezTo>
                <a:cubicBezTo>
                  <a:pt x="3139534" y="143689"/>
                  <a:pt x="3141216" y="157144"/>
                  <a:pt x="3143711" y="183501"/>
                </a:cubicBezTo>
                <a:cubicBezTo>
                  <a:pt x="3165365" y="179171"/>
                  <a:pt x="3180386" y="175485"/>
                  <a:pt x="3188775" y="172445"/>
                </a:cubicBezTo>
                <a:cubicBezTo>
                  <a:pt x="3193981" y="146633"/>
                  <a:pt x="3194271" y="133945"/>
                  <a:pt x="3189646" y="134383"/>
                </a:cubicBezTo>
                <a:close/>
                <a:moveTo>
                  <a:pt x="766003" y="133597"/>
                </a:moveTo>
                <a:cubicBezTo>
                  <a:pt x="772801" y="133597"/>
                  <a:pt x="778565" y="135964"/>
                  <a:pt x="783298" y="140696"/>
                </a:cubicBezTo>
                <a:cubicBezTo>
                  <a:pt x="788030" y="145428"/>
                  <a:pt x="790396" y="150727"/>
                  <a:pt x="790396" y="156592"/>
                </a:cubicBezTo>
                <a:cubicBezTo>
                  <a:pt x="790396" y="164049"/>
                  <a:pt x="787973" y="170201"/>
                  <a:pt x="783126" y="175048"/>
                </a:cubicBezTo>
                <a:cubicBezTo>
                  <a:pt x="778279" y="179895"/>
                  <a:pt x="772571" y="182318"/>
                  <a:pt x="766003" y="182318"/>
                </a:cubicBezTo>
                <a:cubicBezTo>
                  <a:pt x="759407" y="182318"/>
                  <a:pt x="753696" y="179906"/>
                  <a:pt x="748870" y="175080"/>
                </a:cubicBezTo>
                <a:cubicBezTo>
                  <a:pt x="744045" y="170255"/>
                  <a:pt x="741632" y="164092"/>
                  <a:pt x="741632" y="156592"/>
                </a:cubicBezTo>
                <a:cubicBezTo>
                  <a:pt x="741632" y="150684"/>
                  <a:pt x="743988" y="145374"/>
                  <a:pt x="748698" y="140664"/>
                </a:cubicBezTo>
                <a:cubicBezTo>
                  <a:pt x="753409" y="135953"/>
                  <a:pt x="759177" y="133597"/>
                  <a:pt x="766003" y="133597"/>
                </a:cubicBezTo>
                <a:close/>
                <a:moveTo>
                  <a:pt x="3526852" y="129868"/>
                </a:moveTo>
                <a:cubicBezTo>
                  <a:pt x="3530492" y="130501"/>
                  <a:pt x="3533445" y="132149"/>
                  <a:pt x="3535711" y="134813"/>
                </a:cubicBezTo>
                <a:cubicBezTo>
                  <a:pt x="3540243" y="140140"/>
                  <a:pt x="3537339" y="144184"/>
                  <a:pt x="3526999" y="146945"/>
                </a:cubicBezTo>
                <a:cubicBezTo>
                  <a:pt x="3516660" y="149705"/>
                  <a:pt x="3502478" y="152419"/>
                  <a:pt x="3484452" y="155086"/>
                </a:cubicBezTo>
                <a:cubicBezTo>
                  <a:pt x="3490762" y="157237"/>
                  <a:pt x="3493916" y="160887"/>
                  <a:pt x="3493916" y="166035"/>
                </a:cubicBezTo>
                <a:lnTo>
                  <a:pt x="3493916" y="178102"/>
                </a:lnTo>
                <a:cubicBezTo>
                  <a:pt x="3496426" y="178246"/>
                  <a:pt x="3501402" y="176482"/>
                  <a:pt x="3508845" y="172811"/>
                </a:cubicBezTo>
                <a:cubicBezTo>
                  <a:pt x="3516287" y="169140"/>
                  <a:pt x="3523081" y="170129"/>
                  <a:pt x="3529226" y="175779"/>
                </a:cubicBezTo>
                <a:cubicBezTo>
                  <a:pt x="3535371" y="181429"/>
                  <a:pt x="3533811" y="185731"/>
                  <a:pt x="3524547" y="188685"/>
                </a:cubicBezTo>
                <a:cubicBezTo>
                  <a:pt x="3515284" y="191639"/>
                  <a:pt x="3504951" y="193116"/>
                  <a:pt x="3493551" y="193116"/>
                </a:cubicBezTo>
                <a:lnTo>
                  <a:pt x="3491206" y="221359"/>
                </a:lnTo>
                <a:lnTo>
                  <a:pt x="3534988" y="239036"/>
                </a:lnTo>
                <a:lnTo>
                  <a:pt x="3534926" y="239103"/>
                </a:lnTo>
                <a:lnTo>
                  <a:pt x="3535111" y="239086"/>
                </a:lnTo>
                <a:lnTo>
                  <a:pt x="3566592" y="251797"/>
                </a:lnTo>
                <a:cubicBezTo>
                  <a:pt x="3586727" y="259003"/>
                  <a:pt x="3601870" y="263269"/>
                  <a:pt x="3612019" y="264595"/>
                </a:cubicBezTo>
                <a:cubicBezTo>
                  <a:pt x="3632318" y="267248"/>
                  <a:pt x="3651408" y="268575"/>
                  <a:pt x="3669290" y="268575"/>
                </a:cubicBezTo>
                <a:cubicBezTo>
                  <a:pt x="3690040" y="268575"/>
                  <a:pt x="3698723" y="270779"/>
                  <a:pt x="3695339" y="275189"/>
                </a:cubicBezTo>
                <a:cubicBezTo>
                  <a:pt x="3691955" y="279599"/>
                  <a:pt x="3680597" y="284793"/>
                  <a:pt x="3661267" y="290773"/>
                </a:cubicBezTo>
                <a:cubicBezTo>
                  <a:pt x="3641936" y="296753"/>
                  <a:pt x="3626614" y="299743"/>
                  <a:pt x="3615299" y="299743"/>
                </a:cubicBezTo>
                <a:cubicBezTo>
                  <a:pt x="3603784" y="299743"/>
                  <a:pt x="3588178" y="294935"/>
                  <a:pt x="3568482" y="285320"/>
                </a:cubicBezTo>
                <a:cubicBezTo>
                  <a:pt x="3548786" y="275705"/>
                  <a:pt x="3526641" y="263742"/>
                  <a:pt x="3502047" y="249430"/>
                </a:cubicBezTo>
                <a:cubicBezTo>
                  <a:pt x="3477454" y="235119"/>
                  <a:pt x="3457779" y="224894"/>
                  <a:pt x="3443023" y="218757"/>
                </a:cubicBezTo>
                <a:cubicBezTo>
                  <a:pt x="3439452" y="225855"/>
                  <a:pt x="3432867" y="235122"/>
                  <a:pt x="3423266" y="246559"/>
                </a:cubicBezTo>
                <a:cubicBezTo>
                  <a:pt x="3413665" y="257995"/>
                  <a:pt x="3401641" y="267245"/>
                  <a:pt x="3387193" y="274307"/>
                </a:cubicBezTo>
                <a:cubicBezTo>
                  <a:pt x="3372745" y="281370"/>
                  <a:pt x="3372763" y="276842"/>
                  <a:pt x="3387247" y="260723"/>
                </a:cubicBezTo>
                <a:cubicBezTo>
                  <a:pt x="3401731" y="244605"/>
                  <a:pt x="3412303" y="228400"/>
                  <a:pt x="3418964" y="212110"/>
                </a:cubicBezTo>
                <a:cubicBezTo>
                  <a:pt x="3425625" y="195820"/>
                  <a:pt x="3428507" y="185179"/>
                  <a:pt x="3427611" y="180189"/>
                </a:cubicBezTo>
                <a:cubicBezTo>
                  <a:pt x="3426715" y="175198"/>
                  <a:pt x="3431916" y="174747"/>
                  <a:pt x="3443217" y="178834"/>
                </a:cubicBezTo>
                <a:cubicBezTo>
                  <a:pt x="3454517" y="182921"/>
                  <a:pt x="3459633" y="186875"/>
                  <a:pt x="3458564" y="190696"/>
                </a:cubicBezTo>
                <a:cubicBezTo>
                  <a:pt x="3457496" y="194518"/>
                  <a:pt x="3453979" y="199570"/>
                  <a:pt x="3448013" y="205851"/>
                </a:cubicBezTo>
                <a:cubicBezTo>
                  <a:pt x="3460934" y="211027"/>
                  <a:pt x="3468083" y="213931"/>
                  <a:pt x="3469459" y="214562"/>
                </a:cubicBezTo>
                <a:cubicBezTo>
                  <a:pt x="3469459" y="192550"/>
                  <a:pt x="3469029" y="178561"/>
                  <a:pt x="3468169" y="172596"/>
                </a:cubicBezTo>
                <a:cubicBezTo>
                  <a:pt x="3467308" y="166630"/>
                  <a:pt x="3466297" y="162672"/>
                  <a:pt x="3465136" y="160722"/>
                </a:cubicBezTo>
                <a:cubicBezTo>
                  <a:pt x="3436355" y="168738"/>
                  <a:pt x="3418297" y="173668"/>
                  <a:pt x="3410962" y="175510"/>
                </a:cubicBezTo>
                <a:cubicBezTo>
                  <a:pt x="3403627" y="177353"/>
                  <a:pt x="3395568" y="174739"/>
                  <a:pt x="3386784" y="167670"/>
                </a:cubicBezTo>
                <a:cubicBezTo>
                  <a:pt x="3378001" y="160600"/>
                  <a:pt x="3379345" y="156764"/>
                  <a:pt x="3390818" y="156162"/>
                </a:cubicBezTo>
                <a:cubicBezTo>
                  <a:pt x="3402290" y="155559"/>
                  <a:pt x="3423158" y="151917"/>
                  <a:pt x="3453423" y="145234"/>
                </a:cubicBezTo>
                <a:cubicBezTo>
                  <a:pt x="3483688" y="138552"/>
                  <a:pt x="3503836" y="133812"/>
                  <a:pt x="3513867" y="131016"/>
                </a:cubicBezTo>
                <a:cubicBezTo>
                  <a:pt x="3518883" y="129618"/>
                  <a:pt x="3523211" y="129235"/>
                  <a:pt x="3526852" y="129868"/>
                </a:cubicBezTo>
                <a:close/>
                <a:moveTo>
                  <a:pt x="1062988" y="128198"/>
                </a:moveTo>
                <a:cubicBezTo>
                  <a:pt x="1070086" y="128198"/>
                  <a:pt x="1077722" y="130324"/>
                  <a:pt x="1085896" y="134576"/>
                </a:cubicBezTo>
                <a:cubicBezTo>
                  <a:pt x="1094070" y="138828"/>
                  <a:pt x="1096809" y="143739"/>
                  <a:pt x="1094113" y="149311"/>
                </a:cubicBezTo>
                <a:cubicBezTo>
                  <a:pt x="1091417" y="154882"/>
                  <a:pt x="1090069" y="169011"/>
                  <a:pt x="1090069" y="191697"/>
                </a:cubicBezTo>
                <a:cubicBezTo>
                  <a:pt x="1090069" y="214541"/>
                  <a:pt x="1090743" y="233950"/>
                  <a:pt x="1092091" y="249925"/>
                </a:cubicBezTo>
                <a:cubicBezTo>
                  <a:pt x="1093439" y="265900"/>
                  <a:pt x="1089277" y="280222"/>
                  <a:pt x="1079604" y="292892"/>
                </a:cubicBezTo>
                <a:cubicBezTo>
                  <a:pt x="1069932" y="305562"/>
                  <a:pt x="1062407" y="307193"/>
                  <a:pt x="1057029" y="297786"/>
                </a:cubicBezTo>
                <a:cubicBezTo>
                  <a:pt x="1051652" y="288378"/>
                  <a:pt x="1043413" y="279129"/>
                  <a:pt x="1032314" y="270037"/>
                </a:cubicBezTo>
                <a:cubicBezTo>
                  <a:pt x="1021215" y="260946"/>
                  <a:pt x="1021573" y="257300"/>
                  <a:pt x="1033390" y="259099"/>
                </a:cubicBezTo>
                <a:cubicBezTo>
                  <a:pt x="1045206" y="260899"/>
                  <a:pt x="1053089" y="261863"/>
                  <a:pt x="1057040" y="261992"/>
                </a:cubicBezTo>
                <a:cubicBezTo>
                  <a:pt x="1060991" y="262121"/>
                  <a:pt x="1063181" y="253392"/>
                  <a:pt x="1063611" y="235804"/>
                </a:cubicBezTo>
                <a:cubicBezTo>
                  <a:pt x="1064042" y="218215"/>
                  <a:pt x="1063816" y="199699"/>
                  <a:pt x="1062934" y="180253"/>
                </a:cubicBezTo>
                <a:cubicBezTo>
                  <a:pt x="1062052" y="160808"/>
                  <a:pt x="1059804" y="147271"/>
                  <a:pt x="1056190" y="139642"/>
                </a:cubicBezTo>
                <a:cubicBezTo>
                  <a:pt x="1052577" y="132013"/>
                  <a:pt x="1054842" y="128198"/>
                  <a:pt x="1062988" y="128198"/>
                </a:cubicBezTo>
                <a:close/>
                <a:moveTo>
                  <a:pt x="3823207" y="126295"/>
                </a:moveTo>
                <a:cubicBezTo>
                  <a:pt x="3818282" y="126732"/>
                  <a:pt x="3805744" y="128958"/>
                  <a:pt x="3785596" y="132974"/>
                </a:cubicBezTo>
                <a:lnTo>
                  <a:pt x="3786779" y="171369"/>
                </a:lnTo>
                <a:cubicBezTo>
                  <a:pt x="3794709" y="170624"/>
                  <a:pt x="3801310" y="168860"/>
                  <a:pt x="3806580" y="166078"/>
                </a:cubicBezTo>
                <a:cubicBezTo>
                  <a:pt x="3811850" y="163296"/>
                  <a:pt x="3817543" y="164913"/>
                  <a:pt x="3823659" y="170929"/>
                </a:cubicBezTo>
                <a:cubicBezTo>
                  <a:pt x="3829775" y="176944"/>
                  <a:pt x="3828018" y="181920"/>
                  <a:pt x="3818389" y="185857"/>
                </a:cubicBezTo>
                <a:cubicBezTo>
                  <a:pt x="3808759" y="189793"/>
                  <a:pt x="3798280" y="191761"/>
                  <a:pt x="3786952" y="191761"/>
                </a:cubicBezTo>
                <a:lnTo>
                  <a:pt x="3788113" y="226694"/>
                </a:lnTo>
                <a:cubicBezTo>
                  <a:pt x="3792644" y="226823"/>
                  <a:pt x="3799399" y="225056"/>
                  <a:pt x="3808376" y="221392"/>
                </a:cubicBezTo>
                <a:cubicBezTo>
                  <a:pt x="3817353" y="217728"/>
                  <a:pt x="3823372" y="217921"/>
                  <a:pt x="3826434" y="221972"/>
                </a:cubicBezTo>
                <a:cubicBezTo>
                  <a:pt x="3829495" y="226024"/>
                  <a:pt x="3831750" y="225765"/>
                  <a:pt x="3833199" y="221198"/>
                </a:cubicBezTo>
                <a:cubicBezTo>
                  <a:pt x="3834647" y="216631"/>
                  <a:pt x="3835597" y="201115"/>
                  <a:pt x="3836049" y="174650"/>
                </a:cubicBezTo>
                <a:cubicBezTo>
                  <a:pt x="3836501" y="148185"/>
                  <a:pt x="3835705" y="133400"/>
                  <a:pt x="3833661" y="130296"/>
                </a:cubicBezTo>
                <a:cubicBezTo>
                  <a:pt x="3831618" y="127191"/>
                  <a:pt x="3828133" y="125857"/>
                  <a:pt x="3823207" y="126295"/>
                </a:cubicBezTo>
                <a:close/>
                <a:moveTo>
                  <a:pt x="1472874" y="120059"/>
                </a:moveTo>
                <a:cubicBezTo>
                  <a:pt x="1482792" y="119952"/>
                  <a:pt x="1490937" y="123773"/>
                  <a:pt x="1497309" y="131522"/>
                </a:cubicBezTo>
                <a:cubicBezTo>
                  <a:pt x="1505806" y="141854"/>
                  <a:pt x="1500274" y="147274"/>
                  <a:pt x="1480714" y="147783"/>
                </a:cubicBezTo>
                <a:cubicBezTo>
                  <a:pt x="1461154" y="148292"/>
                  <a:pt x="1438540" y="150504"/>
                  <a:pt x="1412870" y="154419"/>
                </a:cubicBezTo>
                <a:cubicBezTo>
                  <a:pt x="1416470" y="158492"/>
                  <a:pt x="1417578" y="163149"/>
                  <a:pt x="1416194" y="168390"/>
                </a:cubicBezTo>
                <a:cubicBezTo>
                  <a:pt x="1414810" y="173632"/>
                  <a:pt x="1413702" y="179572"/>
                  <a:pt x="1412870" y="186212"/>
                </a:cubicBezTo>
                <a:cubicBezTo>
                  <a:pt x="1423568" y="183645"/>
                  <a:pt x="1433108" y="180752"/>
                  <a:pt x="1441490" y="177532"/>
                </a:cubicBezTo>
                <a:cubicBezTo>
                  <a:pt x="1449872" y="174313"/>
                  <a:pt x="1457995" y="176209"/>
                  <a:pt x="1465861" y="183222"/>
                </a:cubicBezTo>
                <a:cubicBezTo>
                  <a:pt x="1473727" y="190234"/>
                  <a:pt x="1470522" y="195888"/>
                  <a:pt x="1456246" y="200183"/>
                </a:cubicBezTo>
                <a:cubicBezTo>
                  <a:pt x="1441970" y="204477"/>
                  <a:pt x="1427447" y="206173"/>
                  <a:pt x="1412677" y="205270"/>
                </a:cubicBezTo>
                <a:lnTo>
                  <a:pt x="1411494" y="243042"/>
                </a:lnTo>
                <a:cubicBezTo>
                  <a:pt x="1436847" y="255704"/>
                  <a:pt x="1459996" y="263817"/>
                  <a:pt x="1480940" y="267381"/>
                </a:cubicBezTo>
                <a:cubicBezTo>
                  <a:pt x="1501884" y="270944"/>
                  <a:pt x="1521644" y="274203"/>
                  <a:pt x="1540222" y="277157"/>
                </a:cubicBezTo>
                <a:cubicBezTo>
                  <a:pt x="1558800" y="280111"/>
                  <a:pt x="1561059" y="284144"/>
                  <a:pt x="1546998" y="289257"/>
                </a:cubicBezTo>
                <a:cubicBezTo>
                  <a:pt x="1532937" y="294369"/>
                  <a:pt x="1516891" y="298746"/>
                  <a:pt x="1498858" y="302389"/>
                </a:cubicBezTo>
                <a:cubicBezTo>
                  <a:pt x="1480825" y="306031"/>
                  <a:pt x="1467030" y="306210"/>
                  <a:pt x="1457472" y="302927"/>
                </a:cubicBezTo>
                <a:cubicBezTo>
                  <a:pt x="1447914" y="299643"/>
                  <a:pt x="1431204" y="288540"/>
                  <a:pt x="1407342" y="269618"/>
                </a:cubicBezTo>
                <a:cubicBezTo>
                  <a:pt x="1383480" y="250696"/>
                  <a:pt x="1360349" y="232394"/>
                  <a:pt x="1337950" y="214713"/>
                </a:cubicBezTo>
                <a:cubicBezTo>
                  <a:pt x="1333404" y="221668"/>
                  <a:pt x="1325381" y="231351"/>
                  <a:pt x="1313880" y="243762"/>
                </a:cubicBezTo>
                <a:cubicBezTo>
                  <a:pt x="1302379" y="256174"/>
                  <a:pt x="1291269" y="265875"/>
                  <a:pt x="1280550" y="272866"/>
                </a:cubicBezTo>
                <a:cubicBezTo>
                  <a:pt x="1269830" y="279857"/>
                  <a:pt x="1258132" y="284736"/>
                  <a:pt x="1245456" y="287504"/>
                </a:cubicBezTo>
                <a:cubicBezTo>
                  <a:pt x="1232779" y="290271"/>
                  <a:pt x="1233342" y="286407"/>
                  <a:pt x="1247144" y="275910"/>
                </a:cubicBezTo>
                <a:cubicBezTo>
                  <a:pt x="1260947" y="265413"/>
                  <a:pt x="1275380" y="250854"/>
                  <a:pt x="1290444" y="232233"/>
                </a:cubicBezTo>
                <a:cubicBezTo>
                  <a:pt x="1305509" y="213612"/>
                  <a:pt x="1315031" y="199924"/>
                  <a:pt x="1319010" y="191170"/>
                </a:cubicBezTo>
                <a:cubicBezTo>
                  <a:pt x="1321000" y="186792"/>
                  <a:pt x="1322436" y="182950"/>
                  <a:pt x="1323318" y="179643"/>
                </a:cubicBezTo>
                <a:lnTo>
                  <a:pt x="1323910" y="174635"/>
                </a:lnTo>
                <a:lnTo>
                  <a:pt x="1302834" y="180264"/>
                </a:lnTo>
                <a:cubicBezTo>
                  <a:pt x="1292832" y="183440"/>
                  <a:pt x="1282550" y="180052"/>
                  <a:pt x="1271989" y="170100"/>
                </a:cubicBezTo>
                <a:cubicBezTo>
                  <a:pt x="1261427" y="160148"/>
                  <a:pt x="1260161" y="155628"/>
                  <a:pt x="1268192" y="156538"/>
                </a:cubicBezTo>
                <a:cubicBezTo>
                  <a:pt x="1276223" y="157449"/>
                  <a:pt x="1283672" y="157474"/>
                  <a:pt x="1290541" y="156613"/>
                </a:cubicBezTo>
                <a:cubicBezTo>
                  <a:pt x="1297410" y="155753"/>
                  <a:pt x="1310567" y="153742"/>
                  <a:pt x="1330013" y="150580"/>
                </a:cubicBezTo>
                <a:cubicBezTo>
                  <a:pt x="1349458" y="147418"/>
                  <a:pt x="1372678" y="142685"/>
                  <a:pt x="1399674" y="136383"/>
                </a:cubicBezTo>
                <a:cubicBezTo>
                  <a:pt x="1426669" y="130080"/>
                  <a:pt x="1447567" y="125112"/>
                  <a:pt x="1462366" y="121476"/>
                </a:cubicBezTo>
                <a:cubicBezTo>
                  <a:pt x="1466065" y="120567"/>
                  <a:pt x="1469568" y="120095"/>
                  <a:pt x="1472874" y="120059"/>
                </a:cubicBezTo>
                <a:close/>
                <a:moveTo>
                  <a:pt x="2372506" y="118884"/>
                </a:moveTo>
                <a:lnTo>
                  <a:pt x="2359535" y="121100"/>
                </a:lnTo>
                <a:cubicBezTo>
                  <a:pt x="2359535" y="132300"/>
                  <a:pt x="2359362" y="143009"/>
                  <a:pt x="2359016" y="153228"/>
                </a:cubicBezTo>
                <a:lnTo>
                  <a:pt x="2358957" y="154335"/>
                </a:lnTo>
                <a:lnTo>
                  <a:pt x="2359484" y="153906"/>
                </a:lnTo>
                <a:cubicBezTo>
                  <a:pt x="2363340" y="152348"/>
                  <a:pt x="2368706" y="151143"/>
                  <a:pt x="2375582" y="150289"/>
                </a:cubicBezTo>
                <a:cubicBezTo>
                  <a:pt x="2375582" y="137914"/>
                  <a:pt x="2374556" y="127445"/>
                  <a:pt x="2372506" y="118884"/>
                </a:cubicBezTo>
                <a:close/>
                <a:moveTo>
                  <a:pt x="3593015" y="118798"/>
                </a:moveTo>
                <a:cubicBezTo>
                  <a:pt x="3598894" y="119759"/>
                  <a:pt x="3604318" y="121426"/>
                  <a:pt x="3609287" y="123799"/>
                </a:cubicBezTo>
                <a:cubicBezTo>
                  <a:pt x="3614256" y="126173"/>
                  <a:pt x="3615812" y="129306"/>
                  <a:pt x="3613955" y="133199"/>
                </a:cubicBezTo>
                <a:cubicBezTo>
                  <a:pt x="3612098" y="137093"/>
                  <a:pt x="3610506" y="144589"/>
                  <a:pt x="3609180" y="155688"/>
                </a:cubicBezTo>
                <a:cubicBezTo>
                  <a:pt x="3607853" y="166788"/>
                  <a:pt x="3605068" y="177998"/>
                  <a:pt x="3600823" y="189320"/>
                </a:cubicBezTo>
                <a:cubicBezTo>
                  <a:pt x="3596578" y="200641"/>
                  <a:pt x="3589975" y="210547"/>
                  <a:pt x="3581012" y="219036"/>
                </a:cubicBezTo>
                <a:cubicBezTo>
                  <a:pt x="3572049" y="227526"/>
                  <a:pt x="3560437" y="233878"/>
                  <a:pt x="3546176" y="238094"/>
                </a:cubicBezTo>
                <a:lnTo>
                  <a:pt x="3535111" y="239086"/>
                </a:lnTo>
                <a:lnTo>
                  <a:pt x="3534988" y="239036"/>
                </a:lnTo>
                <a:lnTo>
                  <a:pt x="3543960" y="229480"/>
                </a:lnTo>
                <a:cubicBezTo>
                  <a:pt x="3556745" y="219520"/>
                  <a:pt x="3566195" y="208643"/>
                  <a:pt x="3572311" y="196848"/>
                </a:cubicBezTo>
                <a:cubicBezTo>
                  <a:pt x="3578427" y="185054"/>
                  <a:pt x="3582611" y="172147"/>
                  <a:pt x="3584862" y="158130"/>
                </a:cubicBezTo>
                <a:cubicBezTo>
                  <a:pt x="3587114" y="144112"/>
                  <a:pt x="3586888" y="133590"/>
                  <a:pt x="3584185" y="126563"/>
                </a:cubicBezTo>
                <a:cubicBezTo>
                  <a:pt x="3581481" y="119537"/>
                  <a:pt x="3584425" y="116948"/>
                  <a:pt x="3593015" y="118798"/>
                </a:cubicBezTo>
                <a:close/>
                <a:moveTo>
                  <a:pt x="2518077" y="118142"/>
                </a:moveTo>
                <a:cubicBezTo>
                  <a:pt x="2525785" y="119555"/>
                  <a:pt x="2532783" y="121641"/>
                  <a:pt x="2539071" y="124402"/>
                </a:cubicBezTo>
                <a:cubicBezTo>
                  <a:pt x="2545359" y="127162"/>
                  <a:pt x="2547603" y="130676"/>
                  <a:pt x="2545804" y="134942"/>
                </a:cubicBezTo>
                <a:cubicBezTo>
                  <a:pt x="2544004" y="139208"/>
                  <a:pt x="2543104" y="144152"/>
                  <a:pt x="2543104" y="149773"/>
                </a:cubicBezTo>
                <a:cubicBezTo>
                  <a:pt x="2548568" y="149874"/>
                  <a:pt x="2554293" y="148999"/>
                  <a:pt x="2560280" y="147149"/>
                </a:cubicBezTo>
                <a:cubicBezTo>
                  <a:pt x="2566267" y="145299"/>
                  <a:pt x="2573000" y="146812"/>
                  <a:pt x="2580478" y="151688"/>
                </a:cubicBezTo>
                <a:cubicBezTo>
                  <a:pt x="2587957" y="156563"/>
                  <a:pt x="2588244" y="160629"/>
                  <a:pt x="2581339" y="163884"/>
                </a:cubicBezTo>
                <a:cubicBezTo>
                  <a:pt x="2574434" y="167139"/>
                  <a:pt x="2561689" y="169978"/>
                  <a:pt x="2543104" y="172402"/>
                </a:cubicBezTo>
                <a:lnTo>
                  <a:pt x="2543104" y="192966"/>
                </a:lnTo>
                <a:cubicBezTo>
                  <a:pt x="2561316" y="192134"/>
                  <a:pt x="2575972" y="190575"/>
                  <a:pt x="2587071" y="188287"/>
                </a:cubicBezTo>
                <a:cubicBezTo>
                  <a:pt x="2598171" y="186000"/>
                  <a:pt x="2607793" y="188879"/>
                  <a:pt x="2615938" y="196924"/>
                </a:cubicBezTo>
                <a:cubicBezTo>
                  <a:pt x="2624083" y="204969"/>
                  <a:pt x="2620057" y="209271"/>
                  <a:pt x="2603860" y="209830"/>
                </a:cubicBezTo>
                <a:cubicBezTo>
                  <a:pt x="2587663" y="210389"/>
                  <a:pt x="2567411" y="211078"/>
                  <a:pt x="2543104" y="211895"/>
                </a:cubicBezTo>
                <a:cubicBezTo>
                  <a:pt x="2543104" y="238396"/>
                  <a:pt x="2542380" y="263262"/>
                  <a:pt x="2540932" y="286493"/>
                </a:cubicBezTo>
                <a:cubicBezTo>
                  <a:pt x="2539483" y="309724"/>
                  <a:pt x="2535683" y="321339"/>
                  <a:pt x="2529531" y="321339"/>
                </a:cubicBezTo>
                <a:cubicBezTo>
                  <a:pt x="2523236" y="321339"/>
                  <a:pt x="2519848" y="310753"/>
                  <a:pt x="2519368" y="289579"/>
                </a:cubicBezTo>
                <a:cubicBezTo>
                  <a:pt x="2518887" y="268406"/>
                  <a:pt x="2518647" y="242999"/>
                  <a:pt x="2518647" y="213358"/>
                </a:cubicBezTo>
                <a:cubicBezTo>
                  <a:pt x="2494082" y="216039"/>
                  <a:pt x="2478627" y="218287"/>
                  <a:pt x="2472281" y="220101"/>
                </a:cubicBezTo>
                <a:cubicBezTo>
                  <a:pt x="2465936" y="221915"/>
                  <a:pt x="2458357" y="219198"/>
                  <a:pt x="2449545" y="211949"/>
                </a:cubicBezTo>
                <a:cubicBezTo>
                  <a:pt x="2440733" y="204700"/>
                  <a:pt x="2443103" y="201075"/>
                  <a:pt x="2456654" y="201075"/>
                </a:cubicBezTo>
                <a:cubicBezTo>
                  <a:pt x="2468255" y="201075"/>
                  <a:pt x="2488920" y="199426"/>
                  <a:pt x="2518647" y="196128"/>
                </a:cubicBezTo>
                <a:lnTo>
                  <a:pt x="2518647" y="174230"/>
                </a:lnTo>
                <a:cubicBezTo>
                  <a:pt x="2503690" y="176023"/>
                  <a:pt x="2493745" y="175119"/>
                  <a:pt x="2488812" y="171520"/>
                </a:cubicBezTo>
                <a:cubicBezTo>
                  <a:pt x="2482000" y="181444"/>
                  <a:pt x="2473572" y="189549"/>
                  <a:pt x="2463527" y="195837"/>
                </a:cubicBezTo>
                <a:cubicBezTo>
                  <a:pt x="2453481" y="202126"/>
                  <a:pt x="2451191" y="199487"/>
                  <a:pt x="2456654" y="187922"/>
                </a:cubicBezTo>
                <a:cubicBezTo>
                  <a:pt x="2462118" y="176356"/>
                  <a:pt x="2466395" y="166730"/>
                  <a:pt x="2469485" y="159044"/>
                </a:cubicBezTo>
                <a:cubicBezTo>
                  <a:pt x="2472575" y="151358"/>
                  <a:pt x="2473221" y="144740"/>
                  <a:pt x="2471421" y="139190"/>
                </a:cubicBezTo>
                <a:cubicBezTo>
                  <a:pt x="2469621" y="133640"/>
                  <a:pt x="2472371" y="131346"/>
                  <a:pt x="2479670" y="132307"/>
                </a:cubicBezTo>
                <a:cubicBezTo>
                  <a:pt x="2486969" y="133268"/>
                  <a:pt x="2493519" y="135501"/>
                  <a:pt x="2499320" y="139007"/>
                </a:cubicBezTo>
                <a:cubicBezTo>
                  <a:pt x="2505120" y="142513"/>
                  <a:pt x="2506515" y="146091"/>
                  <a:pt x="2503504" y="149741"/>
                </a:cubicBezTo>
                <a:cubicBezTo>
                  <a:pt x="2500492" y="153390"/>
                  <a:pt x="2497495" y="156097"/>
                  <a:pt x="2494512" y="157861"/>
                </a:cubicBezTo>
                <a:cubicBezTo>
                  <a:pt x="2500162" y="157933"/>
                  <a:pt x="2508207" y="156857"/>
                  <a:pt x="2518647" y="154634"/>
                </a:cubicBezTo>
                <a:cubicBezTo>
                  <a:pt x="2517801" y="143420"/>
                  <a:pt x="2515567" y="134182"/>
                  <a:pt x="2511946" y="126918"/>
                </a:cubicBezTo>
                <a:cubicBezTo>
                  <a:pt x="2508325" y="119655"/>
                  <a:pt x="2510369" y="116730"/>
                  <a:pt x="2518077" y="118142"/>
                </a:cubicBezTo>
                <a:close/>
                <a:moveTo>
                  <a:pt x="1856410" y="117327"/>
                </a:moveTo>
                <a:cubicBezTo>
                  <a:pt x="1859961" y="117240"/>
                  <a:pt x="1864056" y="118038"/>
                  <a:pt x="1868695" y="119723"/>
                </a:cubicBezTo>
                <a:cubicBezTo>
                  <a:pt x="1877974" y="123093"/>
                  <a:pt x="1885782" y="127915"/>
                  <a:pt x="1892120" y="134189"/>
                </a:cubicBezTo>
                <a:cubicBezTo>
                  <a:pt x="1898459" y="140463"/>
                  <a:pt x="1898172" y="147038"/>
                  <a:pt x="1891260" y="153914"/>
                </a:cubicBezTo>
                <a:cubicBezTo>
                  <a:pt x="1884348" y="160790"/>
                  <a:pt x="1876554" y="177787"/>
                  <a:pt x="1867878" y="204904"/>
                </a:cubicBezTo>
                <a:cubicBezTo>
                  <a:pt x="1879580" y="220449"/>
                  <a:pt x="1880454" y="227995"/>
                  <a:pt x="1870502" y="227544"/>
                </a:cubicBezTo>
                <a:cubicBezTo>
                  <a:pt x="1860550" y="227092"/>
                  <a:pt x="1850681" y="227092"/>
                  <a:pt x="1840893" y="227544"/>
                </a:cubicBezTo>
                <a:cubicBezTo>
                  <a:pt x="1831106" y="227995"/>
                  <a:pt x="1815637" y="229031"/>
                  <a:pt x="1794485" y="230652"/>
                </a:cubicBezTo>
                <a:cubicBezTo>
                  <a:pt x="1792434" y="243429"/>
                  <a:pt x="1788874" y="248907"/>
                  <a:pt x="1783805" y="247086"/>
                </a:cubicBezTo>
                <a:cubicBezTo>
                  <a:pt x="1778736" y="245265"/>
                  <a:pt x="1775488" y="238439"/>
                  <a:pt x="1774061" y="226608"/>
                </a:cubicBezTo>
                <a:cubicBezTo>
                  <a:pt x="1772634" y="214777"/>
                  <a:pt x="1771254" y="200810"/>
                  <a:pt x="1769920" y="184706"/>
                </a:cubicBezTo>
                <a:cubicBezTo>
                  <a:pt x="1768587" y="168602"/>
                  <a:pt x="1765432" y="154703"/>
                  <a:pt x="1760456" y="143008"/>
                </a:cubicBezTo>
                <a:cubicBezTo>
                  <a:pt x="1755480" y="131314"/>
                  <a:pt x="1757527" y="126632"/>
                  <a:pt x="1766597" y="128962"/>
                </a:cubicBezTo>
                <a:cubicBezTo>
                  <a:pt x="1775667" y="131292"/>
                  <a:pt x="1782260" y="133092"/>
                  <a:pt x="1786376" y="134361"/>
                </a:cubicBezTo>
                <a:cubicBezTo>
                  <a:pt x="1790491" y="135630"/>
                  <a:pt x="1800458" y="134526"/>
                  <a:pt x="1816275" y="131048"/>
                </a:cubicBezTo>
                <a:cubicBezTo>
                  <a:pt x="1832092" y="127571"/>
                  <a:pt x="1842464" y="123971"/>
                  <a:pt x="1847390" y="120250"/>
                </a:cubicBezTo>
                <a:cubicBezTo>
                  <a:pt x="1849852" y="118390"/>
                  <a:pt x="1852859" y="117415"/>
                  <a:pt x="1856410" y="117327"/>
                </a:cubicBezTo>
                <a:close/>
                <a:moveTo>
                  <a:pt x="2865368" y="113711"/>
                </a:moveTo>
                <a:cubicBezTo>
                  <a:pt x="2864206" y="112657"/>
                  <a:pt x="2857581" y="114059"/>
                  <a:pt x="2845492" y="117916"/>
                </a:cubicBezTo>
                <a:cubicBezTo>
                  <a:pt x="2844660" y="140660"/>
                  <a:pt x="2843370" y="156226"/>
                  <a:pt x="2841620" y="164615"/>
                </a:cubicBezTo>
                <a:cubicBezTo>
                  <a:pt x="2846367" y="164687"/>
                  <a:pt x="2853996" y="163597"/>
                  <a:pt x="2864507" y="161346"/>
                </a:cubicBezTo>
                <a:cubicBezTo>
                  <a:pt x="2865339" y="145500"/>
                  <a:pt x="2865981" y="133863"/>
                  <a:pt x="2866432" y="126434"/>
                </a:cubicBezTo>
                <a:cubicBezTo>
                  <a:pt x="2866884" y="119006"/>
                  <a:pt x="2866529" y="114765"/>
                  <a:pt x="2865368" y="113711"/>
                </a:cubicBezTo>
                <a:close/>
                <a:moveTo>
                  <a:pt x="2414096" y="113130"/>
                </a:moveTo>
                <a:cubicBezTo>
                  <a:pt x="2410920" y="112463"/>
                  <a:pt x="2403531" y="112897"/>
                  <a:pt x="2391930" y="114432"/>
                </a:cubicBezTo>
                <a:cubicBezTo>
                  <a:pt x="2399128" y="116769"/>
                  <a:pt x="2402054" y="120619"/>
                  <a:pt x="2400706" y="125983"/>
                </a:cubicBezTo>
                <a:cubicBezTo>
                  <a:pt x="2399358" y="131346"/>
                  <a:pt x="2398684" y="138380"/>
                  <a:pt x="2398684" y="147084"/>
                </a:cubicBezTo>
                <a:cubicBezTo>
                  <a:pt x="2397322" y="147084"/>
                  <a:pt x="2399541" y="146181"/>
                  <a:pt x="2405341" y="144374"/>
                </a:cubicBezTo>
                <a:cubicBezTo>
                  <a:pt x="2411142" y="142567"/>
                  <a:pt x="2415756" y="144553"/>
                  <a:pt x="2419183" y="150332"/>
                </a:cubicBezTo>
                <a:lnTo>
                  <a:pt x="2419659" y="153148"/>
                </a:lnTo>
                <a:lnTo>
                  <a:pt x="2419295" y="143512"/>
                </a:lnTo>
                <a:cubicBezTo>
                  <a:pt x="2418211" y="123758"/>
                  <a:pt x="2416478" y="113630"/>
                  <a:pt x="2414096" y="113130"/>
                </a:cubicBezTo>
                <a:close/>
                <a:moveTo>
                  <a:pt x="2134354" y="111791"/>
                </a:moveTo>
                <a:cubicBezTo>
                  <a:pt x="2137362" y="111806"/>
                  <a:pt x="2140711" y="112661"/>
                  <a:pt x="2144400" y="114356"/>
                </a:cubicBezTo>
                <a:cubicBezTo>
                  <a:pt x="2151778" y="117748"/>
                  <a:pt x="2157962" y="121656"/>
                  <a:pt x="2162952" y="126080"/>
                </a:cubicBezTo>
                <a:cubicBezTo>
                  <a:pt x="2167943" y="130503"/>
                  <a:pt x="2167878" y="135286"/>
                  <a:pt x="2162759" y="140427"/>
                </a:cubicBezTo>
                <a:cubicBezTo>
                  <a:pt x="2157639" y="145568"/>
                  <a:pt x="2153000" y="155265"/>
                  <a:pt x="2148842" y="169520"/>
                </a:cubicBezTo>
                <a:cubicBezTo>
                  <a:pt x="2157847" y="179214"/>
                  <a:pt x="2155775" y="184882"/>
                  <a:pt x="2142625" y="186523"/>
                </a:cubicBezTo>
                <a:cubicBezTo>
                  <a:pt x="2129475" y="188165"/>
                  <a:pt x="2114597" y="190234"/>
                  <a:pt x="2097991" y="192729"/>
                </a:cubicBezTo>
                <a:cubicBezTo>
                  <a:pt x="2092843" y="206481"/>
                  <a:pt x="2087871" y="209260"/>
                  <a:pt x="2083074" y="201064"/>
                </a:cubicBezTo>
                <a:cubicBezTo>
                  <a:pt x="2078277" y="192869"/>
                  <a:pt x="2074982" y="181637"/>
                  <a:pt x="2073190" y="167369"/>
                </a:cubicBezTo>
                <a:cubicBezTo>
                  <a:pt x="2071397" y="153100"/>
                  <a:pt x="2068235" y="141649"/>
                  <a:pt x="2063704" y="133017"/>
                </a:cubicBezTo>
                <a:cubicBezTo>
                  <a:pt x="2059172" y="124384"/>
                  <a:pt x="2060700" y="120770"/>
                  <a:pt x="2068285" y="122175"/>
                </a:cubicBezTo>
                <a:cubicBezTo>
                  <a:pt x="2075872" y="123581"/>
                  <a:pt x="2081106" y="124481"/>
                  <a:pt x="2083988" y="124875"/>
                </a:cubicBezTo>
                <a:cubicBezTo>
                  <a:pt x="2086870" y="125269"/>
                  <a:pt x="2090983" y="125269"/>
                  <a:pt x="2096324" y="124875"/>
                </a:cubicBezTo>
                <a:cubicBezTo>
                  <a:pt x="2101666" y="124481"/>
                  <a:pt x="2106843" y="123448"/>
                  <a:pt x="2111855" y="121777"/>
                </a:cubicBezTo>
                <a:cubicBezTo>
                  <a:pt x="2116867" y="120107"/>
                  <a:pt x="2121699" y="117604"/>
                  <a:pt x="2126353" y="114270"/>
                </a:cubicBezTo>
                <a:cubicBezTo>
                  <a:pt x="2128679" y="112603"/>
                  <a:pt x="2131347" y="111777"/>
                  <a:pt x="2134354" y="111791"/>
                </a:cubicBezTo>
                <a:close/>
                <a:moveTo>
                  <a:pt x="3200109" y="108527"/>
                </a:moveTo>
                <a:cubicBezTo>
                  <a:pt x="3203018" y="108197"/>
                  <a:pt x="3205926" y="108516"/>
                  <a:pt x="3208834" y="109484"/>
                </a:cubicBezTo>
                <a:cubicBezTo>
                  <a:pt x="3214648" y="111420"/>
                  <a:pt x="3222410" y="115579"/>
                  <a:pt x="3232119" y="121960"/>
                </a:cubicBezTo>
                <a:cubicBezTo>
                  <a:pt x="3241827" y="128342"/>
                  <a:pt x="3242920" y="134167"/>
                  <a:pt x="3235399" y="139437"/>
                </a:cubicBezTo>
                <a:cubicBezTo>
                  <a:pt x="3227877" y="144707"/>
                  <a:pt x="3220740" y="154527"/>
                  <a:pt x="3213985" y="168896"/>
                </a:cubicBezTo>
                <a:lnTo>
                  <a:pt x="3212953" y="171047"/>
                </a:lnTo>
                <a:cubicBezTo>
                  <a:pt x="3222848" y="183465"/>
                  <a:pt x="3222539" y="190238"/>
                  <a:pt x="3212028" y="191363"/>
                </a:cubicBezTo>
                <a:cubicBezTo>
                  <a:pt x="3201516" y="192489"/>
                  <a:pt x="3190352" y="193963"/>
                  <a:pt x="3178536" y="195784"/>
                </a:cubicBezTo>
                <a:cubicBezTo>
                  <a:pt x="3166720" y="197605"/>
                  <a:pt x="3155341" y="199297"/>
                  <a:pt x="3144399" y="200860"/>
                </a:cubicBezTo>
                <a:lnTo>
                  <a:pt x="3140226" y="213358"/>
                </a:lnTo>
                <a:cubicBezTo>
                  <a:pt x="3131522" y="213358"/>
                  <a:pt x="3124825" y="202581"/>
                  <a:pt x="3120136" y="181028"/>
                </a:cubicBezTo>
                <a:cubicBezTo>
                  <a:pt x="3115447" y="159474"/>
                  <a:pt x="3111718" y="146163"/>
                  <a:pt x="3108950" y="141094"/>
                </a:cubicBezTo>
                <a:cubicBezTo>
                  <a:pt x="3106183" y="136024"/>
                  <a:pt x="3104799" y="131740"/>
                  <a:pt x="3104799" y="128241"/>
                </a:cubicBezTo>
                <a:cubicBezTo>
                  <a:pt x="3104799" y="122792"/>
                  <a:pt x="3109553" y="121193"/>
                  <a:pt x="3119060" y="123444"/>
                </a:cubicBezTo>
                <a:cubicBezTo>
                  <a:pt x="3128568" y="125696"/>
                  <a:pt x="3141542" y="125076"/>
                  <a:pt x="3157983" y="121584"/>
                </a:cubicBezTo>
                <a:cubicBezTo>
                  <a:pt x="3174424" y="118092"/>
                  <a:pt x="3185556" y="114718"/>
                  <a:pt x="3191378" y="111463"/>
                </a:cubicBezTo>
                <a:cubicBezTo>
                  <a:pt x="3194289" y="109836"/>
                  <a:pt x="3197199" y="108857"/>
                  <a:pt x="3200109" y="108527"/>
                </a:cubicBezTo>
                <a:close/>
                <a:moveTo>
                  <a:pt x="2701822" y="71978"/>
                </a:moveTo>
                <a:cubicBezTo>
                  <a:pt x="2704183" y="71405"/>
                  <a:pt x="2707489" y="71528"/>
                  <a:pt x="2711741" y="72347"/>
                </a:cubicBezTo>
                <a:cubicBezTo>
                  <a:pt x="2728748" y="75623"/>
                  <a:pt x="2740701" y="80488"/>
                  <a:pt x="2747599" y="86941"/>
                </a:cubicBezTo>
                <a:cubicBezTo>
                  <a:pt x="2754496" y="93395"/>
                  <a:pt x="2756837" y="101906"/>
                  <a:pt x="2754622" y="112474"/>
                </a:cubicBezTo>
                <a:cubicBezTo>
                  <a:pt x="2752406" y="123043"/>
                  <a:pt x="2747222" y="126384"/>
                  <a:pt x="2739070" y="122498"/>
                </a:cubicBezTo>
                <a:cubicBezTo>
                  <a:pt x="2730917" y="118612"/>
                  <a:pt x="2719929" y="109757"/>
                  <a:pt x="2706105" y="95933"/>
                </a:cubicBezTo>
                <a:cubicBezTo>
                  <a:pt x="2696168" y="81682"/>
                  <a:pt x="2694740" y="73697"/>
                  <a:pt x="2701822" y="71978"/>
                </a:cubicBezTo>
                <a:close/>
                <a:moveTo>
                  <a:pt x="542914" y="69856"/>
                </a:moveTo>
                <a:lnTo>
                  <a:pt x="537407" y="71486"/>
                </a:lnTo>
                <a:cubicBezTo>
                  <a:pt x="523662" y="74290"/>
                  <a:pt x="511117" y="76853"/>
                  <a:pt x="499774" y="79176"/>
                </a:cubicBezTo>
                <a:lnTo>
                  <a:pt x="498634" y="109291"/>
                </a:lnTo>
                <a:cubicBezTo>
                  <a:pt x="500929" y="109291"/>
                  <a:pt x="505374" y="108559"/>
                  <a:pt x="511971" y="107097"/>
                </a:cubicBezTo>
                <a:cubicBezTo>
                  <a:pt x="521177" y="96578"/>
                  <a:pt x="529124" y="87226"/>
                  <a:pt x="535812" y="79039"/>
                </a:cubicBezTo>
                <a:close/>
                <a:moveTo>
                  <a:pt x="2407667" y="63436"/>
                </a:moveTo>
                <a:cubicBezTo>
                  <a:pt x="2406317" y="63052"/>
                  <a:pt x="2403968" y="63087"/>
                  <a:pt x="2400620" y="63538"/>
                </a:cubicBezTo>
                <a:cubicBezTo>
                  <a:pt x="2393923" y="64442"/>
                  <a:pt x="2386667" y="64442"/>
                  <a:pt x="2378851" y="63538"/>
                </a:cubicBezTo>
                <a:cubicBezTo>
                  <a:pt x="2373330" y="70809"/>
                  <a:pt x="2365110" y="79675"/>
                  <a:pt x="2354190" y="90136"/>
                </a:cubicBezTo>
                <a:lnTo>
                  <a:pt x="2337893" y="103892"/>
                </a:lnTo>
                <a:lnTo>
                  <a:pt x="2349899" y="103881"/>
                </a:lnTo>
                <a:cubicBezTo>
                  <a:pt x="2354344" y="103874"/>
                  <a:pt x="2365178" y="103096"/>
                  <a:pt x="2382401" y="101547"/>
                </a:cubicBezTo>
                <a:cubicBezTo>
                  <a:pt x="2398648" y="80180"/>
                  <a:pt x="2407421" y="68278"/>
                  <a:pt x="2408718" y="65840"/>
                </a:cubicBezTo>
                <a:cubicBezTo>
                  <a:pt x="2409367" y="64621"/>
                  <a:pt x="2409017" y="63820"/>
                  <a:pt x="2407667" y="63436"/>
                </a:cubicBezTo>
                <a:close/>
                <a:moveTo>
                  <a:pt x="3054938" y="63409"/>
                </a:moveTo>
                <a:cubicBezTo>
                  <a:pt x="3059498" y="63409"/>
                  <a:pt x="3065672" y="65847"/>
                  <a:pt x="3073458" y="70723"/>
                </a:cubicBezTo>
                <a:cubicBezTo>
                  <a:pt x="3081862" y="75010"/>
                  <a:pt x="3085601" y="79707"/>
                  <a:pt x="3084676" y="84812"/>
                </a:cubicBezTo>
                <a:cubicBezTo>
                  <a:pt x="3083751" y="89917"/>
                  <a:pt x="3082851" y="98116"/>
                  <a:pt x="3081977" y="109409"/>
                </a:cubicBezTo>
                <a:cubicBezTo>
                  <a:pt x="3081102" y="120702"/>
                  <a:pt x="3080664" y="147228"/>
                  <a:pt x="3080664" y="188986"/>
                </a:cubicBezTo>
                <a:cubicBezTo>
                  <a:pt x="3080664" y="229756"/>
                  <a:pt x="3079499" y="256658"/>
                  <a:pt x="3077169" y="269693"/>
                </a:cubicBezTo>
                <a:cubicBezTo>
                  <a:pt x="3074839" y="282728"/>
                  <a:pt x="3071142" y="291673"/>
                  <a:pt x="3066080" y="296527"/>
                </a:cubicBezTo>
                <a:cubicBezTo>
                  <a:pt x="3061018" y="301381"/>
                  <a:pt x="3056533" y="297287"/>
                  <a:pt x="3052626" y="284245"/>
                </a:cubicBezTo>
                <a:cubicBezTo>
                  <a:pt x="3048718" y="271202"/>
                  <a:pt x="3047893" y="260777"/>
                  <a:pt x="3050152" y="252969"/>
                </a:cubicBezTo>
                <a:cubicBezTo>
                  <a:pt x="3052411" y="245161"/>
                  <a:pt x="3054436" y="228720"/>
                  <a:pt x="3056229" y="203646"/>
                </a:cubicBezTo>
                <a:cubicBezTo>
                  <a:pt x="3058021" y="178572"/>
                  <a:pt x="3058469" y="153154"/>
                  <a:pt x="3057573" y="127392"/>
                </a:cubicBezTo>
                <a:cubicBezTo>
                  <a:pt x="3056677" y="101629"/>
                  <a:pt x="3054651" y="84525"/>
                  <a:pt x="3051496" y="76079"/>
                </a:cubicBezTo>
                <a:cubicBezTo>
                  <a:pt x="3048341" y="67632"/>
                  <a:pt x="3049489" y="63409"/>
                  <a:pt x="3054938" y="63409"/>
                </a:cubicBezTo>
                <a:close/>
                <a:moveTo>
                  <a:pt x="111023" y="54095"/>
                </a:moveTo>
                <a:cubicBezTo>
                  <a:pt x="87576" y="57695"/>
                  <a:pt x="72734" y="60104"/>
                  <a:pt x="66496" y="61323"/>
                </a:cubicBezTo>
                <a:cubicBezTo>
                  <a:pt x="70984" y="86518"/>
                  <a:pt x="76140" y="112847"/>
                  <a:pt x="81962" y="140309"/>
                </a:cubicBezTo>
                <a:cubicBezTo>
                  <a:pt x="90150" y="139434"/>
                  <a:pt x="101135" y="137462"/>
                  <a:pt x="114916" y="134393"/>
                </a:cubicBezTo>
                <a:lnTo>
                  <a:pt x="114916" y="106731"/>
                </a:lnTo>
                <a:cubicBezTo>
                  <a:pt x="110169" y="108495"/>
                  <a:pt x="105745" y="109836"/>
                  <a:pt x="101644" y="110753"/>
                </a:cubicBezTo>
                <a:cubicBezTo>
                  <a:pt x="97543" y="111671"/>
                  <a:pt x="91531" y="109223"/>
                  <a:pt x="83608" y="103408"/>
                </a:cubicBezTo>
                <a:cubicBezTo>
                  <a:pt x="75685" y="97593"/>
                  <a:pt x="76387" y="93746"/>
                  <a:pt x="85715" y="91867"/>
                </a:cubicBezTo>
                <a:cubicBezTo>
                  <a:pt x="95044" y="89989"/>
                  <a:pt x="104813" y="87952"/>
                  <a:pt x="115024" y="85758"/>
                </a:cubicBezTo>
                <a:cubicBezTo>
                  <a:pt x="115855" y="73268"/>
                  <a:pt x="114521" y="62714"/>
                  <a:pt x="111023" y="54095"/>
                </a:cubicBezTo>
                <a:close/>
                <a:moveTo>
                  <a:pt x="2238695" y="50797"/>
                </a:moveTo>
                <a:cubicBezTo>
                  <a:pt x="2245744" y="50814"/>
                  <a:pt x="2252855" y="54456"/>
                  <a:pt x="2260028" y="61721"/>
                </a:cubicBezTo>
                <a:cubicBezTo>
                  <a:pt x="2269593" y="71407"/>
                  <a:pt x="2268779" y="76832"/>
                  <a:pt x="2257587" y="77993"/>
                </a:cubicBezTo>
                <a:cubicBezTo>
                  <a:pt x="2246395" y="79155"/>
                  <a:pt x="2237220" y="79961"/>
                  <a:pt x="2230065" y="80413"/>
                </a:cubicBezTo>
                <a:cubicBezTo>
                  <a:pt x="2222909" y="80865"/>
                  <a:pt x="2211135" y="81643"/>
                  <a:pt x="2194745" y="82747"/>
                </a:cubicBezTo>
                <a:cubicBezTo>
                  <a:pt x="2205543" y="86404"/>
                  <a:pt x="2209583" y="92552"/>
                  <a:pt x="2206866" y="101192"/>
                </a:cubicBezTo>
                <a:cubicBezTo>
                  <a:pt x="2204148" y="109832"/>
                  <a:pt x="2203012" y="127263"/>
                  <a:pt x="2203456" y="153484"/>
                </a:cubicBezTo>
                <a:cubicBezTo>
                  <a:pt x="2203901" y="179705"/>
                  <a:pt x="2205030" y="203051"/>
                  <a:pt x="2206844" y="223521"/>
                </a:cubicBezTo>
                <a:cubicBezTo>
                  <a:pt x="2208658" y="243992"/>
                  <a:pt x="2208153" y="259411"/>
                  <a:pt x="2205328" y="269779"/>
                </a:cubicBezTo>
                <a:cubicBezTo>
                  <a:pt x="2202503" y="280147"/>
                  <a:pt x="2197104" y="289985"/>
                  <a:pt x="2189130" y="299291"/>
                </a:cubicBezTo>
                <a:cubicBezTo>
                  <a:pt x="2181157" y="308598"/>
                  <a:pt x="2175220" y="308716"/>
                  <a:pt x="2171320" y="299646"/>
                </a:cubicBezTo>
                <a:cubicBezTo>
                  <a:pt x="2167419" y="290576"/>
                  <a:pt x="2159521" y="280427"/>
                  <a:pt x="2147626" y="269198"/>
                </a:cubicBezTo>
                <a:cubicBezTo>
                  <a:pt x="2135731" y="257970"/>
                  <a:pt x="2135907" y="253704"/>
                  <a:pt x="2148153" y="256400"/>
                </a:cubicBezTo>
                <a:cubicBezTo>
                  <a:pt x="2160400" y="259096"/>
                  <a:pt x="2168305" y="260333"/>
                  <a:pt x="2171868" y="260110"/>
                </a:cubicBezTo>
                <a:cubicBezTo>
                  <a:pt x="2175432" y="259888"/>
                  <a:pt x="2177633" y="255819"/>
                  <a:pt x="2178472" y="247903"/>
                </a:cubicBezTo>
                <a:cubicBezTo>
                  <a:pt x="2179311" y="239987"/>
                  <a:pt x="2179730" y="226651"/>
                  <a:pt x="2179730" y="207894"/>
                </a:cubicBezTo>
                <a:cubicBezTo>
                  <a:pt x="2179730" y="189080"/>
                  <a:pt x="2179286" y="165300"/>
                  <a:pt x="2178397" y="136555"/>
                </a:cubicBezTo>
                <a:cubicBezTo>
                  <a:pt x="2177508" y="107810"/>
                  <a:pt x="2175142" y="91122"/>
                  <a:pt x="2171298" y="86490"/>
                </a:cubicBezTo>
                <a:cubicBezTo>
                  <a:pt x="2133526" y="90046"/>
                  <a:pt x="2108044" y="93409"/>
                  <a:pt x="2094851" y="96578"/>
                </a:cubicBezTo>
                <a:cubicBezTo>
                  <a:pt x="2081658" y="99747"/>
                  <a:pt x="2070010" y="97037"/>
                  <a:pt x="2059907" y="88447"/>
                </a:cubicBezTo>
                <a:cubicBezTo>
                  <a:pt x="2049805" y="79857"/>
                  <a:pt x="2052425" y="75563"/>
                  <a:pt x="2067769" y="75563"/>
                </a:cubicBezTo>
                <a:cubicBezTo>
                  <a:pt x="2081163" y="75563"/>
                  <a:pt x="2098708" y="74232"/>
                  <a:pt x="2120405" y="71572"/>
                </a:cubicBezTo>
                <a:cubicBezTo>
                  <a:pt x="2142102" y="68912"/>
                  <a:pt x="2163734" y="65782"/>
                  <a:pt x="2185302" y="62183"/>
                </a:cubicBezTo>
                <a:cubicBezTo>
                  <a:pt x="2206869" y="58584"/>
                  <a:pt x="2222324" y="55185"/>
                  <a:pt x="2231667" y="51987"/>
                </a:cubicBezTo>
                <a:cubicBezTo>
                  <a:pt x="2234003" y="51188"/>
                  <a:pt x="2236345" y="50791"/>
                  <a:pt x="2238695" y="50797"/>
                </a:cubicBezTo>
                <a:close/>
                <a:moveTo>
                  <a:pt x="3494696" y="45577"/>
                </a:moveTo>
                <a:cubicBezTo>
                  <a:pt x="3492388" y="45635"/>
                  <a:pt x="3489335" y="46000"/>
                  <a:pt x="3485538" y="46674"/>
                </a:cubicBezTo>
                <a:cubicBezTo>
                  <a:pt x="3477945" y="48022"/>
                  <a:pt x="3469036" y="50087"/>
                  <a:pt x="3458812" y="52869"/>
                </a:cubicBezTo>
                <a:cubicBezTo>
                  <a:pt x="3459658" y="54217"/>
                  <a:pt x="3460855" y="60871"/>
                  <a:pt x="3462404" y="72831"/>
                </a:cubicBezTo>
                <a:cubicBezTo>
                  <a:pt x="3465229" y="72960"/>
                  <a:pt x="3469961" y="71418"/>
                  <a:pt x="3476601" y="68206"/>
                </a:cubicBezTo>
                <a:cubicBezTo>
                  <a:pt x="3483240" y="64994"/>
                  <a:pt x="3489134" y="66256"/>
                  <a:pt x="3494282" y="71992"/>
                </a:cubicBezTo>
                <a:cubicBezTo>
                  <a:pt x="3499430" y="77728"/>
                  <a:pt x="3497140" y="82026"/>
                  <a:pt x="3487410" y="84887"/>
                </a:cubicBezTo>
                <a:cubicBezTo>
                  <a:pt x="3477680" y="87748"/>
                  <a:pt x="3469947" y="89179"/>
                  <a:pt x="3464211" y="89179"/>
                </a:cubicBezTo>
                <a:lnTo>
                  <a:pt x="3466555" y="110624"/>
                </a:lnTo>
                <a:cubicBezTo>
                  <a:pt x="3483663" y="108230"/>
                  <a:pt x="3492701" y="106222"/>
                  <a:pt x="3493669" y="104601"/>
                </a:cubicBezTo>
                <a:cubicBezTo>
                  <a:pt x="3494637" y="102981"/>
                  <a:pt x="3496243" y="93144"/>
                  <a:pt x="3498487" y="75089"/>
                </a:cubicBezTo>
                <a:cubicBezTo>
                  <a:pt x="3500732" y="57035"/>
                  <a:pt x="3501033" y="47449"/>
                  <a:pt x="3499391" y="46330"/>
                </a:cubicBezTo>
                <a:cubicBezTo>
                  <a:pt x="3498570" y="45771"/>
                  <a:pt x="3497005" y="45520"/>
                  <a:pt x="3494696" y="45577"/>
                </a:cubicBezTo>
                <a:close/>
                <a:moveTo>
                  <a:pt x="182305" y="45050"/>
                </a:moveTo>
                <a:cubicBezTo>
                  <a:pt x="179367" y="44545"/>
                  <a:pt x="175381" y="44624"/>
                  <a:pt x="170348" y="45287"/>
                </a:cubicBezTo>
                <a:cubicBezTo>
                  <a:pt x="160281" y="46613"/>
                  <a:pt x="148608" y="48237"/>
                  <a:pt x="135329" y="50159"/>
                </a:cubicBezTo>
                <a:cubicBezTo>
                  <a:pt x="141624" y="54361"/>
                  <a:pt x="144080" y="58254"/>
                  <a:pt x="142696" y="61839"/>
                </a:cubicBezTo>
                <a:cubicBezTo>
                  <a:pt x="141313" y="65424"/>
                  <a:pt x="140205" y="71784"/>
                  <a:pt x="139373" y="80919"/>
                </a:cubicBezTo>
                <a:cubicBezTo>
                  <a:pt x="144894" y="80130"/>
                  <a:pt x="150462" y="78811"/>
                  <a:pt x="156076" y="76961"/>
                </a:cubicBezTo>
                <a:cubicBezTo>
                  <a:pt x="161690" y="75111"/>
                  <a:pt x="167734" y="76950"/>
                  <a:pt x="174209" y="82478"/>
                </a:cubicBezTo>
                <a:cubicBezTo>
                  <a:pt x="180683" y="88006"/>
                  <a:pt x="179988" y="92301"/>
                  <a:pt x="172122" y="95363"/>
                </a:cubicBezTo>
                <a:cubicBezTo>
                  <a:pt x="164257" y="98424"/>
                  <a:pt x="153219" y="101138"/>
                  <a:pt x="139007" y="103504"/>
                </a:cubicBezTo>
                <a:cubicBezTo>
                  <a:pt x="138305" y="111219"/>
                  <a:pt x="137530" y="119888"/>
                  <a:pt x="136684" y="129510"/>
                </a:cubicBezTo>
                <a:cubicBezTo>
                  <a:pt x="155412" y="127732"/>
                  <a:pt x="168190" y="126843"/>
                  <a:pt x="175016" y="126843"/>
                </a:cubicBezTo>
                <a:cubicBezTo>
                  <a:pt x="179045" y="113306"/>
                  <a:pt x="182634" y="97672"/>
                  <a:pt x="185781" y="79940"/>
                </a:cubicBezTo>
                <a:cubicBezTo>
                  <a:pt x="188929" y="62208"/>
                  <a:pt x="189661" y="51668"/>
                  <a:pt x="187976" y="48320"/>
                </a:cubicBezTo>
                <a:cubicBezTo>
                  <a:pt x="187133" y="46645"/>
                  <a:pt x="185243" y="45556"/>
                  <a:pt x="182305" y="45050"/>
                </a:cubicBezTo>
                <a:close/>
                <a:moveTo>
                  <a:pt x="4160969" y="39103"/>
                </a:moveTo>
                <a:cubicBezTo>
                  <a:pt x="4182106" y="39103"/>
                  <a:pt x="4198651" y="44839"/>
                  <a:pt x="4210604" y="56311"/>
                </a:cubicBezTo>
                <a:cubicBezTo>
                  <a:pt x="4222556" y="67783"/>
                  <a:pt x="4228533" y="82317"/>
                  <a:pt x="4228533" y="99912"/>
                </a:cubicBezTo>
                <a:cubicBezTo>
                  <a:pt x="4228533" y="112302"/>
                  <a:pt x="4225690" y="123710"/>
                  <a:pt x="4220004" y="134135"/>
                </a:cubicBezTo>
                <a:cubicBezTo>
                  <a:pt x="4214318" y="144560"/>
                  <a:pt x="4206728" y="153573"/>
                  <a:pt x="4197235" y="161174"/>
                </a:cubicBezTo>
                <a:cubicBezTo>
                  <a:pt x="4188746" y="168000"/>
                  <a:pt x="4182841" y="174725"/>
                  <a:pt x="4179522" y="181350"/>
                </a:cubicBezTo>
                <a:cubicBezTo>
                  <a:pt x="4176202" y="187975"/>
                  <a:pt x="4174542" y="192321"/>
                  <a:pt x="4174542" y="194386"/>
                </a:cubicBezTo>
                <a:lnTo>
                  <a:pt x="4174542" y="207959"/>
                </a:lnTo>
                <a:lnTo>
                  <a:pt x="4141975" y="207959"/>
                </a:lnTo>
                <a:lnTo>
                  <a:pt x="4141975" y="190342"/>
                </a:lnTo>
                <a:cubicBezTo>
                  <a:pt x="4141975" y="181981"/>
                  <a:pt x="4144076" y="173829"/>
                  <a:pt x="4148278" y="165884"/>
                </a:cubicBezTo>
                <a:cubicBezTo>
                  <a:pt x="4152479" y="157940"/>
                  <a:pt x="4159614" y="149393"/>
                  <a:pt x="4169681" y="140244"/>
                </a:cubicBezTo>
                <a:cubicBezTo>
                  <a:pt x="4176621" y="134178"/>
                  <a:pt x="4181389" y="127908"/>
                  <a:pt x="4183985" y="121433"/>
                </a:cubicBezTo>
                <a:cubicBezTo>
                  <a:pt x="4186580" y="114959"/>
                  <a:pt x="4187878" y="108681"/>
                  <a:pt x="4187878" y="102601"/>
                </a:cubicBezTo>
                <a:cubicBezTo>
                  <a:pt x="4187878" y="92047"/>
                  <a:pt x="4185548" y="84249"/>
                  <a:pt x="4180887" y="79209"/>
                </a:cubicBezTo>
                <a:cubicBezTo>
                  <a:pt x="4176227" y="74168"/>
                  <a:pt x="4169587" y="71648"/>
                  <a:pt x="4160969" y="71648"/>
                </a:cubicBezTo>
                <a:cubicBezTo>
                  <a:pt x="4152279" y="71648"/>
                  <a:pt x="4144944" y="75036"/>
                  <a:pt x="4138964" y="81811"/>
                </a:cubicBezTo>
                <a:cubicBezTo>
                  <a:pt x="4132984" y="88587"/>
                  <a:pt x="4129994" y="101396"/>
                  <a:pt x="4129994" y="120239"/>
                </a:cubicBezTo>
                <a:lnTo>
                  <a:pt x="4090695" y="120239"/>
                </a:lnTo>
                <a:cubicBezTo>
                  <a:pt x="4091612" y="91745"/>
                  <a:pt x="4098707" y="71099"/>
                  <a:pt x="4111979" y="58301"/>
                </a:cubicBezTo>
                <a:cubicBezTo>
                  <a:pt x="4125251" y="45502"/>
                  <a:pt x="4141581" y="39103"/>
                  <a:pt x="4160969" y="39103"/>
                </a:cubicBezTo>
                <a:close/>
                <a:moveTo>
                  <a:pt x="1422268" y="35829"/>
                </a:moveTo>
                <a:cubicBezTo>
                  <a:pt x="1420791" y="35523"/>
                  <a:pt x="1419067" y="35539"/>
                  <a:pt x="1417097" y="35876"/>
                </a:cubicBezTo>
                <a:cubicBezTo>
                  <a:pt x="1409217" y="37224"/>
                  <a:pt x="1392063" y="39927"/>
                  <a:pt x="1365634" y="43985"/>
                </a:cubicBezTo>
                <a:cubicBezTo>
                  <a:pt x="1366523" y="46136"/>
                  <a:pt x="1367720" y="52604"/>
                  <a:pt x="1369226" y="63388"/>
                </a:cubicBezTo>
                <a:cubicBezTo>
                  <a:pt x="1373184" y="63488"/>
                  <a:pt x="1382903" y="61713"/>
                  <a:pt x="1398383" y="58064"/>
                </a:cubicBezTo>
                <a:cubicBezTo>
                  <a:pt x="1413864" y="54414"/>
                  <a:pt x="1422174" y="56300"/>
                  <a:pt x="1423314" y="63721"/>
                </a:cubicBezTo>
                <a:cubicBezTo>
                  <a:pt x="1424454" y="71142"/>
                  <a:pt x="1418721" y="76118"/>
                  <a:pt x="1406116" y="78649"/>
                </a:cubicBezTo>
                <a:cubicBezTo>
                  <a:pt x="1393511" y="81180"/>
                  <a:pt x="1381817" y="81542"/>
                  <a:pt x="1371033" y="79736"/>
                </a:cubicBezTo>
                <a:lnTo>
                  <a:pt x="1374625" y="106580"/>
                </a:lnTo>
                <a:cubicBezTo>
                  <a:pt x="1381236" y="104774"/>
                  <a:pt x="1389618" y="103200"/>
                  <a:pt x="1399771" y="101859"/>
                </a:cubicBezTo>
                <a:cubicBezTo>
                  <a:pt x="1409924" y="100518"/>
                  <a:pt x="1417545" y="99848"/>
                  <a:pt x="1422636" y="99848"/>
                </a:cubicBezTo>
                <a:cubicBezTo>
                  <a:pt x="1426824" y="76401"/>
                  <a:pt x="1428917" y="58871"/>
                  <a:pt x="1428917" y="47255"/>
                </a:cubicBezTo>
                <a:cubicBezTo>
                  <a:pt x="1428917" y="40555"/>
                  <a:pt x="1426701" y="36746"/>
                  <a:pt x="1422268" y="35829"/>
                </a:cubicBezTo>
                <a:close/>
                <a:moveTo>
                  <a:pt x="3258848" y="26032"/>
                </a:moveTo>
                <a:cubicBezTo>
                  <a:pt x="3264094" y="26737"/>
                  <a:pt x="3270493" y="28942"/>
                  <a:pt x="3278043" y="32649"/>
                </a:cubicBezTo>
                <a:cubicBezTo>
                  <a:pt x="3293129" y="40178"/>
                  <a:pt x="3298872" y="46524"/>
                  <a:pt x="3295273" y="51686"/>
                </a:cubicBezTo>
                <a:cubicBezTo>
                  <a:pt x="3291673" y="56849"/>
                  <a:pt x="3289874" y="73820"/>
                  <a:pt x="3289874" y="102601"/>
                </a:cubicBezTo>
                <a:cubicBezTo>
                  <a:pt x="3289874" y="133088"/>
                  <a:pt x="3290089" y="156864"/>
                  <a:pt x="3290519" y="173929"/>
                </a:cubicBezTo>
                <a:cubicBezTo>
                  <a:pt x="3290949" y="190994"/>
                  <a:pt x="3292301" y="210690"/>
                  <a:pt x="3294574" y="233018"/>
                </a:cubicBezTo>
                <a:cubicBezTo>
                  <a:pt x="3296847" y="255346"/>
                  <a:pt x="3294223" y="275426"/>
                  <a:pt x="3286701" y="293258"/>
                </a:cubicBezTo>
                <a:cubicBezTo>
                  <a:pt x="3279179" y="311090"/>
                  <a:pt x="3272529" y="315252"/>
                  <a:pt x="3266750" y="305744"/>
                </a:cubicBezTo>
                <a:cubicBezTo>
                  <a:pt x="3260971" y="296237"/>
                  <a:pt x="3251205" y="284736"/>
                  <a:pt x="3237453" y="271242"/>
                </a:cubicBezTo>
                <a:cubicBezTo>
                  <a:pt x="3223701" y="257748"/>
                  <a:pt x="3221141" y="251944"/>
                  <a:pt x="3229774" y="253829"/>
                </a:cubicBezTo>
                <a:cubicBezTo>
                  <a:pt x="3238407" y="255715"/>
                  <a:pt x="3245731" y="257289"/>
                  <a:pt x="3251747" y="258551"/>
                </a:cubicBezTo>
                <a:cubicBezTo>
                  <a:pt x="3257762" y="259813"/>
                  <a:pt x="3261545" y="257038"/>
                  <a:pt x="3263093" y="250226"/>
                </a:cubicBezTo>
                <a:cubicBezTo>
                  <a:pt x="3264642" y="243415"/>
                  <a:pt x="3265416" y="227504"/>
                  <a:pt x="3265416" y="202495"/>
                </a:cubicBezTo>
                <a:cubicBezTo>
                  <a:pt x="3265416" y="176525"/>
                  <a:pt x="3264972" y="150537"/>
                  <a:pt x="3264083" y="124531"/>
                </a:cubicBezTo>
                <a:cubicBezTo>
                  <a:pt x="3263194" y="98525"/>
                  <a:pt x="3261889" y="80800"/>
                  <a:pt x="3260168" y="71357"/>
                </a:cubicBezTo>
                <a:cubicBezTo>
                  <a:pt x="3258447" y="61914"/>
                  <a:pt x="3256576" y="55777"/>
                  <a:pt x="3254554" y="52944"/>
                </a:cubicBezTo>
                <a:cubicBezTo>
                  <a:pt x="3252532" y="50112"/>
                  <a:pt x="3242605" y="50464"/>
                  <a:pt x="3224773" y="53998"/>
                </a:cubicBezTo>
                <a:cubicBezTo>
                  <a:pt x="3206941" y="57533"/>
                  <a:pt x="3193196" y="60681"/>
                  <a:pt x="3183537" y="63441"/>
                </a:cubicBezTo>
                <a:cubicBezTo>
                  <a:pt x="3173879" y="66202"/>
                  <a:pt x="3164641" y="63961"/>
                  <a:pt x="3155821" y="56719"/>
                </a:cubicBezTo>
                <a:cubicBezTo>
                  <a:pt x="3147002" y="49478"/>
                  <a:pt x="3147568" y="45857"/>
                  <a:pt x="3157521" y="45857"/>
                </a:cubicBezTo>
                <a:cubicBezTo>
                  <a:pt x="3164476" y="45857"/>
                  <a:pt x="3179583" y="44100"/>
                  <a:pt x="3202843" y="40587"/>
                </a:cubicBezTo>
                <a:cubicBezTo>
                  <a:pt x="3226103" y="37073"/>
                  <a:pt x="3240676" y="33019"/>
                  <a:pt x="3246563" y="28423"/>
                </a:cubicBezTo>
                <a:cubicBezTo>
                  <a:pt x="3249506" y="26125"/>
                  <a:pt x="3253601" y="25328"/>
                  <a:pt x="3258848" y="26032"/>
                </a:cubicBezTo>
                <a:close/>
                <a:moveTo>
                  <a:pt x="2560608" y="25863"/>
                </a:moveTo>
                <a:cubicBezTo>
                  <a:pt x="2563322" y="25781"/>
                  <a:pt x="2566170" y="26239"/>
                  <a:pt x="2569153" y="27240"/>
                </a:cubicBezTo>
                <a:cubicBezTo>
                  <a:pt x="2575119" y="29240"/>
                  <a:pt x="2580819" y="33237"/>
                  <a:pt x="2586254" y="39232"/>
                </a:cubicBezTo>
                <a:cubicBezTo>
                  <a:pt x="2591689" y="45226"/>
                  <a:pt x="2592054" y="50066"/>
                  <a:pt x="2587351" y="53751"/>
                </a:cubicBezTo>
                <a:cubicBezTo>
                  <a:pt x="2582647" y="57436"/>
                  <a:pt x="2579016" y="63983"/>
                  <a:pt x="2576456" y="73390"/>
                </a:cubicBezTo>
                <a:cubicBezTo>
                  <a:pt x="2573896" y="82797"/>
                  <a:pt x="2571652" y="91114"/>
                  <a:pt x="2569723" y="98342"/>
                </a:cubicBezTo>
                <a:cubicBezTo>
                  <a:pt x="2567794" y="105569"/>
                  <a:pt x="2562320" y="112148"/>
                  <a:pt x="2553300" y="118078"/>
                </a:cubicBezTo>
                <a:cubicBezTo>
                  <a:pt x="2544280" y="124007"/>
                  <a:pt x="2538397" y="123824"/>
                  <a:pt x="2535651" y="117529"/>
                </a:cubicBezTo>
                <a:cubicBezTo>
                  <a:pt x="2532905" y="111234"/>
                  <a:pt x="2528036" y="104684"/>
                  <a:pt x="2521045" y="97879"/>
                </a:cubicBezTo>
                <a:cubicBezTo>
                  <a:pt x="2514054" y="91075"/>
                  <a:pt x="2514868" y="88132"/>
                  <a:pt x="2523487" y="89049"/>
                </a:cubicBezTo>
                <a:cubicBezTo>
                  <a:pt x="2532105" y="89967"/>
                  <a:pt x="2537268" y="90419"/>
                  <a:pt x="2538974" y="90405"/>
                </a:cubicBezTo>
                <a:cubicBezTo>
                  <a:pt x="2540107" y="90405"/>
                  <a:pt x="2541519" y="89387"/>
                  <a:pt x="2543212" y="87350"/>
                </a:cubicBezTo>
                <a:cubicBezTo>
                  <a:pt x="2544904" y="85314"/>
                  <a:pt x="2546858" y="79513"/>
                  <a:pt x="2549073" y="69948"/>
                </a:cubicBezTo>
                <a:cubicBezTo>
                  <a:pt x="2551289" y="60383"/>
                  <a:pt x="2552128" y="54676"/>
                  <a:pt x="2551590" y="52826"/>
                </a:cubicBezTo>
                <a:cubicBezTo>
                  <a:pt x="2551052" y="50976"/>
                  <a:pt x="2549202" y="50263"/>
                  <a:pt x="2546040" y="50686"/>
                </a:cubicBezTo>
                <a:cubicBezTo>
                  <a:pt x="2542878" y="51109"/>
                  <a:pt x="2535152" y="52597"/>
                  <a:pt x="2522863" y="55149"/>
                </a:cubicBezTo>
                <a:cubicBezTo>
                  <a:pt x="2529158" y="60140"/>
                  <a:pt x="2530571" y="64574"/>
                  <a:pt x="2527101" y="68453"/>
                </a:cubicBezTo>
                <a:cubicBezTo>
                  <a:pt x="2523630" y="72332"/>
                  <a:pt x="2517141" y="81965"/>
                  <a:pt x="2507634" y="97352"/>
                </a:cubicBezTo>
                <a:cubicBezTo>
                  <a:pt x="2498126" y="112740"/>
                  <a:pt x="2485439" y="124674"/>
                  <a:pt x="2469571" y="133156"/>
                </a:cubicBezTo>
                <a:cubicBezTo>
                  <a:pt x="2453704" y="141639"/>
                  <a:pt x="2451000" y="139384"/>
                  <a:pt x="2461462" y="126391"/>
                </a:cubicBezTo>
                <a:cubicBezTo>
                  <a:pt x="2471923" y="113399"/>
                  <a:pt x="2480262" y="100687"/>
                  <a:pt x="2486478" y="88254"/>
                </a:cubicBezTo>
                <a:cubicBezTo>
                  <a:pt x="2492695" y="75821"/>
                  <a:pt x="2496670" y="66234"/>
                  <a:pt x="2498406" y="59494"/>
                </a:cubicBezTo>
                <a:cubicBezTo>
                  <a:pt x="2495294" y="61287"/>
                  <a:pt x="2492153" y="62409"/>
                  <a:pt x="2488984" y="62861"/>
                </a:cubicBezTo>
                <a:cubicBezTo>
                  <a:pt x="2485815" y="63312"/>
                  <a:pt x="2480294" y="60452"/>
                  <a:pt x="2472421" y="54278"/>
                </a:cubicBezTo>
                <a:cubicBezTo>
                  <a:pt x="2464549" y="48105"/>
                  <a:pt x="2466527" y="44724"/>
                  <a:pt x="2478358" y="44136"/>
                </a:cubicBezTo>
                <a:cubicBezTo>
                  <a:pt x="2490189" y="43548"/>
                  <a:pt x="2504343" y="41250"/>
                  <a:pt x="2520819" y="37242"/>
                </a:cubicBezTo>
                <a:cubicBezTo>
                  <a:pt x="2537296" y="33234"/>
                  <a:pt x="2547980" y="30065"/>
                  <a:pt x="2552870" y="27734"/>
                </a:cubicBezTo>
                <a:cubicBezTo>
                  <a:pt x="2555315" y="26569"/>
                  <a:pt x="2557894" y="25945"/>
                  <a:pt x="2560608" y="25863"/>
                </a:cubicBezTo>
                <a:close/>
                <a:moveTo>
                  <a:pt x="3639961" y="25637"/>
                </a:moveTo>
                <a:cubicBezTo>
                  <a:pt x="3648974" y="23802"/>
                  <a:pt x="3655904" y="26035"/>
                  <a:pt x="3660750" y="32338"/>
                </a:cubicBezTo>
                <a:cubicBezTo>
                  <a:pt x="3665598" y="38640"/>
                  <a:pt x="3662615" y="43089"/>
                  <a:pt x="3651802" y="45685"/>
                </a:cubicBezTo>
                <a:cubicBezTo>
                  <a:pt x="3640990" y="48280"/>
                  <a:pt x="3623000" y="51801"/>
                  <a:pt x="3597833" y="56246"/>
                </a:cubicBezTo>
                <a:cubicBezTo>
                  <a:pt x="3606839" y="59960"/>
                  <a:pt x="3609635" y="64298"/>
                  <a:pt x="3606222" y="69260"/>
                </a:cubicBezTo>
                <a:cubicBezTo>
                  <a:pt x="3602809" y="74222"/>
                  <a:pt x="3596413" y="82611"/>
                  <a:pt x="3587035" y="94427"/>
                </a:cubicBezTo>
                <a:cubicBezTo>
                  <a:pt x="3601934" y="91043"/>
                  <a:pt x="3612392" y="87723"/>
                  <a:pt x="3618407" y="84468"/>
                </a:cubicBezTo>
                <a:cubicBezTo>
                  <a:pt x="3624423" y="81213"/>
                  <a:pt x="3632622" y="82371"/>
                  <a:pt x="3643004" y="87942"/>
                </a:cubicBezTo>
                <a:cubicBezTo>
                  <a:pt x="3653387" y="93513"/>
                  <a:pt x="3657625" y="98733"/>
                  <a:pt x="3655717" y="103601"/>
                </a:cubicBezTo>
                <a:cubicBezTo>
                  <a:pt x="3653810" y="108470"/>
                  <a:pt x="3652232" y="112779"/>
                  <a:pt x="3650985" y="116529"/>
                </a:cubicBezTo>
                <a:cubicBezTo>
                  <a:pt x="3649737" y="120279"/>
                  <a:pt x="3649558" y="129080"/>
                  <a:pt x="3650447" y="142933"/>
                </a:cubicBezTo>
                <a:cubicBezTo>
                  <a:pt x="3651336" y="156786"/>
                  <a:pt x="3650662" y="171086"/>
                  <a:pt x="3648425" y="185835"/>
                </a:cubicBezTo>
                <a:cubicBezTo>
                  <a:pt x="3646188" y="200584"/>
                  <a:pt x="3641445" y="204309"/>
                  <a:pt x="3634196" y="197010"/>
                </a:cubicBezTo>
                <a:cubicBezTo>
                  <a:pt x="3626947" y="189711"/>
                  <a:pt x="3623774" y="183806"/>
                  <a:pt x="3624678" y="179296"/>
                </a:cubicBezTo>
                <a:cubicBezTo>
                  <a:pt x="3625581" y="174786"/>
                  <a:pt x="3626255" y="163672"/>
                  <a:pt x="3626700" y="145955"/>
                </a:cubicBezTo>
                <a:cubicBezTo>
                  <a:pt x="3627144" y="128238"/>
                  <a:pt x="3626660" y="116597"/>
                  <a:pt x="3625248" y="111033"/>
                </a:cubicBezTo>
                <a:cubicBezTo>
                  <a:pt x="3623835" y="105469"/>
                  <a:pt x="3618848" y="103949"/>
                  <a:pt x="3610287" y="106473"/>
                </a:cubicBezTo>
                <a:lnTo>
                  <a:pt x="3569504" y="114131"/>
                </a:lnTo>
                <a:cubicBezTo>
                  <a:pt x="3569504" y="127180"/>
                  <a:pt x="3568973" y="144958"/>
                  <a:pt x="3567912" y="167465"/>
                </a:cubicBezTo>
                <a:cubicBezTo>
                  <a:pt x="3566851" y="189972"/>
                  <a:pt x="3562323" y="198092"/>
                  <a:pt x="3554328" y="191826"/>
                </a:cubicBezTo>
                <a:cubicBezTo>
                  <a:pt x="3546334" y="185559"/>
                  <a:pt x="3542792" y="178912"/>
                  <a:pt x="3543702" y="171886"/>
                </a:cubicBezTo>
                <a:cubicBezTo>
                  <a:pt x="3544613" y="164859"/>
                  <a:pt x="3545513" y="154233"/>
                  <a:pt x="3546402" y="140007"/>
                </a:cubicBezTo>
                <a:cubicBezTo>
                  <a:pt x="3547291" y="125782"/>
                  <a:pt x="3545936" y="115306"/>
                  <a:pt x="3542336" y="108581"/>
                </a:cubicBezTo>
                <a:cubicBezTo>
                  <a:pt x="3538737" y="101855"/>
                  <a:pt x="3540565" y="98493"/>
                  <a:pt x="3547821" y="98493"/>
                </a:cubicBezTo>
                <a:cubicBezTo>
                  <a:pt x="3552754" y="98493"/>
                  <a:pt x="3556644" y="98715"/>
                  <a:pt x="3559491" y="99159"/>
                </a:cubicBezTo>
                <a:cubicBezTo>
                  <a:pt x="3562337" y="99604"/>
                  <a:pt x="3566198" y="99288"/>
                  <a:pt x="3571074" y="98213"/>
                </a:cubicBezTo>
                <a:cubicBezTo>
                  <a:pt x="3577111" y="76989"/>
                  <a:pt x="3579628" y="64535"/>
                  <a:pt x="3578624" y="60849"/>
                </a:cubicBezTo>
                <a:cubicBezTo>
                  <a:pt x="3572988" y="62613"/>
                  <a:pt x="3567643" y="63728"/>
                  <a:pt x="3562588" y="64194"/>
                </a:cubicBezTo>
                <a:cubicBezTo>
                  <a:pt x="3557533" y="64660"/>
                  <a:pt x="3551095" y="62180"/>
                  <a:pt x="3543272" y="56752"/>
                </a:cubicBezTo>
                <a:cubicBezTo>
                  <a:pt x="3535449" y="51324"/>
                  <a:pt x="3537468" y="47717"/>
                  <a:pt x="3549327" y="45932"/>
                </a:cubicBezTo>
                <a:cubicBezTo>
                  <a:pt x="3561187" y="44147"/>
                  <a:pt x="3572286" y="41902"/>
                  <a:pt x="3582625" y="39199"/>
                </a:cubicBezTo>
                <a:cubicBezTo>
                  <a:pt x="3592965" y="36496"/>
                  <a:pt x="3602852" y="34019"/>
                  <a:pt x="3612288" y="31768"/>
                </a:cubicBezTo>
                <a:cubicBezTo>
                  <a:pt x="3621724" y="29516"/>
                  <a:pt x="3630948" y="27473"/>
                  <a:pt x="3639961" y="25637"/>
                </a:cubicBezTo>
                <a:close/>
                <a:moveTo>
                  <a:pt x="3082912" y="23303"/>
                </a:moveTo>
                <a:cubicBezTo>
                  <a:pt x="3088110" y="22120"/>
                  <a:pt x="3095478" y="23859"/>
                  <a:pt x="3105014" y="28519"/>
                </a:cubicBezTo>
                <a:cubicBezTo>
                  <a:pt x="3115023" y="32520"/>
                  <a:pt x="3123140" y="38464"/>
                  <a:pt x="3129364" y="46352"/>
                </a:cubicBezTo>
                <a:cubicBezTo>
                  <a:pt x="3135587" y="54239"/>
                  <a:pt x="3136408" y="62000"/>
                  <a:pt x="3131827" y="69636"/>
                </a:cubicBezTo>
                <a:cubicBezTo>
                  <a:pt x="3127245" y="77273"/>
                  <a:pt x="3121326" y="78639"/>
                  <a:pt x="3114070" y="73734"/>
                </a:cubicBezTo>
                <a:cubicBezTo>
                  <a:pt x="3106814" y="68830"/>
                  <a:pt x="3098507" y="59494"/>
                  <a:pt x="3089150" y="45728"/>
                </a:cubicBezTo>
                <a:cubicBezTo>
                  <a:pt x="3079793" y="31961"/>
                  <a:pt x="3077714" y="24486"/>
                  <a:pt x="3082912" y="23303"/>
                </a:cubicBezTo>
                <a:close/>
                <a:moveTo>
                  <a:pt x="3502429" y="23142"/>
                </a:moveTo>
                <a:cubicBezTo>
                  <a:pt x="3504996" y="22798"/>
                  <a:pt x="3507497" y="22991"/>
                  <a:pt x="3509931" y="23723"/>
                </a:cubicBezTo>
                <a:cubicBezTo>
                  <a:pt x="3514800" y="25185"/>
                  <a:pt x="3521220" y="28079"/>
                  <a:pt x="3529193" y="32402"/>
                </a:cubicBezTo>
                <a:cubicBezTo>
                  <a:pt x="3537167" y="36726"/>
                  <a:pt x="3539497" y="40881"/>
                  <a:pt x="3536184" y="44867"/>
                </a:cubicBezTo>
                <a:cubicBezTo>
                  <a:pt x="3532872" y="48854"/>
                  <a:pt x="3530172" y="54594"/>
                  <a:pt x="3528086" y="62086"/>
                </a:cubicBezTo>
                <a:cubicBezTo>
                  <a:pt x="3525999" y="69579"/>
                  <a:pt x="3523339" y="80263"/>
                  <a:pt x="3520105" y="94137"/>
                </a:cubicBezTo>
                <a:cubicBezTo>
                  <a:pt x="3516871" y="108011"/>
                  <a:pt x="3512914" y="117852"/>
                  <a:pt x="3508232" y="123660"/>
                </a:cubicBezTo>
                <a:cubicBezTo>
                  <a:pt x="3503550" y="129467"/>
                  <a:pt x="3498814" y="128327"/>
                  <a:pt x="3494024" y="120239"/>
                </a:cubicBezTo>
                <a:lnTo>
                  <a:pt x="3466383" y="126327"/>
                </a:lnTo>
                <a:cubicBezTo>
                  <a:pt x="3465408" y="132163"/>
                  <a:pt x="3462411" y="135082"/>
                  <a:pt x="3457392" y="135082"/>
                </a:cubicBezTo>
                <a:cubicBezTo>
                  <a:pt x="3453219" y="135082"/>
                  <a:pt x="3450136" y="129123"/>
                  <a:pt x="3448143" y="117206"/>
                </a:cubicBezTo>
                <a:cubicBezTo>
                  <a:pt x="3446149" y="105290"/>
                  <a:pt x="3443392" y="92290"/>
                  <a:pt x="3439872" y="78208"/>
                </a:cubicBezTo>
                <a:cubicBezTo>
                  <a:pt x="3436351" y="64126"/>
                  <a:pt x="3432978" y="54088"/>
                  <a:pt x="3429751" y="48094"/>
                </a:cubicBezTo>
                <a:cubicBezTo>
                  <a:pt x="3426525" y="42100"/>
                  <a:pt x="3428984" y="39103"/>
                  <a:pt x="3437129" y="39103"/>
                </a:cubicBezTo>
                <a:lnTo>
                  <a:pt x="3450638" y="39103"/>
                </a:lnTo>
                <a:cubicBezTo>
                  <a:pt x="3453764" y="39103"/>
                  <a:pt x="3460511" y="37593"/>
                  <a:pt x="3470879" y="34575"/>
                </a:cubicBezTo>
                <a:cubicBezTo>
                  <a:pt x="3481247" y="31556"/>
                  <a:pt x="3489130" y="28627"/>
                  <a:pt x="3494530" y="25788"/>
                </a:cubicBezTo>
                <a:cubicBezTo>
                  <a:pt x="3497229" y="24368"/>
                  <a:pt x="3499862" y="23486"/>
                  <a:pt x="3502429" y="23142"/>
                </a:cubicBezTo>
                <a:close/>
                <a:moveTo>
                  <a:pt x="1681399" y="21738"/>
                </a:moveTo>
                <a:cubicBezTo>
                  <a:pt x="1683262" y="21769"/>
                  <a:pt x="1685548" y="22262"/>
                  <a:pt x="1688256" y="23217"/>
                </a:cubicBezTo>
                <a:cubicBezTo>
                  <a:pt x="1699090" y="27039"/>
                  <a:pt x="1706992" y="31570"/>
                  <a:pt x="1711960" y="36812"/>
                </a:cubicBezTo>
                <a:cubicBezTo>
                  <a:pt x="1716929" y="42053"/>
                  <a:pt x="1717786" y="47187"/>
                  <a:pt x="1714531" y="52213"/>
                </a:cubicBezTo>
                <a:cubicBezTo>
                  <a:pt x="1711276" y="57239"/>
                  <a:pt x="1707608" y="68597"/>
                  <a:pt x="1703529" y="86285"/>
                </a:cubicBezTo>
                <a:cubicBezTo>
                  <a:pt x="1699449" y="103974"/>
                  <a:pt x="1695293" y="119738"/>
                  <a:pt x="1691063" y="133576"/>
                </a:cubicBezTo>
                <a:cubicBezTo>
                  <a:pt x="1701202" y="132744"/>
                  <a:pt x="1711670" y="131174"/>
                  <a:pt x="1722468" y="128865"/>
                </a:cubicBezTo>
                <a:cubicBezTo>
                  <a:pt x="1724820" y="121365"/>
                  <a:pt x="1725096" y="113751"/>
                  <a:pt x="1723297" y="106021"/>
                </a:cubicBezTo>
                <a:cubicBezTo>
                  <a:pt x="1721497" y="98292"/>
                  <a:pt x="1726921" y="97915"/>
                  <a:pt x="1739569" y="104892"/>
                </a:cubicBezTo>
                <a:cubicBezTo>
                  <a:pt x="1752217" y="111868"/>
                  <a:pt x="1757383" y="118400"/>
                  <a:pt x="1755067" y="124488"/>
                </a:cubicBezTo>
                <a:cubicBezTo>
                  <a:pt x="1752751" y="130575"/>
                  <a:pt x="1750471" y="138570"/>
                  <a:pt x="1748227" y="148472"/>
                </a:cubicBezTo>
                <a:cubicBezTo>
                  <a:pt x="1745983" y="158374"/>
                  <a:pt x="1742365" y="170125"/>
                  <a:pt x="1737375" y="183727"/>
                </a:cubicBezTo>
                <a:cubicBezTo>
                  <a:pt x="1732385" y="197329"/>
                  <a:pt x="1726842" y="209307"/>
                  <a:pt x="1720747" y="219660"/>
                </a:cubicBezTo>
                <a:cubicBezTo>
                  <a:pt x="1734916" y="229913"/>
                  <a:pt x="1743635" y="239568"/>
                  <a:pt x="1746904" y="248624"/>
                </a:cubicBezTo>
                <a:cubicBezTo>
                  <a:pt x="1750174" y="257680"/>
                  <a:pt x="1749643" y="266664"/>
                  <a:pt x="1745312" y="275576"/>
                </a:cubicBezTo>
                <a:cubicBezTo>
                  <a:pt x="1740982" y="284489"/>
                  <a:pt x="1734783" y="282829"/>
                  <a:pt x="1726717" y="270597"/>
                </a:cubicBezTo>
                <a:cubicBezTo>
                  <a:pt x="1718650" y="258364"/>
                  <a:pt x="1711462" y="247387"/>
                  <a:pt x="1705153" y="237664"/>
                </a:cubicBezTo>
                <a:cubicBezTo>
                  <a:pt x="1689895" y="252650"/>
                  <a:pt x="1675576" y="262910"/>
                  <a:pt x="1662197" y="268446"/>
                </a:cubicBezTo>
                <a:cubicBezTo>
                  <a:pt x="1648817" y="273981"/>
                  <a:pt x="1635857" y="277207"/>
                  <a:pt x="1623317" y="278125"/>
                </a:cubicBezTo>
                <a:cubicBezTo>
                  <a:pt x="1610776" y="279043"/>
                  <a:pt x="1609321" y="276637"/>
                  <a:pt x="1618950" y="270908"/>
                </a:cubicBezTo>
                <a:cubicBezTo>
                  <a:pt x="1628580" y="265180"/>
                  <a:pt x="1639980" y="258364"/>
                  <a:pt x="1653151" y="250463"/>
                </a:cubicBezTo>
                <a:cubicBezTo>
                  <a:pt x="1666323" y="242561"/>
                  <a:pt x="1678903" y="233040"/>
                  <a:pt x="1690891" y="221897"/>
                </a:cubicBezTo>
                <a:cubicBezTo>
                  <a:pt x="1677440" y="209307"/>
                  <a:pt x="1668456" y="201437"/>
                  <a:pt x="1663939" y="198290"/>
                </a:cubicBezTo>
                <a:cubicBezTo>
                  <a:pt x="1659422" y="195142"/>
                  <a:pt x="1658063" y="190062"/>
                  <a:pt x="1659863" y="183050"/>
                </a:cubicBezTo>
                <a:cubicBezTo>
                  <a:pt x="1661662" y="176037"/>
                  <a:pt x="1663910" y="167698"/>
                  <a:pt x="1666606" y="158033"/>
                </a:cubicBezTo>
                <a:cubicBezTo>
                  <a:pt x="1640622" y="164199"/>
                  <a:pt x="1623661" y="169114"/>
                  <a:pt x="1615723" y="172778"/>
                </a:cubicBezTo>
                <a:cubicBezTo>
                  <a:pt x="1607786" y="176442"/>
                  <a:pt x="1598985" y="172847"/>
                  <a:pt x="1589319" y="161991"/>
                </a:cubicBezTo>
                <a:cubicBezTo>
                  <a:pt x="1579654" y="151135"/>
                  <a:pt x="1580848" y="146159"/>
                  <a:pt x="1592901" y="147063"/>
                </a:cubicBezTo>
                <a:cubicBezTo>
                  <a:pt x="1604954" y="147966"/>
                  <a:pt x="1630497" y="145478"/>
                  <a:pt x="1669531" y="139599"/>
                </a:cubicBezTo>
                <a:cubicBezTo>
                  <a:pt x="1673045" y="112295"/>
                  <a:pt x="1675683" y="90605"/>
                  <a:pt x="1677447" y="74530"/>
                </a:cubicBezTo>
                <a:cubicBezTo>
                  <a:pt x="1679211" y="58455"/>
                  <a:pt x="1678745" y="44928"/>
                  <a:pt x="1676049" y="33951"/>
                </a:cubicBezTo>
                <a:cubicBezTo>
                  <a:pt x="1674027" y="25718"/>
                  <a:pt x="1675810" y="21647"/>
                  <a:pt x="1681399" y="21738"/>
                </a:cubicBezTo>
                <a:close/>
                <a:moveTo>
                  <a:pt x="2811843" y="21338"/>
                </a:moveTo>
                <a:cubicBezTo>
                  <a:pt x="2813282" y="21103"/>
                  <a:pt x="2815148" y="21224"/>
                  <a:pt x="2817443" y="21701"/>
                </a:cubicBezTo>
                <a:cubicBezTo>
                  <a:pt x="2826620" y="23608"/>
                  <a:pt x="2834744" y="26361"/>
                  <a:pt x="2841814" y="29961"/>
                </a:cubicBezTo>
                <a:cubicBezTo>
                  <a:pt x="2848883" y="33560"/>
                  <a:pt x="2851726" y="38400"/>
                  <a:pt x="2850343" y="44480"/>
                </a:cubicBezTo>
                <a:cubicBezTo>
                  <a:pt x="2848959" y="50560"/>
                  <a:pt x="2847833" y="59423"/>
                  <a:pt x="2846966" y="71067"/>
                </a:cubicBezTo>
                <a:cubicBezTo>
                  <a:pt x="2846098" y="82711"/>
                  <a:pt x="2845664" y="90950"/>
                  <a:pt x="2845664" y="95782"/>
                </a:cubicBezTo>
                <a:cubicBezTo>
                  <a:pt x="2852275" y="94233"/>
                  <a:pt x="2858377" y="91595"/>
                  <a:pt x="2863969" y="87866"/>
                </a:cubicBezTo>
                <a:cubicBezTo>
                  <a:pt x="2869562" y="84138"/>
                  <a:pt x="2879159" y="86350"/>
                  <a:pt x="2892761" y="94502"/>
                </a:cubicBezTo>
                <a:cubicBezTo>
                  <a:pt x="2906363" y="102655"/>
                  <a:pt x="2910615" y="109129"/>
                  <a:pt x="2905517" y="113926"/>
                </a:cubicBezTo>
                <a:cubicBezTo>
                  <a:pt x="2900419" y="118723"/>
                  <a:pt x="2894421" y="133368"/>
                  <a:pt x="2887523" y="157861"/>
                </a:cubicBezTo>
                <a:cubicBezTo>
                  <a:pt x="2902839" y="156169"/>
                  <a:pt x="2914246" y="154172"/>
                  <a:pt x="2921746" y="151870"/>
                </a:cubicBezTo>
                <a:cubicBezTo>
                  <a:pt x="2929246" y="149569"/>
                  <a:pt x="2936423" y="149157"/>
                  <a:pt x="2943278" y="150634"/>
                </a:cubicBezTo>
                <a:cubicBezTo>
                  <a:pt x="2950133" y="152111"/>
                  <a:pt x="2956051" y="156861"/>
                  <a:pt x="2961035" y="164884"/>
                </a:cubicBezTo>
                <a:cubicBezTo>
                  <a:pt x="2966018" y="172907"/>
                  <a:pt x="2961282" y="176919"/>
                  <a:pt x="2946827" y="176919"/>
                </a:cubicBezTo>
                <a:cubicBezTo>
                  <a:pt x="2935427" y="176919"/>
                  <a:pt x="2920054" y="178045"/>
                  <a:pt x="2900709" y="180296"/>
                </a:cubicBezTo>
                <a:cubicBezTo>
                  <a:pt x="2881364" y="182548"/>
                  <a:pt x="2861668" y="184770"/>
                  <a:pt x="2841620" y="186964"/>
                </a:cubicBezTo>
                <a:cubicBezTo>
                  <a:pt x="2851156" y="198322"/>
                  <a:pt x="2863242" y="211762"/>
                  <a:pt x="2877876" y="227286"/>
                </a:cubicBezTo>
                <a:cubicBezTo>
                  <a:pt x="2892510" y="242809"/>
                  <a:pt x="2905101" y="253424"/>
                  <a:pt x="2915648" y="259132"/>
                </a:cubicBezTo>
                <a:cubicBezTo>
                  <a:pt x="2926195" y="264839"/>
                  <a:pt x="2936742" y="269758"/>
                  <a:pt x="2947290" y="273888"/>
                </a:cubicBezTo>
                <a:cubicBezTo>
                  <a:pt x="2957837" y="278018"/>
                  <a:pt x="2962046" y="281549"/>
                  <a:pt x="2959916" y="284481"/>
                </a:cubicBezTo>
                <a:cubicBezTo>
                  <a:pt x="2957787" y="287414"/>
                  <a:pt x="2950953" y="289117"/>
                  <a:pt x="2939417" y="289590"/>
                </a:cubicBezTo>
                <a:cubicBezTo>
                  <a:pt x="2927880" y="290063"/>
                  <a:pt x="2915461" y="289357"/>
                  <a:pt x="2902161" y="287471"/>
                </a:cubicBezTo>
                <a:cubicBezTo>
                  <a:pt x="2888860" y="285586"/>
                  <a:pt x="2877990" y="277838"/>
                  <a:pt x="2869551" y="264230"/>
                </a:cubicBezTo>
                <a:cubicBezTo>
                  <a:pt x="2861112" y="250621"/>
                  <a:pt x="2854706" y="240324"/>
                  <a:pt x="2850332" y="233341"/>
                </a:cubicBezTo>
                <a:lnTo>
                  <a:pt x="2835146" y="199871"/>
                </a:lnTo>
                <a:cubicBezTo>
                  <a:pt x="2831102" y="222786"/>
                  <a:pt x="2821877" y="242149"/>
                  <a:pt x="2807473" y="257959"/>
                </a:cubicBezTo>
                <a:cubicBezTo>
                  <a:pt x="2793068" y="273769"/>
                  <a:pt x="2775784" y="284912"/>
                  <a:pt x="2755622" y="291386"/>
                </a:cubicBezTo>
                <a:cubicBezTo>
                  <a:pt x="2735460" y="297861"/>
                  <a:pt x="2732936" y="295638"/>
                  <a:pt x="2748050" y="284718"/>
                </a:cubicBezTo>
                <a:cubicBezTo>
                  <a:pt x="2763165" y="273798"/>
                  <a:pt x="2776681" y="260838"/>
                  <a:pt x="2788597" y="245838"/>
                </a:cubicBezTo>
                <a:cubicBezTo>
                  <a:pt x="2800514" y="230838"/>
                  <a:pt x="2809140" y="212368"/>
                  <a:pt x="2814474" y="190428"/>
                </a:cubicBezTo>
                <a:cubicBezTo>
                  <a:pt x="2802256" y="193124"/>
                  <a:pt x="2790938" y="195597"/>
                  <a:pt x="2780520" y="197849"/>
                </a:cubicBezTo>
                <a:cubicBezTo>
                  <a:pt x="2770102" y="200100"/>
                  <a:pt x="2760781" y="196924"/>
                  <a:pt x="2752557" y="188320"/>
                </a:cubicBezTo>
                <a:lnTo>
                  <a:pt x="2748310" y="180774"/>
                </a:lnTo>
                <a:lnTo>
                  <a:pt x="2736671" y="204162"/>
                </a:lnTo>
                <a:cubicBezTo>
                  <a:pt x="2724568" y="226583"/>
                  <a:pt x="2717158" y="244297"/>
                  <a:pt x="2714441" y="257303"/>
                </a:cubicBezTo>
                <a:cubicBezTo>
                  <a:pt x="2711723" y="270310"/>
                  <a:pt x="2706216" y="272909"/>
                  <a:pt x="2697921" y="265101"/>
                </a:cubicBezTo>
                <a:cubicBezTo>
                  <a:pt x="2689625" y="257292"/>
                  <a:pt x="2683580" y="247921"/>
                  <a:pt x="2679787" y="236987"/>
                </a:cubicBezTo>
                <a:cubicBezTo>
                  <a:pt x="2675994" y="226052"/>
                  <a:pt x="2678131" y="220087"/>
                  <a:pt x="2686197" y="219090"/>
                </a:cubicBezTo>
                <a:cubicBezTo>
                  <a:pt x="2694264" y="218093"/>
                  <a:pt x="2705087" y="207406"/>
                  <a:pt x="2718667" y="187029"/>
                </a:cubicBezTo>
                <a:cubicBezTo>
                  <a:pt x="2751148" y="147794"/>
                  <a:pt x="2765294" y="135236"/>
                  <a:pt x="2761107" y="149354"/>
                </a:cubicBezTo>
                <a:cubicBezTo>
                  <a:pt x="2759013" y="156413"/>
                  <a:pt x="2755930" y="164509"/>
                  <a:pt x="2751858" y="173644"/>
                </a:cubicBezTo>
                <a:lnTo>
                  <a:pt x="2749465" y="178452"/>
                </a:lnTo>
                <a:lnTo>
                  <a:pt x="2756214" y="176790"/>
                </a:lnTo>
                <a:cubicBezTo>
                  <a:pt x="2766875" y="177708"/>
                  <a:pt x="2787235" y="175241"/>
                  <a:pt x="2817292" y="169391"/>
                </a:cubicBezTo>
                <a:cubicBezTo>
                  <a:pt x="2819013" y="145356"/>
                  <a:pt x="2819873" y="129869"/>
                  <a:pt x="2819873" y="122928"/>
                </a:cubicBezTo>
                <a:cubicBezTo>
                  <a:pt x="2819213" y="123832"/>
                  <a:pt x="2814610" y="125409"/>
                  <a:pt x="2806064" y="127661"/>
                </a:cubicBezTo>
                <a:cubicBezTo>
                  <a:pt x="2797517" y="129912"/>
                  <a:pt x="2789583" y="126961"/>
                  <a:pt x="2782263" y="118809"/>
                </a:cubicBezTo>
                <a:cubicBezTo>
                  <a:pt x="2774942" y="110657"/>
                  <a:pt x="2775254" y="106803"/>
                  <a:pt x="2783198" y="107247"/>
                </a:cubicBezTo>
                <a:cubicBezTo>
                  <a:pt x="2791143" y="107692"/>
                  <a:pt x="2803368" y="106408"/>
                  <a:pt x="2819873" y="103397"/>
                </a:cubicBezTo>
                <a:cubicBezTo>
                  <a:pt x="2819873" y="94090"/>
                  <a:pt x="2819432" y="82410"/>
                  <a:pt x="2818550" y="68357"/>
                </a:cubicBezTo>
                <a:cubicBezTo>
                  <a:pt x="2817669" y="54303"/>
                  <a:pt x="2814969" y="42537"/>
                  <a:pt x="2810452" y="33058"/>
                </a:cubicBezTo>
                <a:cubicBezTo>
                  <a:pt x="2807064" y="25949"/>
                  <a:pt x="2807528" y="22042"/>
                  <a:pt x="2811843" y="21338"/>
                </a:cubicBezTo>
                <a:close/>
                <a:moveTo>
                  <a:pt x="198223" y="17100"/>
                </a:moveTo>
                <a:cubicBezTo>
                  <a:pt x="201731" y="17235"/>
                  <a:pt x="205625" y="18137"/>
                  <a:pt x="209905" y="19808"/>
                </a:cubicBezTo>
                <a:cubicBezTo>
                  <a:pt x="218467" y="23149"/>
                  <a:pt x="225949" y="27487"/>
                  <a:pt x="232351" y="32822"/>
                </a:cubicBezTo>
                <a:cubicBezTo>
                  <a:pt x="238754" y="38156"/>
                  <a:pt x="238725" y="44068"/>
                  <a:pt x="232265" y="50557"/>
                </a:cubicBezTo>
                <a:cubicBezTo>
                  <a:pt x="225805" y="57046"/>
                  <a:pt x="220130" y="69622"/>
                  <a:pt x="215240" y="88286"/>
                </a:cubicBezTo>
                <a:cubicBezTo>
                  <a:pt x="210350" y="106950"/>
                  <a:pt x="203589" y="124140"/>
                  <a:pt x="194956" y="139857"/>
                </a:cubicBezTo>
                <a:cubicBezTo>
                  <a:pt x="186323" y="155574"/>
                  <a:pt x="179031" y="157581"/>
                  <a:pt x="173080" y="145880"/>
                </a:cubicBezTo>
                <a:cubicBezTo>
                  <a:pt x="141302" y="151229"/>
                  <a:pt x="111309" y="155194"/>
                  <a:pt x="83102" y="157775"/>
                </a:cubicBezTo>
                <a:cubicBezTo>
                  <a:pt x="77667" y="171441"/>
                  <a:pt x="71734" y="170581"/>
                  <a:pt x="65302" y="155194"/>
                </a:cubicBezTo>
                <a:cubicBezTo>
                  <a:pt x="58871" y="139807"/>
                  <a:pt x="52328" y="120354"/>
                  <a:pt x="45674" y="96836"/>
                </a:cubicBezTo>
                <a:cubicBezTo>
                  <a:pt x="39020" y="73318"/>
                  <a:pt x="33374" y="58268"/>
                  <a:pt x="28735" y="51686"/>
                </a:cubicBezTo>
                <a:cubicBezTo>
                  <a:pt x="24096" y="45104"/>
                  <a:pt x="25856" y="41813"/>
                  <a:pt x="34015" y="41813"/>
                </a:cubicBezTo>
                <a:cubicBezTo>
                  <a:pt x="40727" y="41813"/>
                  <a:pt x="46710" y="42257"/>
                  <a:pt x="51966" y="43146"/>
                </a:cubicBezTo>
                <a:cubicBezTo>
                  <a:pt x="57221" y="44036"/>
                  <a:pt x="70978" y="42910"/>
                  <a:pt x="93234" y="39769"/>
                </a:cubicBezTo>
                <a:cubicBezTo>
                  <a:pt x="115489" y="36629"/>
                  <a:pt x="135623" y="33083"/>
                  <a:pt x="153635" y="29133"/>
                </a:cubicBezTo>
                <a:cubicBezTo>
                  <a:pt x="171646" y="25182"/>
                  <a:pt x="183387" y="21805"/>
                  <a:pt x="188858" y="19001"/>
                </a:cubicBezTo>
                <a:cubicBezTo>
                  <a:pt x="191593" y="17599"/>
                  <a:pt x="194715" y="16966"/>
                  <a:pt x="198223" y="17100"/>
                </a:cubicBezTo>
                <a:close/>
                <a:moveTo>
                  <a:pt x="966584" y="16154"/>
                </a:moveTo>
                <a:cubicBezTo>
                  <a:pt x="970083" y="15958"/>
                  <a:pt x="975670" y="18467"/>
                  <a:pt x="983346" y="23680"/>
                </a:cubicBezTo>
                <a:cubicBezTo>
                  <a:pt x="998697" y="34105"/>
                  <a:pt x="1004415" y="41540"/>
                  <a:pt x="1000500" y="45986"/>
                </a:cubicBezTo>
                <a:cubicBezTo>
                  <a:pt x="996585" y="50431"/>
                  <a:pt x="991828" y="56942"/>
                  <a:pt x="986228" y="65517"/>
                </a:cubicBezTo>
                <a:cubicBezTo>
                  <a:pt x="980628" y="74093"/>
                  <a:pt x="972049" y="88211"/>
                  <a:pt x="960491" y="107871"/>
                </a:cubicBezTo>
                <a:cubicBezTo>
                  <a:pt x="971289" y="117579"/>
                  <a:pt x="975563" y="125775"/>
                  <a:pt x="973311" y="132457"/>
                </a:cubicBezTo>
                <a:cubicBezTo>
                  <a:pt x="971060" y="139140"/>
                  <a:pt x="969934" y="150784"/>
                  <a:pt x="969934" y="167390"/>
                </a:cubicBezTo>
                <a:cubicBezTo>
                  <a:pt x="969934" y="182605"/>
                  <a:pt x="969472" y="202312"/>
                  <a:pt x="968547" y="226511"/>
                </a:cubicBezTo>
                <a:cubicBezTo>
                  <a:pt x="967622" y="250710"/>
                  <a:pt x="964746" y="268517"/>
                  <a:pt x="959921" y="279932"/>
                </a:cubicBezTo>
                <a:cubicBezTo>
                  <a:pt x="955095" y="291347"/>
                  <a:pt x="949456" y="290562"/>
                  <a:pt x="943003" y="277577"/>
                </a:cubicBezTo>
                <a:cubicBezTo>
                  <a:pt x="936550" y="264592"/>
                  <a:pt x="934904" y="253948"/>
                  <a:pt x="938066" y="245645"/>
                </a:cubicBezTo>
                <a:cubicBezTo>
                  <a:pt x="941228" y="237342"/>
                  <a:pt x="943480" y="224880"/>
                  <a:pt x="944821" y="208260"/>
                </a:cubicBezTo>
                <a:cubicBezTo>
                  <a:pt x="946162" y="191639"/>
                  <a:pt x="946832" y="174869"/>
                  <a:pt x="946832" y="157947"/>
                </a:cubicBezTo>
                <a:cubicBezTo>
                  <a:pt x="946832" y="140466"/>
                  <a:pt x="946624" y="129245"/>
                  <a:pt x="946208" y="124283"/>
                </a:cubicBezTo>
                <a:cubicBezTo>
                  <a:pt x="938680" y="137003"/>
                  <a:pt x="930567" y="147256"/>
                  <a:pt x="921869" y="155043"/>
                </a:cubicBezTo>
                <a:cubicBezTo>
                  <a:pt x="913172" y="162830"/>
                  <a:pt x="901886" y="170222"/>
                  <a:pt x="888012" y="177220"/>
                </a:cubicBezTo>
                <a:cubicBezTo>
                  <a:pt x="874138" y="184218"/>
                  <a:pt x="873382" y="180719"/>
                  <a:pt x="885743" y="166723"/>
                </a:cubicBezTo>
                <a:cubicBezTo>
                  <a:pt x="898104" y="152727"/>
                  <a:pt x="909827" y="138193"/>
                  <a:pt x="920912" y="123122"/>
                </a:cubicBezTo>
                <a:cubicBezTo>
                  <a:pt x="931997" y="108050"/>
                  <a:pt x="942014" y="90706"/>
                  <a:pt x="950962" y="71088"/>
                </a:cubicBezTo>
                <a:cubicBezTo>
                  <a:pt x="959910" y="51471"/>
                  <a:pt x="963707" y="36059"/>
                  <a:pt x="962352" y="24852"/>
                </a:cubicBezTo>
                <a:cubicBezTo>
                  <a:pt x="961674" y="19249"/>
                  <a:pt x="963085" y="16349"/>
                  <a:pt x="966584" y="16154"/>
                </a:cubicBezTo>
                <a:close/>
                <a:moveTo>
                  <a:pt x="1431221" y="13513"/>
                </a:moveTo>
                <a:cubicBezTo>
                  <a:pt x="1433876" y="13300"/>
                  <a:pt x="1436532" y="13563"/>
                  <a:pt x="1439188" y="14301"/>
                </a:cubicBezTo>
                <a:cubicBezTo>
                  <a:pt x="1444501" y="15778"/>
                  <a:pt x="1451568" y="19363"/>
                  <a:pt x="1460387" y="25056"/>
                </a:cubicBezTo>
                <a:cubicBezTo>
                  <a:pt x="1469206" y="30749"/>
                  <a:pt x="1471927" y="35826"/>
                  <a:pt x="1468550" y="40286"/>
                </a:cubicBezTo>
                <a:cubicBezTo>
                  <a:pt x="1465173" y="44745"/>
                  <a:pt x="1462197" y="49972"/>
                  <a:pt x="1459623" y="55967"/>
                </a:cubicBezTo>
                <a:cubicBezTo>
                  <a:pt x="1457049" y="61961"/>
                  <a:pt x="1453475" y="73422"/>
                  <a:pt x="1448900" y="90351"/>
                </a:cubicBezTo>
                <a:cubicBezTo>
                  <a:pt x="1444326" y="107279"/>
                  <a:pt x="1439593" y="117393"/>
                  <a:pt x="1434703" y="120691"/>
                </a:cubicBezTo>
                <a:cubicBezTo>
                  <a:pt x="1429813" y="123989"/>
                  <a:pt x="1425712" y="122484"/>
                  <a:pt x="1422400" y="116174"/>
                </a:cubicBezTo>
                <a:cubicBezTo>
                  <a:pt x="1412777" y="117981"/>
                  <a:pt x="1396551" y="120512"/>
                  <a:pt x="1373722" y="123767"/>
                </a:cubicBezTo>
                <a:cubicBezTo>
                  <a:pt x="1373722" y="128313"/>
                  <a:pt x="1371442" y="131561"/>
                  <a:pt x="1366881" y="133511"/>
                </a:cubicBezTo>
                <a:cubicBezTo>
                  <a:pt x="1362321" y="135462"/>
                  <a:pt x="1358471" y="129639"/>
                  <a:pt x="1355330" y="116045"/>
                </a:cubicBezTo>
                <a:cubicBezTo>
                  <a:pt x="1352190" y="102450"/>
                  <a:pt x="1348651" y="88128"/>
                  <a:pt x="1344715" y="73078"/>
                </a:cubicBezTo>
                <a:cubicBezTo>
                  <a:pt x="1340779" y="58028"/>
                  <a:pt x="1336505" y="46574"/>
                  <a:pt x="1331895" y="38715"/>
                </a:cubicBezTo>
                <a:cubicBezTo>
                  <a:pt x="1327284" y="30857"/>
                  <a:pt x="1328959" y="27397"/>
                  <a:pt x="1336917" y="28337"/>
                </a:cubicBezTo>
                <a:cubicBezTo>
                  <a:pt x="1344876" y="29276"/>
                  <a:pt x="1350469" y="29728"/>
                  <a:pt x="1353696" y="29692"/>
                </a:cubicBezTo>
                <a:cubicBezTo>
                  <a:pt x="1356922" y="29656"/>
                  <a:pt x="1367996" y="27878"/>
                  <a:pt x="1386918" y="24357"/>
                </a:cubicBezTo>
                <a:cubicBezTo>
                  <a:pt x="1405840" y="20837"/>
                  <a:pt x="1417954" y="17911"/>
                  <a:pt x="1423260" y="15581"/>
                </a:cubicBezTo>
                <a:cubicBezTo>
                  <a:pt x="1425913" y="14416"/>
                  <a:pt x="1428567" y="13727"/>
                  <a:pt x="1431221" y="13513"/>
                </a:cubicBezTo>
                <a:close/>
                <a:moveTo>
                  <a:pt x="3931435" y="13202"/>
                </a:moveTo>
                <a:cubicBezTo>
                  <a:pt x="3933324" y="13144"/>
                  <a:pt x="3935658" y="13529"/>
                  <a:pt x="3938438" y="14355"/>
                </a:cubicBezTo>
                <a:cubicBezTo>
                  <a:pt x="3949559" y="17660"/>
                  <a:pt x="3957908" y="21507"/>
                  <a:pt x="3963487" y="25895"/>
                </a:cubicBezTo>
                <a:cubicBezTo>
                  <a:pt x="3969065" y="30283"/>
                  <a:pt x="3969721" y="35102"/>
                  <a:pt x="3965455" y="40350"/>
                </a:cubicBezTo>
                <a:cubicBezTo>
                  <a:pt x="3961189" y="45599"/>
                  <a:pt x="3956148" y="54031"/>
                  <a:pt x="3950333" y="65646"/>
                </a:cubicBezTo>
                <a:cubicBezTo>
                  <a:pt x="3944518" y="77262"/>
                  <a:pt x="3935946" y="89107"/>
                  <a:pt x="3924618" y="101181"/>
                </a:cubicBezTo>
                <a:cubicBezTo>
                  <a:pt x="3952968" y="100393"/>
                  <a:pt x="3970496" y="97496"/>
                  <a:pt x="3977200" y="92491"/>
                </a:cubicBezTo>
                <a:cubicBezTo>
                  <a:pt x="3983903" y="87486"/>
                  <a:pt x="3991672" y="86913"/>
                  <a:pt x="4000506" y="90770"/>
                </a:cubicBezTo>
                <a:cubicBezTo>
                  <a:pt x="4009339" y="94628"/>
                  <a:pt x="4016449" y="99450"/>
                  <a:pt x="4021834" y="105236"/>
                </a:cubicBezTo>
                <a:cubicBezTo>
                  <a:pt x="4027218" y="111022"/>
                  <a:pt x="4027623" y="116407"/>
                  <a:pt x="4023049" y="121390"/>
                </a:cubicBezTo>
                <a:cubicBezTo>
                  <a:pt x="4018474" y="126373"/>
                  <a:pt x="4015302" y="138190"/>
                  <a:pt x="4013531" y="156839"/>
                </a:cubicBezTo>
                <a:cubicBezTo>
                  <a:pt x="4011759" y="175489"/>
                  <a:pt x="4010200" y="194246"/>
                  <a:pt x="4008852" y="213110"/>
                </a:cubicBezTo>
                <a:cubicBezTo>
                  <a:pt x="4007504" y="231975"/>
                  <a:pt x="4003525" y="248247"/>
                  <a:pt x="3996914" y="261928"/>
                </a:cubicBezTo>
                <a:cubicBezTo>
                  <a:pt x="3990303" y="275608"/>
                  <a:pt x="3980046" y="286009"/>
                  <a:pt x="3966143" y="293129"/>
                </a:cubicBezTo>
                <a:cubicBezTo>
                  <a:pt x="3952240" y="300249"/>
                  <a:pt x="3944762" y="298460"/>
                  <a:pt x="3943708" y="287762"/>
                </a:cubicBezTo>
                <a:cubicBezTo>
                  <a:pt x="3942654" y="277064"/>
                  <a:pt x="3936932" y="264889"/>
                  <a:pt x="3926543" y="251237"/>
                </a:cubicBezTo>
                <a:cubicBezTo>
                  <a:pt x="3916154" y="237585"/>
                  <a:pt x="3917559" y="233957"/>
                  <a:pt x="3930759" y="240353"/>
                </a:cubicBezTo>
                <a:cubicBezTo>
                  <a:pt x="3943959" y="246749"/>
                  <a:pt x="3953176" y="250348"/>
                  <a:pt x="3958410" y="251151"/>
                </a:cubicBezTo>
                <a:cubicBezTo>
                  <a:pt x="3963645" y="251954"/>
                  <a:pt x="3968517" y="247147"/>
                  <a:pt x="3973027" y="236729"/>
                </a:cubicBezTo>
                <a:cubicBezTo>
                  <a:pt x="3977536" y="226310"/>
                  <a:pt x="3980691" y="210533"/>
                  <a:pt x="3982491" y="189395"/>
                </a:cubicBezTo>
                <a:cubicBezTo>
                  <a:pt x="3984291" y="168258"/>
                  <a:pt x="3985191" y="150576"/>
                  <a:pt x="3985191" y="136351"/>
                </a:cubicBezTo>
                <a:cubicBezTo>
                  <a:pt x="3985191" y="123516"/>
                  <a:pt x="3983954" y="116271"/>
                  <a:pt x="3981480" y="114615"/>
                </a:cubicBezTo>
                <a:cubicBezTo>
                  <a:pt x="3979007" y="112958"/>
                  <a:pt x="3972858" y="113363"/>
                  <a:pt x="3963035" y="115830"/>
                </a:cubicBezTo>
                <a:lnTo>
                  <a:pt x="3934899" y="122885"/>
                </a:lnTo>
                <a:cubicBezTo>
                  <a:pt x="3928073" y="123817"/>
                  <a:pt x="3922008" y="121580"/>
                  <a:pt x="3916702" y="116174"/>
                </a:cubicBezTo>
                <a:cubicBezTo>
                  <a:pt x="3902978" y="131762"/>
                  <a:pt x="3888692" y="143757"/>
                  <a:pt x="3873843" y="152161"/>
                </a:cubicBezTo>
                <a:cubicBezTo>
                  <a:pt x="3870130" y="154262"/>
                  <a:pt x="3867335" y="155540"/>
                  <a:pt x="3865457" y="155996"/>
                </a:cubicBezTo>
                <a:lnTo>
                  <a:pt x="3863795" y="155363"/>
                </a:lnTo>
                <a:lnTo>
                  <a:pt x="3863477" y="160926"/>
                </a:lnTo>
                <a:cubicBezTo>
                  <a:pt x="3863271" y="168258"/>
                  <a:pt x="3863392" y="177321"/>
                  <a:pt x="3863840" y="188115"/>
                </a:cubicBezTo>
                <a:cubicBezTo>
                  <a:pt x="3864736" y="209704"/>
                  <a:pt x="3864026" y="226052"/>
                  <a:pt x="3861711" y="237159"/>
                </a:cubicBezTo>
                <a:cubicBezTo>
                  <a:pt x="3859395" y="248265"/>
                  <a:pt x="3856283" y="257199"/>
                  <a:pt x="3852375" y="263961"/>
                </a:cubicBezTo>
                <a:cubicBezTo>
                  <a:pt x="3848468" y="270722"/>
                  <a:pt x="3844284" y="270822"/>
                  <a:pt x="3839824" y="264262"/>
                </a:cubicBezTo>
                <a:cubicBezTo>
                  <a:pt x="3835364" y="257701"/>
                  <a:pt x="3831951" y="252252"/>
                  <a:pt x="3829585" y="247914"/>
                </a:cubicBezTo>
                <a:cubicBezTo>
                  <a:pt x="3827219" y="243576"/>
                  <a:pt x="3824907" y="241231"/>
                  <a:pt x="3822648" y="240880"/>
                </a:cubicBezTo>
                <a:cubicBezTo>
                  <a:pt x="3820390" y="240529"/>
                  <a:pt x="3809164" y="242002"/>
                  <a:pt x="3788973" y="245300"/>
                </a:cubicBezTo>
                <a:cubicBezTo>
                  <a:pt x="3784270" y="265405"/>
                  <a:pt x="3778903" y="270905"/>
                  <a:pt x="3772873" y="261799"/>
                </a:cubicBezTo>
                <a:cubicBezTo>
                  <a:pt x="3766843" y="252693"/>
                  <a:pt x="3763828" y="240568"/>
                  <a:pt x="3763828" y="225425"/>
                </a:cubicBezTo>
                <a:cubicBezTo>
                  <a:pt x="3763828" y="211156"/>
                  <a:pt x="3763387" y="193428"/>
                  <a:pt x="3762505" y="172241"/>
                </a:cubicBezTo>
                <a:cubicBezTo>
                  <a:pt x="3761623" y="151053"/>
                  <a:pt x="3758475" y="135716"/>
                  <a:pt x="3753062" y="126230"/>
                </a:cubicBezTo>
                <a:cubicBezTo>
                  <a:pt x="3747649" y="116744"/>
                  <a:pt x="3748570" y="112001"/>
                  <a:pt x="3755826" y="112001"/>
                </a:cubicBezTo>
                <a:cubicBezTo>
                  <a:pt x="3760616" y="112001"/>
                  <a:pt x="3766216" y="112438"/>
                  <a:pt x="3772626" y="113313"/>
                </a:cubicBezTo>
                <a:cubicBezTo>
                  <a:pt x="3779509" y="104666"/>
                  <a:pt x="3787188" y="91294"/>
                  <a:pt x="3795663" y="73196"/>
                </a:cubicBezTo>
                <a:cubicBezTo>
                  <a:pt x="3804138" y="55099"/>
                  <a:pt x="3806802" y="40841"/>
                  <a:pt x="3803655" y="30423"/>
                </a:cubicBezTo>
                <a:cubicBezTo>
                  <a:pt x="3800506" y="20005"/>
                  <a:pt x="3808433" y="18919"/>
                  <a:pt x="3827434" y="27164"/>
                </a:cubicBezTo>
                <a:cubicBezTo>
                  <a:pt x="3843638" y="34994"/>
                  <a:pt x="3848647" y="41888"/>
                  <a:pt x="3842459" y="47846"/>
                </a:cubicBezTo>
                <a:cubicBezTo>
                  <a:pt x="3836271" y="53805"/>
                  <a:pt x="3829606" y="62140"/>
                  <a:pt x="3822465" y="72852"/>
                </a:cubicBezTo>
                <a:cubicBezTo>
                  <a:pt x="3815324" y="83564"/>
                  <a:pt x="3804382" y="97051"/>
                  <a:pt x="3789640" y="113313"/>
                </a:cubicBezTo>
                <a:cubicBezTo>
                  <a:pt x="3806992" y="110818"/>
                  <a:pt x="3819052" y="106595"/>
                  <a:pt x="3825821" y="100644"/>
                </a:cubicBezTo>
                <a:cubicBezTo>
                  <a:pt x="3832589" y="94692"/>
                  <a:pt x="3839917" y="93638"/>
                  <a:pt x="3847804" y="97482"/>
                </a:cubicBezTo>
                <a:cubicBezTo>
                  <a:pt x="3855691" y="101325"/>
                  <a:pt x="3862593" y="105326"/>
                  <a:pt x="3868508" y="109484"/>
                </a:cubicBezTo>
                <a:cubicBezTo>
                  <a:pt x="3874423" y="113643"/>
                  <a:pt x="3875760" y="118522"/>
                  <a:pt x="3872520" y="124122"/>
                </a:cubicBezTo>
                <a:cubicBezTo>
                  <a:pt x="3869279" y="129722"/>
                  <a:pt x="3866798" y="136390"/>
                  <a:pt x="3865077" y="144127"/>
                </a:cubicBezTo>
                <a:cubicBezTo>
                  <a:pt x="3864647" y="146061"/>
                  <a:pt x="3864298" y="148428"/>
                  <a:pt x="3864032" y="151228"/>
                </a:cubicBezTo>
                <a:lnTo>
                  <a:pt x="3864010" y="151600"/>
                </a:lnTo>
                <a:lnTo>
                  <a:pt x="3865199" y="148866"/>
                </a:lnTo>
                <a:cubicBezTo>
                  <a:pt x="3866991" y="146033"/>
                  <a:pt x="3869700" y="142377"/>
                  <a:pt x="3873326" y="137899"/>
                </a:cubicBezTo>
                <a:cubicBezTo>
                  <a:pt x="3887831" y="119989"/>
                  <a:pt x="3901103" y="99514"/>
                  <a:pt x="3913142" y="76477"/>
                </a:cubicBezTo>
                <a:cubicBezTo>
                  <a:pt x="3925180" y="53439"/>
                  <a:pt x="3929626" y="36500"/>
                  <a:pt x="3926478" y="25659"/>
                </a:cubicBezTo>
                <a:cubicBezTo>
                  <a:pt x="3924117" y="17528"/>
                  <a:pt x="3925770" y="13376"/>
                  <a:pt x="3931435" y="13202"/>
                </a:cubicBezTo>
                <a:close/>
                <a:moveTo>
                  <a:pt x="1052138" y="8351"/>
                </a:moveTo>
                <a:cubicBezTo>
                  <a:pt x="1055750" y="7879"/>
                  <a:pt x="1061618" y="9762"/>
                  <a:pt x="1069742" y="14000"/>
                </a:cubicBezTo>
                <a:cubicBezTo>
                  <a:pt x="1085989" y="22475"/>
                  <a:pt x="1091736" y="29649"/>
                  <a:pt x="1086982" y="35521"/>
                </a:cubicBezTo>
                <a:cubicBezTo>
                  <a:pt x="1082229" y="41393"/>
                  <a:pt x="1077281" y="49026"/>
                  <a:pt x="1072140" y="58419"/>
                </a:cubicBezTo>
                <a:cubicBezTo>
                  <a:pt x="1066999" y="67812"/>
                  <a:pt x="1057675" y="82525"/>
                  <a:pt x="1044166" y="102558"/>
                </a:cubicBezTo>
                <a:cubicBezTo>
                  <a:pt x="1046374" y="102558"/>
                  <a:pt x="1053878" y="101009"/>
                  <a:pt x="1066677" y="97912"/>
                </a:cubicBezTo>
                <a:cubicBezTo>
                  <a:pt x="1079475" y="94814"/>
                  <a:pt x="1090234" y="91742"/>
                  <a:pt x="1098953" y="88695"/>
                </a:cubicBezTo>
                <a:cubicBezTo>
                  <a:pt x="1107672" y="85647"/>
                  <a:pt x="1114774" y="82241"/>
                  <a:pt x="1120259" y="78477"/>
                </a:cubicBezTo>
                <a:cubicBezTo>
                  <a:pt x="1125744" y="74713"/>
                  <a:pt x="1132620" y="74516"/>
                  <a:pt x="1140887" y="77886"/>
                </a:cubicBezTo>
                <a:cubicBezTo>
                  <a:pt x="1149154" y="81256"/>
                  <a:pt x="1157597" y="86769"/>
                  <a:pt x="1166216" y="94427"/>
                </a:cubicBezTo>
                <a:cubicBezTo>
                  <a:pt x="1174834" y="102085"/>
                  <a:pt x="1172974" y="108000"/>
                  <a:pt x="1160634" y="112173"/>
                </a:cubicBezTo>
                <a:cubicBezTo>
                  <a:pt x="1148294" y="116346"/>
                  <a:pt x="1135445" y="124581"/>
                  <a:pt x="1122087" y="136878"/>
                </a:cubicBezTo>
                <a:cubicBezTo>
                  <a:pt x="1108729" y="149174"/>
                  <a:pt x="1105202" y="146837"/>
                  <a:pt x="1111504" y="129865"/>
                </a:cubicBezTo>
                <a:cubicBezTo>
                  <a:pt x="1117807" y="112894"/>
                  <a:pt x="1120815" y="104121"/>
                  <a:pt x="1120528" y="103547"/>
                </a:cubicBezTo>
                <a:cubicBezTo>
                  <a:pt x="1120241" y="102974"/>
                  <a:pt x="1117703" y="103350"/>
                  <a:pt x="1112913" y="104677"/>
                </a:cubicBezTo>
                <a:cubicBezTo>
                  <a:pt x="1108123" y="106003"/>
                  <a:pt x="1096300" y="108911"/>
                  <a:pt x="1077443" y="113399"/>
                </a:cubicBezTo>
                <a:lnTo>
                  <a:pt x="1066795" y="117400"/>
                </a:lnTo>
                <a:cubicBezTo>
                  <a:pt x="1060614" y="119164"/>
                  <a:pt x="1055129" y="120752"/>
                  <a:pt x="1050340" y="122165"/>
                </a:cubicBezTo>
                <a:cubicBezTo>
                  <a:pt x="1045550" y="123577"/>
                  <a:pt x="1040538" y="121580"/>
                  <a:pt x="1035304" y="116174"/>
                </a:cubicBezTo>
                <a:cubicBezTo>
                  <a:pt x="1026872" y="128951"/>
                  <a:pt x="1016092" y="139344"/>
                  <a:pt x="1002963" y="147353"/>
                </a:cubicBezTo>
                <a:cubicBezTo>
                  <a:pt x="989835" y="155362"/>
                  <a:pt x="986927" y="153566"/>
                  <a:pt x="994241" y="141965"/>
                </a:cubicBezTo>
                <a:cubicBezTo>
                  <a:pt x="1001554" y="130364"/>
                  <a:pt x="1009893" y="117206"/>
                  <a:pt x="1019257" y="102493"/>
                </a:cubicBezTo>
                <a:cubicBezTo>
                  <a:pt x="1028621" y="87780"/>
                  <a:pt x="1036215" y="72415"/>
                  <a:pt x="1042036" y="56397"/>
                </a:cubicBezTo>
                <a:cubicBezTo>
                  <a:pt x="1047859" y="40379"/>
                  <a:pt x="1049870" y="27189"/>
                  <a:pt x="1048070" y="16829"/>
                </a:cubicBezTo>
                <a:cubicBezTo>
                  <a:pt x="1047170" y="11648"/>
                  <a:pt x="1048526" y="8822"/>
                  <a:pt x="1052138" y="8351"/>
                </a:cubicBezTo>
                <a:close/>
                <a:moveTo>
                  <a:pt x="2377601" y="8173"/>
                </a:moveTo>
                <a:cubicBezTo>
                  <a:pt x="2381195" y="7870"/>
                  <a:pt x="2386810" y="9863"/>
                  <a:pt x="2394446" y="14151"/>
                </a:cubicBezTo>
                <a:cubicBezTo>
                  <a:pt x="2406277" y="21837"/>
                  <a:pt x="2409984" y="27946"/>
                  <a:pt x="2405567" y="32477"/>
                </a:cubicBezTo>
                <a:cubicBezTo>
                  <a:pt x="2401150" y="37009"/>
                  <a:pt x="2394805" y="42358"/>
                  <a:pt x="2386531" y="48524"/>
                </a:cubicBezTo>
                <a:cubicBezTo>
                  <a:pt x="2404226" y="46875"/>
                  <a:pt x="2415508" y="44441"/>
                  <a:pt x="2420377" y="41221"/>
                </a:cubicBezTo>
                <a:cubicBezTo>
                  <a:pt x="2425245" y="38002"/>
                  <a:pt x="2430956" y="37636"/>
                  <a:pt x="2437510" y="40124"/>
                </a:cubicBezTo>
                <a:cubicBezTo>
                  <a:pt x="2444063" y="42612"/>
                  <a:pt x="2449803" y="47033"/>
                  <a:pt x="2454729" y="53385"/>
                </a:cubicBezTo>
                <a:cubicBezTo>
                  <a:pt x="2459655" y="59738"/>
                  <a:pt x="2459017" y="64087"/>
                  <a:pt x="2452815" y="66431"/>
                </a:cubicBezTo>
                <a:cubicBezTo>
                  <a:pt x="2446612" y="68776"/>
                  <a:pt x="2440224" y="71705"/>
                  <a:pt x="2433649" y="75218"/>
                </a:cubicBezTo>
                <a:cubicBezTo>
                  <a:pt x="2427074" y="78732"/>
                  <a:pt x="2414967" y="86483"/>
                  <a:pt x="2397329" y="98471"/>
                </a:cubicBezTo>
                <a:cubicBezTo>
                  <a:pt x="2407094" y="96836"/>
                  <a:pt x="2414017" y="95080"/>
                  <a:pt x="2418097" y="93201"/>
                </a:cubicBezTo>
                <a:cubicBezTo>
                  <a:pt x="2422177" y="91322"/>
                  <a:pt x="2426454" y="91394"/>
                  <a:pt x="2430928" y="93416"/>
                </a:cubicBezTo>
                <a:cubicBezTo>
                  <a:pt x="2435402" y="95438"/>
                  <a:pt x="2440371" y="98880"/>
                  <a:pt x="2445835" y="103741"/>
                </a:cubicBezTo>
                <a:cubicBezTo>
                  <a:pt x="2451298" y="108602"/>
                  <a:pt x="2452209" y="113091"/>
                  <a:pt x="2448566" y="117206"/>
                </a:cubicBezTo>
                <a:cubicBezTo>
                  <a:pt x="2444924" y="121322"/>
                  <a:pt x="2442891" y="128930"/>
                  <a:pt x="2442468" y="140029"/>
                </a:cubicBezTo>
                <a:cubicBezTo>
                  <a:pt x="2442045" y="151128"/>
                  <a:pt x="2442733" y="171810"/>
                  <a:pt x="2444533" y="202075"/>
                </a:cubicBezTo>
                <a:cubicBezTo>
                  <a:pt x="2446333" y="232340"/>
                  <a:pt x="2446534" y="251918"/>
                  <a:pt x="2445135" y="260809"/>
                </a:cubicBezTo>
                <a:cubicBezTo>
                  <a:pt x="2443737" y="269700"/>
                  <a:pt x="2439747" y="278412"/>
                  <a:pt x="2433165" y="286944"/>
                </a:cubicBezTo>
                <a:cubicBezTo>
                  <a:pt x="2426583" y="295477"/>
                  <a:pt x="2421306" y="295455"/>
                  <a:pt x="2417333" y="286880"/>
                </a:cubicBezTo>
                <a:cubicBezTo>
                  <a:pt x="2413361" y="278304"/>
                  <a:pt x="2406757" y="269729"/>
                  <a:pt x="2397522" y="261154"/>
                </a:cubicBezTo>
                <a:cubicBezTo>
                  <a:pt x="2388287" y="252578"/>
                  <a:pt x="2388861" y="249416"/>
                  <a:pt x="2399243" y="251667"/>
                </a:cubicBezTo>
                <a:cubicBezTo>
                  <a:pt x="2409625" y="253919"/>
                  <a:pt x="2415709" y="254457"/>
                  <a:pt x="2417495" y="253281"/>
                </a:cubicBezTo>
                <a:cubicBezTo>
                  <a:pt x="2419280" y="252105"/>
                  <a:pt x="2420388" y="246068"/>
                  <a:pt x="2420818" y="235169"/>
                </a:cubicBezTo>
                <a:cubicBezTo>
                  <a:pt x="2421033" y="229720"/>
                  <a:pt x="2421086" y="221271"/>
                  <a:pt x="2420977" y="209822"/>
                </a:cubicBezTo>
                <a:lnTo>
                  <a:pt x="2420839" y="200451"/>
                </a:lnTo>
                <a:lnTo>
                  <a:pt x="2414419" y="203441"/>
                </a:lnTo>
                <a:cubicBezTo>
                  <a:pt x="2406008" y="204660"/>
                  <a:pt x="2400699" y="205485"/>
                  <a:pt x="2398490" y="205915"/>
                </a:cubicBezTo>
                <a:cubicBezTo>
                  <a:pt x="2397658" y="228487"/>
                  <a:pt x="2394661" y="245046"/>
                  <a:pt x="2389499" y="255593"/>
                </a:cubicBezTo>
                <a:cubicBezTo>
                  <a:pt x="2384337" y="266140"/>
                  <a:pt x="2380726" y="264968"/>
                  <a:pt x="2378669" y="252076"/>
                </a:cubicBezTo>
                <a:cubicBezTo>
                  <a:pt x="2376611" y="239184"/>
                  <a:pt x="2375582" y="224930"/>
                  <a:pt x="2375582" y="209314"/>
                </a:cubicBezTo>
                <a:cubicBezTo>
                  <a:pt x="2367809" y="210217"/>
                  <a:pt x="2361367" y="208797"/>
                  <a:pt x="2356255" y="205055"/>
                </a:cubicBezTo>
                <a:lnTo>
                  <a:pt x="2354962" y="197841"/>
                </a:lnTo>
                <a:lnTo>
                  <a:pt x="2348500" y="237740"/>
                </a:lnTo>
                <a:cubicBezTo>
                  <a:pt x="2343911" y="256145"/>
                  <a:pt x="2334680" y="271306"/>
                  <a:pt x="2320806" y="283223"/>
                </a:cubicBezTo>
                <a:cubicBezTo>
                  <a:pt x="2306932" y="295140"/>
                  <a:pt x="2304268" y="292914"/>
                  <a:pt x="2312815" y="276544"/>
                </a:cubicBezTo>
                <a:cubicBezTo>
                  <a:pt x="2321361" y="260175"/>
                  <a:pt x="2327434" y="239844"/>
                  <a:pt x="2331034" y="215552"/>
                </a:cubicBezTo>
                <a:cubicBezTo>
                  <a:pt x="2334633" y="191259"/>
                  <a:pt x="2336433" y="169806"/>
                  <a:pt x="2336433" y="151193"/>
                </a:cubicBezTo>
                <a:cubicBezTo>
                  <a:pt x="2336433" y="132178"/>
                  <a:pt x="2335085" y="119540"/>
                  <a:pt x="2332389" y="113281"/>
                </a:cubicBezTo>
                <a:lnTo>
                  <a:pt x="2331878" y="107751"/>
                </a:lnTo>
                <a:lnTo>
                  <a:pt x="2320247" y="115055"/>
                </a:lnTo>
                <a:cubicBezTo>
                  <a:pt x="2308538" y="121207"/>
                  <a:pt x="2307516" y="118411"/>
                  <a:pt x="2317181" y="106666"/>
                </a:cubicBezTo>
                <a:cubicBezTo>
                  <a:pt x="2326846" y="94922"/>
                  <a:pt x="2338770" y="79316"/>
                  <a:pt x="2352953" y="59849"/>
                </a:cubicBezTo>
                <a:cubicBezTo>
                  <a:pt x="2367135" y="40382"/>
                  <a:pt x="2373778" y="25755"/>
                  <a:pt x="2372882" y="15968"/>
                </a:cubicBezTo>
                <a:cubicBezTo>
                  <a:pt x="2372434" y="11075"/>
                  <a:pt x="2374007" y="8476"/>
                  <a:pt x="2377601" y="8173"/>
                </a:cubicBezTo>
                <a:close/>
                <a:moveTo>
                  <a:pt x="2036426" y="4101"/>
                </a:moveTo>
                <a:cubicBezTo>
                  <a:pt x="2037987" y="4237"/>
                  <a:pt x="2039903" y="4790"/>
                  <a:pt x="2042172" y="5762"/>
                </a:cubicBezTo>
                <a:cubicBezTo>
                  <a:pt x="2051249" y="9648"/>
                  <a:pt x="2058925" y="14713"/>
                  <a:pt x="2065199" y="20959"/>
                </a:cubicBezTo>
                <a:cubicBezTo>
                  <a:pt x="2071473" y="27204"/>
                  <a:pt x="2072634" y="32277"/>
                  <a:pt x="2068683" y="36177"/>
                </a:cubicBezTo>
                <a:cubicBezTo>
                  <a:pt x="2064733" y="40078"/>
                  <a:pt x="2058348" y="49083"/>
                  <a:pt x="2049528" y="63194"/>
                </a:cubicBezTo>
                <a:cubicBezTo>
                  <a:pt x="2040709" y="77305"/>
                  <a:pt x="2032872" y="90311"/>
                  <a:pt x="2026018" y="102214"/>
                </a:cubicBezTo>
                <a:cubicBezTo>
                  <a:pt x="2035912" y="109083"/>
                  <a:pt x="2040186" y="120677"/>
                  <a:pt x="2038838" y="136996"/>
                </a:cubicBezTo>
                <a:cubicBezTo>
                  <a:pt x="2037490" y="153315"/>
                  <a:pt x="2036816" y="176496"/>
                  <a:pt x="2036816" y="206539"/>
                </a:cubicBezTo>
                <a:cubicBezTo>
                  <a:pt x="2036816" y="236438"/>
                  <a:pt x="2035045" y="258325"/>
                  <a:pt x="2031503" y="272199"/>
                </a:cubicBezTo>
                <a:cubicBezTo>
                  <a:pt x="2027961" y="286073"/>
                  <a:pt x="2022533" y="287260"/>
                  <a:pt x="2015220" y="275759"/>
                </a:cubicBezTo>
                <a:cubicBezTo>
                  <a:pt x="2007906" y="264258"/>
                  <a:pt x="2005375" y="252947"/>
                  <a:pt x="2007627" y="241827"/>
                </a:cubicBezTo>
                <a:cubicBezTo>
                  <a:pt x="2009878" y="230706"/>
                  <a:pt x="2011455" y="217516"/>
                  <a:pt x="2012359" y="202258"/>
                </a:cubicBezTo>
                <a:cubicBezTo>
                  <a:pt x="2013262" y="187000"/>
                  <a:pt x="2014388" y="170559"/>
                  <a:pt x="2015736" y="152935"/>
                </a:cubicBezTo>
                <a:cubicBezTo>
                  <a:pt x="2017084" y="135311"/>
                  <a:pt x="2016647" y="123057"/>
                  <a:pt x="2014424" y="116174"/>
                </a:cubicBezTo>
                <a:cubicBezTo>
                  <a:pt x="1999668" y="138918"/>
                  <a:pt x="1983263" y="155628"/>
                  <a:pt x="1965208" y="166304"/>
                </a:cubicBezTo>
                <a:cubicBezTo>
                  <a:pt x="1947154" y="176980"/>
                  <a:pt x="1943328" y="175643"/>
                  <a:pt x="1953732" y="162292"/>
                </a:cubicBezTo>
                <a:cubicBezTo>
                  <a:pt x="1964136" y="148941"/>
                  <a:pt x="1974763" y="135039"/>
                  <a:pt x="1985611" y="120584"/>
                </a:cubicBezTo>
                <a:cubicBezTo>
                  <a:pt x="1996459" y="106129"/>
                  <a:pt x="2007454" y="87153"/>
                  <a:pt x="2018597" y="63657"/>
                </a:cubicBezTo>
                <a:cubicBezTo>
                  <a:pt x="2029739" y="40160"/>
                  <a:pt x="2034185" y="23665"/>
                  <a:pt x="2031933" y="14172"/>
                </a:cubicBezTo>
                <a:cubicBezTo>
                  <a:pt x="2030245" y="7052"/>
                  <a:pt x="2031742" y="3695"/>
                  <a:pt x="2036426" y="4101"/>
                </a:cubicBezTo>
                <a:close/>
                <a:moveTo>
                  <a:pt x="471793" y="20"/>
                </a:moveTo>
                <a:cubicBezTo>
                  <a:pt x="473362" y="-73"/>
                  <a:pt x="475344" y="174"/>
                  <a:pt x="477737" y="760"/>
                </a:cubicBezTo>
                <a:cubicBezTo>
                  <a:pt x="487309" y="3105"/>
                  <a:pt x="495207" y="5672"/>
                  <a:pt x="501431" y="8461"/>
                </a:cubicBezTo>
                <a:cubicBezTo>
                  <a:pt x="507654" y="11250"/>
                  <a:pt x="509393" y="15061"/>
                  <a:pt x="506647" y="19894"/>
                </a:cubicBezTo>
                <a:cubicBezTo>
                  <a:pt x="503901" y="24726"/>
                  <a:pt x="501674" y="36521"/>
                  <a:pt x="499968" y="55278"/>
                </a:cubicBezTo>
                <a:cubicBezTo>
                  <a:pt x="509203" y="54461"/>
                  <a:pt x="517524" y="52909"/>
                  <a:pt x="524931" y="50621"/>
                </a:cubicBezTo>
                <a:cubicBezTo>
                  <a:pt x="532337" y="48334"/>
                  <a:pt x="539705" y="50539"/>
                  <a:pt x="547032" y="57236"/>
                </a:cubicBezTo>
                <a:lnTo>
                  <a:pt x="549820" y="60924"/>
                </a:lnTo>
                <a:lnTo>
                  <a:pt x="552098" y="57978"/>
                </a:lnTo>
                <a:cubicBezTo>
                  <a:pt x="560437" y="46269"/>
                  <a:pt x="563481" y="36367"/>
                  <a:pt x="561229" y="28272"/>
                </a:cubicBezTo>
                <a:cubicBezTo>
                  <a:pt x="558978" y="20177"/>
                  <a:pt x="562513" y="17560"/>
                  <a:pt x="571834" y="20421"/>
                </a:cubicBezTo>
                <a:cubicBezTo>
                  <a:pt x="581155" y="23282"/>
                  <a:pt x="589505" y="27777"/>
                  <a:pt x="596883" y="33908"/>
                </a:cubicBezTo>
                <a:cubicBezTo>
                  <a:pt x="604261" y="40038"/>
                  <a:pt x="604307" y="45039"/>
                  <a:pt x="597023" y="48911"/>
                </a:cubicBezTo>
                <a:cubicBezTo>
                  <a:pt x="589738" y="52783"/>
                  <a:pt x="571339" y="70206"/>
                  <a:pt x="541827" y="101181"/>
                </a:cubicBezTo>
                <a:cubicBezTo>
                  <a:pt x="580187" y="96707"/>
                  <a:pt x="604307" y="93337"/>
                  <a:pt x="614188" y="91071"/>
                </a:cubicBezTo>
                <a:cubicBezTo>
                  <a:pt x="624068" y="88806"/>
                  <a:pt x="633149" y="90258"/>
                  <a:pt x="641430" y="95427"/>
                </a:cubicBezTo>
                <a:cubicBezTo>
                  <a:pt x="649712" y="100597"/>
                  <a:pt x="652946" y="105559"/>
                  <a:pt x="651132" y="110312"/>
                </a:cubicBezTo>
                <a:cubicBezTo>
                  <a:pt x="649318" y="115066"/>
                  <a:pt x="635031" y="117906"/>
                  <a:pt x="608272" y="118831"/>
                </a:cubicBezTo>
                <a:cubicBezTo>
                  <a:pt x="581513" y="119755"/>
                  <a:pt x="554518" y="121975"/>
                  <a:pt x="527286" y="125488"/>
                </a:cubicBezTo>
                <a:cubicBezTo>
                  <a:pt x="508128" y="141778"/>
                  <a:pt x="492726" y="153473"/>
                  <a:pt x="481082" y="160571"/>
                </a:cubicBezTo>
                <a:cubicBezTo>
                  <a:pt x="494820" y="160643"/>
                  <a:pt x="509017" y="159127"/>
                  <a:pt x="523672" y="156022"/>
                </a:cubicBezTo>
                <a:cubicBezTo>
                  <a:pt x="538328" y="152917"/>
                  <a:pt x="550076" y="149974"/>
                  <a:pt x="558917" y="147192"/>
                </a:cubicBezTo>
                <a:cubicBezTo>
                  <a:pt x="567758" y="144410"/>
                  <a:pt x="576792" y="146611"/>
                  <a:pt x="586020" y="153796"/>
                </a:cubicBezTo>
                <a:cubicBezTo>
                  <a:pt x="595248" y="160980"/>
                  <a:pt x="591035" y="166171"/>
                  <a:pt x="573383" y="169369"/>
                </a:cubicBezTo>
                <a:cubicBezTo>
                  <a:pt x="555730" y="172567"/>
                  <a:pt x="530362" y="175672"/>
                  <a:pt x="497279" y="178683"/>
                </a:cubicBezTo>
                <a:cubicBezTo>
                  <a:pt x="504478" y="181953"/>
                  <a:pt x="506747" y="185434"/>
                  <a:pt x="504087" y="189126"/>
                </a:cubicBezTo>
                <a:cubicBezTo>
                  <a:pt x="501427" y="192819"/>
                  <a:pt x="499692" y="195070"/>
                  <a:pt x="498882" y="195880"/>
                </a:cubicBezTo>
                <a:cubicBezTo>
                  <a:pt x="498072" y="196691"/>
                  <a:pt x="495286" y="198867"/>
                  <a:pt x="490525" y="202409"/>
                </a:cubicBezTo>
                <a:cubicBezTo>
                  <a:pt x="513684" y="199856"/>
                  <a:pt x="527727" y="197193"/>
                  <a:pt x="532653" y="194418"/>
                </a:cubicBezTo>
                <a:cubicBezTo>
                  <a:pt x="537579" y="191643"/>
                  <a:pt x="543433" y="191711"/>
                  <a:pt x="550216" y="194622"/>
                </a:cubicBezTo>
                <a:cubicBezTo>
                  <a:pt x="556999" y="197533"/>
                  <a:pt x="563595" y="201638"/>
                  <a:pt x="570005" y="206937"/>
                </a:cubicBezTo>
                <a:cubicBezTo>
                  <a:pt x="576415" y="212235"/>
                  <a:pt x="577774" y="216979"/>
                  <a:pt x="574082" y="221166"/>
                </a:cubicBezTo>
                <a:cubicBezTo>
                  <a:pt x="570389" y="225353"/>
                  <a:pt x="567872" y="231459"/>
                  <a:pt x="566531" y="239482"/>
                </a:cubicBezTo>
                <a:cubicBezTo>
                  <a:pt x="565191" y="247505"/>
                  <a:pt x="563617" y="257626"/>
                  <a:pt x="561810" y="269844"/>
                </a:cubicBezTo>
                <a:cubicBezTo>
                  <a:pt x="560003" y="282062"/>
                  <a:pt x="555497" y="291773"/>
                  <a:pt x="548291" y="298979"/>
                </a:cubicBezTo>
                <a:cubicBezTo>
                  <a:pt x="541085" y="306185"/>
                  <a:pt x="533212" y="311714"/>
                  <a:pt x="524672" y="315564"/>
                </a:cubicBezTo>
                <a:cubicBezTo>
                  <a:pt x="516133" y="319414"/>
                  <a:pt x="510824" y="317002"/>
                  <a:pt x="508744" y="308326"/>
                </a:cubicBezTo>
                <a:cubicBezTo>
                  <a:pt x="506665" y="299650"/>
                  <a:pt x="500158" y="289952"/>
                  <a:pt x="489223" y="279233"/>
                </a:cubicBezTo>
                <a:cubicBezTo>
                  <a:pt x="478289" y="268514"/>
                  <a:pt x="480946" y="265628"/>
                  <a:pt x="497193" y="270575"/>
                </a:cubicBezTo>
                <a:cubicBezTo>
                  <a:pt x="513440" y="275522"/>
                  <a:pt x="522919" y="276935"/>
                  <a:pt x="525630" y="274813"/>
                </a:cubicBezTo>
                <a:cubicBezTo>
                  <a:pt x="528340" y="272690"/>
                  <a:pt x="531015" y="267470"/>
                  <a:pt x="533653" y="259153"/>
                </a:cubicBezTo>
                <a:cubicBezTo>
                  <a:pt x="536292" y="250836"/>
                  <a:pt x="537403" y="242042"/>
                  <a:pt x="536987" y="232771"/>
                </a:cubicBezTo>
                <a:cubicBezTo>
                  <a:pt x="536571" y="223500"/>
                  <a:pt x="534711" y="218172"/>
                  <a:pt x="531405" y="216789"/>
                </a:cubicBezTo>
                <a:cubicBezTo>
                  <a:pt x="528100" y="215405"/>
                  <a:pt x="520030" y="215813"/>
                  <a:pt x="507195" y="218015"/>
                </a:cubicBezTo>
                <a:cubicBezTo>
                  <a:pt x="494361" y="220216"/>
                  <a:pt x="484760" y="223589"/>
                  <a:pt x="478393" y="228135"/>
                </a:cubicBezTo>
                <a:cubicBezTo>
                  <a:pt x="472026" y="232681"/>
                  <a:pt x="466716" y="233613"/>
                  <a:pt x="462465" y="230932"/>
                </a:cubicBezTo>
                <a:cubicBezTo>
                  <a:pt x="458213" y="228250"/>
                  <a:pt x="455051" y="224263"/>
                  <a:pt x="452979" y="218972"/>
                </a:cubicBezTo>
                <a:cubicBezTo>
                  <a:pt x="450907" y="213680"/>
                  <a:pt x="452276" y="209762"/>
                  <a:pt x="457087" y="207216"/>
                </a:cubicBezTo>
                <a:cubicBezTo>
                  <a:pt x="461898" y="204671"/>
                  <a:pt x="466623" y="200448"/>
                  <a:pt x="471262" y="194547"/>
                </a:cubicBezTo>
                <a:cubicBezTo>
                  <a:pt x="475901" y="188646"/>
                  <a:pt x="478221" y="184541"/>
                  <a:pt x="478221" y="182232"/>
                </a:cubicBezTo>
                <a:cubicBezTo>
                  <a:pt x="478221" y="180196"/>
                  <a:pt x="477543" y="178773"/>
                  <a:pt x="476188" y="177962"/>
                </a:cubicBezTo>
                <a:cubicBezTo>
                  <a:pt x="474833" y="177152"/>
                  <a:pt x="473080" y="175908"/>
                  <a:pt x="470929" y="174230"/>
                </a:cubicBezTo>
                <a:cubicBezTo>
                  <a:pt x="455140" y="189790"/>
                  <a:pt x="438072" y="203076"/>
                  <a:pt x="419724" y="214089"/>
                </a:cubicBezTo>
                <a:cubicBezTo>
                  <a:pt x="401375" y="225102"/>
                  <a:pt x="382690" y="233584"/>
                  <a:pt x="363668" y="239536"/>
                </a:cubicBezTo>
                <a:cubicBezTo>
                  <a:pt x="344646" y="245487"/>
                  <a:pt x="345219" y="241396"/>
                  <a:pt x="365389" y="227264"/>
                </a:cubicBezTo>
                <a:cubicBezTo>
                  <a:pt x="385558" y="213132"/>
                  <a:pt x="402584" y="200914"/>
                  <a:pt x="416465" y="190610"/>
                </a:cubicBezTo>
                <a:cubicBezTo>
                  <a:pt x="430346" y="180307"/>
                  <a:pt x="456782" y="159094"/>
                  <a:pt x="495773" y="126972"/>
                </a:cubicBezTo>
                <a:cubicBezTo>
                  <a:pt x="454130" y="133239"/>
                  <a:pt x="426446" y="137957"/>
                  <a:pt x="412722" y="141126"/>
                </a:cubicBezTo>
                <a:cubicBezTo>
                  <a:pt x="398998" y="144295"/>
                  <a:pt x="388018" y="145407"/>
                  <a:pt x="379779" y="144460"/>
                </a:cubicBezTo>
                <a:cubicBezTo>
                  <a:pt x="371541" y="143514"/>
                  <a:pt x="364292" y="140197"/>
                  <a:pt x="358032" y="134512"/>
                </a:cubicBezTo>
                <a:cubicBezTo>
                  <a:pt x="351772" y="128826"/>
                  <a:pt x="354364" y="125692"/>
                  <a:pt x="365808" y="125112"/>
                </a:cubicBezTo>
                <a:cubicBezTo>
                  <a:pt x="377251" y="124531"/>
                  <a:pt x="391789" y="123108"/>
                  <a:pt x="409420" y="120842"/>
                </a:cubicBezTo>
                <a:cubicBezTo>
                  <a:pt x="427052" y="118576"/>
                  <a:pt x="448637" y="115794"/>
                  <a:pt x="474177" y="112496"/>
                </a:cubicBezTo>
                <a:lnTo>
                  <a:pt x="474177" y="82446"/>
                </a:lnTo>
                <a:cubicBezTo>
                  <a:pt x="468255" y="84224"/>
                  <a:pt x="461217" y="85343"/>
                  <a:pt x="453065" y="85801"/>
                </a:cubicBezTo>
                <a:cubicBezTo>
                  <a:pt x="444912" y="86260"/>
                  <a:pt x="436269" y="83091"/>
                  <a:pt x="427134" y="76294"/>
                </a:cubicBezTo>
                <a:cubicBezTo>
                  <a:pt x="417999" y="69497"/>
                  <a:pt x="418860" y="66098"/>
                  <a:pt x="429715" y="66098"/>
                </a:cubicBezTo>
                <a:cubicBezTo>
                  <a:pt x="438463" y="66098"/>
                  <a:pt x="453283" y="64492"/>
                  <a:pt x="474177" y="61280"/>
                </a:cubicBezTo>
                <a:cubicBezTo>
                  <a:pt x="474177" y="35611"/>
                  <a:pt x="472377" y="18521"/>
                  <a:pt x="468778" y="10010"/>
                </a:cubicBezTo>
                <a:cubicBezTo>
                  <a:pt x="466078" y="3627"/>
                  <a:pt x="467083" y="297"/>
                  <a:pt x="47179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644192" y="2894690"/>
            <a:ext cx="7615347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已知总数和每份的数量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求总份数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用除法计算。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812800" y="2086859"/>
            <a:ext cx="9234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枝花，平均插到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个花瓶里，每个花瓶插几枝？</a:t>
            </a:r>
          </a:p>
        </p:txBody>
      </p:sp>
      <p:sp>
        <p:nvSpPr>
          <p:cNvPr id="3" name="TextBox 31"/>
          <p:cNvSpPr txBox="1"/>
          <p:nvPr/>
        </p:nvSpPr>
        <p:spPr>
          <a:xfrm>
            <a:off x="4434279" y="3868519"/>
            <a:ext cx="285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12÷4=3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（枝）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3910200" y="4826660"/>
            <a:ext cx="390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答：每个花瓶插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2800" y="1200678"/>
            <a:ext cx="4228533" cy="321339"/>
          </a:xfrm>
          <a:custGeom>
            <a:avLst/>
            <a:gdLst/>
            <a:ahLst/>
            <a:cxnLst/>
            <a:rect l="l" t="t" r="r" b="b"/>
            <a:pathLst>
              <a:path w="4228533" h="321339">
                <a:moveTo>
                  <a:pt x="4158259" y="236180"/>
                </a:moveTo>
                <a:cubicBezTo>
                  <a:pt x="4165056" y="236180"/>
                  <a:pt x="4170595" y="238320"/>
                  <a:pt x="4174875" y="242601"/>
                </a:cubicBezTo>
                <a:cubicBezTo>
                  <a:pt x="4179156" y="246881"/>
                  <a:pt x="4181296" y="251954"/>
                  <a:pt x="4181296" y="257819"/>
                </a:cubicBezTo>
                <a:cubicBezTo>
                  <a:pt x="4181296" y="264387"/>
                  <a:pt x="4179098" y="269869"/>
                  <a:pt x="4174703" y="274264"/>
                </a:cubicBezTo>
                <a:cubicBezTo>
                  <a:pt x="4170308" y="278659"/>
                  <a:pt x="4164826" y="280857"/>
                  <a:pt x="4158259" y="280857"/>
                </a:cubicBezTo>
                <a:cubicBezTo>
                  <a:pt x="4151662" y="280857"/>
                  <a:pt x="4146177" y="278670"/>
                  <a:pt x="4141803" y="274296"/>
                </a:cubicBezTo>
                <a:cubicBezTo>
                  <a:pt x="4137429" y="269923"/>
                  <a:pt x="4135243" y="264430"/>
                  <a:pt x="4135243" y="257819"/>
                </a:cubicBezTo>
                <a:cubicBezTo>
                  <a:pt x="4135243" y="251911"/>
                  <a:pt x="4137372" y="246828"/>
                  <a:pt x="4141631" y="242569"/>
                </a:cubicBezTo>
                <a:cubicBezTo>
                  <a:pt x="4145890" y="238310"/>
                  <a:pt x="4151433" y="236180"/>
                  <a:pt x="4158259" y="236180"/>
                </a:cubicBezTo>
                <a:close/>
                <a:moveTo>
                  <a:pt x="766003" y="236180"/>
                </a:moveTo>
                <a:cubicBezTo>
                  <a:pt x="772801" y="236180"/>
                  <a:pt x="778565" y="238546"/>
                  <a:pt x="783298" y="243278"/>
                </a:cubicBezTo>
                <a:cubicBezTo>
                  <a:pt x="788030" y="248011"/>
                  <a:pt x="790396" y="253309"/>
                  <a:pt x="790396" y="259175"/>
                </a:cubicBezTo>
                <a:cubicBezTo>
                  <a:pt x="790396" y="266632"/>
                  <a:pt x="787973" y="272783"/>
                  <a:pt x="783126" y="277630"/>
                </a:cubicBezTo>
                <a:cubicBezTo>
                  <a:pt x="778279" y="282477"/>
                  <a:pt x="772571" y="284901"/>
                  <a:pt x="766003" y="284901"/>
                </a:cubicBezTo>
                <a:cubicBezTo>
                  <a:pt x="759407" y="284901"/>
                  <a:pt x="753696" y="282488"/>
                  <a:pt x="748870" y="277663"/>
                </a:cubicBezTo>
                <a:cubicBezTo>
                  <a:pt x="744045" y="272837"/>
                  <a:pt x="741632" y="266675"/>
                  <a:pt x="741632" y="259175"/>
                </a:cubicBezTo>
                <a:cubicBezTo>
                  <a:pt x="741632" y="253266"/>
                  <a:pt x="743988" y="247957"/>
                  <a:pt x="748698" y="243246"/>
                </a:cubicBezTo>
                <a:cubicBezTo>
                  <a:pt x="753409" y="238535"/>
                  <a:pt x="759177" y="236180"/>
                  <a:pt x="766003" y="236180"/>
                </a:cubicBezTo>
                <a:close/>
                <a:moveTo>
                  <a:pt x="61352" y="207413"/>
                </a:moveTo>
                <a:cubicBezTo>
                  <a:pt x="63584" y="206744"/>
                  <a:pt x="68210" y="210447"/>
                  <a:pt x="75229" y="218520"/>
                </a:cubicBezTo>
                <a:cubicBezTo>
                  <a:pt x="84163" y="231943"/>
                  <a:pt x="96392" y="242967"/>
                  <a:pt x="111915" y="251592"/>
                </a:cubicBezTo>
                <a:cubicBezTo>
                  <a:pt x="127438" y="260218"/>
                  <a:pt x="144213" y="264531"/>
                  <a:pt x="162238" y="264531"/>
                </a:cubicBezTo>
                <a:cubicBezTo>
                  <a:pt x="180580" y="264531"/>
                  <a:pt x="193249" y="263401"/>
                  <a:pt x="200247" y="261143"/>
                </a:cubicBezTo>
                <a:cubicBezTo>
                  <a:pt x="207245" y="258884"/>
                  <a:pt x="209877" y="255303"/>
                  <a:pt x="208141" y="250398"/>
                </a:cubicBezTo>
                <a:cubicBezTo>
                  <a:pt x="206406" y="245494"/>
                  <a:pt x="203259" y="235818"/>
                  <a:pt x="198698" y="221370"/>
                </a:cubicBezTo>
                <a:cubicBezTo>
                  <a:pt x="194138" y="206922"/>
                  <a:pt x="199358" y="207966"/>
                  <a:pt x="214358" y="224500"/>
                </a:cubicBezTo>
                <a:cubicBezTo>
                  <a:pt x="229358" y="241034"/>
                  <a:pt x="242658" y="252725"/>
                  <a:pt x="254260" y="259573"/>
                </a:cubicBezTo>
                <a:cubicBezTo>
                  <a:pt x="265861" y="266420"/>
                  <a:pt x="260508" y="274153"/>
                  <a:pt x="238202" y="282771"/>
                </a:cubicBezTo>
                <a:cubicBezTo>
                  <a:pt x="215896" y="291390"/>
                  <a:pt x="189718" y="294785"/>
                  <a:pt x="159668" y="292957"/>
                </a:cubicBezTo>
                <a:cubicBezTo>
                  <a:pt x="129618" y="291128"/>
                  <a:pt x="107079" y="283639"/>
                  <a:pt x="92050" y="270489"/>
                </a:cubicBezTo>
                <a:cubicBezTo>
                  <a:pt x="77022" y="257339"/>
                  <a:pt x="66951" y="241353"/>
                  <a:pt x="61839" y="222532"/>
                </a:cubicBezTo>
                <a:cubicBezTo>
                  <a:pt x="59283" y="213121"/>
                  <a:pt x="59121" y="208081"/>
                  <a:pt x="61352" y="207413"/>
                </a:cubicBezTo>
                <a:close/>
                <a:moveTo>
                  <a:pt x="3605374" y="196668"/>
                </a:moveTo>
                <a:cubicBezTo>
                  <a:pt x="3607585" y="196609"/>
                  <a:pt x="3610664" y="197282"/>
                  <a:pt x="3614611" y="198688"/>
                </a:cubicBezTo>
                <a:cubicBezTo>
                  <a:pt x="3630399" y="204309"/>
                  <a:pt x="3641449" y="210303"/>
                  <a:pt x="3647758" y="216670"/>
                </a:cubicBezTo>
                <a:cubicBezTo>
                  <a:pt x="3654068" y="223037"/>
                  <a:pt x="3656327" y="231053"/>
                  <a:pt x="3654534" y="240719"/>
                </a:cubicBezTo>
                <a:cubicBezTo>
                  <a:pt x="3652742" y="250384"/>
                  <a:pt x="3647214" y="251571"/>
                  <a:pt x="3637950" y="244279"/>
                </a:cubicBezTo>
                <a:cubicBezTo>
                  <a:pt x="3628686" y="236987"/>
                  <a:pt x="3619006" y="227884"/>
                  <a:pt x="3608911" y="216971"/>
                </a:cubicBezTo>
                <a:cubicBezTo>
                  <a:pt x="3599920" y="203613"/>
                  <a:pt x="3598740" y="196846"/>
                  <a:pt x="3605374" y="196668"/>
                </a:cubicBezTo>
                <a:close/>
                <a:moveTo>
                  <a:pt x="1117436" y="185096"/>
                </a:moveTo>
                <a:cubicBezTo>
                  <a:pt x="1121175" y="185718"/>
                  <a:pt x="1125977" y="187058"/>
                  <a:pt x="1131842" y="189115"/>
                </a:cubicBezTo>
                <a:cubicBezTo>
                  <a:pt x="1153008" y="196816"/>
                  <a:pt x="1165735" y="205496"/>
                  <a:pt x="1170023" y="215154"/>
                </a:cubicBezTo>
                <a:cubicBezTo>
                  <a:pt x="1174311" y="224812"/>
                  <a:pt x="1174705" y="234578"/>
                  <a:pt x="1171206" y="244451"/>
                </a:cubicBezTo>
                <a:cubicBezTo>
                  <a:pt x="1167707" y="254324"/>
                  <a:pt x="1159687" y="252886"/>
                  <a:pt x="1147147" y="240138"/>
                </a:cubicBezTo>
                <a:cubicBezTo>
                  <a:pt x="1134606" y="227389"/>
                  <a:pt x="1123055" y="213641"/>
                  <a:pt x="1112494" y="198892"/>
                </a:cubicBezTo>
                <a:cubicBezTo>
                  <a:pt x="1104573" y="187830"/>
                  <a:pt x="1106220" y="183232"/>
                  <a:pt x="1117436" y="185096"/>
                </a:cubicBezTo>
                <a:close/>
                <a:moveTo>
                  <a:pt x="32814" y="177425"/>
                </a:moveTo>
                <a:cubicBezTo>
                  <a:pt x="35178" y="177977"/>
                  <a:pt x="37758" y="181451"/>
                  <a:pt x="40555" y="187846"/>
                </a:cubicBezTo>
                <a:cubicBezTo>
                  <a:pt x="46147" y="200638"/>
                  <a:pt x="43079" y="217986"/>
                  <a:pt x="31348" y="239891"/>
                </a:cubicBezTo>
                <a:cubicBezTo>
                  <a:pt x="19618" y="261795"/>
                  <a:pt x="11269" y="268589"/>
                  <a:pt x="6300" y="260272"/>
                </a:cubicBezTo>
                <a:cubicBezTo>
                  <a:pt x="1331" y="251954"/>
                  <a:pt x="-699" y="244422"/>
                  <a:pt x="212" y="237675"/>
                </a:cubicBezTo>
                <a:cubicBezTo>
                  <a:pt x="1123" y="230928"/>
                  <a:pt x="4948" y="222729"/>
                  <a:pt x="11688" y="213078"/>
                </a:cubicBezTo>
                <a:cubicBezTo>
                  <a:pt x="17610" y="204632"/>
                  <a:pt x="22504" y="195117"/>
                  <a:pt x="26369" y="184534"/>
                </a:cubicBezTo>
                <a:cubicBezTo>
                  <a:pt x="28301" y="179242"/>
                  <a:pt x="30449" y="176873"/>
                  <a:pt x="32814" y="177425"/>
                </a:cubicBezTo>
                <a:close/>
                <a:moveTo>
                  <a:pt x="1020083" y="172289"/>
                </a:moveTo>
                <a:cubicBezTo>
                  <a:pt x="1022555" y="173447"/>
                  <a:pt x="1023954" y="178511"/>
                  <a:pt x="1024280" y="187481"/>
                </a:cubicBezTo>
                <a:cubicBezTo>
                  <a:pt x="1024932" y="205420"/>
                  <a:pt x="1020114" y="222317"/>
                  <a:pt x="1009825" y="238170"/>
                </a:cubicBezTo>
                <a:cubicBezTo>
                  <a:pt x="999536" y="254023"/>
                  <a:pt x="992312" y="256292"/>
                  <a:pt x="988153" y="244978"/>
                </a:cubicBezTo>
                <a:cubicBezTo>
                  <a:pt x="983995" y="233663"/>
                  <a:pt x="985307" y="222973"/>
                  <a:pt x="992090" y="212906"/>
                </a:cubicBezTo>
                <a:cubicBezTo>
                  <a:pt x="998873" y="202839"/>
                  <a:pt x="1004659" y="192048"/>
                  <a:pt x="1009449" y="180533"/>
                </a:cubicBezTo>
                <a:cubicBezTo>
                  <a:pt x="1014066" y="173879"/>
                  <a:pt x="1017611" y="171131"/>
                  <a:pt x="1020083" y="172289"/>
                </a:cubicBezTo>
                <a:close/>
                <a:moveTo>
                  <a:pt x="124337" y="168181"/>
                </a:moveTo>
                <a:cubicBezTo>
                  <a:pt x="129794" y="169037"/>
                  <a:pt x="136641" y="171083"/>
                  <a:pt x="144880" y="174316"/>
                </a:cubicBezTo>
                <a:cubicBezTo>
                  <a:pt x="161902" y="179436"/>
                  <a:pt x="168530" y="189248"/>
                  <a:pt x="164766" y="203753"/>
                </a:cubicBezTo>
                <a:cubicBezTo>
                  <a:pt x="161002" y="218258"/>
                  <a:pt x="149953" y="216882"/>
                  <a:pt x="131619" y="199623"/>
                </a:cubicBezTo>
                <a:cubicBezTo>
                  <a:pt x="113285" y="182365"/>
                  <a:pt x="106792" y="172216"/>
                  <a:pt x="112141" y="169175"/>
                </a:cubicBezTo>
                <a:cubicBezTo>
                  <a:pt x="114816" y="167655"/>
                  <a:pt x="118881" y="167324"/>
                  <a:pt x="124337" y="168181"/>
                </a:cubicBezTo>
                <a:close/>
                <a:moveTo>
                  <a:pt x="2358224" y="168074"/>
                </a:moveTo>
                <a:lnTo>
                  <a:pt x="2357459" y="182415"/>
                </a:lnTo>
                <a:lnTo>
                  <a:pt x="2355116" y="196884"/>
                </a:lnTo>
                <a:lnTo>
                  <a:pt x="2375582" y="192213"/>
                </a:lnTo>
                <a:lnTo>
                  <a:pt x="2375582" y="168831"/>
                </a:lnTo>
                <a:cubicBezTo>
                  <a:pt x="2370089" y="169720"/>
                  <a:pt x="2364443" y="169541"/>
                  <a:pt x="2358642" y="168294"/>
                </a:cubicBezTo>
                <a:close/>
                <a:moveTo>
                  <a:pt x="1386757" y="159367"/>
                </a:moveTo>
                <a:lnTo>
                  <a:pt x="1335631" y="171623"/>
                </a:lnTo>
                <a:lnTo>
                  <a:pt x="1341252" y="174478"/>
                </a:lnTo>
                <a:cubicBezTo>
                  <a:pt x="1353003" y="181053"/>
                  <a:pt x="1357887" y="186588"/>
                  <a:pt x="1355900" y="191084"/>
                </a:cubicBezTo>
                <a:cubicBezTo>
                  <a:pt x="1353914" y="195579"/>
                  <a:pt x="1351308" y="199319"/>
                  <a:pt x="1348081" y="202301"/>
                </a:cubicBezTo>
                <a:lnTo>
                  <a:pt x="1388413" y="230759"/>
                </a:lnTo>
                <a:lnTo>
                  <a:pt x="1388413" y="180899"/>
                </a:lnTo>
                <a:cubicBezTo>
                  <a:pt x="1388413" y="168380"/>
                  <a:pt x="1387861" y="161202"/>
                  <a:pt x="1386757" y="159367"/>
                </a:cubicBezTo>
                <a:close/>
                <a:moveTo>
                  <a:pt x="2419848" y="158152"/>
                </a:moveTo>
                <a:lnTo>
                  <a:pt x="2413892" y="162550"/>
                </a:lnTo>
                <a:cubicBezTo>
                  <a:pt x="2406937" y="164916"/>
                  <a:pt x="2401867" y="166365"/>
                  <a:pt x="2398684" y="166895"/>
                </a:cubicBezTo>
                <a:lnTo>
                  <a:pt x="2398684" y="187567"/>
                </a:lnTo>
                <a:cubicBezTo>
                  <a:pt x="2397637" y="187725"/>
                  <a:pt x="2399892" y="187086"/>
                  <a:pt x="2405449" y="185652"/>
                </a:cubicBezTo>
                <a:cubicBezTo>
                  <a:pt x="2411006" y="184218"/>
                  <a:pt x="2415992" y="186520"/>
                  <a:pt x="2420409" y="192557"/>
                </a:cubicBezTo>
                <a:lnTo>
                  <a:pt x="2420742" y="193887"/>
                </a:lnTo>
                <a:lnTo>
                  <a:pt x="2420691" y="190399"/>
                </a:lnTo>
                <a:cubicBezTo>
                  <a:pt x="2420555" y="183174"/>
                  <a:pt x="2420379" y="175200"/>
                  <a:pt x="2420162" y="166476"/>
                </a:cubicBezTo>
                <a:close/>
                <a:moveTo>
                  <a:pt x="218940" y="157883"/>
                </a:moveTo>
                <a:cubicBezTo>
                  <a:pt x="224977" y="157883"/>
                  <a:pt x="234958" y="158349"/>
                  <a:pt x="248882" y="159281"/>
                </a:cubicBezTo>
                <a:cubicBezTo>
                  <a:pt x="264212" y="160313"/>
                  <a:pt x="274540" y="166279"/>
                  <a:pt x="279868" y="177177"/>
                </a:cubicBezTo>
                <a:cubicBezTo>
                  <a:pt x="285195" y="188076"/>
                  <a:pt x="285794" y="196608"/>
                  <a:pt x="281664" y="202775"/>
                </a:cubicBezTo>
                <a:cubicBezTo>
                  <a:pt x="277534" y="208941"/>
                  <a:pt x="270629" y="209235"/>
                  <a:pt x="260949" y="203656"/>
                </a:cubicBezTo>
                <a:cubicBezTo>
                  <a:pt x="251270" y="198078"/>
                  <a:pt x="239808" y="189055"/>
                  <a:pt x="226565" y="176586"/>
                </a:cubicBezTo>
                <a:cubicBezTo>
                  <a:pt x="213322" y="164117"/>
                  <a:pt x="210780" y="157883"/>
                  <a:pt x="218940" y="157883"/>
                </a:cubicBezTo>
                <a:close/>
                <a:moveTo>
                  <a:pt x="3899339" y="153622"/>
                </a:moveTo>
                <a:cubicBezTo>
                  <a:pt x="3901658" y="153933"/>
                  <a:pt x="3904462" y="154568"/>
                  <a:pt x="3907753" y="155527"/>
                </a:cubicBezTo>
                <a:cubicBezTo>
                  <a:pt x="3920918" y="159363"/>
                  <a:pt x="3930393" y="165175"/>
                  <a:pt x="3936180" y="172961"/>
                </a:cubicBezTo>
                <a:cubicBezTo>
                  <a:pt x="3941966" y="180748"/>
                  <a:pt x="3943393" y="190327"/>
                  <a:pt x="3940460" y="201699"/>
                </a:cubicBezTo>
                <a:cubicBezTo>
                  <a:pt x="3937527" y="213071"/>
                  <a:pt x="3928282" y="210389"/>
                  <a:pt x="3912722" y="193654"/>
                </a:cubicBezTo>
                <a:cubicBezTo>
                  <a:pt x="3901035" y="177464"/>
                  <a:pt x="3893994" y="166103"/>
                  <a:pt x="3891599" y="159571"/>
                </a:cubicBezTo>
                <a:cubicBezTo>
                  <a:pt x="3889803" y="154672"/>
                  <a:pt x="3892383" y="152689"/>
                  <a:pt x="3899339" y="153622"/>
                </a:cubicBezTo>
                <a:close/>
                <a:moveTo>
                  <a:pt x="1721952" y="145880"/>
                </a:moveTo>
                <a:cubicBezTo>
                  <a:pt x="1707196" y="149450"/>
                  <a:pt x="1695738" y="152340"/>
                  <a:pt x="1687579" y="154548"/>
                </a:cubicBezTo>
                <a:cubicBezTo>
                  <a:pt x="1682703" y="173219"/>
                  <a:pt x="1680265" y="184247"/>
                  <a:pt x="1680265" y="187631"/>
                </a:cubicBezTo>
                <a:cubicBezTo>
                  <a:pt x="1680265" y="189653"/>
                  <a:pt x="1682215" y="191962"/>
                  <a:pt x="1686116" y="194558"/>
                </a:cubicBezTo>
                <a:cubicBezTo>
                  <a:pt x="1690016" y="197153"/>
                  <a:pt x="1695136" y="200667"/>
                  <a:pt x="1701474" y="205098"/>
                </a:cubicBezTo>
                <a:cubicBezTo>
                  <a:pt x="1709777" y="190342"/>
                  <a:pt x="1716603" y="170602"/>
                  <a:pt x="1721952" y="145880"/>
                </a:cubicBezTo>
                <a:close/>
                <a:moveTo>
                  <a:pt x="1842015" y="145528"/>
                </a:moveTo>
                <a:cubicBezTo>
                  <a:pt x="1839865" y="145519"/>
                  <a:pt x="1836889" y="145844"/>
                  <a:pt x="1833085" y="146504"/>
                </a:cubicBezTo>
                <a:cubicBezTo>
                  <a:pt x="1825478" y="147823"/>
                  <a:pt x="1811880" y="149709"/>
                  <a:pt x="1792291" y="152161"/>
                </a:cubicBezTo>
                <a:cubicBezTo>
                  <a:pt x="1793151" y="170358"/>
                  <a:pt x="1793997" y="190707"/>
                  <a:pt x="1794829" y="213207"/>
                </a:cubicBezTo>
                <a:cubicBezTo>
                  <a:pt x="1806072" y="212375"/>
                  <a:pt x="1822771" y="209916"/>
                  <a:pt x="1844927" y="205829"/>
                </a:cubicBezTo>
                <a:cubicBezTo>
                  <a:pt x="1846619" y="182713"/>
                  <a:pt x="1847465" y="167204"/>
                  <a:pt x="1847465" y="159302"/>
                </a:cubicBezTo>
                <a:cubicBezTo>
                  <a:pt x="1847465" y="152161"/>
                  <a:pt x="1846970" y="147912"/>
                  <a:pt x="1845981" y="146557"/>
                </a:cubicBezTo>
                <a:cubicBezTo>
                  <a:pt x="1845486" y="145880"/>
                  <a:pt x="1844164" y="145536"/>
                  <a:pt x="1842015" y="145528"/>
                </a:cubicBezTo>
                <a:close/>
                <a:moveTo>
                  <a:pt x="2125815" y="136076"/>
                </a:moveTo>
                <a:cubicBezTo>
                  <a:pt x="2124255" y="136055"/>
                  <a:pt x="2122248" y="136365"/>
                  <a:pt x="2119792" y="137007"/>
                </a:cubicBezTo>
                <a:cubicBezTo>
                  <a:pt x="2114880" y="138290"/>
                  <a:pt x="2106567" y="140079"/>
                  <a:pt x="2094851" y="142374"/>
                </a:cubicBezTo>
                <a:cubicBezTo>
                  <a:pt x="2095711" y="151766"/>
                  <a:pt x="2096529" y="162780"/>
                  <a:pt x="2097303" y="175413"/>
                </a:cubicBezTo>
                <a:cubicBezTo>
                  <a:pt x="2105764" y="174582"/>
                  <a:pt x="2114905" y="173033"/>
                  <a:pt x="2124729" y="170767"/>
                </a:cubicBezTo>
                <a:cubicBezTo>
                  <a:pt x="2129002" y="149716"/>
                  <a:pt x="2130475" y="138505"/>
                  <a:pt x="2129149" y="137136"/>
                </a:cubicBezTo>
                <a:cubicBezTo>
                  <a:pt x="2128486" y="136451"/>
                  <a:pt x="2127374" y="136098"/>
                  <a:pt x="2125815" y="136076"/>
                </a:cubicBezTo>
                <a:close/>
                <a:moveTo>
                  <a:pt x="3189646" y="134383"/>
                </a:moveTo>
                <a:cubicBezTo>
                  <a:pt x="3185022" y="134820"/>
                  <a:pt x="3175152" y="136250"/>
                  <a:pt x="3160037" y="138674"/>
                </a:cubicBezTo>
                <a:cubicBezTo>
                  <a:pt x="3144923" y="141097"/>
                  <a:pt x="3137799" y="142585"/>
                  <a:pt x="3138667" y="143137"/>
                </a:cubicBezTo>
                <a:cubicBezTo>
                  <a:pt x="3139534" y="143689"/>
                  <a:pt x="3141216" y="157144"/>
                  <a:pt x="3143711" y="183501"/>
                </a:cubicBezTo>
                <a:cubicBezTo>
                  <a:pt x="3165365" y="179171"/>
                  <a:pt x="3180386" y="175485"/>
                  <a:pt x="3188775" y="172445"/>
                </a:cubicBezTo>
                <a:cubicBezTo>
                  <a:pt x="3193981" y="146633"/>
                  <a:pt x="3194271" y="133945"/>
                  <a:pt x="3189646" y="134383"/>
                </a:cubicBezTo>
                <a:close/>
                <a:moveTo>
                  <a:pt x="766003" y="133597"/>
                </a:moveTo>
                <a:cubicBezTo>
                  <a:pt x="772801" y="133597"/>
                  <a:pt x="778565" y="135964"/>
                  <a:pt x="783298" y="140696"/>
                </a:cubicBezTo>
                <a:cubicBezTo>
                  <a:pt x="788030" y="145428"/>
                  <a:pt x="790396" y="150727"/>
                  <a:pt x="790396" y="156592"/>
                </a:cubicBezTo>
                <a:cubicBezTo>
                  <a:pt x="790396" y="164049"/>
                  <a:pt x="787973" y="170201"/>
                  <a:pt x="783126" y="175048"/>
                </a:cubicBezTo>
                <a:cubicBezTo>
                  <a:pt x="778279" y="179895"/>
                  <a:pt x="772571" y="182318"/>
                  <a:pt x="766003" y="182318"/>
                </a:cubicBezTo>
                <a:cubicBezTo>
                  <a:pt x="759407" y="182318"/>
                  <a:pt x="753696" y="179906"/>
                  <a:pt x="748870" y="175080"/>
                </a:cubicBezTo>
                <a:cubicBezTo>
                  <a:pt x="744045" y="170255"/>
                  <a:pt x="741632" y="164092"/>
                  <a:pt x="741632" y="156592"/>
                </a:cubicBezTo>
                <a:cubicBezTo>
                  <a:pt x="741632" y="150684"/>
                  <a:pt x="743988" y="145374"/>
                  <a:pt x="748698" y="140664"/>
                </a:cubicBezTo>
                <a:cubicBezTo>
                  <a:pt x="753409" y="135953"/>
                  <a:pt x="759177" y="133597"/>
                  <a:pt x="766003" y="133597"/>
                </a:cubicBezTo>
                <a:close/>
                <a:moveTo>
                  <a:pt x="3526852" y="129868"/>
                </a:moveTo>
                <a:cubicBezTo>
                  <a:pt x="3530492" y="130501"/>
                  <a:pt x="3533445" y="132149"/>
                  <a:pt x="3535711" y="134813"/>
                </a:cubicBezTo>
                <a:cubicBezTo>
                  <a:pt x="3540243" y="140140"/>
                  <a:pt x="3537339" y="144184"/>
                  <a:pt x="3526999" y="146945"/>
                </a:cubicBezTo>
                <a:cubicBezTo>
                  <a:pt x="3516660" y="149705"/>
                  <a:pt x="3502478" y="152419"/>
                  <a:pt x="3484452" y="155086"/>
                </a:cubicBezTo>
                <a:cubicBezTo>
                  <a:pt x="3490762" y="157237"/>
                  <a:pt x="3493916" y="160887"/>
                  <a:pt x="3493916" y="166035"/>
                </a:cubicBezTo>
                <a:lnTo>
                  <a:pt x="3493916" y="178102"/>
                </a:lnTo>
                <a:cubicBezTo>
                  <a:pt x="3496426" y="178246"/>
                  <a:pt x="3501402" y="176482"/>
                  <a:pt x="3508845" y="172811"/>
                </a:cubicBezTo>
                <a:cubicBezTo>
                  <a:pt x="3516287" y="169140"/>
                  <a:pt x="3523081" y="170129"/>
                  <a:pt x="3529226" y="175779"/>
                </a:cubicBezTo>
                <a:cubicBezTo>
                  <a:pt x="3535371" y="181429"/>
                  <a:pt x="3533811" y="185731"/>
                  <a:pt x="3524547" y="188685"/>
                </a:cubicBezTo>
                <a:cubicBezTo>
                  <a:pt x="3515284" y="191639"/>
                  <a:pt x="3504951" y="193116"/>
                  <a:pt x="3493551" y="193116"/>
                </a:cubicBezTo>
                <a:lnTo>
                  <a:pt x="3491206" y="221359"/>
                </a:lnTo>
                <a:lnTo>
                  <a:pt x="3534988" y="239036"/>
                </a:lnTo>
                <a:lnTo>
                  <a:pt x="3534926" y="239103"/>
                </a:lnTo>
                <a:lnTo>
                  <a:pt x="3535111" y="239086"/>
                </a:lnTo>
                <a:lnTo>
                  <a:pt x="3566592" y="251797"/>
                </a:lnTo>
                <a:cubicBezTo>
                  <a:pt x="3586727" y="259003"/>
                  <a:pt x="3601870" y="263269"/>
                  <a:pt x="3612019" y="264595"/>
                </a:cubicBezTo>
                <a:cubicBezTo>
                  <a:pt x="3632318" y="267248"/>
                  <a:pt x="3651408" y="268575"/>
                  <a:pt x="3669290" y="268575"/>
                </a:cubicBezTo>
                <a:cubicBezTo>
                  <a:pt x="3690040" y="268575"/>
                  <a:pt x="3698723" y="270779"/>
                  <a:pt x="3695339" y="275189"/>
                </a:cubicBezTo>
                <a:cubicBezTo>
                  <a:pt x="3691955" y="279599"/>
                  <a:pt x="3680597" y="284793"/>
                  <a:pt x="3661267" y="290773"/>
                </a:cubicBezTo>
                <a:cubicBezTo>
                  <a:pt x="3641936" y="296753"/>
                  <a:pt x="3626614" y="299743"/>
                  <a:pt x="3615299" y="299743"/>
                </a:cubicBezTo>
                <a:cubicBezTo>
                  <a:pt x="3603784" y="299743"/>
                  <a:pt x="3588178" y="294935"/>
                  <a:pt x="3568482" y="285320"/>
                </a:cubicBezTo>
                <a:cubicBezTo>
                  <a:pt x="3548786" y="275705"/>
                  <a:pt x="3526641" y="263742"/>
                  <a:pt x="3502047" y="249430"/>
                </a:cubicBezTo>
                <a:cubicBezTo>
                  <a:pt x="3477454" y="235119"/>
                  <a:pt x="3457779" y="224894"/>
                  <a:pt x="3443023" y="218757"/>
                </a:cubicBezTo>
                <a:cubicBezTo>
                  <a:pt x="3439452" y="225855"/>
                  <a:pt x="3432867" y="235122"/>
                  <a:pt x="3423266" y="246559"/>
                </a:cubicBezTo>
                <a:cubicBezTo>
                  <a:pt x="3413665" y="257995"/>
                  <a:pt x="3401641" y="267245"/>
                  <a:pt x="3387193" y="274307"/>
                </a:cubicBezTo>
                <a:cubicBezTo>
                  <a:pt x="3372745" y="281370"/>
                  <a:pt x="3372763" y="276842"/>
                  <a:pt x="3387247" y="260723"/>
                </a:cubicBezTo>
                <a:cubicBezTo>
                  <a:pt x="3401731" y="244605"/>
                  <a:pt x="3412303" y="228400"/>
                  <a:pt x="3418964" y="212110"/>
                </a:cubicBezTo>
                <a:cubicBezTo>
                  <a:pt x="3425625" y="195820"/>
                  <a:pt x="3428507" y="185179"/>
                  <a:pt x="3427611" y="180189"/>
                </a:cubicBezTo>
                <a:cubicBezTo>
                  <a:pt x="3426715" y="175198"/>
                  <a:pt x="3431916" y="174747"/>
                  <a:pt x="3443217" y="178834"/>
                </a:cubicBezTo>
                <a:cubicBezTo>
                  <a:pt x="3454517" y="182921"/>
                  <a:pt x="3459633" y="186875"/>
                  <a:pt x="3458564" y="190696"/>
                </a:cubicBezTo>
                <a:cubicBezTo>
                  <a:pt x="3457496" y="194518"/>
                  <a:pt x="3453979" y="199570"/>
                  <a:pt x="3448013" y="205851"/>
                </a:cubicBezTo>
                <a:cubicBezTo>
                  <a:pt x="3460934" y="211027"/>
                  <a:pt x="3468083" y="213931"/>
                  <a:pt x="3469459" y="214562"/>
                </a:cubicBezTo>
                <a:cubicBezTo>
                  <a:pt x="3469459" y="192550"/>
                  <a:pt x="3469029" y="178561"/>
                  <a:pt x="3468169" y="172596"/>
                </a:cubicBezTo>
                <a:cubicBezTo>
                  <a:pt x="3467308" y="166630"/>
                  <a:pt x="3466297" y="162672"/>
                  <a:pt x="3465136" y="160722"/>
                </a:cubicBezTo>
                <a:cubicBezTo>
                  <a:pt x="3436355" y="168738"/>
                  <a:pt x="3418297" y="173668"/>
                  <a:pt x="3410962" y="175510"/>
                </a:cubicBezTo>
                <a:cubicBezTo>
                  <a:pt x="3403627" y="177353"/>
                  <a:pt x="3395568" y="174739"/>
                  <a:pt x="3386784" y="167670"/>
                </a:cubicBezTo>
                <a:cubicBezTo>
                  <a:pt x="3378001" y="160600"/>
                  <a:pt x="3379345" y="156764"/>
                  <a:pt x="3390818" y="156162"/>
                </a:cubicBezTo>
                <a:cubicBezTo>
                  <a:pt x="3402290" y="155559"/>
                  <a:pt x="3423158" y="151917"/>
                  <a:pt x="3453423" y="145234"/>
                </a:cubicBezTo>
                <a:cubicBezTo>
                  <a:pt x="3483688" y="138552"/>
                  <a:pt x="3503836" y="133812"/>
                  <a:pt x="3513867" y="131016"/>
                </a:cubicBezTo>
                <a:cubicBezTo>
                  <a:pt x="3518883" y="129618"/>
                  <a:pt x="3523211" y="129235"/>
                  <a:pt x="3526852" y="129868"/>
                </a:cubicBezTo>
                <a:close/>
                <a:moveTo>
                  <a:pt x="1062988" y="128198"/>
                </a:moveTo>
                <a:cubicBezTo>
                  <a:pt x="1070086" y="128198"/>
                  <a:pt x="1077722" y="130324"/>
                  <a:pt x="1085896" y="134576"/>
                </a:cubicBezTo>
                <a:cubicBezTo>
                  <a:pt x="1094070" y="138828"/>
                  <a:pt x="1096809" y="143739"/>
                  <a:pt x="1094113" y="149311"/>
                </a:cubicBezTo>
                <a:cubicBezTo>
                  <a:pt x="1091417" y="154882"/>
                  <a:pt x="1090069" y="169011"/>
                  <a:pt x="1090069" y="191697"/>
                </a:cubicBezTo>
                <a:cubicBezTo>
                  <a:pt x="1090069" y="214541"/>
                  <a:pt x="1090743" y="233950"/>
                  <a:pt x="1092091" y="249925"/>
                </a:cubicBezTo>
                <a:cubicBezTo>
                  <a:pt x="1093439" y="265900"/>
                  <a:pt x="1089277" y="280222"/>
                  <a:pt x="1079604" y="292892"/>
                </a:cubicBezTo>
                <a:cubicBezTo>
                  <a:pt x="1069932" y="305562"/>
                  <a:pt x="1062407" y="307193"/>
                  <a:pt x="1057029" y="297786"/>
                </a:cubicBezTo>
                <a:cubicBezTo>
                  <a:pt x="1051652" y="288378"/>
                  <a:pt x="1043413" y="279129"/>
                  <a:pt x="1032314" y="270037"/>
                </a:cubicBezTo>
                <a:cubicBezTo>
                  <a:pt x="1021215" y="260946"/>
                  <a:pt x="1021573" y="257300"/>
                  <a:pt x="1033390" y="259099"/>
                </a:cubicBezTo>
                <a:cubicBezTo>
                  <a:pt x="1045206" y="260899"/>
                  <a:pt x="1053089" y="261863"/>
                  <a:pt x="1057040" y="261992"/>
                </a:cubicBezTo>
                <a:cubicBezTo>
                  <a:pt x="1060991" y="262121"/>
                  <a:pt x="1063181" y="253392"/>
                  <a:pt x="1063611" y="235804"/>
                </a:cubicBezTo>
                <a:cubicBezTo>
                  <a:pt x="1064042" y="218215"/>
                  <a:pt x="1063816" y="199699"/>
                  <a:pt x="1062934" y="180253"/>
                </a:cubicBezTo>
                <a:cubicBezTo>
                  <a:pt x="1062052" y="160808"/>
                  <a:pt x="1059804" y="147271"/>
                  <a:pt x="1056190" y="139642"/>
                </a:cubicBezTo>
                <a:cubicBezTo>
                  <a:pt x="1052577" y="132013"/>
                  <a:pt x="1054842" y="128198"/>
                  <a:pt x="1062988" y="128198"/>
                </a:cubicBezTo>
                <a:close/>
                <a:moveTo>
                  <a:pt x="3823207" y="126295"/>
                </a:moveTo>
                <a:cubicBezTo>
                  <a:pt x="3818282" y="126732"/>
                  <a:pt x="3805744" y="128958"/>
                  <a:pt x="3785596" y="132974"/>
                </a:cubicBezTo>
                <a:lnTo>
                  <a:pt x="3786779" y="171369"/>
                </a:lnTo>
                <a:cubicBezTo>
                  <a:pt x="3794709" y="170624"/>
                  <a:pt x="3801310" y="168860"/>
                  <a:pt x="3806580" y="166078"/>
                </a:cubicBezTo>
                <a:cubicBezTo>
                  <a:pt x="3811850" y="163296"/>
                  <a:pt x="3817543" y="164913"/>
                  <a:pt x="3823659" y="170929"/>
                </a:cubicBezTo>
                <a:cubicBezTo>
                  <a:pt x="3829775" y="176944"/>
                  <a:pt x="3828018" y="181920"/>
                  <a:pt x="3818389" y="185857"/>
                </a:cubicBezTo>
                <a:cubicBezTo>
                  <a:pt x="3808759" y="189793"/>
                  <a:pt x="3798280" y="191761"/>
                  <a:pt x="3786952" y="191761"/>
                </a:cubicBezTo>
                <a:lnTo>
                  <a:pt x="3788113" y="226694"/>
                </a:lnTo>
                <a:cubicBezTo>
                  <a:pt x="3792644" y="226823"/>
                  <a:pt x="3799399" y="225056"/>
                  <a:pt x="3808376" y="221392"/>
                </a:cubicBezTo>
                <a:cubicBezTo>
                  <a:pt x="3817353" y="217728"/>
                  <a:pt x="3823372" y="217921"/>
                  <a:pt x="3826434" y="221972"/>
                </a:cubicBezTo>
                <a:cubicBezTo>
                  <a:pt x="3829495" y="226024"/>
                  <a:pt x="3831750" y="225765"/>
                  <a:pt x="3833199" y="221198"/>
                </a:cubicBezTo>
                <a:cubicBezTo>
                  <a:pt x="3834647" y="216631"/>
                  <a:pt x="3835597" y="201115"/>
                  <a:pt x="3836049" y="174650"/>
                </a:cubicBezTo>
                <a:cubicBezTo>
                  <a:pt x="3836501" y="148185"/>
                  <a:pt x="3835705" y="133400"/>
                  <a:pt x="3833661" y="130296"/>
                </a:cubicBezTo>
                <a:cubicBezTo>
                  <a:pt x="3831618" y="127191"/>
                  <a:pt x="3828133" y="125857"/>
                  <a:pt x="3823207" y="126295"/>
                </a:cubicBezTo>
                <a:close/>
                <a:moveTo>
                  <a:pt x="1472874" y="120059"/>
                </a:moveTo>
                <a:cubicBezTo>
                  <a:pt x="1482792" y="119952"/>
                  <a:pt x="1490937" y="123773"/>
                  <a:pt x="1497309" y="131522"/>
                </a:cubicBezTo>
                <a:cubicBezTo>
                  <a:pt x="1505806" y="141854"/>
                  <a:pt x="1500274" y="147274"/>
                  <a:pt x="1480714" y="147783"/>
                </a:cubicBezTo>
                <a:cubicBezTo>
                  <a:pt x="1461154" y="148292"/>
                  <a:pt x="1438540" y="150504"/>
                  <a:pt x="1412870" y="154419"/>
                </a:cubicBezTo>
                <a:cubicBezTo>
                  <a:pt x="1416470" y="158492"/>
                  <a:pt x="1417578" y="163149"/>
                  <a:pt x="1416194" y="168390"/>
                </a:cubicBezTo>
                <a:cubicBezTo>
                  <a:pt x="1414810" y="173632"/>
                  <a:pt x="1413702" y="179572"/>
                  <a:pt x="1412870" y="186212"/>
                </a:cubicBezTo>
                <a:cubicBezTo>
                  <a:pt x="1423568" y="183645"/>
                  <a:pt x="1433108" y="180752"/>
                  <a:pt x="1441490" y="177532"/>
                </a:cubicBezTo>
                <a:cubicBezTo>
                  <a:pt x="1449872" y="174313"/>
                  <a:pt x="1457995" y="176209"/>
                  <a:pt x="1465861" y="183222"/>
                </a:cubicBezTo>
                <a:cubicBezTo>
                  <a:pt x="1473727" y="190234"/>
                  <a:pt x="1470522" y="195888"/>
                  <a:pt x="1456246" y="200183"/>
                </a:cubicBezTo>
                <a:cubicBezTo>
                  <a:pt x="1441970" y="204477"/>
                  <a:pt x="1427447" y="206173"/>
                  <a:pt x="1412677" y="205270"/>
                </a:cubicBezTo>
                <a:lnTo>
                  <a:pt x="1411494" y="243042"/>
                </a:lnTo>
                <a:cubicBezTo>
                  <a:pt x="1436847" y="255704"/>
                  <a:pt x="1459996" y="263817"/>
                  <a:pt x="1480940" y="267381"/>
                </a:cubicBezTo>
                <a:cubicBezTo>
                  <a:pt x="1501884" y="270944"/>
                  <a:pt x="1521644" y="274203"/>
                  <a:pt x="1540222" y="277157"/>
                </a:cubicBezTo>
                <a:cubicBezTo>
                  <a:pt x="1558800" y="280111"/>
                  <a:pt x="1561059" y="284144"/>
                  <a:pt x="1546998" y="289257"/>
                </a:cubicBezTo>
                <a:cubicBezTo>
                  <a:pt x="1532937" y="294369"/>
                  <a:pt x="1516891" y="298746"/>
                  <a:pt x="1498858" y="302389"/>
                </a:cubicBezTo>
                <a:cubicBezTo>
                  <a:pt x="1480825" y="306031"/>
                  <a:pt x="1467030" y="306210"/>
                  <a:pt x="1457472" y="302927"/>
                </a:cubicBezTo>
                <a:cubicBezTo>
                  <a:pt x="1447914" y="299643"/>
                  <a:pt x="1431204" y="288540"/>
                  <a:pt x="1407342" y="269618"/>
                </a:cubicBezTo>
                <a:cubicBezTo>
                  <a:pt x="1383480" y="250696"/>
                  <a:pt x="1360349" y="232394"/>
                  <a:pt x="1337950" y="214713"/>
                </a:cubicBezTo>
                <a:cubicBezTo>
                  <a:pt x="1333404" y="221668"/>
                  <a:pt x="1325381" y="231351"/>
                  <a:pt x="1313880" y="243762"/>
                </a:cubicBezTo>
                <a:cubicBezTo>
                  <a:pt x="1302379" y="256174"/>
                  <a:pt x="1291269" y="265875"/>
                  <a:pt x="1280550" y="272866"/>
                </a:cubicBezTo>
                <a:cubicBezTo>
                  <a:pt x="1269830" y="279857"/>
                  <a:pt x="1258132" y="284736"/>
                  <a:pt x="1245456" y="287504"/>
                </a:cubicBezTo>
                <a:cubicBezTo>
                  <a:pt x="1232779" y="290271"/>
                  <a:pt x="1233342" y="286407"/>
                  <a:pt x="1247144" y="275910"/>
                </a:cubicBezTo>
                <a:cubicBezTo>
                  <a:pt x="1260947" y="265413"/>
                  <a:pt x="1275380" y="250854"/>
                  <a:pt x="1290444" y="232233"/>
                </a:cubicBezTo>
                <a:cubicBezTo>
                  <a:pt x="1305509" y="213612"/>
                  <a:pt x="1315031" y="199924"/>
                  <a:pt x="1319010" y="191170"/>
                </a:cubicBezTo>
                <a:cubicBezTo>
                  <a:pt x="1321000" y="186792"/>
                  <a:pt x="1322436" y="182950"/>
                  <a:pt x="1323318" y="179643"/>
                </a:cubicBezTo>
                <a:lnTo>
                  <a:pt x="1323910" y="174635"/>
                </a:lnTo>
                <a:lnTo>
                  <a:pt x="1302834" y="180264"/>
                </a:lnTo>
                <a:cubicBezTo>
                  <a:pt x="1292832" y="183440"/>
                  <a:pt x="1282550" y="180052"/>
                  <a:pt x="1271989" y="170100"/>
                </a:cubicBezTo>
                <a:cubicBezTo>
                  <a:pt x="1261427" y="160148"/>
                  <a:pt x="1260161" y="155628"/>
                  <a:pt x="1268192" y="156538"/>
                </a:cubicBezTo>
                <a:cubicBezTo>
                  <a:pt x="1276223" y="157449"/>
                  <a:pt x="1283672" y="157474"/>
                  <a:pt x="1290541" y="156613"/>
                </a:cubicBezTo>
                <a:cubicBezTo>
                  <a:pt x="1297410" y="155753"/>
                  <a:pt x="1310567" y="153742"/>
                  <a:pt x="1330013" y="150580"/>
                </a:cubicBezTo>
                <a:cubicBezTo>
                  <a:pt x="1349458" y="147418"/>
                  <a:pt x="1372678" y="142685"/>
                  <a:pt x="1399674" y="136383"/>
                </a:cubicBezTo>
                <a:cubicBezTo>
                  <a:pt x="1426669" y="130080"/>
                  <a:pt x="1447567" y="125112"/>
                  <a:pt x="1462366" y="121476"/>
                </a:cubicBezTo>
                <a:cubicBezTo>
                  <a:pt x="1466065" y="120567"/>
                  <a:pt x="1469568" y="120095"/>
                  <a:pt x="1472874" y="120059"/>
                </a:cubicBezTo>
                <a:close/>
                <a:moveTo>
                  <a:pt x="2372506" y="118884"/>
                </a:moveTo>
                <a:lnTo>
                  <a:pt x="2359535" y="121100"/>
                </a:lnTo>
                <a:cubicBezTo>
                  <a:pt x="2359535" y="132300"/>
                  <a:pt x="2359362" y="143009"/>
                  <a:pt x="2359016" y="153228"/>
                </a:cubicBezTo>
                <a:lnTo>
                  <a:pt x="2358957" y="154335"/>
                </a:lnTo>
                <a:lnTo>
                  <a:pt x="2359484" y="153906"/>
                </a:lnTo>
                <a:cubicBezTo>
                  <a:pt x="2363340" y="152348"/>
                  <a:pt x="2368706" y="151143"/>
                  <a:pt x="2375582" y="150289"/>
                </a:cubicBezTo>
                <a:cubicBezTo>
                  <a:pt x="2375582" y="137914"/>
                  <a:pt x="2374556" y="127445"/>
                  <a:pt x="2372506" y="118884"/>
                </a:cubicBezTo>
                <a:close/>
                <a:moveTo>
                  <a:pt x="3593015" y="118798"/>
                </a:moveTo>
                <a:cubicBezTo>
                  <a:pt x="3598894" y="119759"/>
                  <a:pt x="3604318" y="121426"/>
                  <a:pt x="3609287" y="123799"/>
                </a:cubicBezTo>
                <a:cubicBezTo>
                  <a:pt x="3614256" y="126173"/>
                  <a:pt x="3615812" y="129306"/>
                  <a:pt x="3613955" y="133199"/>
                </a:cubicBezTo>
                <a:cubicBezTo>
                  <a:pt x="3612098" y="137093"/>
                  <a:pt x="3610506" y="144589"/>
                  <a:pt x="3609180" y="155688"/>
                </a:cubicBezTo>
                <a:cubicBezTo>
                  <a:pt x="3607853" y="166788"/>
                  <a:pt x="3605068" y="177998"/>
                  <a:pt x="3600823" y="189320"/>
                </a:cubicBezTo>
                <a:cubicBezTo>
                  <a:pt x="3596578" y="200641"/>
                  <a:pt x="3589975" y="210547"/>
                  <a:pt x="3581012" y="219036"/>
                </a:cubicBezTo>
                <a:cubicBezTo>
                  <a:pt x="3572049" y="227526"/>
                  <a:pt x="3560437" y="233878"/>
                  <a:pt x="3546176" y="238094"/>
                </a:cubicBezTo>
                <a:lnTo>
                  <a:pt x="3535111" y="239086"/>
                </a:lnTo>
                <a:lnTo>
                  <a:pt x="3534988" y="239036"/>
                </a:lnTo>
                <a:lnTo>
                  <a:pt x="3543960" y="229480"/>
                </a:lnTo>
                <a:cubicBezTo>
                  <a:pt x="3556745" y="219520"/>
                  <a:pt x="3566195" y="208643"/>
                  <a:pt x="3572311" y="196848"/>
                </a:cubicBezTo>
                <a:cubicBezTo>
                  <a:pt x="3578427" y="185054"/>
                  <a:pt x="3582611" y="172147"/>
                  <a:pt x="3584862" y="158130"/>
                </a:cubicBezTo>
                <a:cubicBezTo>
                  <a:pt x="3587114" y="144112"/>
                  <a:pt x="3586888" y="133590"/>
                  <a:pt x="3584185" y="126563"/>
                </a:cubicBezTo>
                <a:cubicBezTo>
                  <a:pt x="3581481" y="119537"/>
                  <a:pt x="3584425" y="116948"/>
                  <a:pt x="3593015" y="118798"/>
                </a:cubicBezTo>
                <a:close/>
                <a:moveTo>
                  <a:pt x="2518077" y="118142"/>
                </a:moveTo>
                <a:cubicBezTo>
                  <a:pt x="2525785" y="119555"/>
                  <a:pt x="2532783" y="121641"/>
                  <a:pt x="2539071" y="124402"/>
                </a:cubicBezTo>
                <a:cubicBezTo>
                  <a:pt x="2545359" y="127162"/>
                  <a:pt x="2547603" y="130676"/>
                  <a:pt x="2545804" y="134942"/>
                </a:cubicBezTo>
                <a:cubicBezTo>
                  <a:pt x="2544004" y="139208"/>
                  <a:pt x="2543104" y="144152"/>
                  <a:pt x="2543104" y="149773"/>
                </a:cubicBezTo>
                <a:cubicBezTo>
                  <a:pt x="2548568" y="149874"/>
                  <a:pt x="2554293" y="148999"/>
                  <a:pt x="2560280" y="147149"/>
                </a:cubicBezTo>
                <a:cubicBezTo>
                  <a:pt x="2566267" y="145299"/>
                  <a:pt x="2573000" y="146812"/>
                  <a:pt x="2580478" y="151688"/>
                </a:cubicBezTo>
                <a:cubicBezTo>
                  <a:pt x="2587957" y="156563"/>
                  <a:pt x="2588244" y="160629"/>
                  <a:pt x="2581339" y="163884"/>
                </a:cubicBezTo>
                <a:cubicBezTo>
                  <a:pt x="2574434" y="167139"/>
                  <a:pt x="2561689" y="169978"/>
                  <a:pt x="2543104" y="172402"/>
                </a:cubicBezTo>
                <a:lnTo>
                  <a:pt x="2543104" y="192966"/>
                </a:lnTo>
                <a:cubicBezTo>
                  <a:pt x="2561316" y="192134"/>
                  <a:pt x="2575972" y="190575"/>
                  <a:pt x="2587071" y="188287"/>
                </a:cubicBezTo>
                <a:cubicBezTo>
                  <a:pt x="2598171" y="186000"/>
                  <a:pt x="2607793" y="188879"/>
                  <a:pt x="2615938" y="196924"/>
                </a:cubicBezTo>
                <a:cubicBezTo>
                  <a:pt x="2624083" y="204969"/>
                  <a:pt x="2620057" y="209271"/>
                  <a:pt x="2603860" y="209830"/>
                </a:cubicBezTo>
                <a:cubicBezTo>
                  <a:pt x="2587663" y="210389"/>
                  <a:pt x="2567411" y="211078"/>
                  <a:pt x="2543104" y="211895"/>
                </a:cubicBezTo>
                <a:cubicBezTo>
                  <a:pt x="2543104" y="238396"/>
                  <a:pt x="2542380" y="263262"/>
                  <a:pt x="2540932" y="286493"/>
                </a:cubicBezTo>
                <a:cubicBezTo>
                  <a:pt x="2539483" y="309724"/>
                  <a:pt x="2535683" y="321339"/>
                  <a:pt x="2529531" y="321339"/>
                </a:cubicBezTo>
                <a:cubicBezTo>
                  <a:pt x="2523236" y="321339"/>
                  <a:pt x="2519848" y="310753"/>
                  <a:pt x="2519368" y="289579"/>
                </a:cubicBezTo>
                <a:cubicBezTo>
                  <a:pt x="2518887" y="268406"/>
                  <a:pt x="2518647" y="242999"/>
                  <a:pt x="2518647" y="213358"/>
                </a:cubicBezTo>
                <a:cubicBezTo>
                  <a:pt x="2494082" y="216039"/>
                  <a:pt x="2478627" y="218287"/>
                  <a:pt x="2472281" y="220101"/>
                </a:cubicBezTo>
                <a:cubicBezTo>
                  <a:pt x="2465936" y="221915"/>
                  <a:pt x="2458357" y="219198"/>
                  <a:pt x="2449545" y="211949"/>
                </a:cubicBezTo>
                <a:cubicBezTo>
                  <a:pt x="2440733" y="204700"/>
                  <a:pt x="2443103" y="201075"/>
                  <a:pt x="2456654" y="201075"/>
                </a:cubicBezTo>
                <a:cubicBezTo>
                  <a:pt x="2468255" y="201075"/>
                  <a:pt x="2488920" y="199426"/>
                  <a:pt x="2518647" y="196128"/>
                </a:cubicBezTo>
                <a:lnTo>
                  <a:pt x="2518647" y="174230"/>
                </a:lnTo>
                <a:cubicBezTo>
                  <a:pt x="2503690" y="176023"/>
                  <a:pt x="2493745" y="175119"/>
                  <a:pt x="2488812" y="171520"/>
                </a:cubicBezTo>
                <a:cubicBezTo>
                  <a:pt x="2482000" y="181444"/>
                  <a:pt x="2473572" y="189549"/>
                  <a:pt x="2463527" y="195837"/>
                </a:cubicBezTo>
                <a:cubicBezTo>
                  <a:pt x="2453481" y="202126"/>
                  <a:pt x="2451191" y="199487"/>
                  <a:pt x="2456654" y="187922"/>
                </a:cubicBezTo>
                <a:cubicBezTo>
                  <a:pt x="2462118" y="176356"/>
                  <a:pt x="2466395" y="166730"/>
                  <a:pt x="2469485" y="159044"/>
                </a:cubicBezTo>
                <a:cubicBezTo>
                  <a:pt x="2472575" y="151358"/>
                  <a:pt x="2473221" y="144740"/>
                  <a:pt x="2471421" y="139190"/>
                </a:cubicBezTo>
                <a:cubicBezTo>
                  <a:pt x="2469621" y="133640"/>
                  <a:pt x="2472371" y="131346"/>
                  <a:pt x="2479670" y="132307"/>
                </a:cubicBezTo>
                <a:cubicBezTo>
                  <a:pt x="2486969" y="133268"/>
                  <a:pt x="2493519" y="135501"/>
                  <a:pt x="2499320" y="139007"/>
                </a:cubicBezTo>
                <a:cubicBezTo>
                  <a:pt x="2505120" y="142513"/>
                  <a:pt x="2506515" y="146091"/>
                  <a:pt x="2503504" y="149741"/>
                </a:cubicBezTo>
                <a:cubicBezTo>
                  <a:pt x="2500492" y="153390"/>
                  <a:pt x="2497495" y="156097"/>
                  <a:pt x="2494512" y="157861"/>
                </a:cubicBezTo>
                <a:cubicBezTo>
                  <a:pt x="2500162" y="157933"/>
                  <a:pt x="2508207" y="156857"/>
                  <a:pt x="2518647" y="154634"/>
                </a:cubicBezTo>
                <a:cubicBezTo>
                  <a:pt x="2517801" y="143420"/>
                  <a:pt x="2515567" y="134182"/>
                  <a:pt x="2511946" y="126918"/>
                </a:cubicBezTo>
                <a:cubicBezTo>
                  <a:pt x="2508325" y="119655"/>
                  <a:pt x="2510369" y="116730"/>
                  <a:pt x="2518077" y="118142"/>
                </a:cubicBezTo>
                <a:close/>
                <a:moveTo>
                  <a:pt x="1856410" y="117327"/>
                </a:moveTo>
                <a:cubicBezTo>
                  <a:pt x="1859961" y="117240"/>
                  <a:pt x="1864056" y="118038"/>
                  <a:pt x="1868695" y="119723"/>
                </a:cubicBezTo>
                <a:cubicBezTo>
                  <a:pt x="1877974" y="123093"/>
                  <a:pt x="1885782" y="127915"/>
                  <a:pt x="1892120" y="134189"/>
                </a:cubicBezTo>
                <a:cubicBezTo>
                  <a:pt x="1898459" y="140463"/>
                  <a:pt x="1898172" y="147038"/>
                  <a:pt x="1891260" y="153914"/>
                </a:cubicBezTo>
                <a:cubicBezTo>
                  <a:pt x="1884348" y="160790"/>
                  <a:pt x="1876554" y="177787"/>
                  <a:pt x="1867878" y="204904"/>
                </a:cubicBezTo>
                <a:cubicBezTo>
                  <a:pt x="1879580" y="220449"/>
                  <a:pt x="1880454" y="227995"/>
                  <a:pt x="1870502" y="227544"/>
                </a:cubicBezTo>
                <a:cubicBezTo>
                  <a:pt x="1860550" y="227092"/>
                  <a:pt x="1850681" y="227092"/>
                  <a:pt x="1840893" y="227544"/>
                </a:cubicBezTo>
                <a:cubicBezTo>
                  <a:pt x="1831106" y="227995"/>
                  <a:pt x="1815637" y="229031"/>
                  <a:pt x="1794485" y="230652"/>
                </a:cubicBezTo>
                <a:cubicBezTo>
                  <a:pt x="1792434" y="243429"/>
                  <a:pt x="1788874" y="248907"/>
                  <a:pt x="1783805" y="247086"/>
                </a:cubicBezTo>
                <a:cubicBezTo>
                  <a:pt x="1778736" y="245265"/>
                  <a:pt x="1775488" y="238439"/>
                  <a:pt x="1774061" y="226608"/>
                </a:cubicBezTo>
                <a:cubicBezTo>
                  <a:pt x="1772634" y="214777"/>
                  <a:pt x="1771254" y="200810"/>
                  <a:pt x="1769920" y="184706"/>
                </a:cubicBezTo>
                <a:cubicBezTo>
                  <a:pt x="1768587" y="168602"/>
                  <a:pt x="1765432" y="154703"/>
                  <a:pt x="1760456" y="143008"/>
                </a:cubicBezTo>
                <a:cubicBezTo>
                  <a:pt x="1755480" y="131314"/>
                  <a:pt x="1757527" y="126632"/>
                  <a:pt x="1766597" y="128962"/>
                </a:cubicBezTo>
                <a:cubicBezTo>
                  <a:pt x="1775667" y="131292"/>
                  <a:pt x="1782260" y="133092"/>
                  <a:pt x="1786376" y="134361"/>
                </a:cubicBezTo>
                <a:cubicBezTo>
                  <a:pt x="1790491" y="135630"/>
                  <a:pt x="1800458" y="134526"/>
                  <a:pt x="1816275" y="131048"/>
                </a:cubicBezTo>
                <a:cubicBezTo>
                  <a:pt x="1832092" y="127571"/>
                  <a:pt x="1842464" y="123971"/>
                  <a:pt x="1847390" y="120250"/>
                </a:cubicBezTo>
                <a:cubicBezTo>
                  <a:pt x="1849852" y="118390"/>
                  <a:pt x="1852859" y="117415"/>
                  <a:pt x="1856410" y="117327"/>
                </a:cubicBezTo>
                <a:close/>
                <a:moveTo>
                  <a:pt x="2865368" y="113711"/>
                </a:moveTo>
                <a:cubicBezTo>
                  <a:pt x="2864206" y="112657"/>
                  <a:pt x="2857581" y="114059"/>
                  <a:pt x="2845492" y="117916"/>
                </a:cubicBezTo>
                <a:cubicBezTo>
                  <a:pt x="2844660" y="140660"/>
                  <a:pt x="2843370" y="156226"/>
                  <a:pt x="2841620" y="164615"/>
                </a:cubicBezTo>
                <a:cubicBezTo>
                  <a:pt x="2846367" y="164687"/>
                  <a:pt x="2853996" y="163597"/>
                  <a:pt x="2864507" y="161346"/>
                </a:cubicBezTo>
                <a:cubicBezTo>
                  <a:pt x="2865339" y="145500"/>
                  <a:pt x="2865981" y="133863"/>
                  <a:pt x="2866432" y="126434"/>
                </a:cubicBezTo>
                <a:cubicBezTo>
                  <a:pt x="2866884" y="119006"/>
                  <a:pt x="2866529" y="114765"/>
                  <a:pt x="2865368" y="113711"/>
                </a:cubicBezTo>
                <a:close/>
                <a:moveTo>
                  <a:pt x="2414096" y="113130"/>
                </a:moveTo>
                <a:cubicBezTo>
                  <a:pt x="2410920" y="112463"/>
                  <a:pt x="2403531" y="112897"/>
                  <a:pt x="2391930" y="114432"/>
                </a:cubicBezTo>
                <a:cubicBezTo>
                  <a:pt x="2399128" y="116769"/>
                  <a:pt x="2402054" y="120619"/>
                  <a:pt x="2400706" y="125983"/>
                </a:cubicBezTo>
                <a:cubicBezTo>
                  <a:pt x="2399358" y="131346"/>
                  <a:pt x="2398684" y="138380"/>
                  <a:pt x="2398684" y="147084"/>
                </a:cubicBezTo>
                <a:cubicBezTo>
                  <a:pt x="2397322" y="147084"/>
                  <a:pt x="2399541" y="146181"/>
                  <a:pt x="2405341" y="144374"/>
                </a:cubicBezTo>
                <a:cubicBezTo>
                  <a:pt x="2411142" y="142567"/>
                  <a:pt x="2415756" y="144553"/>
                  <a:pt x="2419183" y="150332"/>
                </a:cubicBezTo>
                <a:lnTo>
                  <a:pt x="2419659" y="153148"/>
                </a:lnTo>
                <a:lnTo>
                  <a:pt x="2419295" y="143512"/>
                </a:lnTo>
                <a:cubicBezTo>
                  <a:pt x="2418211" y="123758"/>
                  <a:pt x="2416478" y="113630"/>
                  <a:pt x="2414096" y="113130"/>
                </a:cubicBezTo>
                <a:close/>
                <a:moveTo>
                  <a:pt x="2134354" y="111791"/>
                </a:moveTo>
                <a:cubicBezTo>
                  <a:pt x="2137362" y="111806"/>
                  <a:pt x="2140711" y="112661"/>
                  <a:pt x="2144400" y="114356"/>
                </a:cubicBezTo>
                <a:cubicBezTo>
                  <a:pt x="2151778" y="117748"/>
                  <a:pt x="2157962" y="121656"/>
                  <a:pt x="2162952" y="126080"/>
                </a:cubicBezTo>
                <a:cubicBezTo>
                  <a:pt x="2167943" y="130503"/>
                  <a:pt x="2167878" y="135286"/>
                  <a:pt x="2162759" y="140427"/>
                </a:cubicBezTo>
                <a:cubicBezTo>
                  <a:pt x="2157639" y="145568"/>
                  <a:pt x="2153000" y="155265"/>
                  <a:pt x="2148842" y="169520"/>
                </a:cubicBezTo>
                <a:cubicBezTo>
                  <a:pt x="2157847" y="179214"/>
                  <a:pt x="2155775" y="184882"/>
                  <a:pt x="2142625" y="186523"/>
                </a:cubicBezTo>
                <a:cubicBezTo>
                  <a:pt x="2129475" y="188165"/>
                  <a:pt x="2114597" y="190234"/>
                  <a:pt x="2097991" y="192729"/>
                </a:cubicBezTo>
                <a:cubicBezTo>
                  <a:pt x="2092843" y="206481"/>
                  <a:pt x="2087871" y="209260"/>
                  <a:pt x="2083074" y="201064"/>
                </a:cubicBezTo>
                <a:cubicBezTo>
                  <a:pt x="2078277" y="192869"/>
                  <a:pt x="2074982" y="181637"/>
                  <a:pt x="2073190" y="167369"/>
                </a:cubicBezTo>
                <a:cubicBezTo>
                  <a:pt x="2071397" y="153100"/>
                  <a:pt x="2068235" y="141649"/>
                  <a:pt x="2063704" y="133017"/>
                </a:cubicBezTo>
                <a:cubicBezTo>
                  <a:pt x="2059172" y="124384"/>
                  <a:pt x="2060700" y="120770"/>
                  <a:pt x="2068285" y="122175"/>
                </a:cubicBezTo>
                <a:cubicBezTo>
                  <a:pt x="2075872" y="123581"/>
                  <a:pt x="2081106" y="124481"/>
                  <a:pt x="2083988" y="124875"/>
                </a:cubicBezTo>
                <a:cubicBezTo>
                  <a:pt x="2086870" y="125269"/>
                  <a:pt x="2090983" y="125269"/>
                  <a:pt x="2096324" y="124875"/>
                </a:cubicBezTo>
                <a:cubicBezTo>
                  <a:pt x="2101666" y="124481"/>
                  <a:pt x="2106843" y="123448"/>
                  <a:pt x="2111855" y="121777"/>
                </a:cubicBezTo>
                <a:cubicBezTo>
                  <a:pt x="2116867" y="120107"/>
                  <a:pt x="2121699" y="117604"/>
                  <a:pt x="2126353" y="114270"/>
                </a:cubicBezTo>
                <a:cubicBezTo>
                  <a:pt x="2128679" y="112603"/>
                  <a:pt x="2131347" y="111777"/>
                  <a:pt x="2134354" y="111791"/>
                </a:cubicBezTo>
                <a:close/>
                <a:moveTo>
                  <a:pt x="3200109" y="108527"/>
                </a:moveTo>
                <a:cubicBezTo>
                  <a:pt x="3203018" y="108197"/>
                  <a:pt x="3205926" y="108516"/>
                  <a:pt x="3208834" y="109484"/>
                </a:cubicBezTo>
                <a:cubicBezTo>
                  <a:pt x="3214648" y="111420"/>
                  <a:pt x="3222410" y="115579"/>
                  <a:pt x="3232119" y="121960"/>
                </a:cubicBezTo>
                <a:cubicBezTo>
                  <a:pt x="3241827" y="128342"/>
                  <a:pt x="3242920" y="134167"/>
                  <a:pt x="3235399" y="139437"/>
                </a:cubicBezTo>
                <a:cubicBezTo>
                  <a:pt x="3227877" y="144707"/>
                  <a:pt x="3220740" y="154527"/>
                  <a:pt x="3213985" y="168896"/>
                </a:cubicBezTo>
                <a:lnTo>
                  <a:pt x="3212953" y="171047"/>
                </a:lnTo>
                <a:cubicBezTo>
                  <a:pt x="3222848" y="183465"/>
                  <a:pt x="3222539" y="190238"/>
                  <a:pt x="3212028" y="191363"/>
                </a:cubicBezTo>
                <a:cubicBezTo>
                  <a:pt x="3201516" y="192489"/>
                  <a:pt x="3190352" y="193963"/>
                  <a:pt x="3178536" y="195784"/>
                </a:cubicBezTo>
                <a:cubicBezTo>
                  <a:pt x="3166720" y="197605"/>
                  <a:pt x="3155341" y="199297"/>
                  <a:pt x="3144399" y="200860"/>
                </a:cubicBezTo>
                <a:lnTo>
                  <a:pt x="3140226" y="213358"/>
                </a:lnTo>
                <a:cubicBezTo>
                  <a:pt x="3131522" y="213358"/>
                  <a:pt x="3124825" y="202581"/>
                  <a:pt x="3120136" y="181028"/>
                </a:cubicBezTo>
                <a:cubicBezTo>
                  <a:pt x="3115447" y="159474"/>
                  <a:pt x="3111718" y="146163"/>
                  <a:pt x="3108950" y="141094"/>
                </a:cubicBezTo>
                <a:cubicBezTo>
                  <a:pt x="3106183" y="136024"/>
                  <a:pt x="3104799" y="131740"/>
                  <a:pt x="3104799" y="128241"/>
                </a:cubicBezTo>
                <a:cubicBezTo>
                  <a:pt x="3104799" y="122792"/>
                  <a:pt x="3109553" y="121193"/>
                  <a:pt x="3119060" y="123444"/>
                </a:cubicBezTo>
                <a:cubicBezTo>
                  <a:pt x="3128568" y="125696"/>
                  <a:pt x="3141542" y="125076"/>
                  <a:pt x="3157983" y="121584"/>
                </a:cubicBezTo>
                <a:cubicBezTo>
                  <a:pt x="3174424" y="118092"/>
                  <a:pt x="3185556" y="114718"/>
                  <a:pt x="3191378" y="111463"/>
                </a:cubicBezTo>
                <a:cubicBezTo>
                  <a:pt x="3194289" y="109836"/>
                  <a:pt x="3197199" y="108857"/>
                  <a:pt x="3200109" y="108527"/>
                </a:cubicBezTo>
                <a:close/>
                <a:moveTo>
                  <a:pt x="2701822" y="71978"/>
                </a:moveTo>
                <a:cubicBezTo>
                  <a:pt x="2704183" y="71405"/>
                  <a:pt x="2707489" y="71528"/>
                  <a:pt x="2711741" y="72347"/>
                </a:cubicBezTo>
                <a:cubicBezTo>
                  <a:pt x="2728748" y="75623"/>
                  <a:pt x="2740701" y="80488"/>
                  <a:pt x="2747599" y="86941"/>
                </a:cubicBezTo>
                <a:cubicBezTo>
                  <a:pt x="2754496" y="93395"/>
                  <a:pt x="2756837" y="101906"/>
                  <a:pt x="2754622" y="112474"/>
                </a:cubicBezTo>
                <a:cubicBezTo>
                  <a:pt x="2752406" y="123043"/>
                  <a:pt x="2747222" y="126384"/>
                  <a:pt x="2739070" y="122498"/>
                </a:cubicBezTo>
                <a:cubicBezTo>
                  <a:pt x="2730917" y="118612"/>
                  <a:pt x="2719929" y="109757"/>
                  <a:pt x="2706105" y="95933"/>
                </a:cubicBezTo>
                <a:cubicBezTo>
                  <a:pt x="2696168" y="81682"/>
                  <a:pt x="2694740" y="73697"/>
                  <a:pt x="2701822" y="71978"/>
                </a:cubicBezTo>
                <a:close/>
                <a:moveTo>
                  <a:pt x="542914" y="69856"/>
                </a:moveTo>
                <a:lnTo>
                  <a:pt x="537407" y="71486"/>
                </a:lnTo>
                <a:cubicBezTo>
                  <a:pt x="523662" y="74290"/>
                  <a:pt x="511117" y="76853"/>
                  <a:pt x="499774" y="79176"/>
                </a:cubicBezTo>
                <a:lnTo>
                  <a:pt x="498634" y="109291"/>
                </a:lnTo>
                <a:cubicBezTo>
                  <a:pt x="500929" y="109291"/>
                  <a:pt x="505374" y="108559"/>
                  <a:pt x="511971" y="107097"/>
                </a:cubicBezTo>
                <a:cubicBezTo>
                  <a:pt x="521177" y="96578"/>
                  <a:pt x="529124" y="87226"/>
                  <a:pt x="535812" y="79039"/>
                </a:cubicBezTo>
                <a:close/>
                <a:moveTo>
                  <a:pt x="2407667" y="63436"/>
                </a:moveTo>
                <a:cubicBezTo>
                  <a:pt x="2406317" y="63052"/>
                  <a:pt x="2403968" y="63087"/>
                  <a:pt x="2400620" y="63538"/>
                </a:cubicBezTo>
                <a:cubicBezTo>
                  <a:pt x="2393923" y="64442"/>
                  <a:pt x="2386667" y="64442"/>
                  <a:pt x="2378851" y="63538"/>
                </a:cubicBezTo>
                <a:cubicBezTo>
                  <a:pt x="2373330" y="70809"/>
                  <a:pt x="2365110" y="79675"/>
                  <a:pt x="2354190" y="90136"/>
                </a:cubicBezTo>
                <a:lnTo>
                  <a:pt x="2337893" y="103892"/>
                </a:lnTo>
                <a:lnTo>
                  <a:pt x="2349899" y="103881"/>
                </a:lnTo>
                <a:cubicBezTo>
                  <a:pt x="2354344" y="103874"/>
                  <a:pt x="2365178" y="103096"/>
                  <a:pt x="2382401" y="101547"/>
                </a:cubicBezTo>
                <a:cubicBezTo>
                  <a:pt x="2398648" y="80180"/>
                  <a:pt x="2407421" y="68278"/>
                  <a:pt x="2408718" y="65840"/>
                </a:cubicBezTo>
                <a:cubicBezTo>
                  <a:pt x="2409367" y="64621"/>
                  <a:pt x="2409017" y="63820"/>
                  <a:pt x="2407667" y="63436"/>
                </a:cubicBezTo>
                <a:close/>
                <a:moveTo>
                  <a:pt x="3054938" y="63409"/>
                </a:moveTo>
                <a:cubicBezTo>
                  <a:pt x="3059498" y="63409"/>
                  <a:pt x="3065672" y="65847"/>
                  <a:pt x="3073458" y="70723"/>
                </a:cubicBezTo>
                <a:cubicBezTo>
                  <a:pt x="3081862" y="75010"/>
                  <a:pt x="3085601" y="79707"/>
                  <a:pt x="3084676" y="84812"/>
                </a:cubicBezTo>
                <a:cubicBezTo>
                  <a:pt x="3083751" y="89917"/>
                  <a:pt x="3082851" y="98116"/>
                  <a:pt x="3081977" y="109409"/>
                </a:cubicBezTo>
                <a:cubicBezTo>
                  <a:pt x="3081102" y="120702"/>
                  <a:pt x="3080664" y="147228"/>
                  <a:pt x="3080664" y="188986"/>
                </a:cubicBezTo>
                <a:cubicBezTo>
                  <a:pt x="3080664" y="229756"/>
                  <a:pt x="3079499" y="256658"/>
                  <a:pt x="3077169" y="269693"/>
                </a:cubicBezTo>
                <a:cubicBezTo>
                  <a:pt x="3074839" y="282728"/>
                  <a:pt x="3071142" y="291673"/>
                  <a:pt x="3066080" y="296527"/>
                </a:cubicBezTo>
                <a:cubicBezTo>
                  <a:pt x="3061018" y="301381"/>
                  <a:pt x="3056533" y="297287"/>
                  <a:pt x="3052626" y="284245"/>
                </a:cubicBezTo>
                <a:cubicBezTo>
                  <a:pt x="3048718" y="271202"/>
                  <a:pt x="3047893" y="260777"/>
                  <a:pt x="3050152" y="252969"/>
                </a:cubicBezTo>
                <a:cubicBezTo>
                  <a:pt x="3052411" y="245161"/>
                  <a:pt x="3054436" y="228720"/>
                  <a:pt x="3056229" y="203646"/>
                </a:cubicBezTo>
                <a:cubicBezTo>
                  <a:pt x="3058021" y="178572"/>
                  <a:pt x="3058469" y="153154"/>
                  <a:pt x="3057573" y="127392"/>
                </a:cubicBezTo>
                <a:cubicBezTo>
                  <a:pt x="3056677" y="101629"/>
                  <a:pt x="3054651" y="84525"/>
                  <a:pt x="3051496" y="76079"/>
                </a:cubicBezTo>
                <a:cubicBezTo>
                  <a:pt x="3048341" y="67632"/>
                  <a:pt x="3049489" y="63409"/>
                  <a:pt x="3054938" y="63409"/>
                </a:cubicBezTo>
                <a:close/>
                <a:moveTo>
                  <a:pt x="111023" y="54095"/>
                </a:moveTo>
                <a:cubicBezTo>
                  <a:pt x="87576" y="57695"/>
                  <a:pt x="72734" y="60104"/>
                  <a:pt x="66496" y="61323"/>
                </a:cubicBezTo>
                <a:cubicBezTo>
                  <a:pt x="70984" y="86518"/>
                  <a:pt x="76140" y="112847"/>
                  <a:pt x="81962" y="140309"/>
                </a:cubicBezTo>
                <a:cubicBezTo>
                  <a:pt x="90150" y="139434"/>
                  <a:pt x="101135" y="137462"/>
                  <a:pt x="114916" y="134393"/>
                </a:cubicBezTo>
                <a:lnTo>
                  <a:pt x="114916" y="106731"/>
                </a:lnTo>
                <a:cubicBezTo>
                  <a:pt x="110169" y="108495"/>
                  <a:pt x="105745" y="109836"/>
                  <a:pt x="101644" y="110753"/>
                </a:cubicBezTo>
                <a:cubicBezTo>
                  <a:pt x="97543" y="111671"/>
                  <a:pt x="91531" y="109223"/>
                  <a:pt x="83608" y="103408"/>
                </a:cubicBezTo>
                <a:cubicBezTo>
                  <a:pt x="75685" y="97593"/>
                  <a:pt x="76387" y="93746"/>
                  <a:pt x="85715" y="91867"/>
                </a:cubicBezTo>
                <a:cubicBezTo>
                  <a:pt x="95044" y="89989"/>
                  <a:pt x="104813" y="87952"/>
                  <a:pt x="115024" y="85758"/>
                </a:cubicBezTo>
                <a:cubicBezTo>
                  <a:pt x="115855" y="73268"/>
                  <a:pt x="114521" y="62714"/>
                  <a:pt x="111023" y="54095"/>
                </a:cubicBezTo>
                <a:close/>
                <a:moveTo>
                  <a:pt x="2238695" y="50797"/>
                </a:moveTo>
                <a:cubicBezTo>
                  <a:pt x="2245744" y="50814"/>
                  <a:pt x="2252855" y="54456"/>
                  <a:pt x="2260028" y="61721"/>
                </a:cubicBezTo>
                <a:cubicBezTo>
                  <a:pt x="2269593" y="71407"/>
                  <a:pt x="2268779" y="76832"/>
                  <a:pt x="2257587" y="77993"/>
                </a:cubicBezTo>
                <a:cubicBezTo>
                  <a:pt x="2246395" y="79155"/>
                  <a:pt x="2237220" y="79961"/>
                  <a:pt x="2230065" y="80413"/>
                </a:cubicBezTo>
                <a:cubicBezTo>
                  <a:pt x="2222909" y="80865"/>
                  <a:pt x="2211135" y="81643"/>
                  <a:pt x="2194745" y="82747"/>
                </a:cubicBezTo>
                <a:cubicBezTo>
                  <a:pt x="2205543" y="86404"/>
                  <a:pt x="2209583" y="92552"/>
                  <a:pt x="2206866" y="101192"/>
                </a:cubicBezTo>
                <a:cubicBezTo>
                  <a:pt x="2204148" y="109832"/>
                  <a:pt x="2203012" y="127263"/>
                  <a:pt x="2203456" y="153484"/>
                </a:cubicBezTo>
                <a:cubicBezTo>
                  <a:pt x="2203901" y="179705"/>
                  <a:pt x="2205030" y="203051"/>
                  <a:pt x="2206844" y="223521"/>
                </a:cubicBezTo>
                <a:cubicBezTo>
                  <a:pt x="2208658" y="243992"/>
                  <a:pt x="2208153" y="259411"/>
                  <a:pt x="2205328" y="269779"/>
                </a:cubicBezTo>
                <a:cubicBezTo>
                  <a:pt x="2202503" y="280147"/>
                  <a:pt x="2197104" y="289985"/>
                  <a:pt x="2189130" y="299291"/>
                </a:cubicBezTo>
                <a:cubicBezTo>
                  <a:pt x="2181157" y="308598"/>
                  <a:pt x="2175220" y="308716"/>
                  <a:pt x="2171320" y="299646"/>
                </a:cubicBezTo>
                <a:cubicBezTo>
                  <a:pt x="2167419" y="290576"/>
                  <a:pt x="2159521" y="280427"/>
                  <a:pt x="2147626" y="269198"/>
                </a:cubicBezTo>
                <a:cubicBezTo>
                  <a:pt x="2135731" y="257970"/>
                  <a:pt x="2135907" y="253704"/>
                  <a:pt x="2148153" y="256400"/>
                </a:cubicBezTo>
                <a:cubicBezTo>
                  <a:pt x="2160400" y="259096"/>
                  <a:pt x="2168305" y="260333"/>
                  <a:pt x="2171868" y="260110"/>
                </a:cubicBezTo>
                <a:cubicBezTo>
                  <a:pt x="2175432" y="259888"/>
                  <a:pt x="2177633" y="255819"/>
                  <a:pt x="2178472" y="247903"/>
                </a:cubicBezTo>
                <a:cubicBezTo>
                  <a:pt x="2179311" y="239987"/>
                  <a:pt x="2179730" y="226651"/>
                  <a:pt x="2179730" y="207894"/>
                </a:cubicBezTo>
                <a:cubicBezTo>
                  <a:pt x="2179730" y="189080"/>
                  <a:pt x="2179286" y="165300"/>
                  <a:pt x="2178397" y="136555"/>
                </a:cubicBezTo>
                <a:cubicBezTo>
                  <a:pt x="2177508" y="107810"/>
                  <a:pt x="2175142" y="91122"/>
                  <a:pt x="2171298" y="86490"/>
                </a:cubicBezTo>
                <a:cubicBezTo>
                  <a:pt x="2133526" y="90046"/>
                  <a:pt x="2108044" y="93409"/>
                  <a:pt x="2094851" y="96578"/>
                </a:cubicBezTo>
                <a:cubicBezTo>
                  <a:pt x="2081658" y="99747"/>
                  <a:pt x="2070010" y="97037"/>
                  <a:pt x="2059907" y="88447"/>
                </a:cubicBezTo>
                <a:cubicBezTo>
                  <a:pt x="2049805" y="79857"/>
                  <a:pt x="2052425" y="75563"/>
                  <a:pt x="2067769" y="75563"/>
                </a:cubicBezTo>
                <a:cubicBezTo>
                  <a:pt x="2081163" y="75563"/>
                  <a:pt x="2098708" y="74232"/>
                  <a:pt x="2120405" y="71572"/>
                </a:cubicBezTo>
                <a:cubicBezTo>
                  <a:pt x="2142102" y="68912"/>
                  <a:pt x="2163734" y="65782"/>
                  <a:pt x="2185302" y="62183"/>
                </a:cubicBezTo>
                <a:cubicBezTo>
                  <a:pt x="2206869" y="58584"/>
                  <a:pt x="2222324" y="55185"/>
                  <a:pt x="2231667" y="51987"/>
                </a:cubicBezTo>
                <a:cubicBezTo>
                  <a:pt x="2234003" y="51188"/>
                  <a:pt x="2236345" y="50791"/>
                  <a:pt x="2238695" y="50797"/>
                </a:cubicBezTo>
                <a:close/>
                <a:moveTo>
                  <a:pt x="3494696" y="45577"/>
                </a:moveTo>
                <a:cubicBezTo>
                  <a:pt x="3492388" y="45635"/>
                  <a:pt x="3489335" y="46000"/>
                  <a:pt x="3485538" y="46674"/>
                </a:cubicBezTo>
                <a:cubicBezTo>
                  <a:pt x="3477945" y="48022"/>
                  <a:pt x="3469036" y="50087"/>
                  <a:pt x="3458812" y="52869"/>
                </a:cubicBezTo>
                <a:cubicBezTo>
                  <a:pt x="3459658" y="54217"/>
                  <a:pt x="3460855" y="60871"/>
                  <a:pt x="3462404" y="72831"/>
                </a:cubicBezTo>
                <a:cubicBezTo>
                  <a:pt x="3465229" y="72960"/>
                  <a:pt x="3469961" y="71418"/>
                  <a:pt x="3476601" y="68206"/>
                </a:cubicBezTo>
                <a:cubicBezTo>
                  <a:pt x="3483240" y="64994"/>
                  <a:pt x="3489134" y="66256"/>
                  <a:pt x="3494282" y="71992"/>
                </a:cubicBezTo>
                <a:cubicBezTo>
                  <a:pt x="3499430" y="77728"/>
                  <a:pt x="3497140" y="82026"/>
                  <a:pt x="3487410" y="84887"/>
                </a:cubicBezTo>
                <a:cubicBezTo>
                  <a:pt x="3477680" y="87748"/>
                  <a:pt x="3469947" y="89179"/>
                  <a:pt x="3464211" y="89179"/>
                </a:cubicBezTo>
                <a:lnTo>
                  <a:pt x="3466555" y="110624"/>
                </a:lnTo>
                <a:cubicBezTo>
                  <a:pt x="3483663" y="108230"/>
                  <a:pt x="3492701" y="106222"/>
                  <a:pt x="3493669" y="104601"/>
                </a:cubicBezTo>
                <a:cubicBezTo>
                  <a:pt x="3494637" y="102981"/>
                  <a:pt x="3496243" y="93144"/>
                  <a:pt x="3498487" y="75089"/>
                </a:cubicBezTo>
                <a:cubicBezTo>
                  <a:pt x="3500732" y="57035"/>
                  <a:pt x="3501033" y="47449"/>
                  <a:pt x="3499391" y="46330"/>
                </a:cubicBezTo>
                <a:cubicBezTo>
                  <a:pt x="3498570" y="45771"/>
                  <a:pt x="3497005" y="45520"/>
                  <a:pt x="3494696" y="45577"/>
                </a:cubicBezTo>
                <a:close/>
                <a:moveTo>
                  <a:pt x="182305" y="45050"/>
                </a:moveTo>
                <a:cubicBezTo>
                  <a:pt x="179367" y="44545"/>
                  <a:pt x="175381" y="44624"/>
                  <a:pt x="170348" y="45287"/>
                </a:cubicBezTo>
                <a:cubicBezTo>
                  <a:pt x="160281" y="46613"/>
                  <a:pt x="148608" y="48237"/>
                  <a:pt x="135329" y="50159"/>
                </a:cubicBezTo>
                <a:cubicBezTo>
                  <a:pt x="141624" y="54361"/>
                  <a:pt x="144080" y="58254"/>
                  <a:pt x="142696" y="61839"/>
                </a:cubicBezTo>
                <a:cubicBezTo>
                  <a:pt x="141313" y="65424"/>
                  <a:pt x="140205" y="71784"/>
                  <a:pt x="139373" y="80919"/>
                </a:cubicBezTo>
                <a:cubicBezTo>
                  <a:pt x="144894" y="80130"/>
                  <a:pt x="150462" y="78811"/>
                  <a:pt x="156076" y="76961"/>
                </a:cubicBezTo>
                <a:cubicBezTo>
                  <a:pt x="161690" y="75111"/>
                  <a:pt x="167734" y="76950"/>
                  <a:pt x="174209" y="82478"/>
                </a:cubicBezTo>
                <a:cubicBezTo>
                  <a:pt x="180683" y="88006"/>
                  <a:pt x="179988" y="92301"/>
                  <a:pt x="172122" y="95363"/>
                </a:cubicBezTo>
                <a:cubicBezTo>
                  <a:pt x="164257" y="98424"/>
                  <a:pt x="153219" y="101138"/>
                  <a:pt x="139007" y="103504"/>
                </a:cubicBezTo>
                <a:cubicBezTo>
                  <a:pt x="138305" y="111219"/>
                  <a:pt x="137530" y="119888"/>
                  <a:pt x="136684" y="129510"/>
                </a:cubicBezTo>
                <a:cubicBezTo>
                  <a:pt x="155412" y="127732"/>
                  <a:pt x="168190" y="126843"/>
                  <a:pt x="175016" y="126843"/>
                </a:cubicBezTo>
                <a:cubicBezTo>
                  <a:pt x="179045" y="113306"/>
                  <a:pt x="182634" y="97672"/>
                  <a:pt x="185781" y="79940"/>
                </a:cubicBezTo>
                <a:cubicBezTo>
                  <a:pt x="188929" y="62208"/>
                  <a:pt x="189661" y="51668"/>
                  <a:pt x="187976" y="48320"/>
                </a:cubicBezTo>
                <a:cubicBezTo>
                  <a:pt x="187133" y="46645"/>
                  <a:pt x="185243" y="45556"/>
                  <a:pt x="182305" y="45050"/>
                </a:cubicBezTo>
                <a:close/>
                <a:moveTo>
                  <a:pt x="4160969" y="39103"/>
                </a:moveTo>
                <a:cubicBezTo>
                  <a:pt x="4182106" y="39103"/>
                  <a:pt x="4198651" y="44839"/>
                  <a:pt x="4210604" y="56311"/>
                </a:cubicBezTo>
                <a:cubicBezTo>
                  <a:pt x="4222556" y="67783"/>
                  <a:pt x="4228533" y="82317"/>
                  <a:pt x="4228533" y="99912"/>
                </a:cubicBezTo>
                <a:cubicBezTo>
                  <a:pt x="4228533" y="112302"/>
                  <a:pt x="4225690" y="123710"/>
                  <a:pt x="4220004" y="134135"/>
                </a:cubicBezTo>
                <a:cubicBezTo>
                  <a:pt x="4214318" y="144560"/>
                  <a:pt x="4206728" y="153573"/>
                  <a:pt x="4197235" y="161174"/>
                </a:cubicBezTo>
                <a:cubicBezTo>
                  <a:pt x="4188746" y="168000"/>
                  <a:pt x="4182841" y="174725"/>
                  <a:pt x="4179522" y="181350"/>
                </a:cubicBezTo>
                <a:cubicBezTo>
                  <a:pt x="4176202" y="187975"/>
                  <a:pt x="4174542" y="192321"/>
                  <a:pt x="4174542" y="194386"/>
                </a:cubicBezTo>
                <a:lnTo>
                  <a:pt x="4174542" y="207959"/>
                </a:lnTo>
                <a:lnTo>
                  <a:pt x="4141975" y="207959"/>
                </a:lnTo>
                <a:lnTo>
                  <a:pt x="4141975" y="190342"/>
                </a:lnTo>
                <a:cubicBezTo>
                  <a:pt x="4141975" y="181981"/>
                  <a:pt x="4144076" y="173829"/>
                  <a:pt x="4148278" y="165884"/>
                </a:cubicBezTo>
                <a:cubicBezTo>
                  <a:pt x="4152479" y="157940"/>
                  <a:pt x="4159614" y="149393"/>
                  <a:pt x="4169681" y="140244"/>
                </a:cubicBezTo>
                <a:cubicBezTo>
                  <a:pt x="4176621" y="134178"/>
                  <a:pt x="4181389" y="127908"/>
                  <a:pt x="4183985" y="121433"/>
                </a:cubicBezTo>
                <a:cubicBezTo>
                  <a:pt x="4186580" y="114959"/>
                  <a:pt x="4187878" y="108681"/>
                  <a:pt x="4187878" y="102601"/>
                </a:cubicBezTo>
                <a:cubicBezTo>
                  <a:pt x="4187878" y="92047"/>
                  <a:pt x="4185548" y="84249"/>
                  <a:pt x="4180887" y="79209"/>
                </a:cubicBezTo>
                <a:cubicBezTo>
                  <a:pt x="4176227" y="74168"/>
                  <a:pt x="4169587" y="71648"/>
                  <a:pt x="4160969" y="71648"/>
                </a:cubicBezTo>
                <a:cubicBezTo>
                  <a:pt x="4152279" y="71648"/>
                  <a:pt x="4144944" y="75036"/>
                  <a:pt x="4138964" y="81811"/>
                </a:cubicBezTo>
                <a:cubicBezTo>
                  <a:pt x="4132984" y="88587"/>
                  <a:pt x="4129994" y="101396"/>
                  <a:pt x="4129994" y="120239"/>
                </a:cubicBezTo>
                <a:lnTo>
                  <a:pt x="4090695" y="120239"/>
                </a:lnTo>
                <a:cubicBezTo>
                  <a:pt x="4091612" y="91745"/>
                  <a:pt x="4098707" y="71099"/>
                  <a:pt x="4111979" y="58301"/>
                </a:cubicBezTo>
                <a:cubicBezTo>
                  <a:pt x="4125251" y="45502"/>
                  <a:pt x="4141581" y="39103"/>
                  <a:pt x="4160969" y="39103"/>
                </a:cubicBezTo>
                <a:close/>
                <a:moveTo>
                  <a:pt x="1422268" y="35829"/>
                </a:moveTo>
                <a:cubicBezTo>
                  <a:pt x="1420791" y="35523"/>
                  <a:pt x="1419067" y="35539"/>
                  <a:pt x="1417097" y="35876"/>
                </a:cubicBezTo>
                <a:cubicBezTo>
                  <a:pt x="1409217" y="37224"/>
                  <a:pt x="1392063" y="39927"/>
                  <a:pt x="1365634" y="43985"/>
                </a:cubicBezTo>
                <a:cubicBezTo>
                  <a:pt x="1366523" y="46136"/>
                  <a:pt x="1367720" y="52604"/>
                  <a:pt x="1369226" y="63388"/>
                </a:cubicBezTo>
                <a:cubicBezTo>
                  <a:pt x="1373184" y="63488"/>
                  <a:pt x="1382903" y="61713"/>
                  <a:pt x="1398383" y="58064"/>
                </a:cubicBezTo>
                <a:cubicBezTo>
                  <a:pt x="1413864" y="54414"/>
                  <a:pt x="1422174" y="56300"/>
                  <a:pt x="1423314" y="63721"/>
                </a:cubicBezTo>
                <a:cubicBezTo>
                  <a:pt x="1424454" y="71142"/>
                  <a:pt x="1418721" y="76118"/>
                  <a:pt x="1406116" y="78649"/>
                </a:cubicBezTo>
                <a:cubicBezTo>
                  <a:pt x="1393511" y="81180"/>
                  <a:pt x="1381817" y="81542"/>
                  <a:pt x="1371033" y="79736"/>
                </a:cubicBezTo>
                <a:lnTo>
                  <a:pt x="1374625" y="106580"/>
                </a:lnTo>
                <a:cubicBezTo>
                  <a:pt x="1381236" y="104774"/>
                  <a:pt x="1389618" y="103200"/>
                  <a:pt x="1399771" y="101859"/>
                </a:cubicBezTo>
                <a:cubicBezTo>
                  <a:pt x="1409924" y="100518"/>
                  <a:pt x="1417545" y="99848"/>
                  <a:pt x="1422636" y="99848"/>
                </a:cubicBezTo>
                <a:cubicBezTo>
                  <a:pt x="1426824" y="76401"/>
                  <a:pt x="1428917" y="58871"/>
                  <a:pt x="1428917" y="47255"/>
                </a:cubicBezTo>
                <a:cubicBezTo>
                  <a:pt x="1428917" y="40555"/>
                  <a:pt x="1426701" y="36746"/>
                  <a:pt x="1422268" y="35829"/>
                </a:cubicBezTo>
                <a:close/>
                <a:moveTo>
                  <a:pt x="3258848" y="26032"/>
                </a:moveTo>
                <a:cubicBezTo>
                  <a:pt x="3264094" y="26737"/>
                  <a:pt x="3270493" y="28942"/>
                  <a:pt x="3278043" y="32649"/>
                </a:cubicBezTo>
                <a:cubicBezTo>
                  <a:pt x="3293129" y="40178"/>
                  <a:pt x="3298872" y="46524"/>
                  <a:pt x="3295273" y="51686"/>
                </a:cubicBezTo>
                <a:cubicBezTo>
                  <a:pt x="3291673" y="56849"/>
                  <a:pt x="3289874" y="73820"/>
                  <a:pt x="3289874" y="102601"/>
                </a:cubicBezTo>
                <a:cubicBezTo>
                  <a:pt x="3289874" y="133088"/>
                  <a:pt x="3290089" y="156864"/>
                  <a:pt x="3290519" y="173929"/>
                </a:cubicBezTo>
                <a:cubicBezTo>
                  <a:pt x="3290949" y="190994"/>
                  <a:pt x="3292301" y="210690"/>
                  <a:pt x="3294574" y="233018"/>
                </a:cubicBezTo>
                <a:cubicBezTo>
                  <a:pt x="3296847" y="255346"/>
                  <a:pt x="3294223" y="275426"/>
                  <a:pt x="3286701" y="293258"/>
                </a:cubicBezTo>
                <a:cubicBezTo>
                  <a:pt x="3279179" y="311090"/>
                  <a:pt x="3272529" y="315252"/>
                  <a:pt x="3266750" y="305744"/>
                </a:cubicBezTo>
                <a:cubicBezTo>
                  <a:pt x="3260971" y="296237"/>
                  <a:pt x="3251205" y="284736"/>
                  <a:pt x="3237453" y="271242"/>
                </a:cubicBezTo>
                <a:cubicBezTo>
                  <a:pt x="3223701" y="257748"/>
                  <a:pt x="3221141" y="251944"/>
                  <a:pt x="3229774" y="253829"/>
                </a:cubicBezTo>
                <a:cubicBezTo>
                  <a:pt x="3238407" y="255715"/>
                  <a:pt x="3245731" y="257289"/>
                  <a:pt x="3251747" y="258551"/>
                </a:cubicBezTo>
                <a:cubicBezTo>
                  <a:pt x="3257762" y="259813"/>
                  <a:pt x="3261545" y="257038"/>
                  <a:pt x="3263093" y="250226"/>
                </a:cubicBezTo>
                <a:cubicBezTo>
                  <a:pt x="3264642" y="243415"/>
                  <a:pt x="3265416" y="227504"/>
                  <a:pt x="3265416" y="202495"/>
                </a:cubicBezTo>
                <a:cubicBezTo>
                  <a:pt x="3265416" y="176525"/>
                  <a:pt x="3264972" y="150537"/>
                  <a:pt x="3264083" y="124531"/>
                </a:cubicBezTo>
                <a:cubicBezTo>
                  <a:pt x="3263194" y="98525"/>
                  <a:pt x="3261889" y="80800"/>
                  <a:pt x="3260168" y="71357"/>
                </a:cubicBezTo>
                <a:cubicBezTo>
                  <a:pt x="3258447" y="61914"/>
                  <a:pt x="3256576" y="55777"/>
                  <a:pt x="3254554" y="52944"/>
                </a:cubicBezTo>
                <a:cubicBezTo>
                  <a:pt x="3252532" y="50112"/>
                  <a:pt x="3242605" y="50464"/>
                  <a:pt x="3224773" y="53998"/>
                </a:cubicBezTo>
                <a:cubicBezTo>
                  <a:pt x="3206941" y="57533"/>
                  <a:pt x="3193196" y="60681"/>
                  <a:pt x="3183537" y="63441"/>
                </a:cubicBezTo>
                <a:cubicBezTo>
                  <a:pt x="3173879" y="66202"/>
                  <a:pt x="3164641" y="63961"/>
                  <a:pt x="3155821" y="56719"/>
                </a:cubicBezTo>
                <a:cubicBezTo>
                  <a:pt x="3147002" y="49478"/>
                  <a:pt x="3147568" y="45857"/>
                  <a:pt x="3157521" y="45857"/>
                </a:cubicBezTo>
                <a:cubicBezTo>
                  <a:pt x="3164476" y="45857"/>
                  <a:pt x="3179583" y="44100"/>
                  <a:pt x="3202843" y="40587"/>
                </a:cubicBezTo>
                <a:cubicBezTo>
                  <a:pt x="3226103" y="37073"/>
                  <a:pt x="3240676" y="33019"/>
                  <a:pt x="3246563" y="28423"/>
                </a:cubicBezTo>
                <a:cubicBezTo>
                  <a:pt x="3249506" y="26125"/>
                  <a:pt x="3253601" y="25328"/>
                  <a:pt x="3258848" y="26032"/>
                </a:cubicBezTo>
                <a:close/>
                <a:moveTo>
                  <a:pt x="2560608" y="25863"/>
                </a:moveTo>
                <a:cubicBezTo>
                  <a:pt x="2563322" y="25781"/>
                  <a:pt x="2566170" y="26239"/>
                  <a:pt x="2569153" y="27240"/>
                </a:cubicBezTo>
                <a:cubicBezTo>
                  <a:pt x="2575119" y="29240"/>
                  <a:pt x="2580819" y="33237"/>
                  <a:pt x="2586254" y="39232"/>
                </a:cubicBezTo>
                <a:cubicBezTo>
                  <a:pt x="2591689" y="45226"/>
                  <a:pt x="2592054" y="50066"/>
                  <a:pt x="2587351" y="53751"/>
                </a:cubicBezTo>
                <a:cubicBezTo>
                  <a:pt x="2582647" y="57436"/>
                  <a:pt x="2579016" y="63983"/>
                  <a:pt x="2576456" y="73390"/>
                </a:cubicBezTo>
                <a:cubicBezTo>
                  <a:pt x="2573896" y="82797"/>
                  <a:pt x="2571652" y="91114"/>
                  <a:pt x="2569723" y="98342"/>
                </a:cubicBezTo>
                <a:cubicBezTo>
                  <a:pt x="2567794" y="105569"/>
                  <a:pt x="2562320" y="112148"/>
                  <a:pt x="2553300" y="118078"/>
                </a:cubicBezTo>
                <a:cubicBezTo>
                  <a:pt x="2544280" y="124007"/>
                  <a:pt x="2538397" y="123824"/>
                  <a:pt x="2535651" y="117529"/>
                </a:cubicBezTo>
                <a:cubicBezTo>
                  <a:pt x="2532905" y="111234"/>
                  <a:pt x="2528036" y="104684"/>
                  <a:pt x="2521045" y="97879"/>
                </a:cubicBezTo>
                <a:cubicBezTo>
                  <a:pt x="2514054" y="91075"/>
                  <a:pt x="2514868" y="88132"/>
                  <a:pt x="2523487" y="89049"/>
                </a:cubicBezTo>
                <a:cubicBezTo>
                  <a:pt x="2532105" y="89967"/>
                  <a:pt x="2537268" y="90419"/>
                  <a:pt x="2538974" y="90405"/>
                </a:cubicBezTo>
                <a:cubicBezTo>
                  <a:pt x="2540107" y="90405"/>
                  <a:pt x="2541519" y="89387"/>
                  <a:pt x="2543212" y="87350"/>
                </a:cubicBezTo>
                <a:cubicBezTo>
                  <a:pt x="2544904" y="85314"/>
                  <a:pt x="2546858" y="79513"/>
                  <a:pt x="2549073" y="69948"/>
                </a:cubicBezTo>
                <a:cubicBezTo>
                  <a:pt x="2551289" y="60383"/>
                  <a:pt x="2552128" y="54676"/>
                  <a:pt x="2551590" y="52826"/>
                </a:cubicBezTo>
                <a:cubicBezTo>
                  <a:pt x="2551052" y="50976"/>
                  <a:pt x="2549202" y="50263"/>
                  <a:pt x="2546040" y="50686"/>
                </a:cubicBezTo>
                <a:cubicBezTo>
                  <a:pt x="2542878" y="51109"/>
                  <a:pt x="2535152" y="52597"/>
                  <a:pt x="2522863" y="55149"/>
                </a:cubicBezTo>
                <a:cubicBezTo>
                  <a:pt x="2529158" y="60140"/>
                  <a:pt x="2530571" y="64574"/>
                  <a:pt x="2527101" y="68453"/>
                </a:cubicBezTo>
                <a:cubicBezTo>
                  <a:pt x="2523630" y="72332"/>
                  <a:pt x="2517141" y="81965"/>
                  <a:pt x="2507634" y="97352"/>
                </a:cubicBezTo>
                <a:cubicBezTo>
                  <a:pt x="2498126" y="112740"/>
                  <a:pt x="2485439" y="124674"/>
                  <a:pt x="2469571" y="133156"/>
                </a:cubicBezTo>
                <a:cubicBezTo>
                  <a:pt x="2453704" y="141639"/>
                  <a:pt x="2451000" y="139384"/>
                  <a:pt x="2461462" y="126391"/>
                </a:cubicBezTo>
                <a:cubicBezTo>
                  <a:pt x="2471923" y="113399"/>
                  <a:pt x="2480262" y="100687"/>
                  <a:pt x="2486478" y="88254"/>
                </a:cubicBezTo>
                <a:cubicBezTo>
                  <a:pt x="2492695" y="75821"/>
                  <a:pt x="2496670" y="66234"/>
                  <a:pt x="2498406" y="59494"/>
                </a:cubicBezTo>
                <a:cubicBezTo>
                  <a:pt x="2495294" y="61287"/>
                  <a:pt x="2492153" y="62409"/>
                  <a:pt x="2488984" y="62861"/>
                </a:cubicBezTo>
                <a:cubicBezTo>
                  <a:pt x="2485815" y="63312"/>
                  <a:pt x="2480294" y="60452"/>
                  <a:pt x="2472421" y="54278"/>
                </a:cubicBezTo>
                <a:cubicBezTo>
                  <a:pt x="2464549" y="48105"/>
                  <a:pt x="2466527" y="44724"/>
                  <a:pt x="2478358" y="44136"/>
                </a:cubicBezTo>
                <a:cubicBezTo>
                  <a:pt x="2490189" y="43548"/>
                  <a:pt x="2504343" y="41250"/>
                  <a:pt x="2520819" y="37242"/>
                </a:cubicBezTo>
                <a:cubicBezTo>
                  <a:pt x="2537296" y="33234"/>
                  <a:pt x="2547980" y="30065"/>
                  <a:pt x="2552870" y="27734"/>
                </a:cubicBezTo>
                <a:cubicBezTo>
                  <a:pt x="2555315" y="26569"/>
                  <a:pt x="2557894" y="25945"/>
                  <a:pt x="2560608" y="25863"/>
                </a:cubicBezTo>
                <a:close/>
                <a:moveTo>
                  <a:pt x="3639961" y="25637"/>
                </a:moveTo>
                <a:cubicBezTo>
                  <a:pt x="3648974" y="23802"/>
                  <a:pt x="3655904" y="26035"/>
                  <a:pt x="3660750" y="32338"/>
                </a:cubicBezTo>
                <a:cubicBezTo>
                  <a:pt x="3665598" y="38640"/>
                  <a:pt x="3662615" y="43089"/>
                  <a:pt x="3651802" y="45685"/>
                </a:cubicBezTo>
                <a:cubicBezTo>
                  <a:pt x="3640990" y="48280"/>
                  <a:pt x="3623000" y="51801"/>
                  <a:pt x="3597833" y="56246"/>
                </a:cubicBezTo>
                <a:cubicBezTo>
                  <a:pt x="3606839" y="59960"/>
                  <a:pt x="3609635" y="64298"/>
                  <a:pt x="3606222" y="69260"/>
                </a:cubicBezTo>
                <a:cubicBezTo>
                  <a:pt x="3602809" y="74222"/>
                  <a:pt x="3596413" y="82611"/>
                  <a:pt x="3587035" y="94427"/>
                </a:cubicBezTo>
                <a:cubicBezTo>
                  <a:pt x="3601934" y="91043"/>
                  <a:pt x="3612392" y="87723"/>
                  <a:pt x="3618407" y="84468"/>
                </a:cubicBezTo>
                <a:cubicBezTo>
                  <a:pt x="3624423" y="81213"/>
                  <a:pt x="3632622" y="82371"/>
                  <a:pt x="3643004" y="87942"/>
                </a:cubicBezTo>
                <a:cubicBezTo>
                  <a:pt x="3653387" y="93513"/>
                  <a:pt x="3657625" y="98733"/>
                  <a:pt x="3655717" y="103601"/>
                </a:cubicBezTo>
                <a:cubicBezTo>
                  <a:pt x="3653810" y="108470"/>
                  <a:pt x="3652232" y="112779"/>
                  <a:pt x="3650985" y="116529"/>
                </a:cubicBezTo>
                <a:cubicBezTo>
                  <a:pt x="3649737" y="120279"/>
                  <a:pt x="3649558" y="129080"/>
                  <a:pt x="3650447" y="142933"/>
                </a:cubicBezTo>
                <a:cubicBezTo>
                  <a:pt x="3651336" y="156786"/>
                  <a:pt x="3650662" y="171086"/>
                  <a:pt x="3648425" y="185835"/>
                </a:cubicBezTo>
                <a:cubicBezTo>
                  <a:pt x="3646188" y="200584"/>
                  <a:pt x="3641445" y="204309"/>
                  <a:pt x="3634196" y="197010"/>
                </a:cubicBezTo>
                <a:cubicBezTo>
                  <a:pt x="3626947" y="189711"/>
                  <a:pt x="3623774" y="183806"/>
                  <a:pt x="3624678" y="179296"/>
                </a:cubicBezTo>
                <a:cubicBezTo>
                  <a:pt x="3625581" y="174786"/>
                  <a:pt x="3626255" y="163672"/>
                  <a:pt x="3626700" y="145955"/>
                </a:cubicBezTo>
                <a:cubicBezTo>
                  <a:pt x="3627144" y="128238"/>
                  <a:pt x="3626660" y="116597"/>
                  <a:pt x="3625248" y="111033"/>
                </a:cubicBezTo>
                <a:cubicBezTo>
                  <a:pt x="3623835" y="105469"/>
                  <a:pt x="3618848" y="103949"/>
                  <a:pt x="3610287" y="106473"/>
                </a:cubicBezTo>
                <a:lnTo>
                  <a:pt x="3569504" y="114131"/>
                </a:lnTo>
                <a:cubicBezTo>
                  <a:pt x="3569504" y="127180"/>
                  <a:pt x="3568973" y="144958"/>
                  <a:pt x="3567912" y="167465"/>
                </a:cubicBezTo>
                <a:cubicBezTo>
                  <a:pt x="3566851" y="189972"/>
                  <a:pt x="3562323" y="198092"/>
                  <a:pt x="3554328" y="191826"/>
                </a:cubicBezTo>
                <a:cubicBezTo>
                  <a:pt x="3546334" y="185559"/>
                  <a:pt x="3542792" y="178912"/>
                  <a:pt x="3543702" y="171886"/>
                </a:cubicBezTo>
                <a:cubicBezTo>
                  <a:pt x="3544613" y="164859"/>
                  <a:pt x="3545513" y="154233"/>
                  <a:pt x="3546402" y="140007"/>
                </a:cubicBezTo>
                <a:cubicBezTo>
                  <a:pt x="3547291" y="125782"/>
                  <a:pt x="3545936" y="115306"/>
                  <a:pt x="3542336" y="108581"/>
                </a:cubicBezTo>
                <a:cubicBezTo>
                  <a:pt x="3538737" y="101855"/>
                  <a:pt x="3540565" y="98493"/>
                  <a:pt x="3547821" y="98493"/>
                </a:cubicBezTo>
                <a:cubicBezTo>
                  <a:pt x="3552754" y="98493"/>
                  <a:pt x="3556644" y="98715"/>
                  <a:pt x="3559491" y="99159"/>
                </a:cubicBezTo>
                <a:cubicBezTo>
                  <a:pt x="3562337" y="99604"/>
                  <a:pt x="3566198" y="99288"/>
                  <a:pt x="3571074" y="98213"/>
                </a:cubicBezTo>
                <a:cubicBezTo>
                  <a:pt x="3577111" y="76989"/>
                  <a:pt x="3579628" y="64535"/>
                  <a:pt x="3578624" y="60849"/>
                </a:cubicBezTo>
                <a:cubicBezTo>
                  <a:pt x="3572988" y="62613"/>
                  <a:pt x="3567643" y="63728"/>
                  <a:pt x="3562588" y="64194"/>
                </a:cubicBezTo>
                <a:cubicBezTo>
                  <a:pt x="3557533" y="64660"/>
                  <a:pt x="3551095" y="62180"/>
                  <a:pt x="3543272" y="56752"/>
                </a:cubicBezTo>
                <a:cubicBezTo>
                  <a:pt x="3535449" y="51324"/>
                  <a:pt x="3537468" y="47717"/>
                  <a:pt x="3549327" y="45932"/>
                </a:cubicBezTo>
                <a:cubicBezTo>
                  <a:pt x="3561187" y="44147"/>
                  <a:pt x="3572286" y="41902"/>
                  <a:pt x="3582625" y="39199"/>
                </a:cubicBezTo>
                <a:cubicBezTo>
                  <a:pt x="3592965" y="36496"/>
                  <a:pt x="3602852" y="34019"/>
                  <a:pt x="3612288" y="31768"/>
                </a:cubicBezTo>
                <a:cubicBezTo>
                  <a:pt x="3621724" y="29516"/>
                  <a:pt x="3630948" y="27473"/>
                  <a:pt x="3639961" y="25637"/>
                </a:cubicBezTo>
                <a:close/>
                <a:moveTo>
                  <a:pt x="3082912" y="23303"/>
                </a:moveTo>
                <a:cubicBezTo>
                  <a:pt x="3088110" y="22120"/>
                  <a:pt x="3095478" y="23859"/>
                  <a:pt x="3105014" y="28519"/>
                </a:cubicBezTo>
                <a:cubicBezTo>
                  <a:pt x="3115023" y="32520"/>
                  <a:pt x="3123140" y="38464"/>
                  <a:pt x="3129364" y="46352"/>
                </a:cubicBezTo>
                <a:cubicBezTo>
                  <a:pt x="3135587" y="54239"/>
                  <a:pt x="3136408" y="62000"/>
                  <a:pt x="3131827" y="69636"/>
                </a:cubicBezTo>
                <a:cubicBezTo>
                  <a:pt x="3127245" y="77273"/>
                  <a:pt x="3121326" y="78639"/>
                  <a:pt x="3114070" y="73734"/>
                </a:cubicBezTo>
                <a:cubicBezTo>
                  <a:pt x="3106814" y="68830"/>
                  <a:pt x="3098507" y="59494"/>
                  <a:pt x="3089150" y="45728"/>
                </a:cubicBezTo>
                <a:cubicBezTo>
                  <a:pt x="3079793" y="31961"/>
                  <a:pt x="3077714" y="24486"/>
                  <a:pt x="3082912" y="23303"/>
                </a:cubicBezTo>
                <a:close/>
                <a:moveTo>
                  <a:pt x="3502429" y="23142"/>
                </a:moveTo>
                <a:cubicBezTo>
                  <a:pt x="3504996" y="22798"/>
                  <a:pt x="3507497" y="22991"/>
                  <a:pt x="3509931" y="23723"/>
                </a:cubicBezTo>
                <a:cubicBezTo>
                  <a:pt x="3514800" y="25185"/>
                  <a:pt x="3521220" y="28079"/>
                  <a:pt x="3529193" y="32402"/>
                </a:cubicBezTo>
                <a:cubicBezTo>
                  <a:pt x="3537167" y="36726"/>
                  <a:pt x="3539497" y="40881"/>
                  <a:pt x="3536184" y="44867"/>
                </a:cubicBezTo>
                <a:cubicBezTo>
                  <a:pt x="3532872" y="48854"/>
                  <a:pt x="3530172" y="54594"/>
                  <a:pt x="3528086" y="62086"/>
                </a:cubicBezTo>
                <a:cubicBezTo>
                  <a:pt x="3525999" y="69579"/>
                  <a:pt x="3523339" y="80263"/>
                  <a:pt x="3520105" y="94137"/>
                </a:cubicBezTo>
                <a:cubicBezTo>
                  <a:pt x="3516871" y="108011"/>
                  <a:pt x="3512914" y="117852"/>
                  <a:pt x="3508232" y="123660"/>
                </a:cubicBezTo>
                <a:cubicBezTo>
                  <a:pt x="3503550" y="129467"/>
                  <a:pt x="3498814" y="128327"/>
                  <a:pt x="3494024" y="120239"/>
                </a:cubicBezTo>
                <a:lnTo>
                  <a:pt x="3466383" y="126327"/>
                </a:lnTo>
                <a:cubicBezTo>
                  <a:pt x="3465408" y="132163"/>
                  <a:pt x="3462411" y="135082"/>
                  <a:pt x="3457392" y="135082"/>
                </a:cubicBezTo>
                <a:cubicBezTo>
                  <a:pt x="3453219" y="135082"/>
                  <a:pt x="3450136" y="129123"/>
                  <a:pt x="3448143" y="117206"/>
                </a:cubicBezTo>
                <a:cubicBezTo>
                  <a:pt x="3446149" y="105290"/>
                  <a:pt x="3443392" y="92290"/>
                  <a:pt x="3439872" y="78208"/>
                </a:cubicBezTo>
                <a:cubicBezTo>
                  <a:pt x="3436351" y="64126"/>
                  <a:pt x="3432978" y="54088"/>
                  <a:pt x="3429751" y="48094"/>
                </a:cubicBezTo>
                <a:cubicBezTo>
                  <a:pt x="3426525" y="42100"/>
                  <a:pt x="3428984" y="39103"/>
                  <a:pt x="3437129" y="39103"/>
                </a:cubicBezTo>
                <a:lnTo>
                  <a:pt x="3450638" y="39103"/>
                </a:lnTo>
                <a:cubicBezTo>
                  <a:pt x="3453764" y="39103"/>
                  <a:pt x="3460511" y="37593"/>
                  <a:pt x="3470879" y="34575"/>
                </a:cubicBezTo>
                <a:cubicBezTo>
                  <a:pt x="3481247" y="31556"/>
                  <a:pt x="3489130" y="28627"/>
                  <a:pt x="3494530" y="25788"/>
                </a:cubicBezTo>
                <a:cubicBezTo>
                  <a:pt x="3497229" y="24368"/>
                  <a:pt x="3499862" y="23486"/>
                  <a:pt x="3502429" y="23142"/>
                </a:cubicBezTo>
                <a:close/>
                <a:moveTo>
                  <a:pt x="1681399" y="21738"/>
                </a:moveTo>
                <a:cubicBezTo>
                  <a:pt x="1683262" y="21769"/>
                  <a:pt x="1685548" y="22262"/>
                  <a:pt x="1688256" y="23217"/>
                </a:cubicBezTo>
                <a:cubicBezTo>
                  <a:pt x="1699090" y="27039"/>
                  <a:pt x="1706992" y="31570"/>
                  <a:pt x="1711960" y="36812"/>
                </a:cubicBezTo>
                <a:cubicBezTo>
                  <a:pt x="1716929" y="42053"/>
                  <a:pt x="1717786" y="47187"/>
                  <a:pt x="1714531" y="52213"/>
                </a:cubicBezTo>
                <a:cubicBezTo>
                  <a:pt x="1711276" y="57239"/>
                  <a:pt x="1707608" y="68597"/>
                  <a:pt x="1703529" y="86285"/>
                </a:cubicBezTo>
                <a:cubicBezTo>
                  <a:pt x="1699449" y="103974"/>
                  <a:pt x="1695293" y="119738"/>
                  <a:pt x="1691063" y="133576"/>
                </a:cubicBezTo>
                <a:cubicBezTo>
                  <a:pt x="1701202" y="132744"/>
                  <a:pt x="1711670" y="131174"/>
                  <a:pt x="1722468" y="128865"/>
                </a:cubicBezTo>
                <a:cubicBezTo>
                  <a:pt x="1724820" y="121365"/>
                  <a:pt x="1725096" y="113751"/>
                  <a:pt x="1723297" y="106021"/>
                </a:cubicBezTo>
                <a:cubicBezTo>
                  <a:pt x="1721497" y="98292"/>
                  <a:pt x="1726921" y="97915"/>
                  <a:pt x="1739569" y="104892"/>
                </a:cubicBezTo>
                <a:cubicBezTo>
                  <a:pt x="1752217" y="111868"/>
                  <a:pt x="1757383" y="118400"/>
                  <a:pt x="1755067" y="124488"/>
                </a:cubicBezTo>
                <a:cubicBezTo>
                  <a:pt x="1752751" y="130575"/>
                  <a:pt x="1750471" y="138570"/>
                  <a:pt x="1748227" y="148472"/>
                </a:cubicBezTo>
                <a:cubicBezTo>
                  <a:pt x="1745983" y="158374"/>
                  <a:pt x="1742365" y="170125"/>
                  <a:pt x="1737375" y="183727"/>
                </a:cubicBezTo>
                <a:cubicBezTo>
                  <a:pt x="1732385" y="197329"/>
                  <a:pt x="1726842" y="209307"/>
                  <a:pt x="1720747" y="219660"/>
                </a:cubicBezTo>
                <a:cubicBezTo>
                  <a:pt x="1734916" y="229913"/>
                  <a:pt x="1743635" y="239568"/>
                  <a:pt x="1746904" y="248624"/>
                </a:cubicBezTo>
                <a:cubicBezTo>
                  <a:pt x="1750174" y="257680"/>
                  <a:pt x="1749643" y="266664"/>
                  <a:pt x="1745312" y="275576"/>
                </a:cubicBezTo>
                <a:cubicBezTo>
                  <a:pt x="1740982" y="284489"/>
                  <a:pt x="1734783" y="282829"/>
                  <a:pt x="1726717" y="270597"/>
                </a:cubicBezTo>
                <a:cubicBezTo>
                  <a:pt x="1718650" y="258364"/>
                  <a:pt x="1711462" y="247387"/>
                  <a:pt x="1705153" y="237664"/>
                </a:cubicBezTo>
                <a:cubicBezTo>
                  <a:pt x="1689895" y="252650"/>
                  <a:pt x="1675576" y="262910"/>
                  <a:pt x="1662197" y="268446"/>
                </a:cubicBezTo>
                <a:cubicBezTo>
                  <a:pt x="1648817" y="273981"/>
                  <a:pt x="1635857" y="277207"/>
                  <a:pt x="1623317" y="278125"/>
                </a:cubicBezTo>
                <a:cubicBezTo>
                  <a:pt x="1610776" y="279043"/>
                  <a:pt x="1609321" y="276637"/>
                  <a:pt x="1618950" y="270908"/>
                </a:cubicBezTo>
                <a:cubicBezTo>
                  <a:pt x="1628580" y="265180"/>
                  <a:pt x="1639980" y="258364"/>
                  <a:pt x="1653151" y="250463"/>
                </a:cubicBezTo>
                <a:cubicBezTo>
                  <a:pt x="1666323" y="242561"/>
                  <a:pt x="1678903" y="233040"/>
                  <a:pt x="1690891" y="221897"/>
                </a:cubicBezTo>
                <a:cubicBezTo>
                  <a:pt x="1677440" y="209307"/>
                  <a:pt x="1668456" y="201437"/>
                  <a:pt x="1663939" y="198290"/>
                </a:cubicBezTo>
                <a:cubicBezTo>
                  <a:pt x="1659422" y="195142"/>
                  <a:pt x="1658063" y="190062"/>
                  <a:pt x="1659863" y="183050"/>
                </a:cubicBezTo>
                <a:cubicBezTo>
                  <a:pt x="1661662" y="176037"/>
                  <a:pt x="1663910" y="167698"/>
                  <a:pt x="1666606" y="158033"/>
                </a:cubicBezTo>
                <a:cubicBezTo>
                  <a:pt x="1640622" y="164199"/>
                  <a:pt x="1623661" y="169114"/>
                  <a:pt x="1615723" y="172778"/>
                </a:cubicBezTo>
                <a:cubicBezTo>
                  <a:pt x="1607786" y="176442"/>
                  <a:pt x="1598985" y="172847"/>
                  <a:pt x="1589319" y="161991"/>
                </a:cubicBezTo>
                <a:cubicBezTo>
                  <a:pt x="1579654" y="151135"/>
                  <a:pt x="1580848" y="146159"/>
                  <a:pt x="1592901" y="147063"/>
                </a:cubicBezTo>
                <a:cubicBezTo>
                  <a:pt x="1604954" y="147966"/>
                  <a:pt x="1630497" y="145478"/>
                  <a:pt x="1669531" y="139599"/>
                </a:cubicBezTo>
                <a:cubicBezTo>
                  <a:pt x="1673045" y="112295"/>
                  <a:pt x="1675683" y="90605"/>
                  <a:pt x="1677447" y="74530"/>
                </a:cubicBezTo>
                <a:cubicBezTo>
                  <a:pt x="1679211" y="58455"/>
                  <a:pt x="1678745" y="44928"/>
                  <a:pt x="1676049" y="33951"/>
                </a:cubicBezTo>
                <a:cubicBezTo>
                  <a:pt x="1674027" y="25718"/>
                  <a:pt x="1675810" y="21647"/>
                  <a:pt x="1681399" y="21738"/>
                </a:cubicBezTo>
                <a:close/>
                <a:moveTo>
                  <a:pt x="2811843" y="21338"/>
                </a:moveTo>
                <a:cubicBezTo>
                  <a:pt x="2813282" y="21103"/>
                  <a:pt x="2815148" y="21224"/>
                  <a:pt x="2817443" y="21701"/>
                </a:cubicBezTo>
                <a:cubicBezTo>
                  <a:pt x="2826620" y="23608"/>
                  <a:pt x="2834744" y="26361"/>
                  <a:pt x="2841814" y="29961"/>
                </a:cubicBezTo>
                <a:cubicBezTo>
                  <a:pt x="2848883" y="33560"/>
                  <a:pt x="2851726" y="38400"/>
                  <a:pt x="2850343" y="44480"/>
                </a:cubicBezTo>
                <a:cubicBezTo>
                  <a:pt x="2848959" y="50560"/>
                  <a:pt x="2847833" y="59423"/>
                  <a:pt x="2846966" y="71067"/>
                </a:cubicBezTo>
                <a:cubicBezTo>
                  <a:pt x="2846098" y="82711"/>
                  <a:pt x="2845664" y="90950"/>
                  <a:pt x="2845664" y="95782"/>
                </a:cubicBezTo>
                <a:cubicBezTo>
                  <a:pt x="2852275" y="94233"/>
                  <a:pt x="2858377" y="91595"/>
                  <a:pt x="2863969" y="87866"/>
                </a:cubicBezTo>
                <a:cubicBezTo>
                  <a:pt x="2869562" y="84138"/>
                  <a:pt x="2879159" y="86350"/>
                  <a:pt x="2892761" y="94502"/>
                </a:cubicBezTo>
                <a:cubicBezTo>
                  <a:pt x="2906363" y="102655"/>
                  <a:pt x="2910615" y="109129"/>
                  <a:pt x="2905517" y="113926"/>
                </a:cubicBezTo>
                <a:cubicBezTo>
                  <a:pt x="2900419" y="118723"/>
                  <a:pt x="2894421" y="133368"/>
                  <a:pt x="2887523" y="157861"/>
                </a:cubicBezTo>
                <a:cubicBezTo>
                  <a:pt x="2902839" y="156169"/>
                  <a:pt x="2914246" y="154172"/>
                  <a:pt x="2921746" y="151870"/>
                </a:cubicBezTo>
                <a:cubicBezTo>
                  <a:pt x="2929246" y="149569"/>
                  <a:pt x="2936423" y="149157"/>
                  <a:pt x="2943278" y="150634"/>
                </a:cubicBezTo>
                <a:cubicBezTo>
                  <a:pt x="2950133" y="152111"/>
                  <a:pt x="2956051" y="156861"/>
                  <a:pt x="2961035" y="164884"/>
                </a:cubicBezTo>
                <a:cubicBezTo>
                  <a:pt x="2966018" y="172907"/>
                  <a:pt x="2961282" y="176919"/>
                  <a:pt x="2946827" y="176919"/>
                </a:cubicBezTo>
                <a:cubicBezTo>
                  <a:pt x="2935427" y="176919"/>
                  <a:pt x="2920054" y="178045"/>
                  <a:pt x="2900709" y="180296"/>
                </a:cubicBezTo>
                <a:cubicBezTo>
                  <a:pt x="2881364" y="182548"/>
                  <a:pt x="2861668" y="184770"/>
                  <a:pt x="2841620" y="186964"/>
                </a:cubicBezTo>
                <a:cubicBezTo>
                  <a:pt x="2851156" y="198322"/>
                  <a:pt x="2863242" y="211762"/>
                  <a:pt x="2877876" y="227286"/>
                </a:cubicBezTo>
                <a:cubicBezTo>
                  <a:pt x="2892510" y="242809"/>
                  <a:pt x="2905101" y="253424"/>
                  <a:pt x="2915648" y="259132"/>
                </a:cubicBezTo>
                <a:cubicBezTo>
                  <a:pt x="2926195" y="264839"/>
                  <a:pt x="2936742" y="269758"/>
                  <a:pt x="2947290" y="273888"/>
                </a:cubicBezTo>
                <a:cubicBezTo>
                  <a:pt x="2957837" y="278018"/>
                  <a:pt x="2962046" y="281549"/>
                  <a:pt x="2959916" y="284481"/>
                </a:cubicBezTo>
                <a:cubicBezTo>
                  <a:pt x="2957787" y="287414"/>
                  <a:pt x="2950953" y="289117"/>
                  <a:pt x="2939417" y="289590"/>
                </a:cubicBezTo>
                <a:cubicBezTo>
                  <a:pt x="2927880" y="290063"/>
                  <a:pt x="2915461" y="289357"/>
                  <a:pt x="2902161" y="287471"/>
                </a:cubicBezTo>
                <a:cubicBezTo>
                  <a:pt x="2888860" y="285586"/>
                  <a:pt x="2877990" y="277838"/>
                  <a:pt x="2869551" y="264230"/>
                </a:cubicBezTo>
                <a:cubicBezTo>
                  <a:pt x="2861112" y="250621"/>
                  <a:pt x="2854706" y="240324"/>
                  <a:pt x="2850332" y="233341"/>
                </a:cubicBezTo>
                <a:lnTo>
                  <a:pt x="2835146" y="199871"/>
                </a:lnTo>
                <a:cubicBezTo>
                  <a:pt x="2831102" y="222786"/>
                  <a:pt x="2821877" y="242149"/>
                  <a:pt x="2807473" y="257959"/>
                </a:cubicBezTo>
                <a:cubicBezTo>
                  <a:pt x="2793068" y="273769"/>
                  <a:pt x="2775784" y="284912"/>
                  <a:pt x="2755622" y="291386"/>
                </a:cubicBezTo>
                <a:cubicBezTo>
                  <a:pt x="2735460" y="297861"/>
                  <a:pt x="2732936" y="295638"/>
                  <a:pt x="2748050" y="284718"/>
                </a:cubicBezTo>
                <a:cubicBezTo>
                  <a:pt x="2763165" y="273798"/>
                  <a:pt x="2776681" y="260838"/>
                  <a:pt x="2788597" y="245838"/>
                </a:cubicBezTo>
                <a:cubicBezTo>
                  <a:pt x="2800514" y="230838"/>
                  <a:pt x="2809140" y="212368"/>
                  <a:pt x="2814474" y="190428"/>
                </a:cubicBezTo>
                <a:cubicBezTo>
                  <a:pt x="2802256" y="193124"/>
                  <a:pt x="2790938" y="195597"/>
                  <a:pt x="2780520" y="197849"/>
                </a:cubicBezTo>
                <a:cubicBezTo>
                  <a:pt x="2770102" y="200100"/>
                  <a:pt x="2760781" y="196924"/>
                  <a:pt x="2752557" y="188320"/>
                </a:cubicBezTo>
                <a:lnTo>
                  <a:pt x="2748310" y="180774"/>
                </a:lnTo>
                <a:lnTo>
                  <a:pt x="2736671" y="204162"/>
                </a:lnTo>
                <a:cubicBezTo>
                  <a:pt x="2724568" y="226583"/>
                  <a:pt x="2717158" y="244297"/>
                  <a:pt x="2714441" y="257303"/>
                </a:cubicBezTo>
                <a:cubicBezTo>
                  <a:pt x="2711723" y="270310"/>
                  <a:pt x="2706216" y="272909"/>
                  <a:pt x="2697921" y="265101"/>
                </a:cubicBezTo>
                <a:cubicBezTo>
                  <a:pt x="2689625" y="257292"/>
                  <a:pt x="2683580" y="247921"/>
                  <a:pt x="2679787" y="236987"/>
                </a:cubicBezTo>
                <a:cubicBezTo>
                  <a:pt x="2675994" y="226052"/>
                  <a:pt x="2678131" y="220087"/>
                  <a:pt x="2686197" y="219090"/>
                </a:cubicBezTo>
                <a:cubicBezTo>
                  <a:pt x="2694264" y="218093"/>
                  <a:pt x="2705087" y="207406"/>
                  <a:pt x="2718667" y="187029"/>
                </a:cubicBezTo>
                <a:cubicBezTo>
                  <a:pt x="2751148" y="147794"/>
                  <a:pt x="2765294" y="135236"/>
                  <a:pt x="2761107" y="149354"/>
                </a:cubicBezTo>
                <a:cubicBezTo>
                  <a:pt x="2759013" y="156413"/>
                  <a:pt x="2755930" y="164509"/>
                  <a:pt x="2751858" y="173644"/>
                </a:cubicBezTo>
                <a:lnTo>
                  <a:pt x="2749465" y="178452"/>
                </a:lnTo>
                <a:lnTo>
                  <a:pt x="2756214" y="176790"/>
                </a:lnTo>
                <a:cubicBezTo>
                  <a:pt x="2766875" y="177708"/>
                  <a:pt x="2787235" y="175241"/>
                  <a:pt x="2817292" y="169391"/>
                </a:cubicBezTo>
                <a:cubicBezTo>
                  <a:pt x="2819013" y="145356"/>
                  <a:pt x="2819873" y="129869"/>
                  <a:pt x="2819873" y="122928"/>
                </a:cubicBezTo>
                <a:cubicBezTo>
                  <a:pt x="2819213" y="123832"/>
                  <a:pt x="2814610" y="125409"/>
                  <a:pt x="2806064" y="127661"/>
                </a:cubicBezTo>
                <a:cubicBezTo>
                  <a:pt x="2797517" y="129912"/>
                  <a:pt x="2789583" y="126961"/>
                  <a:pt x="2782263" y="118809"/>
                </a:cubicBezTo>
                <a:cubicBezTo>
                  <a:pt x="2774942" y="110657"/>
                  <a:pt x="2775254" y="106803"/>
                  <a:pt x="2783198" y="107247"/>
                </a:cubicBezTo>
                <a:cubicBezTo>
                  <a:pt x="2791143" y="107692"/>
                  <a:pt x="2803368" y="106408"/>
                  <a:pt x="2819873" y="103397"/>
                </a:cubicBezTo>
                <a:cubicBezTo>
                  <a:pt x="2819873" y="94090"/>
                  <a:pt x="2819432" y="82410"/>
                  <a:pt x="2818550" y="68357"/>
                </a:cubicBezTo>
                <a:cubicBezTo>
                  <a:pt x="2817669" y="54303"/>
                  <a:pt x="2814969" y="42537"/>
                  <a:pt x="2810452" y="33058"/>
                </a:cubicBezTo>
                <a:cubicBezTo>
                  <a:pt x="2807064" y="25949"/>
                  <a:pt x="2807528" y="22042"/>
                  <a:pt x="2811843" y="21338"/>
                </a:cubicBezTo>
                <a:close/>
                <a:moveTo>
                  <a:pt x="198223" y="17100"/>
                </a:moveTo>
                <a:cubicBezTo>
                  <a:pt x="201731" y="17235"/>
                  <a:pt x="205625" y="18137"/>
                  <a:pt x="209905" y="19808"/>
                </a:cubicBezTo>
                <a:cubicBezTo>
                  <a:pt x="218467" y="23149"/>
                  <a:pt x="225949" y="27487"/>
                  <a:pt x="232351" y="32822"/>
                </a:cubicBezTo>
                <a:cubicBezTo>
                  <a:pt x="238754" y="38156"/>
                  <a:pt x="238725" y="44068"/>
                  <a:pt x="232265" y="50557"/>
                </a:cubicBezTo>
                <a:cubicBezTo>
                  <a:pt x="225805" y="57046"/>
                  <a:pt x="220130" y="69622"/>
                  <a:pt x="215240" y="88286"/>
                </a:cubicBezTo>
                <a:cubicBezTo>
                  <a:pt x="210350" y="106950"/>
                  <a:pt x="203589" y="124140"/>
                  <a:pt x="194956" y="139857"/>
                </a:cubicBezTo>
                <a:cubicBezTo>
                  <a:pt x="186323" y="155574"/>
                  <a:pt x="179031" y="157581"/>
                  <a:pt x="173080" y="145880"/>
                </a:cubicBezTo>
                <a:cubicBezTo>
                  <a:pt x="141302" y="151229"/>
                  <a:pt x="111309" y="155194"/>
                  <a:pt x="83102" y="157775"/>
                </a:cubicBezTo>
                <a:cubicBezTo>
                  <a:pt x="77667" y="171441"/>
                  <a:pt x="71734" y="170581"/>
                  <a:pt x="65302" y="155194"/>
                </a:cubicBezTo>
                <a:cubicBezTo>
                  <a:pt x="58871" y="139807"/>
                  <a:pt x="52328" y="120354"/>
                  <a:pt x="45674" y="96836"/>
                </a:cubicBezTo>
                <a:cubicBezTo>
                  <a:pt x="39020" y="73318"/>
                  <a:pt x="33374" y="58268"/>
                  <a:pt x="28735" y="51686"/>
                </a:cubicBezTo>
                <a:cubicBezTo>
                  <a:pt x="24096" y="45104"/>
                  <a:pt x="25856" y="41813"/>
                  <a:pt x="34015" y="41813"/>
                </a:cubicBezTo>
                <a:cubicBezTo>
                  <a:pt x="40727" y="41813"/>
                  <a:pt x="46710" y="42257"/>
                  <a:pt x="51966" y="43146"/>
                </a:cubicBezTo>
                <a:cubicBezTo>
                  <a:pt x="57221" y="44036"/>
                  <a:pt x="70978" y="42910"/>
                  <a:pt x="93234" y="39769"/>
                </a:cubicBezTo>
                <a:cubicBezTo>
                  <a:pt x="115489" y="36629"/>
                  <a:pt x="135623" y="33083"/>
                  <a:pt x="153635" y="29133"/>
                </a:cubicBezTo>
                <a:cubicBezTo>
                  <a:pt x="171646" y="25182"/>
                  <a:pt x="183387" y="21805"/>
                  <a:pt x="188858" y="19001"/>
                </a:cubicBezTo>
                <a:cubicBezTo>
                  <a:pt x="191593" y="17599"/>
                  <a:pt x="194715" y="16966"/>
                  <a:pt x="198223" y="17100"/>
                </a:cubicBezTo>
                <a:close/>
                <a:moveTo>
                  <a:pt x="966584" y="16154"/>
                </a:moveTo>
                <a:cubicBezTo>
                  <a:pt x="970083" y="15958"/>
                  <a:pt x="975670" y="18467"/>
                  <a:pt x="983346" y="23680"/>
                </a:cubicBezTo>
                <a:cubicBezTo>
                  <a:pt x="998697" y="34105"/>
                  <a:pt x="1004415" y="41540"/>
                  <a:pt x="1000500" y="45986"/>
                </a:cubicBezTo>
                <a:cubicBezTo>
                  <a:pt x="996585" y="50431"/>
                  <a:pt x="991828" y="56942"/>
                  <a:pt x="986228" y="65517"/>
                </a:cubicBezTo>
                <a:cubicBezTo>
                  <a:pt x="980628" y="74093"/>
                  <a:pt x="972049" y="88211"/>
                  <a:pt x="960491" y="107871"/>
                </a:cubicBezTo>
                <a:cubicBezTo>
                  <a:pt x="971289" y="117579"/>
                  <a:pt x="975563" y="125775"/>
                  <a:pt x="973311" y="132457"/>
                </a:cubicBezTo>
                <a:cubicBezTo>
                  <a:pt x="971060" y="139140"/>
                  <a:pt x="969934" y="150784"/>
                  <a:pt x="969934" y="167390"/>
                </a:cubicBezTo>
                <a:cubicBezTo>
                  <a:pt x="969934" y="182605"/>
                  <a:pt x="969472" y="202312"/>
                  <a:pt x="968547" y="226511"/>
                </a:cubicBezTo>
                <a:cubicBezTo>
                  <a:pt x="967622" y="250710"/>
                  <a:pt x="964746" y="268517"/>
                  <a:pt x="959921" y="279932"/>
                </a:cubicBezTo>
                <a:cubicBezTo>
                  <a:pt x="955095" y="291347"/>
                  <a:pt x="949456" y="290562"/>
                  <a:pt x="943003" y="277577"/>
                </a:cubicBezTo>
                <a:cubicBezTo>
                  <a:pt x="936550" y="264592"/>
                  <a:pt x="934904" y="253948"/>
                  <a:pt x="938066" y="245645"/>
                </a:cubicBezTo>
                <a:cubicBezTo>
                  <a:pt x="941228" y="237342"/>
                  <a:pt x="943480" y="224880"/>
                  <a:pt x="944821" y="208260"/>
                </a:cubicBezTo>
                <a:cubicBezTo>
                  <a:pt x="946162" y="191639"/>
                  <a:pt x="946832" y="174869"/>
                  <a:pt x="946832" y="157947"/>
                </a:cubicBezTo>
                <a:cubicBezTo>
                  <a:pt x="946832" y="140466"/>
                  <a:pt x="946624" y="129245"/>
                  <a:pt x="946208" y="124283"/>
                </a:cubicBezTo>
                <a:cubicBezTo>
                  <a:pt x="938680" y="137003"/>
                  <a:pt x="930567" y="147256"/>
                  <a:pt x="921869" y="155043"/>
                </a:cubicBezTo>
                <a:cubicBezTo>
                  <a:pt x="913172" y="162830"/>
                  <a:pt x="901886" y="170222"/>
                  <a:pt x="888012" y="177220"/>
                </a:cubicBezTo>
                <a:cubicBezTo>
                  <a:pt x="874138" y="184218"/>
                  <a:pt x="873382" y="180719"/>
                  <a:pt x="885743" y="166723"/>
                </a:cubicBezTo>
                <a:cubicBezTo>
                  <a:pt x="898104" y="152727"/>
                  <a:pt x="909827" y="138193"/>
                  <a:pt x="920912" y="123122"/>
                </a:cubicBezTo>
                <a:cubicBezTo>
                  <a:pt x="931997" y="108050"/>
                  <a:pt x="942014" y="90706"/>
                  <a:pt x="950962" y="71088"/>
                </a:cubicBezTo>
                <a:cubicBezTo>
                  <a:pt x="959910" y="51471"/>
                  <a:pt x="963707" y="36059"/>
                  <a:pt x="962352" y="24852"/>
                </a:cubicBezTo>
                <a:cubicBezTo>
                  <a:pt x="961674" y="19249"/>
                  <a:pt x="963085" y="16349"/>
                  <a:pt x="966584" y="16154"/>
                </a:cubicBezTo>
                <a:close/>
                <a:moveTo>
                  <a:pt x="1431221" y="13513"/>
                </a:moveTo>
                <a:cubicBezTo>
                  <a:pt x="1433876" y="13300"/>
                  <a:pt x="1436532" y="13563"/>
                  <a:pt x="1439188" y="14301"/>
                </a:cubicBezTo>
                <a:cubicBezTo>
                  <a:pt x="1444501" y="15778"/>
                  <a:pt x="1451568" y="19363"/>
                  <a:pt x="1460387" y="25056"/>
                </a:cubicBezTo>
                <a:cubicBezTo>
                  <a:pt x="1469206" y="30749"/>
                  <a:pt x="1471927" y="35826"/>
                  <a:pt x="1468550" y="40286"/>
                </a:cubicBezTo>
                <a:cubicBezTo>
                  <a:pt x="1465173" y="44745"/>
                  <a:pt x="1462197" y="49972"/>
                  <a:pt x="1459623" y="55967"/>
                </a:cubicBezTo>
                <a:cubicBezTo>
                  <a:pt x="1457049" y="61961"/>
                  <a:pt x="1453475" y="73422"/>
                  <a:pt x="1448900" y="90351"/>
                </a:cubicBezTo>
                <a:cubicBezTo>
                  <a:pt x="1444326" y="107279"/>
                  <a:pt x="1439593" y="117393"/>
                  <a:pt x="1434703" y="120691"/>
                </a:cubicBezTo>
                <a:cubicBezTo>
                  <a:pt x="1429813" y="123989"/>
                  <a:pt x="1425712" y="122484"/>
                  <a:pt x="1422400" y="116174"/>
                </a:cubicBezTo>
                <a:cubicBezTo>
                  <a:pt x="1412777" y="117981"/>
                  <a:pt x="1396551" y="120512"/>
                  <a:pt x="1373722" y="123767"/>
                </a:cubicBezTo>
                <a:cubicBezTo>
                  <a:pt x="1373722" y="128313"/>
                  <a:pt x="1371442" y="131561"/>
                  <a:pt x="1366881" y="133511"/>
                </a:cubicBezTo>
                <a:cubicBezTo>
                  <a:pt x="1362321" y="135462"/>
                  <a:pt x="1358471" y="129639"/>
                  <a:pt x="1355330" y="116045"/>
                </a:cubicBezTo>
                <a:cubicBezTo>
                  <a:pt x="1352190" y="102450"/>
                  <a:pt x="1348651" y="88128"/>
                  <a:pt x="1344715" y="73078"/>
                </a:cubicBezTo>
                <a:cubicBezTo>
                  <a:pt x="1340779" y="58028"/>
                  <a:pt x="1336505" y="46574"/>
                  <a:pt x="1331895" y="38715"/>
                </a:cubicBezTo>
                <a:cubicBezTo>
                  <a:pt x="1327284" y="30857"/>
                  <a:pt x="1328959" y="27397"/>
                  <a:pt x="1336917" y="28337"/>
                </a:cubicBezTo>
                <a:cubicBezTo>
                  <a:pt x="1344876" y="29276"/>
                  <a:pt x="1350469" y="29728"/>
                  <a:pt x="1353696" y="29692"/>
                </a:cubicBezTo>
                <a:cubicBezTo>
                  <a:pt x="1356922" y="29656"/>
                  <a:pt x="1367996" y="27878"/>
                  <a:pt x="1386918" y="24357"/>
                </a:cubicBezTo>
                <a:cubicBezTo>
                  <a:pt x="1405840" y="20837"/>
                  <a:pt x="1417954" y="17911"/>
                  <a:pt x="1423260" y="15581"/>
                </a:cubicBezTo>
                <a:cubicBezTo>
                  <a:pt x="1425913" y="14416"/>
                  <a:pt x="1428567" y="13727"/>
                  <a:pt x="1431221" y="13513"/>
                </a:cubicBezTo>
                <a:close/>
                <a:moveTo>
                  <a:pt x="3931435" y="13202"/>
                </a:moveTo>
                <a:cubicBezTo>
                  <a:pt x="3933324" y="13144"/>
                  <a:pt x="3935658" y="13529"/>
                  <a:pt x="3938438" y="14355"/>
                </a:cubicBezTo>
                <a:cubicBezTo>
                  <a:pt x="3949559" y="17660"/>
                  <a:pt x="3957908" y="21507"/>
                  <a:pt x="3963487" y="25895"/>
                </a:cubicBezTo>
                <a:cubicBezTo>
                  <a:pt x="3969065" y="30283"/>
                  <a:pt x="3969721" y="35102"/>
                  <a:pt x="3965455" y="40350"/>
                </a:cubicBezTo>
                <a:cubicBezTo>
                  <a:pt x="3961189" y="45599"/>
                  <a:pt x="3956148" y="54031"/>
                  <a:pt x="3950333" y="65646"/>
                </a:cubicBezTo>
                <a:cubicBezTo>
                  <a:pt x="3944518" y="77262"/>
                  <a:pt x="3935946" y="89107"/>
                  <a:pt x="3924618" y="101181"/>
                </a:cubicBezTo>
                <a:cubicBezTo>
                  <a:pt x="3952968" y="100393"/>
                  <a:pt x="3970496" y="97496"/>
                  <a:pt x="3977200" y="92491"/>
                </a:cubicBezTo>
                <a:cubicBezTo>
                  <a:pt x="3983903" y="87486"/>
                  <a:pt x="3991672" y="86913"/>
                  <a:pt x="4000506" y="90770"/>
                </a:cubicBezTo>
                <a:cubicBezTo>
                  <a:pt x="4009339" y="94628"/>
                  <a:pt x="4016449" y="99450"/>
                  <a:pt x="4021834" y="105236"/>
                </a:cubicBezTo>
                <a:cubicBezTo>
                  <a:pt x="4027218" y="111022"/>
                  <a:pt x="4027623" y="116407"/>
                  <a:pt x="4023049" y="121390"/>
                </a:cubicBezTo>
                <a:cubicBezTo>
                  <a:pt x="4018474" y="126373"/>
                  <a:pt x="4015302" y="138190"/>
                  <a:pt x="4013531" y="156839"/>
                </a:cubicBezTo>
                <a:cubicBezTo>
                  <a:pt x="4011759" y="175489"/>
                  <a:pt x="4010200" y="194246"/>
                  <a:pt x="4008852" y="213110"/>
                </a:cubicBezTo>
                <a:cubicBezTo>
                  <a:pt x="4007504" y="231975"/>
                  <a:pt x="4003525" y="248247"/>
                  <a:pt x="3996914" y="261928"/>
                </a:cubicBezTo>
                <a:cubicBezTo>
                  <a:pt x="3990303" y="275608"/>
                  <a:pt x="3980046" y="286009"/>
                  <a:pt x="3966143" y="293129"/>
                </a:cubicBezTo>
                <a:cubicBezTo>
                  <a:pt x="3952240" y="300249"/>
                  <a:pt x="3944762" y="298460"/>
                  <a:pt x="3943708" y="287762"/>
                </a:cubicBezTo>
                <a:cubicBezTo>
                  <a:pt x="3942654" y="277064"/>
                  <a:pt x="3936932" y="264889"/>
                  <a:pt x="3926543" y="251237"/>
                </a:cubicBezTo>
                <a:cubicBezTo>
                  <a:pt x="3916154" y="237585"/>
                  <a:pt x="3917559" y="233957"/>
                  <a:pt x="3930759" y="240353"/>
                </a:cubicBezTo>
                <a:cubicBezTo>
                  <a:pt x="3943959" y="246749"/>
                  <a:pt x="3953176" y="250348"/>
                  <a:pt x="3958410" y="251151"/>
                </a:cubicBezTo>
                <a:cubicBezTo>
                  <a:pt x="3963645" y="251954"/>
                  <a:pt x="3968517" y="247147"/>
                  <a:pt x="3973027" y="236729"/>
                </a:cubicBezTo>
                <a:cubicBezTo>
                  <a:pt x="3977536" y="226310"/>
                  <a:pt x="3980691" y="210533"/>
                  <a:pt x="3982491" y="189395"/>
                </a:cubicBezTo>
                <a:cubicBezTo>
                  <a:pt x="3984291" y="168258"/>
                  <a:pt x="3985191" y="150576"/>
                  <a:pt x="3985191" y="136351"/>
                </a:cubicBezTo>
                <a:cubicBezTo>
                  <a:pt x="3985191" y="123516"/>
                  <a:pt x="3983954" y="116271"/>
                  <a:pt x="3981480" y="114615"/>
                </a:cubicBezTo>
                <a:cubicBezTo>
                  <a:pt x="3979007" y="112958"/>
                  <a:pt x="3972858" y="113363"/>
                  <a:pt x="3963035" y="115830"/>
                </a:cubicBezTo>
                <a:lnTo>
                  <a:pt x="3934899" y="122885"/>
                </a:lnTo>
                <a:cubicBezTo>
                  <a:pt x="3928073" y="123817"/>
                  <a:pt x="3922008" y="121580"/>
                  <a:pt x="3916702" y="116174"/>
                </a:cubicBezTo>
                <a:cubicBezTo>
                  <a:pt x="3902978" y="131762"/>
                  <a:pt x="3888692" y="143757"/>
                  <a:pt x="3873843" y="152161"/>
                </a:cubicBezTo>
                <a:cubicBezTo>
                  <a:pt x="3870130" y="154262"/>
                  <a:pt x="3867335" y="155540"/>
                  <a:pt x="3865457" y="155996"/>
                </a:cubicBezTo>
                <a:lnTo>
                  <a:pt x="3863795" y="155363"/>
                </a:lnTo>
                <a:lnTo>
                  <a:pt x="3863477" y="160926"/>
                </a:lnTo>
                <a:cubicBezTo>
                  <a:pt x="3863271" y="168258"/>
                  <a:pt x="3863392" y="177321"/>
                  <a:pt x="3863840" y="188115"/>
                </a:cubicBezTo>
                <a:cubicBezTo>
                  <a:pt x="3864736" y="209704"/>
                  <a:pt x="3864026" y="226052"/>
                  <a:pt x="3861711" y="237159"/>
                </a:cubicBezTo>
                <a:cubicBezTo>
                  <a:pt x="3859395" y="248265"/>
                  <a:pt x="3856283" y="257199"/>
                  <a:pt x="3852375" y="263961"/>
                </a:cubicBezTo>
                <a:cubicBezTo>
                  <a:pt x="3848468" y="270722"/>
                  <a:pt x="3844284" y="270822"/>
                  <a:pt x="3839824" y="264262"/>
                </a:cubicBezTo>
                <a:cubicBezTo>
                  <a:pt x="3835364" y="257701"/>
                  <a:pt x="3831951" y="252252"/>
                  <a:pt x="3829585" y="247914"/>
                </a:cubicBezTo>
                <a:cubicBezTo>
                  <a:pt x="3827219" y="243576"/>
                  <a:pt x="3824907" y="241231"/>
                  <a:pt x="3822648" y="240880"/>
                </a:cubicBezTo>
                <a:cubicBezTo>
                  <a:pt x="3820390" y="240529"/>
                  <a:pt x="3809164" y="242002"/>
                  <a:pt x="3788973" y="245300"/>
                </a:cubicBezTo>
                <a:cubicBezTo>
                  <a:pt x="3784270" y="265405"/>
                  <a:pt x="3778903" y="270905"/>
                  <a:pt x="3772873" y="261799"/>
                </a:cubicBezTo>
                <a:cubicBezTo>
                  <a:pt x="3766843" y="252693"/>
                  <a:pt x="3763828" y="240568"/>
                  <a:pt x="3763828" y="225425"/>
                </a:cubicBezTo>
                <a:cubicBezTo>
                  <a:pt x="3763828" y="211156"/>
                  <a:pt x="3763387" y="193428"/>
                  <a:pt x="3762505" y="172241"/>
                </a:cubicBezTo>
                <a:cubicBezTo>
                  <a:pt x="3761623" y="151053"/>
                  <a:pt x="3758475" y="135716"/>
                  <a:pt x="3753062" y="126230"/>
                </a:cubicBezTo>
                <a:cubicBezTo>
                  <a:pt x="3747649" y="116744"/>
                  <a:pt x="3748570" y="112001"/>
                  <a:pt x="3755826" y="112001"/>
                </a:cubicBezTo>
                <a:cubicBezTo>
                  <a:pt x="3760616" y="112001"/>
                  <a:pt x="3766216" y="112438"/>
                  <a:pt x="3772626" y="113313"/>
                </a:cubicBezTo>
                <a:cubicBezTo>
                  <a:pt x="3779509" y="104666"/>
                  <a:pt x="3787188" y="91294"/>
                  <a:pt x="3795663" y="73196"/>
                </a:cubicBezTo>
                <a:cubicBezTo>
                  <a:pt x="3804138" y="55099"/>
                  <a:pt x="3806802" y="40841"/>
                  <a:pt x="3803655" y="30423"/>
                </a:cubicBezTo>
                <a:cubicBezTo>
                  <a:pt x="3800506" y="20005"/>
                  <a:pt x="3808433" y="18919"/>
                  <a:pt x="3827434" y="27164"/>
                </a:cubicBezTo>
                <a:cubicBezTo>
                  <a:pt x="3843638" y="34994"/>
                  <a:pt x="3848647" y="41888"/>
                  <a:pt x="3842459" y="47846"/>
                </a:cubicBezTo>
                <a:cubicBezTo>
                  <a:pt x="3836271" y="53805"/>
                  <a:pt x="3829606" y="62140"/>
                  <a:pt x="3822465" y="72852"/>
                </a:cubicBezTo>
                <a:cubicBezTo>
                  <a:pt x="3815324" y="83564"/>
                  <a:pt x="3804382" y="97051"/>
                  <a:pt x="3789640" y="113313"/>
                </a:cubicBezTo>
                <a:cubicBezTo>
                  <a:pt x="3806992" y="110818"/>
                  <a:pt x="3819052" y="106595"/>
                  <a:pt x="3825821" y="100644"/>
                </a:cubicBezTo>
                <a:cubicBezTo>
                  <a:pt x="3832589" y="94692"/>
                  <a:pt x="3839917" y="93638"/>
                  <a:pt x="3847804" y="97482"/>
                </a:cubicBezTo>
                <a:cubicBezTo>
                  <a:pt x="3855691" y="101325"/>
                  <a:pt x="3862593" y="105326"/>
                  <a:pt x="3868508" y="109484"/>
                </a:cubicBezTo>
                <a:cubicBezTo>
                  <a:pt x="3874423" y="113643"/>
                  <a:pt x="3875760" y="118522"/>
                  <a:pt x="3872520" y="124122"/>
                </a:cubicBezTo>
                <a:cubicBezTo>
                  <a:pt x="3869279" y="129722"/>
                  <a:pt x="3866798" y="136390"/>
                  <a:pt x="3865077" y="144127"/>
                </a:cubicBezTo>
                <a:cubicBezTo>
                  <a:pt x="3864647" y="146061"/>
                  <a:pt x="3864298" y="148428"/>
                  <a:pt x="3864032" y="151228"/>
                </a:cubicBezTo>
                <a:lnTo>
                  <a:pt x="3864010" y="151600"/>
                </a:lnTo>
                <a:lnTo>
                  <a:pt x="3865199" y="148866"/>
                </a:lnTo>
                <a:cubicBezTo>
                  <a:pt x="3866991" y="146033"/>
                  <a:pt x="3869700" y="142377"/>
                  <a:pt x="3873326" y="137899"/>
                </a:cubicBezTo>
                <a:cubicBezTo>
                  <a:pt x="3887831" y="119989"/>
                  <a:pt x="3901103" y="99514"/>
                  <a:pt x="3913142" y="76477"/>
                </a:cubicBezTo>
                <a:cubicBezTo>
                  <a:pt x="3925180" y="53439"/>
                  <a:pt x="3929626" y="36500"/>
                  <a:pt x="3926478" y="25659"/>
                </a:cubicBezTo>
                <a:cubicBezTo>
                  <a:pt x="3924117" y="17528"/>
                  <a:pt x="3925770" y="13376"/>
                  <a:pt x="3931435" y="13202"/>
                </a:cubicBezTo>
                <a:close/>
                <a:moveTo>
                  <a:pt x="1052138" y="8351"/>
                </a:moveTo>
                <a:cubicBezTo>
                  <a:pt x="1055750" y="7879"/>
                  <a:pt x="1061618" y="9762"/>
                  <a:pt x="1069742" y="14000"/>
                </a:cubicBezTo>
                <a:cubicBezTo>
                  <a:pt x="1085989" y="22475"/>
                  <a:pt x="1091736" y="29649"/>
                  <a:pt x="1086982" y="35521"/>
                </a:cubicBezTo>
                <a:cubicBezTo>
                  <a:pt x="1082229" y="41393"/>
                  <a:pt x="1077281" y="49026"/>
                  <a:pt x="1072140" y="58419"/>
                </a:cubicBezTo>
                <a:cubicBezTo>
                  <a:pt x="1066999" y="67812"/>
                  <a:pt x="1057675" y="82525"/>
                  <a:pt x="1044166" y="102558"/>
                </a:cubicBezTo>
                <a:cubicBezTo>
                  <a:pt x="1046374" y="102558"/>
                  <a:pt x="1053878" y="101009"/>
                  <a:pt x="1066677" y="97912"/>
                </a:cubicBezTo>
                <a:cubicBezTo>
                  <a:pt x="1079475" y="94814"/>
                  <a:pt x="1090234" y="91742"/>
                  <a:pt x="1098953" y="88695"/>
                </a:cubicBezTo>
                <a:cubicBezTo>
                  <a:pt x="1107672" y="85647"/>
                  <a:pt x="1114774" y="82241"/>
                  <a:pt x="1120259" y="78477"/>
                </a:cubicBezTo>
                <a:cubicBezTo>
                  <a:pt x="1125744" y="74713"/>
                  <a:pt x="1132620" y="74516"/>
                  <a:pt x="1140887" y="77886"/>
                </a:cubicBezTo>
                <a:cubicBezTo>
                  <a:pt x="1149154" y="81256"/>
                  <a:pt x="1157597" y="86769"/>
                  <a:pt x="1166216" y="94427"/>
                </a:cubicBezTo>
                <a:cubicBezTo>
                  <a:pt x="1174834" y="102085"/>
                  <a:pt x="1172974" y="108000"/>
                  <a:pt x="1160634" y="112173"/>
                </a:cubicBezTo>
                <a:cubicBezTo>
                  <a:pt x="1148294" y="116346"/>
                  <a:pt x="1135445" y="124581"/>
                  <a:pt x="1122087" y="136878"/>
                </a:cubicBezTo>
                <a:cubicBezTo>
                  <a:pt x="1108729" y="149174"/>
                  <a:pt x="1105202" y="146837"/>
                  <a:pt x="1111504" y="129865"/>
                </a:cubicBezTo>
                <a:cubicBezTo>
                  <a:pt x="1117807" y="112894"/>
                  <a:pt x="1120815" y="104121"/>
                  <a:pt x="1120528" y="103547"/>
                </a:cubicBezTo>
                <a:cubicBezTo>
                  <a:pt x="1120241" y="102974"/>
                  <a:pt x="1117703" y="103350"/>
                  <a:pt x="1112913" y="104677"/>
                </a:cubicBezTo>
                <a:cubicBezTo>
                  <a:pt x="1108123" y="106003"/>
                  <a:pt x="1096300" y="108911"/>
                  <a:pt x="1077443" y="113399"/>
                </a:cubicBezTo>
                <a:lnTo>
                  <a:pt x="1066795" y="117400"/>
                </a:lnTo>
                <a:cubicBezTo>
                  <a:pt x="1060614" y="119164"/>
                  <a:pt x="1055129" y="120752"/>
                  <a:pt x="1050340" y="122165"/>
                </a:cubicBezTo>
                <a:cubicBezTo>
                  <a:pt x="1045550" y="123577"/>
                  <a:pt x="1040538" y="121580"/>
                  <a:pt x="1035304" y="116174"/>
                </a:cubicBezTo>
                <a:cubicBezTo>
                  <a:pt x="1026872" y="128951"/>
                  <a:pt x="1016092" y="139344"/>
                  <a:pt x="1002963" y="147353"/>
                </a:cubicBezTo>
                <a:cubicBezTo>
                  <a:pt x="989835" y="155362"/>
                  <a:pt x="986927" y="153566"/>
                  <a:pt x="994241" y="141965"/>
                </a:cubicBezTo>
                <a:cubicBezTo>
                  <a:pt x="1001554" y="130364"/>
                  <a:pt x="1009893" y="117206"/>
                  <a:pt x="1019257" y="102493"/>
                </a:cubicBezTo>
                <a:cubicBezTo>
                  <a:pt x="1028621" y="87780"/>
                  <a:pt x="1036215" y="72415"/>
                  <a:pt x="1042036" y="56397"/>
                </a:cubicBezTo>
                <a:cubicBezTo>
                  <a:pt x="1047859" y="40379"/>
                  <a:pt x="1049870" y="27189"/>
                  <a:pt x="1048070" y="16829"/>
                </a:cubicBezTo>
                <a:cubicBezTo>
                  <a:pt x="1047170" y="11648"/>
                  <a:pt x="1048526" y="8822"/>
                  <a:pt x="1052138" y="8351"/>
                </a:cubicBezTo>
                <a:close/>
                <a:moveTo>
                  <a:pt x="2377601" y="8173"/>
                </a:moveTo>
                <a:cubicBezTo>
                  <a:pt x="2381195" y="7870"/>
                  <a:pt x="2386810" y="9863"/>
                  <a:pt x="2394446" y="14151"/>
                </a:cubicBezTo>
                <a:cubicBezTo>
                  <a:pt x="2406277" y="21837"/>
                  <a:pt x="2409984" y="27946"/>
                  <a:pt x="2405567" y="32477"/>
                </a:cubicBezTo>
                <a:cubicBezTo>
                  <a:pt x="2401150" y="37009"/>
                  <a:pt x="2394805" y="42358"/>
                  <a:pt x="2386531" y="48524"/>
                </a:cubicBezTo>
                <a:cubicBezTo>
                  <a:pt x="2404226" y="46875"/>
                  <a:pt x="2415508" y="44441"/>
                  <a:pt x="2420377" y="41221"/>
                </a:cubicBezTo>
                <a:cubicBezTo>
                  <a:pt x="2425245" y="38002"/>
                  <a:pt x="2430956" y="37636"/>
                  <a:pt x="2437510" y="40124"/>
                </a:cubicBezTo>
                <a:cubicBezTo>
                  <a:pt x="2444063" y="42612"/>
                  <a:pt x="2449803" y="47033"/>
                  <a:pt x="2454729" y="53385"/>
                </a:cubicBezTo>
                <a:cubicBezTo>
                  <a:pt x="2459655" y="59738"/>
                  <a:pt x="2459017" y="64087"/>
                  <a:pt x="2452815" y="66431"/>
                </a:cubicBezTo>
                <a:cubicBezTo>
                  <a:pt x="2446612" y="68776"/>
                  <a:pt x="2440224" y="71705"/>
                  <a:pt x="2433649" y="75218"/>
                </a:cubicBezTo>
                <a:cubicBezTo>
                  <a:pt x="2427074" y="78732"/>
                  <a:pt x="2414967" y="86483"/>
                  <a:pt x="2397329" y="98471"/>
                </a:cubicBezTo>
                <a:cubicBezTo>
                  <a:pt x="2407094" y="96836"/>
                  <a:pt x="2414017" y="95080"/>
                  <a:pt x="2418097" y="93201"/>
                </a:cubicBezTo>
                <a:cubicBezTo>
                  <a:pt x="2422177" y="91322"/>
                  <a:pt x="2426454" y="91394"/>
                  <a:pt x="2430928" y="93416"/>
                </a:cubicBezTo>
                <a:cubicBezTo>
                  <a:pt x="2435402" y="95438"/>
                  <a:pt x="2440371" y="98880"/>
                  <a:pt x="2445835" y="103741"/>
                </a:cubicBezTo>
                <a:cubicBezTo>
                  <a:pt x="2451298" y="108602"/>
                  <a:pt x="2452209" y="113091"/>
                  <a:pt x="2448566" y="117206"/>
                </a:cubicBezTo>
                <a:cubicBezTo>
                  <a:pt x="2444924" y="121322"/>
                  <a:pt x="2442891" y="128930"/>
                  <a:pt x="2442468" y="140029"/>
                </a:cubicBezTo>
                <a:cubicBezTo>
                  <a:pt x="2442045" y="151128"/>
                  <a:pt x="2442733" y="171810"/>
                  <a:pt x="2444533" y="202075"/>
                </a:cubicBezTo>
                <a:cubicBezTo>
                  <a:pt x="2446333" y="232340"/>
                  <a:pt x="2446534" y="251918"/>
                  <a:pt x="2445135" y="260809"/>
                </a:cubicBezTo>
                <a:cubicBezTo>
                  <a:pt x="2443737" y="269700"/>
                  <a:pt x="2439747" y="278412"/>
                  <a:pt x="2433165" y="286944"/>
                </a:cubicBezTo>
                <a:cubicBezTo>
                  <a:pt x="2426583" y="295477"/>
                  <a:pt x="2421306" y="295455"/>
                  <a:pt x="2417333" y="286880"/>
                </a:cubicBezTo>
                <a:cubicBezTo>
                  <a:pt x="2413361" y="278304"/>
                  <a:pt x="2406757" y="269729"/>
                  <a:pt x="2397522" y="261154"/>
                </a:cubicBezTo>
                <a:cubicBezTo>
                  <a:pt x="2388287" y="252578"/>
                  <a:pt x="2388861" y="249416"/>
                  <a:pt x="2399243" y="251667"/>
                </a:cubicBezTo>
                <a:cubicBezTo>
                  <a:pt x="2409625" y="253919"/>
                  <a:pt x="2415709" y="254457"/>
                  <a:pt x="2417495" y="253281"/>
                </a:cubicBezTo>
                <a:cubicBezTo>
                  <a:pt x="2419280" y="252105"/>
                  <a:pt x="2420388" y="246068"/>
                  <a:pt x="2420818" y="235169"/>
                </a:cubicBezTo>
                <a:cubicBezTo>
                  <a:pt x="2421033" y="229720"/>
                  <a:pt x="2421086" y="221271"/>
                  <a:pt x="2420977" y="209822"/>
                </a:cubicBezTo>
                <a:lnTo>
                  <a:pt x="2420839" y="200451"/>
                </a:lnTo>
                <a:lnTo>
                  <a:pt x="2414419" y="203441"/>
                </a:lnTo>
                <a:cubicBezTo>
                  <a:pt x="2406008" y="204660"/>
                  <a:pt x="2400699" y="205485"/>
                  <a:pt x="2398490" y="205915"/>
                </a:cubicBezTo>
                <a:cubicBezTo>
                  <a:pt x="2397658" y="228487"/>
                  <a:pt x="2394661" y="245046"/>
                  <a:pt x="2389499" y="255593"/>
                </a:cubicBezTo>
                <a:cubicBezTo>
                  <a:pt x="2384337" y="266140"/>
                  <a:pt x="2380726" y="264968"/>
                  <a:pt x="2378669" y="252076"/>
                </a:cubicBezTo>
                <a:cubicBezTo>
                  <a:pt x="2376611" y="239184"/>
                  <a:pt x="2375582" y="224930"/>
                  <a:pt x="2375582" y="209314"/>
                </a:cubicBezTo>
                <a:cubicBezTo>
                  <a:pt x="2367809" y="210217"/>
                  <a:pt x="2361367" y="208797"/>
                  <a:pt x="2356255" y="205055"/>
                </a:cubicBezTo>
                <a:lnTo>
                  <a:pt x="2354962" y="197841"/>
                </a:lnTo>
                <a:lnTo>
                  <a:pt x="2348500" y="237740"/>
                </a:lnTo>
                <a:cubicBezTo>
                  <a:pt x="2343911" y="256145"/>
                  <a:pt x="2334680" y="271306"/>
                  <a:pt x="2320806" y="283223"/>
                </a:cubicBezTo>
                <a:cubicBezTo>
                  <a:pt x="2306932" y="295140"/>
                  <a:pt x="2304268" y="292914"/>
                  <a:pt x="2312815" y="276544"/>
                </a:cubicBezTo>
                <a:cubicBezTo>
                  <a:pt x="2321361" y="260175"/>
                  <a:pt x="2327434" y="239844"/>
                  <a:pt x="2331034" y="215552"/>
                </a:cubicBezTo>
                <a:cubicBezTo>
                  <a:pt x="2334633" y="191259"/>
                  <a:pt x="2336433" y="169806"/>
                  <a:pt x="2336433" y="151193"/>
                </a:cubicBezTo>
                <a:cubicBezTo>
                  <a:pt x="2336433" y="132178"/>
                  <a:pt x="2335085" y="119540"/>
                  <a:pt x="2332389" y="113281"/>
                </a:cubicBezTo>
                <a:lnTo>
                  <a:pt x="2331878" y="107751"/>
                </a:lnTo>
                <a:lnTo>
                  <a:pt x="2320247" y="115055"/>
                </a:lnTo>
                <a:cubicBezTo>
                  <a:pt x="2308538" y="121207"/>
                  <a:pt x="2307516" y="118411"/>
                  <a:pt x="2317181" y="106666"/>
                </a:cubicBezTo>
                <a:cubicBezTo>
                  <a:pt x="2326846" y="94922"/>
                  <a:pt x="2338770" y="79316"/>
                  <a:pt x="2352953" y="59849"/>
                </a:cubicBezTo>
                <a:cubicBezTo>
                  <a:pt x="2367135" y="40382"/>
                  <a:pt x="2373778" y="25755"/>
                  <a:pt x="2372882" y="15968"/>
                </a:cubicBezTo>
                <a:cubicBezTo>
                  <a:pt x="2372434" y="11075"/>
                  <a:pt x="2374007" y="8476"/>
                  <a:pt x="2377601" y="8173"/>
                </a:cubicBezTo>
                <a:close/>
                <a:moveTo>
                  <a:pt x="2036426" y="4101"/>
                </a:moveTo>
                <a:cubicBezTo>
                  <a:pt x="2037987" y="4237"/>
                  <a:pt x="2039903" y="4790"/>
                  <a:pt x="2042172" y="5762"/>
                </a:cubicBezTo>
                <a:cubicBezTo>
                  <a:pt x="2051249" y="9648"/>
                  <a:pt x="2058925" y="14713"/>
                  <a:pt x="2065199" y="20959"/>
                </a:cubicBezTo>
                <a:cubicBezTo>
                  <a:pt x="2071473" y="27204"/>
                  <a:pt x="2072634" y="32277"/>
                  <a:pt x="2068683" y="36177"/>
                </a:cubicBezTo>
                <a:cubicBezTo>
                  <a:pt x="2064733" y="40078"/>
                  <a:pt x="2058348" y="49083"/>
                  <a:pt x="2049528" y="63194"/>
                </a:cubicBezTo>
                <a:cubicBezTo>
                  <a:pt x="2040709" y="77305"/>
                  <a:pt x="2032872" y="90311"/>
                  <a:pt x="2026018" y="102214"/>
                </a:cubicBezTo>
                <a:cubicBezTo>
                  <a:pt x="2035912" y="109083"/>
                  <a:pt x="2040186" y="120677"/>
                  <a:pt x="2038838" y="136996"/>
                </a:cubicBezTo>
                <a:cubicBezTo>
                  <a:pt x="2037490" y="153315"/>
                  <a:pt x="2036816" y="176496"/>
                  <a:pt x="2036816" y="206539"/>
                </a:cubicBezTo>
                <a:cubicBezTo>
                  <a:pt x="2036816" y="236438"/>
                  <a:pt x="2035045" y="258325"/>
                  <a:pt x="2031503" y="272199"/>
                </a:cubicBezTo>
                <a:cubicBezTo>
                  <a:pt x="2027961" y="286073"/>
                  <a:pt x="2022533" y="287260"/>
                  <a:pt x="2015220" y="275759"/>
                </a:cubicBezTo>
                <a:cubicBezTo>
                  <a:pt x="2007906" y="264258"/>
                  <a:pt x="2005375" y="252947"/>
                  <a:pt x="2007627" y="241827"/>
                </a:cubicBezTo>
                <a:cubicBezTo>
                  <a:pt x="2009878" y="230706"/>
                  <a:pt x="2011455" y="217516"/>
                  <a:pt x="2012359" y="202258"/>
                </a:cubicBezTo>
                <a:cubicBezTo>
                  <a:pt x="2013262" y="187000"/>
                  <a:pt x="2014388" y="170559"/>
                  <a:pt x="2015736" y="152935"/>
                </a:cubicBezTo>
                <a:cubicBezTo>
                  <a:pt x="2017084" y="135311"/>
                  <a:pt x="2016647" y="123057"/>
                  <a:pt x="2014424" y="116174"/>
                </a:cubicBezTo>
                <a:cubicBezTo>
                  <a:pt x="1999668" y="138918"/>
                  <a:pt x="1983263" y="155628"/>
                  <a:pt x="1965208" y="166304"/>
                </a:cubicBezTo>
                <a:cubicBezTo>
                  <a:pt x="1947154" y="176980"/>
                  <a:pt x="1943328" y="175643"/>
                  <a:pt x="1953732" y="162292"/>
                </a:cubicBezTo>
                <a:cubicBezTo>
                  <a:pt x="1964136" y="148941"/>
                  <a:pt x="1974763" y="135039"/>
                  <a:pt x="1985611" y="120584"/>
                </a:cubicBezTo>
                <a:cubicBezTo>
                  <a:pt x="1996459" y="106129"/>
                  <a:pt x="2007454" y="87153"/>
                  <a:pt x="2018597" y="63657"/>
                </a:cubicBezTo>
                <a:cubicBezTo>
                  <a:pt x="2029739" y="40160"/>
                  <a:pt x="2034185" y="23665"/>
                  <a:pt x="2031933" y="14172"/>
                </a:cubicBezTo>
                <a:cubicBezTo>
                  <a:pt x="2030245" y="7052"/>
                  <a:pt x="2031742" y="3695"/>
                  <a:pt x="2036426" y="4101"/>
                </a:cubicBezTo>
                <a:close/>
                <a:moveTo>
                  <a:pt x="471793" y="20"/>
                </a:moveTo>
                <a:cubicBezTo>
                  <a:pt x="473362" y="-73"/>
                  <a:pt x="475344" y="174"/>
                  <a:pt x="477737" y="760"/>
                </a:cubicBezTo>
                <a:cubicBezTo>
                  <a:pt x="487309" y="3105"/>
                  <a:pt x="495207" y="5672"/>
                  <a:pt x="501431" y="8461"/>
                </a:cubicBezTo>
                <a:cubicBezTo>
                  <a:pt x="507654" y="11250"/>
                  <a:pt x="509393" y="15061"/>
                  <a:pt x="506647" y="19894"/>
                </a:cubicBezTo>
                <a:cubicBezTo>
                  <a:pt x="503901" y="24726"/>
                  <a:pt x="501674" y="36521"/>
                  <a:pt x="499968" y="55278"/>
                </a:cubicBezTo>
                <a:cubicBezTo>
                  <a:pt x="509203" y="54461"/>
                  <a:pt x="517524" y="52909"/>
                  <a:pt x="524931" y="50621"/>
                </a:cubicBezTo>
                <a:cubicBezTo>
                  <a:pt x="532337" y="48334"/>
                  <a:pt x="539705" y="50539"/>
                  <a:pt x="547032" y="57236"/>
                </a:cubicBezTo>
                <a:lnTo>
                  <a:pt x="549820" y="60924"/>
                </a:lnTo>
                <a:lnTo>
                  <a:pt x="552098" y="57978"/>
                </a:lnTo>
                <a:cubicBezTo>
                  <a:pt x="560437" y="46269"/>
                  <a:pt x="563481" y="36367"/>
                  <a:pt x="561229" y="28272"/>
                </a:cubicBezTo>
                <a:cubicBezTo>
                  <a:pt x="558978" y="20177"/>
                  <a:pt x="562513" y="17560"/>
                  <a:pt x="571834" y="20421"/>
                </a:cubicBezTo>
                <a:cubicBezTo>
                  <a:pt x="581155" y="23282"/>
                  <a:pt x="589505" y="27777"/>
                  <a:pt x="596883" y="33908"/>
                </a:cubicBezTo>
                <a:cubicBezTo>
                  <a:pt x="604261" y="40038"/>
                  <a:pt x="604307" y="45039"/>
                  <a:pt x="597023" y="48911"/>
                </a:cubicBezTo>
                <a:cubicBezTo>
                  <a:pt x="589738" y="52783"/>
                  <a:pt x="571339" y="70206"/>
                  <a:pt x="541827" y="101181"/>
                </a:cubicBezTo>
                <a:cubicBezTo>
                  <a:pt x="580187" y="96707"/>
                  <a:pt x="604307" y="93337"/>
                  <a:pt x="614188" y="91071"/>
                </a:cubicBezTo>
                <a:cubicBezTo>
                  <a:pt x="624068" y="88806"/>
                  <a:pt x="633149" y="90258"/>
                  <a:pt x="641430" y="95427"/>
                </a:cubicBezTo>
                <a:cubicBezTo>
                  <a:pt x="649712" y="100597"/>
                  <a:pt x="652946" y="105559"/>
                  <a:pt x="651132" y="110312"/>
                </a:cubicBezTo>
                <a:cubicBezTo>
                  <a:pt x="649318" y="115066"/>
                  <a:pt x="635031" y="117906"/>
                  <a:pt x="608272" y="118831"/>
                </a:cubicBezTo>
                <a:cubicBezTo>
                  <a:pt x="581513" y="119755"/>
                  <a:pt x="554518" y="121975"/>
                  <a:pt x="527286" y="125488"/>
                </a:cubicBezTo>
                <a:cubicBezTo>
                  <a:pt x="508128" y="141778"/>
                  <a:pt x="492726" y="153473"/>
                  <a:pt x="481082" y="160571"/>
                </a:cubicBezTo>
                <a:cubicBezTo>
                  <a:pt x="494820" y="160643"/>
                  <a:pt x="509017" y="159127"/>
                  <a:pt x="523672" y="156022"/>
                </a:cubicBezTo>
                <a:cubicBezTo>
                  <a:pt x="538328" y="152917"/>
                  <a:pt x="550076" y="149974"/>
                  <a:pt x="558917" y="147192"/>
                </a:cubicBezTo>
                <a:cubicBezTo>
                  <a:pt x="567758" y="144410"/>
                  <a:pt x="576792" y="146611"/>
                  <a:pt x="586020" y="153796"/>
                </a:cubicBezTo>
                <a:cubicBezTo>
                  <a:pt x="595248" y="160980"/>
                  <a:pt x="591035" y="166171"/>
                  <a:pt x="573383" y="169369"/>
                </a:cubicBezTo>
                <a:cubicBezTo>
                  <a:pt x="555730" y="172567"/>
                  <a:pt x="530362" y="175672"/>
                  <a:pt x="497279" y="178683"/>
                </a:cubicBezTo>
                <a:cubicBezTo>
                  <a:pt x="504478" y="181953"/>
                  <a:pt x="506747" y="185434"/>
                  <a:pt x="504087" y="189126"/>
                </a:cubicBezTo>
                <a:cubicBezTo>
                  <a:pt x="501427" y="192819"/>
                  <a:pt x="499692" y="195070"/>
                  <a:pt x="498882" y="195880"/>
                </a:cubicBezTo>
                <a:cubicBezTo>
                  <a:pt x="498072" y="196691"/>
                  <a:pt x="495286" y="198867"/>
                  <a:pt x="490525" y="202409"/>
                </a:cubicBezTo>
                <a:cubicBezTo>
                  <a:pt x="513684" y="199856"/>
                  <a:pt x="527727" y="197193"/>
                  <a:pt x="532653" y="194418"/>
                </a:cubicBezTo>
                <a:cubicBezTo>
                  <a:pt x="537579" y="191643"/>
                  <a:pt x="543433" y="191711"/>
                  <a:pt x="550216" y="194622"/>
                </a:cubicBezTo>
                <a:cubicBezTo>
                  <a:pt x="556999" y="197533"/>
                  <a:pt x="563595" y="201638"/>
                  <a:pt x="570005" y="206937"/>
                </a:cubicBezTo>
                <a:cubicBezTo>
                  <a:pt x="576415" y="212235"/>
                  <a:pt x="577774" y="216979"/>
                  <a:pt x="574082" y="221166"/>
                </a:cubicBezTo>
                <a:cubicBezTo>
                  <a:pt x="570389" y="225353"/>
                  <a:pt x="567872" y="231459"/>
                  <a:pt x="566531" y="239482"/>
                </a:cubicBezTo>
                <a:cubicBezTo>
                  <a:pt x="565191" y="247505"/>
                  <a:pt x="563617" y="257626"/>
                  <a:pt x="561810" y="269844"/>
                </a:cubicBezTo>
                <a:cubicBezTo>
                  <a:pt x="560003" y="282062"/>
                  <a:pt x="555497" y="291773"/>
                  <a:pt x="548291" y="298979"/>
                </a:cubicBezTo>
                <a:cubicBezTo>
                  <a:pt x="541085" y="306185"/>
                  <a:pt x="533212" y="311714"/>
                  <a:pt x="524672" y="315564"/>
                </a:cubicBezTo>
                <a:cubicBezTo>
                  <a:pt x="516133" y="319414"/>
                  <a:pt x="510824" y="317002"/>
                  <a:pt x="508744" y="308326"/>
                </a:cubicBezTo>
                <a:cubicBezTo>
                  <a:pt x="506665" y="299650"/>
                  <a:pt x="500158" y="289952"/>
                  <a:pt x="489223" y="279233"/>
                </a:cubicBezTo>
                <a:cubicBezTo>
                  <a:pt x="478289" y="268514"/>
                  <a:pt x="480946" y="265628"/>
                  <a:pt x="497193" y="270575"/>
                </a:cubicBezTo>
                <a:cubicBezTo>
                  <a:pt x="513440" y="275522"/>
                  <a:pt x="522919" y="276935"/>
                  <a:pt x="525630" y="274813"/>
                </a:cubicBezTo>
                <a:cubicBezTo>
                  <a:pt x="528340" y="272690"/>
                  <a:pt x="531015" y="267470"/>
                  <a:pt x="533653" y="259153"/>
                </a:cubicBezTo>
                <a:cubicBezTo>
                  <a:pt x="536292" y="250836"/>
                  <a:pt x="537403" y="242042"/>
                  <a:pt x="536987" y="232771"/>
                </a:cubicBezTo>
                <a:cubicBezTo>
                  <a:pt x="536571" y="223500"/>
                  <a:pt x="534711" y="218172"/>
                  <a:pt x="531405" y="216789"/>
                </a:cubicBezTo>
                <a:cubicBezTo>
                  <a:pt x="528100" y="215405"/>
                  <a:pt x="520030" y="215813"/>
                  <a:pt x="507195" y="218015"/>
                </a:cubicBezTo>
                <a:cubicBezTo>
                  <a:pt x="494361" y="220216"/>
                  <a:pt x="484760" y="223589"/>
                  <a:pt x="478393" y="228135"/>
                </a:cubicBezTo>
                <a:cubicBezTo>
                  <a:pt x="472026" y="232681"/>
                  <a:pt x="466716" y="233613"/>
                  <a:pt x="462465" y="230932"/>
                </a:cubicBezTo>
                <a:cubicBezTo>
                  <a:pt x="458213" y="228250"/>
                  <a:pt x="455051" y="224263"/>
                  <a:pt x="452979" y="218972"/>
                </a:cubicBezTo>
                <a:cubicBezTo>
                  <a:pt x="450907" y="213680"/>
                  <a:pt x="452276" y="209762"/>
                  <a:pt x="457087" y="207216"/>
                </a:cubicBezTo>
                <a:cubicBezTo>
                  <a:pt x="461898" y="204671"/>
                  <a:pt x="466623" y="200448"/>
                  <a:pt x="471262" y="194547"/>
                </a:cubicBezTo>
                <a:cubicBezTo>
                  <a:pt x="475901" y="188646"/>
                  <a:pt x="478221" y="184541"/>
                  <a:pt x="478221" y="182232"/>
                </a:cubicBezTo>
                <a:cubicBezTo>
                  <a:pt x="478221" y="180196"/>
                  <a:pt x="477543" y="178773"/>
                  <a:pt x="476188" y="177962"/>
                </a:cubicBezTo>
                <a:cubicBezTo>
                  <a:pt x="474833" y="177152"/>
                  <a:pt x="473080" y="175908"/>
                  <a:pt x="470929" y="174230"/>
                </a:cubicBezTo>
                <a:cubicBezTo>
                  <a:pt x="455140" y="189790"/>
                  <a:pt x="438072" y="203076"/>
                  <a:pt x="419724" y="214089"/>
                </a:cubicBezTo>
                <a:cubicBezTo>
                  <a:pt x="401375" y="225102"/>
                  <a:pt x="382690" y="233584"/>
                  <a:pt x="363668" y="239536"/>
                </a:cubicBezTo>
                <a:cubicBezTo>
                  <a:pt x="344646" y="245487"/>
                  <a:pt x="345219" y="241396"/>
                  <a:pt x="365389" y="227264"/>
                </a:cubicBezTo>
                <a:cubicBezTo>
                  <a:pt x="385558" y="213132"/>
                  <a:pt x="402584" y="200914"/>
                  <a:pt x="416465" y="190610"/>
                </a:cubicBezTo>
                <a:cubicBezTo>
                  <a:pt x="430346" y="180307"/>
                  <a:pt x="456782" y="159094"/>
                  <a:pt x="495773" y="126972"/>
                </a:cubicBezTo>
                <a:cubicBezTo>
                  <a:pt x="454130" y="133239"/>
                  <a:pt x="426446" y="137957"/>
                  <a:pt x="412722" y="141126"/>
                </a:cubicBezTo>
                <a:cubicBezTo>
                  <a:pt x="398998" y="144295"/>
                  <a:pt x="388018" y="145407"/>
                  <a:pt x="379779" y="144460"/>
                </a:cubicBezTo>
                <a:cubicBezTo>
                  <a:pt x="371541" y="143514"/>
                  <a:pt x="364292" y="140197"/>
                  <a:pt x="358032" y="134512"/>
                </a:cubicBezTo>
                <a:cubicBezTo>
                  <a:pt x="351772" y="128826"/>
                  <a:pt x="354364" y="125692"/>
                  <a:pt x="365808" y="125112"/>
                </a:cubicBezTo>
                <a:cubicBezTo>
                  <a:pt x="377251" y="124531"/>
                  <a:pt x="391789" y="123108"/>
                  <a:pt x="409420" y="120842"/>
                </a:cubicBezTo>
                <a:cubicBezTo>
                  <a:pt x="427052" y="118576"/>
                  <a:pt x="448637" y="115794"/>
                  <a:pt x="474177" y="112496"/>
                </a:cubicBezTo>
                <a:lnTo>
                  <a:pt x="474177" y="82446"/>
                </a:lnTo>
                <a:cubicBezTo>
                  <a:pt x="468255" y="84224"/>
                  <a:pt x="461217" y="85343"/>
                  <a:pt x="453065" y="85801"/>
                </a:cubicBezTo>
                <a:cubicBezTo>
                  <a:pt x="444912" y="86260"/>
                  <a:pt x="436269" y="83091"/>
                  <a:pt x="427134" y="76294"/>
                </a:cubicBezTo>
                <a:cubicBezTo>
                  <a:pt x="417999" y="69497"/>
                  <a:pt x="418860" y="66098"/>
                  <a:pt x="429715" y="66098"/>
                </a:cubicBezTo>
                <a:cubicBezTo>
                  <a:pt x="438463" y="66098"/>
                  <a:pt x="453283" y="64492"/>
                  <a:pt x="474177" y="61280"/>
                </a:cubicBezTo>
                <a:cubicBezTo>
                  <a:pt x="474177" y="35611"/>
                  <a:pt x="472377" y="18521"/>
                  <a:pt x="468778" y="10010"/>
                </a:cubicBezTo>
                <a:cubicBezTo>
                  <a:pt x="466078" y="3627"/>
                  <a:pt x="467083" y="297"/>
                  <a:pt x="471793" y="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2134639" y="2931234"/>
            <a:ext cx="7615347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已知总数和总份数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求每份的数量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用除法计算。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53" y="4174606"/>
            <a:ext cx="2227438" cy="2227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v5n5psx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宽屏</PresentationFormat>
  <Paragraphs>238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28</cp:revision>
  <dcterms:created xsi:type="dcterms:W3CDTF">2020-06-25T15:21:00Z</dcterms:created>
  <dcterms:modified xsi:type="dcterms:W3CDTF">2023-01-16T13:44:18Z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D4568AF379A8484FB225107D2C80AB61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