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329" r:id="rId4"/>
    <p:sldId id="309" r:id="rId5"/>
    <p:sldId id="330" r:id="rId6"/>
    <p:sldId id="310" r:id="rId7"/>
    <p:sldId id="284" r:id="rId8"/>
    <p:sldId id="286" r:id="rId9"/>
    <p:sldId id="331" r:id="rId10"/>
    <p:sldId id="340" r:id="rId11"/>
    <p:sldId id="313" r:id="rId12"/>
    <p:sldId id="332" r:id="rId13"/>
    <p:sldId id="341" r:id="rId14"/>
    <p:sldId id="342" r:id="rId15"/>
    <p:sldId id="343" r:id="rId16"/>
    <p:sldId id="328" r:id="rId17"/>
    <p:sldId id="335" r:id="rId18"/>
    <p:sldId id="344" r:id="rId19"/>
    <p:sldId id="345" r:id="rId20"/>
    <p:sldId id="346" r:id="rId21"/>
    <p:sldId id="347" r:id="rId22"/>
    <p:sldId id="348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4" clrIdx="0"/>
  <p:cmAuthor id="2" name="Administra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818" autoAdjust="0"/>
  </p:normalViewPr>
  <p:slideViewPr>
    <p:cSldViewPr snapToGrid="0">
      <p:cViewPr varScale="1">
        <p:scale>
          <a:sx n="116" d="100"/>
          <a:sy n="116" d="100"/>
        </p:scale>
        <p:origin x="-35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-10095" y="489775"/>
            <a:ext cx="7099052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第六单元  两、三位数的加法和减法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0" y="1783460"/>
            <a:ext cx="12192000" cy="959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</a:t>
            </a:r>
            <a:r>
              <a:rPr lang="zh-CN" alt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数减三位数连</a:t>
            </a:r>
            <a:r>
              <a:rPr lang="zh-CN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续退位减</a:t>
            </a:r>
            <a:r>
              <a:rPr lang="zh-CN" alt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  <a:endParaRPr lang="zh-CN" altLang="en-US" sz="48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597887" y="3391385"/>
            <a:ext cx="2223858" cy="2304643"/>
            <a:chOff x="347728" y="3013656"/>
            <a:chExt cx="2223858" cy="2304643"/>
          </a:xfrm>
        </p:grpSpPr>
        <p:grpSp>
          <p:nvGrpSpPr>
            <p:cNvPr id="6" name="组合 5"/>
            <p:cNvGrpSpPr/>
            <p:nvPr/>
          </p:nvGrpSpPr>
          <p:grpSpPr>
            <a:xfrm>
              <a:off x="347728" y="3065172"/>
              <a:ext cx="2223858" cy="2253127"/>
              <a:chOff x="367719" y="2838912"/>
              <a:chExt cx="2223858" cy="2253127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1541251" y="4284479"/>
                <a:ext cx="965917" cy="807560"/>
                <a:chOff x="1577404" y="2800793"/>
                <a:chExt cx="965917" cy="807560"/>
              </a:xfrm>
            </p:grpSpPr>
            <p:sp>
              <p:nvSpPr>
                <p:cNvPr id="19" name="文本框 18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>
                      <a:solidFill>
                        <a:srgbClr val="00B050"/>
                      </a:solidFill>
                    </a:rPr>
                    <a:t>6</a:t>
                  </a:r>
                  <a:endParaRPr lang="zh-CN" altLang="en-US" sz="4400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20" name="文本框 19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>
                      <a:solidFill>
                        <a:srgbClr val="00B050"/>
                      </a:solidFill>
                    </a:rPr>
                    <a:t>3</a:t>
                  </a:r>
                  <a:endParaRPr lang="zh-CN" altLang="en-US" sz="4400" dirty="0">
                    <a:solidFill>
                      <a:srgbClr val="00B050"/>
                    </a:solidFill>
                  </a:endParaRPr>
                </a:p>
              </p:txBody>
            </p:sp>
          </p:grpSp>
          <p:cxnSp>
            <p:nvCxnSpPr>
              <p:cNvPr id="9" name="直接连接符 8"/>
              <p:cNvCxnSpPr/>
              <p:nvPr/>
            </p:nvCxnSpPr>
            <p:spPr>
              <a:xfrm>
                <a:off x="367719" y="4257513"/>
                <a:ext cx="2223858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0" name="组合 9"/>
              <p:cNvGrpSpPr/>
              <p:nvPr/>
            </p:nvGrpSpPr>
            <p:grpSpPr>
              <a:xfrm>
                <a:off x="1062972" y="2838912"/>
                <a:ext cx="1493228" cy="769441"/>
                <a:chOff x="1062972" y="2838912"/>
                <a:chExt cx="1493228" cy="769441"/>
              </a:xfrm>
            </p:grpSpPr>
            <p:sp>
              <p:nvSpPr>
                <p:cNvPr id="16" name="文本框 15"/>
                <p:cNvSpPr txBox="1"/>
                <p:nvPr/>
              </p:nvSpPr>
              <p:spPr>
                <a:xfrm>
                  <a:off x="15774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>
                      <a:solidFill>
                        <a:srgbClr val="00B050"/>
                      </a:solidFill>
                    </a:rPr>
                    <a:t>4</a:t>
                  </a:r>
                  <a:endParaRPr lang="zh-CN" altLang="en-US" sz="4400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17" name="文本框 16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>
                      <a:solidFill>
                        <a:srgbClr val="00B050"/>
                      </a:solidFill>
                    </a:rPr>
                    <a:t>3</a:t>
                  </a:r>
                  <a:endParaRPr lang="zh-CN" altLang="en-US" sz="4400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18" name="文本框 17"/>
                <p:cNvSpPr txBox="1"/>
                <p:nvPr/>
              </p:nvSpPr>
              <p:spPr>
                <a:xfrm>
                  <a:off x="1062972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>
                      <a:solidFill>
                        <a:srgbClr val="00B050"/>
                      </a:solidFill>
                    </a:rPr>
                    <a:t>6</a:t>
                  </a:r>
                  <a:endParaRPr lang="zh-CN" altLang="en-US" sz="4400" dirty="0">
                    <a:solidFill>
                      <a:srgbClr val="00B050"/>
                    </a:solidFill>
                  </a:endParaRPr>
                </a:p>
              </p:txBody>
            </p:sp>
          </p:grpSp>
          <p:grpSp>
            <p:nvGrpSpPr>
              <p:cNvPr id="11" name="组合 10"/>
              <p:cNvGrpSpPr/>
              <p:nvPr/>
            </p:nvGrpSpPr>
            <p:grpSpPr>
              <a:xfrm>
                <a:off x="1073357" y="3499225"/>
                <a:ext cx="1469964" cy="791242"/>
                <a:chOff x="1073357" y="2838912"/>
                <a:chExt cx="1469964" cy="791242"/>
              </a:xfrm>
            </p:grpSpPr>
            <p:sp>
              <p:nvSpPr>
                <p:cNvPr id="13" name="文本框 12"/>
                <p:cNvSpPr txBox="1"/>
                <p:nvPr/>
              </p:nvSpPr>
              <p:spPr>
                <a:xfrm>
                  <a:off x="15774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>
                      <a:solidFill>
                        <a:srgbClr val="00B050"/>
                      </a:solidFill>
                    </a:rPr>
                    <a:t>8</a:t>
                  </a:r>
                  <a:endParaRPr lang="zh-CN" altLang="en-US" sz="4400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14" name="文本框 13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>
                      <a:solidFill>
                        <a:srgbClr val="00B050"/>
                      </a:solidFill>
                    </a:rPr>
                    <a:t>0</a:t>
                  </a:r>
                  <a:endParaRPr lang="zh-CN" altLang="en-US" sz="4400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15" name="文本框 14"/>
                <p:cNvSpPr txBox="1"/>
                <p:nvPr/>
              </p:nvSpPr>
              <p:spPr>
                <a:xfrm>
                  <a:off x="1073357" y="286071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>
                      <a:solidFill>
                        <a:srgbClr val="00B050"/>
                      </a:solidFill>
                    </a:rPr>
                    <a:t>5</a:t>
                  </a:r>
                  <a:endParaRPr lang="zh-CN" altLang="en-US" sz="4400" dirty="0">
                    <a:solidFill>
                      <a:srgbClr val="00B050"/>
                    </a:solidFill>
                  </a:endParaRPr>
                </a:p>
              </p:txBody>
            </p:sp>
          </p:grpSp>
          <p:sp>
            <p:nvSpPr>
              <p:cNvPr id="12" name="文本框 11"/>
              <p:cNvSpPr txBox="1"/>
              <p:nvPr/>
            </p:nvSpPr>
            <p:spPr>
              <a:xfrm>
                <a:off x="470751" y="3445291"/>
                <a:ext cx="35779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>
                    <a:solidFill>
                      <a:srgbClr val="00B050"/>
                    </a:solidFill>
                  </a:rPr>
                  <a:t>-</a:t>
                </a:r>
                <a:endParaRPr lang="zh-CN" altLang="en-US" sz="4400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7" name="Oval 36"/>
            <p:cNvSpPr>
              <a:spLocks noChangeArrowheads="1"/>
            </p:cNvSpPr>
            <p:nvPr/>
          </p:nvSpPr>
          <p:spPr bwMode="auto">
            <a:xfrm>
              <a:off x="1206183" y="3013656"/>
              <a:ext cx="134938" cy="14605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5pPr>
              <a:lvl6pPr marL="22860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6pPr>
              <a:lvl7pPr marL="27432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7pPr>
              <a:lvl8pPr marL="32004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8pPr>
              <a:lvl9pPr marL="36576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9pPr>
            </a:lstStyle>
            <a:p>
              <a:pPr eaLnBrk="1" hangingPunct="1"/>
              <a:endParaRPr lang="zh-CN" altLang="en-US">
                <a:solidFill>
                  <a:srgbClr val="00B050"/>
                </a:solidFill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508037" y="3419786"/>
            <a:ext cx="2223858" cy="2276242"/>
            <a:chOff x="347728" y="3042057"/>
            <a:chExt cx="2223858" cy="2276242"/>
          </a:xfrm>
        </p:grpSpPr>
        <p:grpSp>
          <p:nvGrpSpPr>
            <p:cNvPr id="22" name="组合 21"/>
            <p:cNvGrpSpPr/>
            <p:nvPr/>
          </p:nvGrpSpPr>
          <p:grpSpPr>
            <a:xfrm>
              <a:off x="347728" y="3065172"/>
              <a:ext cx="2223858" cy="2253127"/>
              <a:chOff x="367719" y="2838912"/>
              <a:chExt cx="2223858" cy="2253127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1065446" y="4268666"/>
                <a:ext cx="1441722" cy="823373"/>
                <a:chOff x="1101599" y="2784980"/>
                <a:chExt cx="1441722" cy="823373"/>
              </a:xfrm>
            </p:grpSpPr>
            <p:sp>
              <p:nvSpPr>
                <p:cNvPr id="35" name="文本框 34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>
                      <a:solidFill>
                        <a:srgbClr val="00B050"/>
                      </a:solidFill>
                    </a:rPr>
                    <a:t>3</a:t>
                  </a:r>
                  <a:endParaRPr lang="zh-CN" altLang="en-US" sz="4400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36" name="文本框 35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>
                      <a:solidFill>
                        <a:srgbClr val="00B050"/>
                      </a:solidFill>
                    </a:rPr>
                    <a:t>5</a:t>
                  </a:r>
                  <a:endParaRPr lang="zh-CN" altLang="en-US" sz="4400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37" name="文本框 36"/>
                <p:cNvSpPr txBox="1"/>
                <p:nvPr/>
              </p:nvSpPr>
              <p:spPr>
                <a:xfrm>
                  <a:off x="1101599" y="2784980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>
                      <a:solidFill>
                        <a:srgbClr val="00B050"/>
                      </a:solidFill>
                    </a:rPr>
                    <a:t>3</a:t>
                  </a:r>
                  <a:endParaRPr lang="zh-CN" altLang="en-US" sz="4400" dirty="0">
                    <a:solidFill>
                      <a:srgbClr val="00B050"/>
                    </a:solidFill>
                  </a:endParaRPr>
                </a:p>
              </p:txBody>
            </p:sp>
          </p:grpSp>
          <p:cxnSp>
            <p:nvCxnSpPr>
              <p:cNvPr id="25" name="直接连接符 24"/>
              <p:cNvCxnSpPr/>
              <p:nvPr/>
            </p:nvCxnSpPr>
            <p:spPr>
              <a:xfrm>
                <a:off x="367719" y="4257513"/>
                <a:ext cx="2223858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6" name="组合 25"/>
              <p:cNvGrpSpPr/>
              <p:nvPr/>
            </p:nvGrpSpPr>
            <p:grpSpPr>
              <a:xfrm>
                <a:off x="1062972" y="2838912"/>
                <a:ext cx="1493228" cy="769441"/>
                <a:chOff x="1062972" y="2838912"/>
                <a:chExt cx="1493228" cy="769441"/>
              </a:xfrm>
            </p:grpSpPr>
            <p:sp>
              <p:nvSpPr>
                <p:cNvPr id="32" name="文本框 31"/>
                <p:cNvSpPr txBox="1"/>
                <p:nvPr/>
              </p:nvSpPr>
              <p:spPr>
                <a:xfrm>
                  <a:off x="15774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>
                      <a:solidFill>
                        <a:srgbClr val="00B050"/>
                      </a:solidFill>
                    </a:rPr>
                    <a:t>6</a:t>
                  </a:r>
                  <a:endParaRPr lang="zh-CN" altLang="en-US" sz="4400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33" name="文本框 32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>
                      <a:solidFill>
                        <a:srgbClr val="00B050"/>
                      </a:solidFill>
                    </a:rPr>
                    <a:t>4</a:t>
                  </a:r>
                  <a:endParaRPr lang="zh-CN" altLang="en-US" sz="4400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34" name="文本框 33"/>
                <p:cNvSpPr txBox="1"/>
                <p:nvPr/>
              </p:nvSpPr>
              <p:spPr>
                <a:xfrm>
                  <a:off x="1062972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>
                      <a:solidFill>
                        <a:srgbClr val="00B050"/>
                      </a:solidFill>
                    </a:rPr>
                    <a:t>7</a:t>
                  </a:r>
                  <a:endParaRPr lang="zh-CN" altLang="en-US" sz="4400" dirty="0">
                    <a:solidFill>
                      <a:srgbClr val="00B050"/>
                    </a:solidFill>
                  </a:endParaRPr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>
                <a:off x="1073357" y="3499225"/>
                <a:ext cx="1469964" cy="791242"/>
                <a:chOff x="1073357" y="2838912"/>
                <a:chExt cx="1469964" cy="791242"/>
              </a:xfrm>
            </p:grpSpPr>
            <p:sp>
              <p:nvSpPr>
                <p:cNvPr id="29" name="文本框 28"/>
                <p:cNvSpPr txBox="1"/>
                <p:nvPr/>
              </p:nvSpPr>
              <p:spPr>
                <a:xfrm>
                  <a:off x="15774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>
                      <a:solidFill>
                        <a:srgbClr val="00B050"/>
                      </a:solidFill>
                    </a:rPr>
                    <a:t>2</a:t>
                  </a:r>
                  <a:endParaRPr lang="zh-CN" altLang="en-US" sz="4400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30" name="文本框 29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>
                      <a:solidFill>
                        <a:srgbClr val="00B050"/>
                      </a:solidFill>
                    </a:rPr>
                    <a:t>9</a:t>
                  </a:r>
                  <a:endParaRPr lang="zh-CN" altLang="en-US" sz="4400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31" name="文本框 30"/>
                <p:cNvSpPr txBox="1"/>
                <p:nvPr/>
              </p:nvSpPr>
              <p:spPr>
                <a:xfrm>
                  <a:off x="1073357" y="286071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>
                      <a:solidFill>
                        <a:srgbClr val="00B050"/>
                      </a:solidFill>
                    </a:rPr>
                    <a:t>4</a:t>
                  </a:r>
                  <a:endParaRPr lang="zh-CN" altLang="en-US" sz="4400" dirty="0">
                    <a:solidFill>
                      <a:srgbClr val="00B050"/>
                    </a:solidFill>
                  </a:endParaRPr>
                </a:p>
              </p:txBody>
            </p:sp>
          </p:grpSp>
          <p:sp>
            <p:nvSpPr>
              <p:cNvPr id="28" name="文本框 27"/>
              <p:cNvSpPr txBox="1"/>
              <p:nvPr/>
            </p:nvSpPr>
            <p:spPr>
              <a:xfrm>
                <a:off x="470751" y="3445291"/>
                <a:ext cx="35779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>
                    <a:solidFill>
                      <a:srgbClr val="00B050"/>
                    </a:solidFill>
                  </a:rPr>
                  <a:t>-</a:t>
                </a:r>
                <a:endParaRPr lang="zh-CN" altLang="en-US" sz="4400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23" name="Oval 36"/>
            <p:cNvSpPr>
              <a:spLocks noChangeArrowheads="1"/>
            </p:cNvSpPr>
            <p:nvPr/>
          </p:nvSpPr>
          <p:spPr bwMode="auto">
            <a:xfrm>
              <a:off x="1755183" y="3042057"/>
              <a:ext cx="134938" cy="14605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5pPr>
              <a:lvl6pPr marL="22860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6pPr>
              <a:lvl7pPr marL="27432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7pPr>
              <a:lvl8pPr marL="32004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8pPr>
              <a:lvl9pPr marL="36576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9pPr>
            </a:lstStyle>
            <a:p>
              <a:pPr eaLnBrk="1" hangingPunct="1"/>
              <a:endParaRPr lang="zh-CN" altLang="en-US">
                <a:solidFill>
                  <a:srgbClr val="00B050"/>
                </a:solidFill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-10095" y="5985741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800" b="1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44233" y="1163638"/>
            <a:ext cx="2339102" cy="1308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用竖式计算：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46044" y="2611290"/>
            <a:ext cx="5650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(1)225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148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(2)562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295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361871" y="3555836"/>
            <a:ext cx="6899227" cy="2792066"/>
            <a:chOff x="1266509" y="3482684"/>
            <a:chExt cx="6899227" cy="2792066"/>
          </a:xfrm>
        </p:grpSpPr>
        <p:grpSp>
          <p:nvGrpSpPr>
            <p:cNvPr id="6" name="组合 5"/>
            <p:cNvGrpSpPr/>
            <p:nvPr/>
          </p:nvGrpSpPr>
          <p:grpSpPr>
            <a:xfrm>
              <a:off x="2619129" y="3944349"/>
              <a:ext cx="5546607" cy="2330401"/>
              <a:chOff x="1347081" y="4201351"/>
              <a:chExt cx="5546607" cy="2330401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1347081" y="4227109"/>
                <a:ext cx="2223858" cy="2304643"/>
                <a:chOff x="347728" y="3013656"/>
                <a:chExt cx="2223858" cy="2304643"/>
              </a:xfrm>
            </p:grpSpPr>
            <p:grpSp>
              <p:nvGrpSpPr>
                <p:cNvPr id="26" name="组合 25"/>
                <p:cNvGrpSpPr/>
                <p:nvPr/>
              </p:nvGrpSpPr>
              <p:grpSpPr>
                <a:xfrm>
                  <a:off x="347728" y="3065172"/>
                  <a:ext cx="2223858" cy="2253127"/>
                  <a:chOff x="367719" y="2838912"/>
                  <a:chExt cx="2223858" cy="2253127"/>
                </a:xfrm>
              </p:grpSpPr>
              <p:grpSp>
                <p:nvGrpSpPr>
                  <p:cNvPr id="29" name="组合 28"/>
                  <p:cNvGrpSpPr/>
                  <p:nvPr/>
                </p:nvGrpSpPr>
                <p:grpSpPr>
                  <a:xfrm>
                    <a:off x="1541251" y="4284479"/>
                    <a:ext cx="965917" cy="807560"/>
                    <a:chOff x="1577404" y="2800793"/>
                    <a:chExt cx="965917" cy="807560"/>
                  </a:xfrm>
                </p:grpSpPr>
                <p:sp>
                  <p:nvSpPr>
                    <p:cNvPr id="40" name="文本框 39"/>
                    <p:cNvSpPr txBox="1"/>
                    <p:nvPr/>
                  </p:nvSpPr>
                  <p:spPr>
                    <a:xfrm>
                      <a:off x="1577404" y="2800793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7</a:t>
                      </a:r>
                      <a:endParaRPr lang="zh-CN" altLang="en-US" sz="4400" dirty="0"/>
                    </a:p>
                  </p:txBody>
                </p:sp>
                <p:sp>
                  <p:nvSpPr>
                    <p:cNvPr id="41" name="文本框 40"/>
                    <p:cNvSpPr txBox="1"/>
                    <p:nvPr/>
                  </p:nvSpPr>
                  <p:spPr>
                    <a:xfrm>
                      <a:off x="2073321" y="2838912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7</a:t>
                      </a:r>
                      <a:endParaRPr lang="zh-CN" altLang="en-US" sz="4400" dirty="0"/>
                    </a:p>
                  </p:txBody>
                </p:sp>
              </p:grpSp>
              <p:cxnSp>
                <p:nvCxnSpPr>
                  <p:cNvPr id="30" name="直接连接符 29"/>
                  <p:cNvCxnSpPr/>
                  <p:nvPr/>
                </p:nvCxnSpPr>
                <p:spPr>
                  <a:xfrm>
                    <a:off x="367719" y="4257513"/>
                    <a:ext cx="2223858" cy="11153"/>
                  </a:xfrm>
                  <a:prstGeom prst="line">
                    <a:avLst/>
                  </a:prstGeom>
                  <a:ln w="28575"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1" name="组合 30"/>
                  <p:cNvGrpSpPr/>
                  <p:nvPr/>
                </p:nvGrpSpPr>
                <p:grpSpPr>
                  <a:xfrm>
                    <a:off x="1062972" y="2838912"/>
                    <a:ext cx="1493228" cy="769441"/>
                    <a:chOff x="1062972" y="2838912"/>
                    <a:chExt cx="1493228" cy="769441"/>
                  </a:xfrm>
                </p:grpSpPr>
                <p:sp>
                  <p:nvSpPr>
                    <p:cNvPr id="37" name="文本框 36"/>
                    <p:cNvSpPr txBox="1"/>
                    <p:nvPr/>
                  </p:nvSpPr>
                  <p:spPr>
                    <a:xfrm>
                      <a:off x="1577404" y="2838912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2</a:t>
                      </a:r>
                      <a:endParaRPr lang="zh-CN" altLang="en-US" sz="4400" dirty="0"/>
                    </a:p>
                  </p:txBody>
                </p:sp>
                <p:sp>
                  <p:nvSpPr>
                    <p:cNvPr id="38" name="文本框 37"/>
                    <p:cNvSpPr txBox="1"/>
                    <p:nvPr/>
                  </p:nvSpPr>
                  <p:spPr>
                    <a:xfrm>
                      <a:off x="2086200" y="2838912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5</a:t>
                      </a:r>
                      <a:endParaRPr lang="zh-CN" altLang="en-US" sz="4400" dirty="0"/>
                    </a:p>
                  </p:txBody>
                </p:sp>
                <p:sp>
                  <p:nvSpPr>
                    <p:cNvPr id="39" name="文本框 38"/>
                    <p:cNvSpPr txBox="1"/>
                    <p:nvPr/>
                  </p:nvSpPr>
                  <p:spPr>
                    <a:xfrm>
                      <a:off x="1062972" y="2838912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2</a:t>
                      </a:r>
                      <a:endParaRPr lang="zh-CN" altLang="en-US" sz="4400" dirty="0"/>
                    </a:p>
                  </p:txBody>
                </p:sp>
              </p:grpSp>
              <p:grpSp>
                <p:nvGrpSpPr>
                  <p:cNvPr id="32" name="组合 31"/>
                  <p:cNvGrpSpPr/>
                  <p:nvPr/>
                </p:nvGrpSpPr>
                <p:grpSpPr>
                  <a:xfrm>
                    <a:off x="1037055" y="3454927"/>
                    <a:ext cx="1506266" cy="813739"/>
                    <a:chOff x="1037055" y="2794614"/>
                    <a:chExt cx="1506266" cy="813739"/>
                  </a:xfrm>
                </p:grpSpPr>
                <p:sp>
                  <p:nvSpPr>
                    <p:cNvPr id="34" name="文本框 33"/>
                    <p:cNvSpPr txBox="1"/>
                    <p:nvPr/>
                  </p:nvSpPr>
                  <p:spPr>
                    <a:xfrm>
                      <a:off x="1577404" y="2838912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4</a:t>
                      </a:r>
                      <a:endParaRPr lang="zh-CN" altLang="en-US" sz="4400" dirty="0"/>
                    </a:p>
                  </p:txBody>
                </p:sp>
                <p:sp>
                  <p:nvSpPr>
                    <p:cNvPr id="35" name="文本框 34"/>
                    <p:cNvSpPr txBox="1"/>
                    <p:nvPr/>
                  </p:nvSpPr>
                  <p:spPr>
                    <a:xfrm>
                      <a:off x="2073321" y="2838912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8</a:t>
                      </a:r>
                      <a:endParaRPr lang="zh-CN" altLang="en-US" sz="4400" dirty="0"/>
                    </a:p>
                  </p:txBody>
                </p:sp>
                <p:sp>
                  <p:nvSpPr>
                    <p:cNvPr id="36" name="文本框 35"/>
                    <p:cNvSpPr txBox="1"/>
                    <p:nvPr/>
                  </p:nvSpPr>
                  <p:spPr>
                    <a:xfrm>
                      <a:off x="1037055" y="2794614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1</a:t>
                      </a:r>
                      <a:endParaRPr lang="zh-CN" altLang="en-US" sz="4400" dirty="0"/>
                    </a:p>
                  </p:txBody>
                </p:sp>
              </p:grpSp>
              <p:sp>
                <p:nvSpPr>
                  <p:cNvPr id="33" name="文本框 32"/>
                  <p:cNvSpPr txBox="1"/>
                  <p:nvPr/>
                </p:nvSpPr>
                <p:spPr>
                  <a:xfrm>
                    <a:off x="470751" y="3445291"/>
                    <a:ext cx="35779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-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27" name="Oval 36"/>
                <p:cNvSpPr>
                  <a:spLocks noChangeArrowheads="1"/>
                </p:cNvSpPr>
                <p:nvPr/>
              </p:nvSpPr>
              <p:spPr bwMode="auto">
                <a:xfrm>
                  <a:off x="1206183" y="3013656"/>
                  <a:ext cx="134938" cy="146050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>
                  <a:defPPr>
                    <a:defRPr lang="zh-CN"/>
                  </a:defPPr>
                  <a:lvl1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1pPr>
                  <a:lvl2pPr marL="4572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2pPr>
                  <a:lvl3pPr marL="9144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3pPr>
                  <a:lvl4pPr marL="13716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4pPr>
                  <a:lvl5pPr marL="18288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8" name="Oval 36"/>
                <p:cNvSpPr>
                  <a:spLocks noChangeArrowheads="1"/>
                </p:cNvSpPr>
                <p:nvPr/>
              </p:nvSpPr>
              <p:spPr bwMode="auto">
                <a:xfrm>
                  <a:off x="1687714" y="3029915"/>
                  <a:ext cx="134938" cy="146050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>
                  <a:defPPr>
                    <a:defRPr lang="zh-CN"/>
                  </a:defPPr>
                  <a:lvl1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1pPr>
                  <a:lvl2pPr marL="4572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2pPr>
                  <a:lvl3pPr marL="9144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3pPr>
                  <a:lvl4pPr marL="13716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4pPr>
                  <a:lvl5pPr marL="18288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8" name="组合 7"/>
              <p:cNvGrpSpPr/>
              <p:nvPr/>
            </p:nvGrpSpPr>
            <p:grpSpPr>
              <a:xfrm>
                <a:off x="4669830" y="4201351"/>
                <a:ext cx="2223858" cy="2304643"/>
                <a:chOff x="347728" y="3013656"/>
                <a:chExt cx="2223858" cy="2304643"/>
              </a:xfrm>
            </p:grpSpPr>
            <p:grpSp>
              <p:nvGrpSpPr>
                <p:cNvPr id="9" name="组合 8"/>
                <p:cNvGrpSpPr/>
                <p:nvPr/>
              </p:nvGrpSpPr>
              <p:grpSpPr>
                <a:xfrm>
                  <a:off x="347728" y="3065172"/>
                  <a:ext cx="2223858" cy="2253127"/>
                  <a:chOff x="367719" y="2838912"/>
                  <a:chExt cx="2223858" cy="2253127"/>
                </a:xfrm>
              </p:grpSpPr>
              <p:grpSp>
                <p:nvGrpSpPr>
                  <p:cNvPr id="12" name="组合 11"/>
                  <p:cNvGrpSpPr/>
                  <p:nvPr/>
                </p:nvGrpSpPr>
                <p:grpSpPr>
                  <a:xfrm>
                    <a:off x="1039310" y="4284479"/>
                    <a:ext cx="1467858" cy="807560"/>
                    <a:chOff x="1075463" y="2800793"/>
                    <a:chExt cx="1467858" cy="807560"/>
                  </a:xfrm>
                </p:grpSpPr>
                <p:sp>
                  <p:nvSpPr>
                    <p:cNvPr id="23" name="文本框 22"/>
                    <p:cNvSpPr txBox="1"/>
                    <p:nvPr/>
                  </p:nvSpPr>
                  <p:spPr>
                    <a:xfrm>
                      <a:off x="1577404" y="2800793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6</a:t>
                      </a:r>
                      <a:endParaRPr lang="zh-CN" altLang="en-US" sz="4400" dirty="0"/>
                    </a:p>
                  </p:txBody>
                </p:sp>
                <p:sp>
                  <p:nvSpPr>
                    <p:cNvPr id="24" name="文本框 23"/>
                    <p:cNvSpPr txBox="1"/>
                    <p:nvPr/>
                  </p:nvSpPr>
                  <p:spPr>
                    <a:xfrm>
                      <a:off x="2073321" y="2838912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7</a:t>
                      </a:r>
                      <a:endParaRPr lang="zh-CN" altLang="en-US" sz="4400" dirty="0"/>
                    </a:p>
                  </p:txBody>
                </p:sp>
                <p:sp>
                  <p:nvSpPr>
                    <p:cNvPr id="25" name="文本框 24"/>
                    <p:cNvSpPr txBox="1"/>
                    <p:nvPr/>
                  </p:nvSpPr>
                  <p:spPr>
                    <a:xfrm>
                      <a:off x="1075463" y="2800793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2</a:t>
                      </a:r>
                      <a:endParaRPr lang="zh-CN" altLang="en-US" sz="4400" dirty="0"/>
                    </a:p>
                  </p:txBody>
                </p:sp>
              </p:grpSp>
              <p:cxnSp>
                <p:nvCxnSpPr>
                  <p:cNvPr id="13" name="直接连接符 12"/>
                  <p:cNvCxnSpPr/>
                  <p:nvPr/>
                </p:nvCxnSpPr>
                <p:spPr>
                  <a:xfrm>
                    <a:off x="367719" y="4257513"/>
                    <a:ext cx="2223858" cy="11153"/>
                  </a:xfrm>
                  <a:prstGeom prst="line">
                    <a:avLst/>
                  </a:prstGeom>
                  <a:ln w="28575"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4" name="组合 13"/>
                  <p:cNvGrpSpPr/>
                  <p:nvPr/>
                </p:nvGrpSpPr>
                <p:grpSpPr>
                  <a:xfrm>
                    <a:off x="1062972" y="2838912"/>
                    <a:ext cx="1493228" cy="769441"/>
                    <a:chOff x="1062972" y="2838912"/>
                    <a:chExt cx="1493228" cy="769441"/>
                  </a:xfrm>
                </p:grpSpPr>
                <p:sp>
                  <p:nvSpPr>
                    <p:cNvPr id="20" name="文本框 19"/>
                    <p:cNvSpPr txBox="1"/>
                    <p:nvPr/>
                  </p:nvSpPr>
                  <p:spPr>
                    <a:xfrm>
                      <a:off x="1577404" y="2838912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6</a:t>
                      </a:r>
                      <a:endParaRPr lang="zh-CN" altLang="en-US" sz="4400" dirty="0"/>
                    </a:p>
                  </p:txBody>
                </p:sp>
                <p:sp>
                  <p:nvSpPr>
                    <p:cNvPr id="21" name="文本框 20"/>
                    <p:cNvSpPr txBox="1"/>
                    <p:nvPr/>
                  </p:nvSpPr>
                  <p:spPr>
                    <a:xfrm>
                      <a:off x="2086200" y="2838912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2</a:t>
                      </a:r>
                      <a:endParaRPr lang="zh-CN" altLang="en-US" sz="4400" dirty="0"/>
                    </a:p>
                  </p:txBody>
                </p:sp>
                <p:sp>
                  <p:nvSpPr>
                    <p:cNvPr id="22" name="文本框 21"/>
                    <p:cNvSpPr txBox="1"/>
                    <p:nvPr/>
                  </p:nvSpPr>
                  <p:spPr>
                    <a:xfrm>
                      <a:off x="1062972" y="2838912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5</a:t>
                      </a:r>
                      <a:endParaRPr lang="zh-CN" altLang="en-US" sz="4400" dirty="0"/>
                    </a:p>
                  </p:txBody>
                </p:sp>
              </p:grpSp>
              <p:grpSp>
                <p:nvGrpSpPr>
                  <p:cNvPr id="15" name="组合 14"/>
                  <p:cNvGrpSpPr/>
                  <p:nvPr/>
                </p:nvGrpSpPr>
                <p:grpSpPr>
                  <a:xfrm>
                    <a:off x="1037055" y="3454927"/>
                    <a:ext cx="1506266" cy="813739"/>
                    <a:chOff x="1037055" y="2794614"/>
                    <a:chExt cx="1506266" cy="813739"/>
                  </a:xfrm>
                </p:grpSpPr>
                <p:sp>
                  <p:nvSpPr>
                    <p:cNvPr id="17" name="文本框 16"/>
                    <p:cNvSpPr txBox="1"/>
                    <p:nvPr/>
                  </p:nvSpPr>
                  <p:spPr>
                    <a:xfrm>
                      <a:off x="1577404" y="2838912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9</a:t>
                      </a:r>
                      <a:endParaRPr lang="zh-CN" altLang="en-US" sz="4400" dirty="0"/>
                    </a:p>
                  </p:txBody>
                </p:sp>
                <p:sp>
                  <p:nvSpPr>
                    <p:cNvPr id="18" name="文本框 17"/>
                    <p:cNvSpPr txBox="1"/>
                    <p:nvPr/>
                  </p:nvSpPr>
                  <p:spPr>
                    <a:xfrm>
                      <a:off x="2073321" y="2838912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5</a:t>
                      </a:r>
                      <a:endParaRPr lang="zh-CN" altLang="en-US" sz="4400" dirty="0"/>
                    </a:p>
                  </p:txBody>
                </p:sp>
                <p:sp>
                  <p:nvSpPr>
                    <p:cNvPr id="19" name="文本框 18"/>
                    <p:cNvSpPr txBox="1"/>
                    <p:nvPr/>
                  </p:nvSpPr>
                  <p:spPr>
                    <a:xfrm>
                      <a:off x="1037055" y="2794614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2</a:t>
                      </a:r>
                      <a:endParaRPr lang="zh-CN" altLang="en-US" sz="4400" dirty="0"/>
                    </a:p>
                  </p:txBody>
                </p:sp>
              </p:grpSp>
              <p:sp>
                <p:nvSpPr>
                  <p:cNvPr id="16" name="文本框 15"/>
                  <p:cNvSpPr txBox="1"/>
                  <p:nvPr/>
                </p:nvSpPr>
                <p:spPr>
                  <a:xfrm>
                    <a:off x="470751" y="3445291"/>
                    <a:ext cx="35779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-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10" name="Oval 36"/>
                <p:cNvSpPr>
                  <a:spLocks noChangeArrowheads="1"/>
                </p:cNvSpPr>
                <p:nvPr/>
              </p:nvSpPr>
              <p:spPr bwMode="auto">
                <a:xfrm>
                  <a:off x="1206183" y="3013656"/>
                  <a:ext cx="134938" cy="146050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>
                  <a:defPPr>
                    <a:defRPr lang="zh-CN"/>
                  </a:defPPr>
                  <a:lvl1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1pPr>
                  <a:lvl2pPr marL="4572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2pPr>
                  <a:lvl3pPr marL="9144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3pPr>
                  <a:lvl4pPr marL="13716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4pPr>
                  <a:lvl5pPr marL="18288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" name="Oval 36"/>
                <p:cNvSpPr>
                  <a:spLocks noChangeArrowheads="1"/>
                </p:cNvSpPr>
                <p:nvPr/>
              </p:nvSpPr>
              <p:spPr bwMode="auto">
                <a:xfrm>
                  <a:off x="1687714" y="3029915"/>
                  <a:ext cx="134938" cy="146050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>
                  <a:defPPr>
                    <a:defRPr lang="zh-CN"/>
                  </a:defPPr>
                  <a:lvl1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1pPr>
                  <a:lvl2pPr marL="4572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2pPr>
                  <a:lvl3pPr marL="9144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3pPr>
                  <a:lvl4pPr marL="13716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4pPr>
                  <a:lvl5pPr marL="18288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</p:grpSp>
        <p:sp>
          <p:nvSpPr>
            <p:cNvPr id="42" name="矩形 41"/>
            <p:cNvSpPr/>
            <p:nvPr/>
          </p:nvSpPr>
          <p:spPr>
            <a:xfrm>
              <a:off x="1266509" y="3482684"/>
              <a:ext cx="20313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2349672" y="4103307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(1)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5489523" y="4144733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214881" y="1111479"/>
            <a:ext cx="760817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口算。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60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540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43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600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150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14881" y="3109408"/>
            <a:ext cx="705193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用竖式计算并验算。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(1)647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263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(2)454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2998325" y="1860557"/>
            <a:ext cx="6007939" cy="1197815"/>
            <a:chOff x="2998325" y="1860557"/>
            <a:chExt cx="6007939" cy="1197815"/>
          </a:xfrm>
        </p:grpSpPr>
        <p:sp>
          <p:nvSpPr>
            <p:cNvPr id="6" name="矩形 5"/>
            <p:cNvSpPr/>
            <p:nvPr/>
          </p:nvSpPr>
          <p:spPr>
            <a:xfrm>
              <a:off x="2998325" y="1869899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20</a:t>
              </a:r>
              <a:endParaRPr lang="zh-CN" altLang="en-US" dirty="0"/>
            </a:p>
          </p:txBody>
        </p:sp>
        <p:sp>
          <p:nvSpPr>
            <p:cNvPr id="80" name="矩形 79"/>
            <p:cNvSpPr/>
            <p:nvPr/>
          </p:nvSpPr>
          <p:spPr>
            <a:xfrm>
              <a:off x="3245295" y="2519059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400</a:t>
              </a:r>
              <a:endParaRPr lang="zh-CN" altLang="en-US" dirty="0"/>
            </a:p>
          </p:txBody>
        </p:sp>
        <p:sp>
          <p:nvSpPr>
            <p:cNvPr id="81" name="矩形 80"/>
            <p:cNvSpPr/>
            <p:nvPr/>
          </p:nvSpPr>
          <p:spPr>
            <a:xfrm>
              <a:off x="5777335" y="1885992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500</a:t>
              </a:r>
              <a:endParaRPr lang="zh-CN" altLang="en-US" dirty="0"/>
            </a:p>
          </p:txBody>
        </p:sp>
        <p:sp>
          <p:nvSpPr>
            <p:cNvPr id="82" name="矩形 81"/>
            <p:cNvSpPr/>
            <p:nvPr/>
          </p:nvSpPr>
          <p:spPr>
            <a:xfrm>
              <a:off x="8460523" y="1860557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18</a:t>
              </a:r>
              <a:endParaRPr lang="zh-CN" altLang="en-US" dirty="0"/>
            </a:p>
          </p:txBody>
        </p:sp>
        <p:sp>
          <p:nvSpPr>
            <p:cNvPr id="83" name="矩形 82"/>
            <p:cNvSpPr/>
            <p:nvPr/>
          </p:nvSpPr>
          <p:spPr>
            <a:xfrm>
              <a:off x="8462525" y="2520401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70</a:t>
              </a:r>
              <a:endParaRPr lang="zh-CN" altLang="en-US" dirty="0"/>
            </a:p>
          </p:txBody>
        </p:sp>
        <p:sp>
          <p:nvSpPr>
            <p:cNvPr id="84" name="矩形 83"/>
            <p:cNvSpPr/>
            <p:nvPr/>
          </p:nvSpPr>
          <p:spPr>
            <a:xfrm>
              <a:off x="5734380" y="2535152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60</a:t>
              </a:r>
              <a:endParaRPr lang="zh-CN" altLang="en-US" dirty="0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427822" y="4520551"/>
            <a:ext cx="7775119" cy="2314142"/>
            <a:chOff x="1427822" y="4520551"/>
            <a:chExt cx="7775119" cy="2314142"/>
          </a:xfrm>
        </p:grpSpPr>
        <p:grpSp>
          <p:nvGrpSpPr>
            <p:cNvPr id="45" name="组合 44"/>
            <p:cNvGrpSpPr/>
            <p:nvPr/>
          </p:nvGrpSpPr>
          <p:grpSpPr>
            <a:xfrm>
              <a:off x="3656334" y="4520551"/>
              <a:ext cx="5546607" cy="2314142"/>
              <a:chOff x="1347081" y="4217610"/>
              <a:chExt cx="5546607" cy="2314142"/>
            </a:xfrm>
          </p:grpSpPr>
          <p:grpSp>
            <p:nvGrpSpPr>
              <p:cNvPr id="46" name="组合 45"/>
              <p:cNvGrpSpPr/>
              <p:nvPr/>
            </p:nvGrpSpPr>
            <p:grpSpPr>
              <a:xfrm>
                <a:off x="1347081" y="4227109"/>
                <a:ext cx="2223858" cy="2304643"/>
                <a:chOff x="347728" y="3013656"/>
                <a:chExt cx="2223858" cy="2304643"/>
              </a:xfrm>
            </p:grpSpPr>
            <p:grpSp>
              <p:nvGrpSpPr>
                <p:cNvPr id="64" name="组合 63"/>
                <p:cNvGrpSpPr/>
                <p:nvPr/>
              </p:nvGrpSpPr>
              <p:grpSpPr>
                <a:xfrm>
                  <a:off x="347728" y="3065172"/>
                  <a:ext cx="2223858" cy="2253127"/>
                  <a:chOff x="367719" y="2838912"/>
                  <a:chExt cx="2223858" cy="2253127"/>
                </a:xfrm>
              </p:grpSpPr>
              <p:grpSp>
                <p:nvGrpSpPr>
                  <p:cNvPr id="66" name="组合 65"/>
                  <p:cNvGrpSpPr/>
                  <p:nvPr/>
                </p:nvGrpSpPr>
                <p:grpSpPr>
                  <a:xfrm>
                    <a:off x="991174" y="4267149"/>
                    <a:ext cx="1515994" cy="824890"/>
                    <a:chOff x="1027327" y="2783463"/>
                    <a:chExt cx="1515994" cy="824890"/>
                  </a:xfrm>
                </p:grpSpPr>
                <p:sp>
                  <p:nvSpPr>
                    <p:cNvPr id="77" name="文本框 76"/>
                    <p:cNvSpPr txBox="1"/>
                    <p:nvPr/>
                  </p:nvSpPr>
                  <p:spPr>
                    <a:xfrm>
                      <a:off x="1577404" y="2800793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8</a:t>
                      </a:r>
                      <a:endParaRPr lang="zh-CN" altLang="en-US" sz="4400" dirty="0"/>
                    </a:p>
                  </p:txBody>
                </p:sp>
                <p:sp>
                  <p:nvSpPr>
                    <p:cNvPr id="78" name="文本框 77"/>
                    <p:cNvSpPr txBox="1"/>
                    <p:nvPr/>
                  </p:nvSpPr>
                  <p:spPr>
                    <a:xfrm>
                      <a:off x="2073321" y="2838912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4</a:t>
                      </a:r>
                      <a:endParaRPr lang="zh-CN" altLang="en-US" sz="4400" dirty="0"/>
                    </a:p>
                  </p:txBody>
                </p:sp>
                <p:sp>
                  <p:nvSpPr>
                    <p:cNvPr id="79" name="文本框 78"/>
                    <p:cNvSpPr txBox="1"/>
                    <p:nvPr/>
                  </p:nvSpPr>
                  <p:spPr>
                    <a:xfrm>
                      <a:off x="1027327" y="2783463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3</a:t>
                      </a:r>
                      <a:endParaRPr lang="zh-CN" altLang="en-US" sz="4400" dirty="0"/>
                    </a:p>
                  </p:txBody>
                </p:sp>
              </p:grpSp>
              <p:cxnSp>
                <p:nvCxnSpPr>
                  <p:cNvPr id="67" name="直接连接符 66"/>
                  <p:cNvCxnSpPr/>
                  <p:nvPr/>
                </p:nvCxnSpPr>
                <p:spPr>
                  <a:xfrm>
                    <a:off x="367719" y="4257513"/>
                    <a:ext cx="2223858" cy="11153"/>
                  </a:xfrm>
                  <a:prstGeom prst="line">
                    <a:avLst/>
                  </a:prstGeom>
                  <a:ln w="28575"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8" name="组合 67"/>
                  <p:cNvGrpSpPr/>
                  <p:nvPr/>
                </p:nvGrpSpPr>
                <p:grpSpPr>
                  <a:xfrm>
                    <a:off x="1062972" y="2838912"/>
                    <a:ext cx="1493228" cy="769441"/>
                    <a:chOff x="1062972" y="2838912"/>
                    <a:chExt cx="1493228" cy="769441"/>
                  </a:xfrm>
                </p:grpSpPr>
                <p:sp>
                  <p:nvSpPr>
                    <p:cNvPr id="74" name="文本框 73"/>
                    <p:cNvSpPr txBox="1"/>
                    <p:nvPr/>
                  </p:nvSpPr>
                  <p:spPr>
                    <a:xfrm>
                      <a:off x="1577404" y="2838912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4</a:t>
                      </a:r>
                      <a:endParaRPr lang="zh-CN" altLang="en-US" sz="4400" dirty="0"/>
                    </a:p>
                  </p:txBody>
                </p:sp>
                <p:sp>
                  <p:nvSpPr>
                    <p:cNvPr id="75" name="文本框 74"/>
                    <p:cNvSpPr txBox="1"/>
                    <p:nvPr/>
                  </p:nvSpPr>
                  <p:spPr>
                    <a:xfrm>
                      <a:off x="2086200" y="2838912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7</a:t>
                      </a:r>
                      <a:endParaRPr lang="zh-CN" altLang="en-US" sz="4400" dirty="0"/>
                    </a:p>
                  </p:txBody>
                </p:sp>
                <p:sp>
                  <p:nvSpPr>
                    <p:cNvPr id="76" name="文本框 75"/>
                    <p:cNvSpPr txBox="1"/>
                    <p:nvPr/>
                  </p:nvSpPr>
                  <p:spPr>
                    <a:xfrm>
                      <a:off x="1062972" y="2838912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6</a:t>
                      </a:r>
                      <a:endParaRPr lang="zh-CN" altLang="en-US" sz="4400" dirty="0"/>
                    </a:p>
                  </p:txBody>
                </p:sp>
              </p:grpSp>
              <p:grpSp>
                <p:nvGrpSpPr>
                  <p:cNvPr id="69" name="组合 68"/>
                  <p:cNvGrpSpPr/>
                  <p:nvPr/>
                </p:nvGrpSpPr>
                <p:grpSpPr>
                  <a:xfrm>
                    <a:off x="1037055" y="3454927"/>
                    <a:ext cx="1506266" cy="813739"/>
                    <a:chOff x="1037055" y="2794614"/>
                    <a:chExt cx="1506266" cy="813739"/>
                  </a:xfrm>
                </p:grpSpPr>
                <p:sp>
                  <p:nvSpPr>
                    <p:cNvPr id="71" name="文本框 70"/>
                    <p:cNvSpPr txBox="1"/>
                    <p:nvPr/>
                  </p:nvSpPr>
                  <p:spPr>
                    <a:xfrm>
                      <a:off x="1577404" y="2838912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6</a:t>
                      </a:r>
                      <a:endParaRPr lang="zh-CN" altLang="en-US" sz="4400" dirty="0"/>
                    </a:p>
                  </p:txBody>
                </p:sp>
                <p:sp>
                  <p:nvSpPr>
                    <p:cNvPr id="72" name="文本框 71"/>
                    <p:cNvSpPr txBox="1"/>
                    <p:nvPr/>
                  </p:nvSpPr>
                  <p:spPr>
                    <a:xfrm>
                      <a:off x="2073321" y="2838912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3</a:t>
                      </a:r>
                      <a:endParaRPr lang="zh-CN" altLang="en-US" sz="4400" dirty="0"/>
                    </a:p>
                  </p:txBody>
                </p:sp>
                <p:sp>
                  <p:nvSpPr>
                    <p:cNvPr id="73" name="文本框 72"/>
                    <p:cNvSpPr txBox="1"/>
                    <p:nvPr/>
                  </p:nvSpPr>
                  <p:spPr>
                    <a:xfrm>
                      <a:off x="1037055" y="2794614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2</a:t>
                      </a:r>
                      <a:endParaRPr lang="zh-CN" altLang="en-US" sz="4400" dirty="0"/>
                    </a:p>
                  </p:txBody>
                </p:sp>
              </p:grpSp>
              <p:sp>
                <p:nvSpPr>
                  <p:cNvPr id="70" name="文本框 69"/>
                  <p:cNvSpPr txBox="1"/>
                  <p:nvPr/>
                </p:nvSpPr>
                <p:spPr>
                  <a:xfrm>
                    <a:off x="470751" y="3445291"/>
                    <a:ext cx="35779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-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65" name="Oval 36"/>
                <p:cNvSpPr>
                  <a:spLocks noChangeArrowheads="1"/>
                </p:cNvSpPr>
                <p:nvPr/>
              </p:nvSpPr>
              <p:spPr bwMode="auto">
                <a:xfrm>
                  <a:off x="1206183" y="3013656"/>
                  <a:ext cx="134938" cy="146050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>
                  <a:defPPr>
                    <a:defRPr lang="zh-CN"/>
                  </a:defPPr>
                  <a:lvl1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1pPr>
                  <a:lvl2pPr marL="4572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2pPr>
                  <a:lvl3pPr marL="9144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3pPr>
                  <a:lvl4pPr marL="13716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4pPr>
                  <a:lvl5pPr marL="18288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47" name="组合 46"/>
              <p:cNvGrpSpPr/>
              <p:nvPr/>
            </p:nvGrpSpPr>
            <p:grpSpPr>
              <a:xfrm>
                <a:off x="4669830" y="4217610"/>
                <a:ext cx="2223858" cy="2288384"/>
                <a:chOff x="347728" y="3029915"/>
                <a:chExt cx="2223858" cy="2288384"/>
              </a:xfrm>
            </p:grpSpPr>
            <p:grpSp>
              <p:nvGrpSpPr>
                <p:cNvPr id="48" name="组合 47"/>
                <p:cNvGrpSpPr/>
                <p:nvPr/>
              </p:nvGrpSpPr>
              <p:grpSpPr>
                <a:xfrm>
                  <a:off x="347728" y="3065172"/>
                  <a:ext cx="2223858" cy="2253127"/>
                  <a:chOff x="367719" y="2838912"/>
                  <a:chExt cx="2223858" cy="2253127"/>
                </a:xfrm>
              </p:grpSpPr>
              <p:grpSp>
                <p:nvGrpSpPr>
                  <p:cNvPr id="50" name="组合 49"/>
                  <p:cNvGrpSpPr/>
                  <p:nvPr/>
                </p:nvGrpSpPr>
                <p:grpSpPr>
                  <a:xfrm>
                    <a:off x="1039310" y="4284479"/>
                    <a:ext cx="1467858" cy="807560"/>
                    <a:chOff x="1075463" y="2800793"/>
                    <a:chExt cx="1467858" cy="807560"/>
                  </a:xfrm>
                </p:grpSpPr>
                <p:sp>
                  <p:nvSpPr>
                    <p:cNvPr id="61" name="文本框 60"/>
                    <p:cNvSpPr txBox="1"/>
                    <p:nvPr/>
                  </p:nvSpPr>
                  <p:spPr>
                    <a:xfrm>
                      <a:off x="1577404" y="2800793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0</a:t>
                      </a:r>
                      <a:endParaRPr lang="zh-CN" altLang="en-US" sz="4400" dirty="0"/>
                    </a:p>
                  </p:txBody>
                </p:sp>
                <p:sp>
                  <p:nvSpPr>
                    <p:cNvPr id="62" name="文本框 61"/>
                    <p:cNvSpPr txBox="1"/>
                    <p:nvPr/>
                  </p:nvSpPr>
                  <p:spPr>
                    <a:xfrm>
                      <a:off x="2073321" y="2838912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6</a:t>
                      </a:r>
                      <a:endParaRPr lang="zh-CN" altLang="en-US" sz="4400" dirty="0"/>
                    </a:p>
                  </p:txBody>
                </p:sp>
                <p:sp>
                  <p:nvSpPr>
                    <p:cNvPr id="63" name="文本框 62"/>
                    <p:cNvSpPr txBox="1"/>
                    <p:nvPr/>
                  </p:nvSpPr>
                  <p:spPr>
                    <a:xfrm>
                      <a:off x="1075463" y="2800793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2</a:t>
                      </a:r>
                      <a:endParaRPr lang="zh-CN" altLang="en-US" sz="4400" dirty="0"/>
                    </a:p>
                  </p:txBody>
                </p:sp>
              </p:grpSp>
              <p:cxnSp>
                <p:nvCxnSpPr>
                  <p:cNvPr id="51" name="直接连接符 50"/>
                  <p:cNvCxnSpPr/>
                  <p:nvPr/>
                </p:nvCxnSpPr>
                <p:spPr>
                  <a:xfrm>
                    <a:off x="367719" y="4257513"/>
                    <a:ext cx="2223858" cy="11153"/>
                  </a:xfrm>
                  <a:prstGeom prst="line">
                    <a:avLst/>
                  </a:prstGeom>
                  <a:ln w="28575"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2" name="组合 51"/>
                  <p:cNvGrpSpPr/>
                  <p:nvPr/>
                </p:nvGrpSpPr>
                <p:grpSpPr>
                  <a:xfrm>
                    <a:off x="1062972" y="2838912"/>
                    <a:ext cx="1493228" cy="769441"/>
                    <a:chOff x="1062972" y="2838912"/>
                    <a:chExt cx="1493228" cy="769441"/>
                  </a:xfrm>
                </p:grpSpPr>
                <p:sp>
                  <p:nvSpPr>
                    <p:cNvPr id="58" name="文本框 57"/>
                    <p:cNvSpPr txBox="1"/>
                    <p:nvPr/>
                  </p:nvSpPr>
                  <p:spPr>
                    <a:xfrm>
                      <a:off x="1577404" y="2838912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5</a:t>
                      </a:r>
                      <a:endParaRPr lang="zh-CN" altLang="en-US" sz="4400" dirty="0"/>
                    </a:p>
                  </p:txBody>
                </p:sp>
                <p:sp>
                  <p:nvSpPr>
                    <p:cNvPr id="59" name="文本框 58"/>
                    <p:cNvSpPr txBox="1"/>
                    <p:nvPr/>
                  </p:nvSpPr>
                  <p:spPr>
                    <a:xfrm>
                      <a:off x="2086200" y="2838912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4</a:t>
                      </a:r>
                      <a:endParaRPr lang="zh-CN" altLang="en-US" sz="4400" dirty="0"/>
                    </a:p>
                  </p:txBody>
                </p:sp>
                <p:sp>
                  <p:nvSpPr>
                    <p:cNvPr id="60" name="文本框 59"/>
                    <p:cNvSpPr txBox="1"/>
                    <p:nvPr/>
                  </p:nvSpPr>
                  <p:spPr>
                    <a:xfrm>
                      <a:off x="1062972" y="2838912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4</a:t>
                      </a:r>
                      <a:endParaRPr lang="zh-CN" altLang="en-US" sz="4400" dirty="0"/>
                    </a:p>
                  </p:txBody>
                </p:sp>
              </p:grpSp>
              <p:grpSp>
                <p:nvGrpSpPr>
                  <p:cNvPr id="53" name="组合 52"/>
                  <p:cNvGrpSpPr/>
                  <p:nvPr/>
                </p:nvGrpSpPr>
                <p:grpSpPr>
                  <a:xfrm>
                    <a:off x="1037055" y="3454927"/>
                    <a:ext cx="1506266" cy="813739"/>
                    <a:chOff x="1037055" y="2794614"/>
                    <a:chExt cx="1506266" cy="813739"/>
                  </a:xfrm>
                </p:grpSpPr>
                <p:sp>
                  <p:nvSpPr>
                    <p:cNvPr id="55" name="文本框 54"/>
                    <p:cNvSpPr txBox="1"/>
                    <p:nvPr/>
                  </p:nvSpPr>
                  <p:spPr>
                    <a:xfrm>
                      <a:off x="1577404" y="2838912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4</a:t>
                      </a:r>
                      <a:endParaRPr lang="zh-CN" altLang="en-US" sz="4400" dirty="0"/>
                    </a:p>
                  </p:txBody>
                </p:sp>
                <p:sp>
                  <p:nvSpPr>
                    <p:cNvPr id="56" name="文本框 55"/>
                    <p:cNvSpPr txBox="1"/>
                    <p:nvPr/>
                  </p:nvSpPr>
                  <p:spPr>
                    <a:xfrm>
                      <a:off x="2073321" y="2838912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8</a:t>
                      </a:r>
                      <a:endParaRPr lang="zh-CN" altLang="en-US" sz="4400" dirty="0"/>
                    </a:p>
                  </p:txBody>
                </p:sp>
                <p:sp>
                  <p:nvSpPr>
                    <p:cNvPr id="57" name="文本框 56"/>
                    <p:cNvSpPr txBox="1"/>
                    <p:nvPr/>
                  </p:nvSpPr>
                  <p:spPr>
                    <a:xfrm>
                      <a:off x="1037055" y="2794614"/>
                      <a:ext cx="470000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zh-CN" sz="4400" dirty="0" smtClean="0"/>
                        <a:t>2</a:t>
                      </a:r>
                      <a:endParaRPr lang="zh-CN" altLang="en-US" sz="4400" dirty="0"/>
                    </a:p>
                  </p:txBody>
                </p:sp>
              </p:grpSp>
              <p:sp>
                <p:nvSpPr>
                  <p:cNvPr id="54" name="文本框 53"/>
                  <p:cNvSpPr txBox="1"/>
                  <p:nvPr/>
                </p:nvSpPr>
                <p:spPr>
                  <a:xfrm>
                    <a:off x="470751" y="3445291"/>
                    <a:ext cx="35779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-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49" name="Oval 36"/>
                <p:cNvSpPr>
                  <a:spLocks noChangeArrowheads="1"/>
                </p:cNvSpPr>
                <p:nvPr/>
              </p:nvSpPr>
              <p:spPr bwMode="auto">
                <a:xfrm>
                  <a:off x="1687714" y="3029915"/>
                  <a:ext cx="134938" cy="146050"/>
                </a:xfrm>
                <a:prstGeom prst="ellipse">
                  <a:avLst/>
                </a:prstGeom>
                <a:solidFill>
                  <a:srgbClr val="FF0000"/>
                </a:solidFill>
                <a:ln w="9525" algn="ctr">
                  <a:solidFill>
                    <a:srgbClr val="FF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>
                  <a:defPPr>
                    <a:defRPr lang="zh-CN"/>
                  </a:defPPr>
                  <a:lvl1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1pPr>
                  <a:lvl2pPr marL="4572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2pPr>
                  <a:lvl3pPr marL="9144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3pPr>
                  <a:lvl4pPr marL="13716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4pPr>
                  <a:lvl5pPr marL="18288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sz="3600" b="1"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楷体_GB2312" panose="02010609030101010101" pitchFamily="49" charset="-122"/>
                      <a:cs typeface="+mn-cs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</p:grpSp>
        <p:sp>
          <p:nvSpPr>
            <p:cNvPr id="85" name="矩形 84"/>
            <p:cNvSpPr/>
            <p:nvPr/>
          </p:nvSpPr>
          <p:spPr>
            <a:xfrm>
              <a:off x="1427822" y="4526384"/>
              <a:ext cx="20313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6" name="矩形 85"/>
            <p:cNvSpPr/>
            <p:nvPr/>
          </p:nvSpPr>
          <p:spPr>
            <a:xfrm>
              <a:off x="3325001" y="4545439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(1)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6311896" y="4555888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1159099" y="1163638"/>
            <a:ext cx="886492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口算。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160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140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110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150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120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130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1700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1800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1200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1159099" y="3953814"/>
            <a:ext cx="91630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用竖式计算并验算。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(1)746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358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(2)542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(3)648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457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9" name="组合 88"/>
          <p:cNvGrpSpPr/>
          <p:nvPr/>
        </p:nvGrpSpPr>
        <p:grpSpPr>
          <a:xfrm>
            <a:off x="3156326" y="1897872"/>
            <a:ext cx="7315899" cy="1833673"/>
            <a:chOff x="3156326" y="1897872"/>
            <a:chExt cx="7315899" cy="1833673"/>
          </a:xfrm>
        </p:grpSpPr>
        <p:sp>
          <p:nvSpPr>
            <p:cNvPr id="5" name="矩形 4"/>
            <p:cNvSpPr/>
            <p:nvPr/>
          </p:nvSpPr>
          <p:spPr>
            <a:xfrm>
              <a:off x="3156327" y="1940609"/>
              <a:ext cx="55015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>
              <a:off x="6040025" y="1940609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2" name="矩形 81"/>
            <p:cNvSpPr/>
            <p:nvPr/>
          </p:nvSpPr>
          <p:spPr>
            <a:xfrm>
              <a:off x="8923723" y="1897872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3" name="矩形 82"/>
            <p:cNvSpPr/>
            <p:nvPr/>
          </p:nvSpPr>
          <p:spPr>
            <a:xfrm>
              <a:off x="8923723" y="2607973"/>
              <a:ext cx="55015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4" name="矩形 83"/>
            <p:cNvSpPr/>
            <p:nvPr/>
          </p:nvSpPr>
          <p:spPr>
            <a:xfrm>
              <a:off x="9748950" y="3156951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500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5" name="矩形 84"/>
            <p:cNvSpPr/>
            <p:nvPr/>
          </p:nvSpPr>
          <p:spPr>
            <a:xfrm>
              <a:off x="6590176" y="3164342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900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6" name="矩形 85"/>
            <p:cNvSpPr/>
            <p:nvPr/>
          </p:nvSpPr>
          <p:spPr>
            <a:xfrm>
              <a:off x="3428195" y="3208325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900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3156326" y="2546337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8" name="矩形 87"/>
            <p:cNvSpPr/>
            <p:nvPr/>
          </p:nvSpPr>
          <p:spPr>
            <a:xfrm>
              <a:off x="5902487" y="2571735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08751" y="1454823"/>
            <a:ext cx="7381431" cy="5051235"/>
            <a:chOff x="1308751" y="1454823"/>
            <a:chExt cx="7381431" cy="5051235"/>
          </a:xfrm>
        </p:grpSpPr>
        <p:grpSp>
          <p:nvGrpSpPr>
            <p:cNvPr id="5" name="组合 4"/>
            <p:cNvGrpSpPr/>
            <p:nvPr/>
          </p:nvGrpSpPr>
          <p:grpSpPr>
            <a:xfrm>
              <a:off x="3157576" y="1541477"/>
              <a:ext cx="2223858" cy="2287956"/>
              <a:chOff x="347728" y="3001973"/>
              <a:chExt cx="2223858" cy="2287956"/>
            </a:xfrm>
          </p:grpSpPr>
          <p:grpSp>
            <p:nvGrpSpPr>
              <p:cNvPr id="23" name="组合 22"/>
              <p:cNvGrpSpPr/>
              <p:nvPr/>
            </p:nvGrpSpPr>
            <p:grpSpPr>
              <a:xfrm>
                <a:off x="347728" y="3065172"/>
                <a:ext cx="2223858" cy="2224757"/>
                <a:chOff x="367719" y="2838912"/>
                <a:chExt cx="2223858" cy="2224757"/>
              </a:xfrm>
            </p:grpSpPr>
            <p:grpSp>
              <p:nvGrpSpPr>
                <p:cNvPr id="26" name="组合 25"/>
                <p:cNvGrpSpPr/>
                <p:nvPr/>
              </p:nvGrpSpPr>
              <p:grpSpPr>
                <a:xfrm>
                  <a:off x="1046553" y="4247450"/>
                  <a:ext cx="1460615" cy="816219"/>
                  <a:chOff x="1082706" y="2763764"/>
                  <a:chExt cx="1460615" cy="816219"/>
                </a:xfrm>
              </p:grpSpPr>
              <p:sp>
                <p:nvSpPr>
                  <p:cNvPr id="37" name="文本框 36"/>
                  <p:cNvSpPr txBox="1"/>
                  <p:nvPr/>
                </p:nvSpPr>
                <p:spPr>
                  <a:xfrm>
                    <a:off x="1577404" y="280079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  <p:sp>
                <p:nvSpPr>
                  <p:cNvPr id="38" name="文本框 37"/>
                  <p:cNvSpPr txBox="1"/>
                  <p:nvPr/>
                </p:nvSpPr>
                <p:spPr>
                  <a:xfrm>
                    <a:off x="2073321" y="2763764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  <p:sp>
                <p:nvSpPr>
                  <p:cNvPr id="39" name="文本框 38"/>
                  <p:cNvSpPr txBox="1"/>
                  <p:nvPr/>
                </p:nvSpPr>
                <p:spPr>
                  <a:xfrm>
                    <a:off x="1082706" y="281054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3</a:t>
                    </a:r>
                    <a:endParaRPr lang="zh-CN" altLang="en-US" sz="4400" dirty="0"/>
                  </a:p>
                </p:txBody>
              </p:sp>
            </p:grpSp>
            <p:cxnSp>
              <p:nvCxnSpPr>
                <p:cNvPr id="27" name="直接连接符 26"/>
                <p:cNvCxnSpPr/>
                <p:nvPr/>
              </p:nvCxnSpPr>
              <p:spPr>
                <a:xfrm>
                  <a:off x="367719" y="4257513"/>
                  <a:ext cx="2223858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28" name="组合 27"/>
                <p:cNvGrpSpPr/>
                <p:nvPr/>
              </p:nvGrpSpPr>
              <p:grpSpPr>
                <a:xfrm>
                  <a:off x="1062972" y="2838912"/>
                  <a:ext cx="1493228" cy="769441"/>
                  <a:chOff x="1062972" y="2838912"/>
                  <a:chExt cx="1493228" cy="769441"/>
                </a:xfrm>
              </p:grpSpPr>
              <p:sp>
                <p:nvSpPr>
                  <p:cNvPr id="34" name="文本框 33"/>
                  <p:cNvSpPr txBox="1"/>
                  <p:nvPr/>
                </p:nvSpPr>
                <p:spPr>
                  <a:xfrm>
                    <a:off x="1577404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  <p:sp>
                <p:nvSpPr>
                  <p:cNvPr id="35" name="文本框 34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6</a:t>
                    </a:r>
                    <a:endParaRPr lang="zh-CN" altLang="en-US" sz="4400" dirty="0"/>
                  </a:p>
                </p:txBody>
              </p:sp>
              <p:sp>
                <p:nvSpPr>
                  <p:cNvPr id="36" name="文本框 35"/>
                  <p:cNvSpPr txBox="1"/>
                  <p:nvPr/>
                </p:nvSpPr>
                <p:spPr>
                  <a:xfrm>
                    <a:off x="1062972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7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29" name="组合 28"/>
                <p:cNvGrpSpPr/>
                <p:nvPr/>
              </p:nvGrpSpPr>
              <p:grpSpPr>
                <a:xfrm>
                  <a:off x="1011138" y="3439856"/>
                  <a:ext cx="1532183" cy="828810"/>
                  <a:chOff x="1011138" y="2779543"/>
                  <a:chExt cx="1532183" cy="828810"/>
                </a:xfrm>
              </p:grpSpPr>
              <p:sp>
                <p:nvSpPr>
                  <p:cNvPr id="31" name="文本框 30"/>
                  <p:cNvSpPr txBox="1"/>
                  <p:nvPr/>
                </p:nvSpPr>
                <p:spPr>
                  <a:xfrm>
                    <a:off x="1577967" y="2790318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32" name="文本框 31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  <p:sp>
                <p:nvSpPr>
                  <p:cNvPr id="33" name="文本框 32"/>
                  <p:cNvSpPr txBox="1"/>
                  <p:nvPr/>
                </p:nvSpPr>
                <p:spPr>
                  <a:xfrm>
                    <a:off x="1011138" y="277954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3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30" name="文本框 29"/>
                <p:cNvSpPr txBox="1"/>
                <p:nvPr/>
              </p:nvSpPr>
              <p:spPr>
                <a:xfrm>
                  <a:off x="470751" y="3445291"/>
                  <a:ext cx="35779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-</a:t>
                  </a:r>
                  <a:endParaRPr lang="zh-CN" altLang="en-US" sz="4400" dirty="0"/>
                </a:p>
              </p:txBody>
            </p:sp>
          </p:grpSp>
          <p:sp>
            <p:nvSpPr>
              <p:cNvPr id="24" name="Oval 36"/>
              <p:cNvSpPr>
                <a:spLocks noChangeArrowheads="1"/>
              </p:cNvSpPr>
              <p:nvPr/>
            </p:nvSpPr>
            <p:spPr bwMode="auto">
              <a:xfrm>
                <a:off x="1720040" y="3001973"/>
                <a:ext cx="134938" cy="1460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defPPr>
                  <a:defRPr lang="zh-CN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5pPr>
                <a:lvl6pPr marL="22860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6pPr>
                <a:lvl7pPr marL="27432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7pPr>
                <a:lvl8pPr marL="32004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8pPr>
                <a:lvl9pPr marL="36576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5" name="Oval 36"/>
              <p:cNvSpPr>
                <a:spLocks noChangeArrowheads="1"/>
              </p:cNvSpPr>
              <p:nvPr/>
            </p:nvSpPr>
            <p:spPr bwMode="auto">
              <a:xfrm>
                <a:off x="1207535" y="3002374"/>
                <a:ext cx="134938" cy="1460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defPPr>
                  <a:defRPr lang="zh-CN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5pPr>
                <a:lvl6pPr marL="22860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6pPr>
                <a:lvl7pPr marL="27432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7pPr>
                <a:lvl8pPr marL="32004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8pPr>
                <a:lvl9pPr marL="36576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6334275" y="1613567"/>
              <a:ext cx="2355907" cy="2322264"/>
              <a:chOff x="200293" y="2769775"/>
              <a:chExt cx="2355907" cy="2322264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955458" y="4284478"/>
                <a:ext cx="1551710" cy="807561"/>
                <a:chOff x="991611" y="2800792"/>
                <a:chExt cx="1551710" cy="807561"/>
              </a:xfrm>
            </p:grpSpPr>
            <p:sp>
              <p:nvSpPr>
                <p:cNvPr id="20" name="文本框 19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21" name="文本框 20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22" name="文本框 21"/>
                <p:cNvSpPr txBox="1"/>
                <p:nvPr/>
              </p:nvSpPr>
              <p:spPr>
                <a:xfrm>
                  <a:off x="991611" y="280079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</p:grpSp>
          <p:cxnSp>
            <p:nvCxnSpPr>
              <p:cNvPr id="8" name="直接连接符 7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9" name="组合 8"/>
              <p:cNvGrpSpPr/>
              <p:nvPr/>
            </p:nvGrpSpPr>
            <p:grpSpPr>
              <a:xfrm>
                <a:off x="944140" y="2769775"/>
                <a:ext cx="1612060" cy="838578"/>
                <a:chOff x="944140" y="2769775"/>
                <a:chExt cx="1612060" cy="838578"/>
              </a:xfrm>
            </p:grpSpPr>
            <p:sp>
              <p:nvSpPr>
                <p:cNvPr id="17" name="文本框 16"/>
                <p:cNvSpPr txBox="1"/>
                <p:nvPr/>
              </p:nvSpPr>
              <p:spPr>
                <a:xfrm>
                  <a:off x="1551726" y="2795728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18" name="文本框 17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19" name="文本框 18"/>
                <p:cNvSpPr txBox="1"/>
                <p:nvPr/>
              </p:nvSpPr>
              <p:spPr>
                <a:xfrm>
                  <a:off x="944140" y="2769775"/>
                  <a:ext cx="453583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4400" dirty="0" smtClean="0"/>
                    <a:t>3</a:t>
                  </a:r>
                  <a:endParaRPr lang="zh-CN" altLang="en-US" sz="4400" dirty="0"/>
                </a:p>
              </p:txBody>
            </p:sp>
          </p:grpSp>
          <p:grpSp>
            <p:nvGrpSpPr>
              <p:cNvPr id="10" name="组合 9"/>
              <p:cNvGrpSpPr/>
              <p:nvPr/>
            </p:nvGrpSpPr>
            <p:grpSpPr>
              <a:xfrm>
                <a:off x="987815" y="3499225"/>
                <a:ext cx="1555506" cy="783860"/>
                <a:chOff x="987815" y="2838912"/>
                <a:chExt cx="1555506" cy="783860"/>
              </a:xfrm>
            </p:grpSpPr>
            <p:sp>
              <p:nvSpPr>
                <p:cNvPr id="14" name="文本框 13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  <p:sp>
              <p:nvSpPr>
                <p:cNvPr id="15" name="文本框 14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16" name="文本框 15"/>
                <p:cNvSpPr txBox="1"/>
                <p:nvPr/>
              </p:nvSpPr>
              <p:spPr>
                <a:xfrm>
                  <a:off x="987815" y="2853331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3</a:t>
                  </a:r>
                  <a:endParaRPr lang="zh-CN" altLang="en-US" sz="4400" dirty="0"/>
                </a:p>
              </p:txBody>
            </p:sp>
          </p:grpSp>
          <p:sp>
            <p:nvSpPr>
              <p:cNvPr id="11" name="文本框 10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812848" y="38245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1284457" y="378747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3288474" y="4120595"/>
              <a:ext cx="2223858" cy="2328814"/>
              <a:chOff x="347728" y="3001973"/>
              <a:chExt cx="2223858" cy="2328814"/>
            </a:xfrm>
          </p:grpSpPr>
          <p:grpSp>
            <p:nvGrpSpPr>
              <p:cNvPr id="59" name="组合 58"/>
              <p:cNvGrpSpPr/>
              <p:nvPr/>
            </p:nvGrpSpPr>
            <p:grpSpPr>
              <a:xfrm>
                <a:off x="347728" y="3065172"/>
                <a:ext cx="2223858" cy="2265615"/>
                <a:chOff x="367719" y="2838912"/>
                <a:chExt cx="2223858" cy="2265615"/>
              </a:xfrm>
            </p:grpSpPr>
            <p:grpSp>
              <p:nvGrpSpPr>
                <p:cNvPr id="62" name="组合 61"/>
                <p:cNvGrpSpPr/>
                <p:nvPr/>
              </p:nvGrpSpPr>
              <p:grpSpPr>
                <a:xfrm>
                  <a:off x="1046553" y="4284479"/>
                  <a:ext cx="1459396" cy="820048"/>
                  <a:chOff x="1082706" y="2800793"/>
                  <a:chExt cx="1459396" cy="820048"/>
                </a:xfrm>
              </p:grpSpPr>
              <p:sp>
                <p:nvSpPr>
                  <p:cNvPr id="73" name="文本框 72"/>
                  <p:cNvSpPr txBox="1"/>
                  <p:nvPr/>
                </p:nvSpPr>
                <p:spPr>
                  <a:xfrm>
                    <a:off x="1577404" y="280079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9</a:t>
                    </a:r>
                    <a:endParaRPr lang="zh-CN" altLang="en-US" sz="4400" dirty="0"/>
                  </a:p>
                </p:txBody>
              </p:sp>
              <p:sp>
                <p:nvSpPr>
                  <p:cNvPr id="74" name="文本框 73"/>
                  <p:cNvSpPr txBox="1"/>
                  <p:nvPr/>
                </p:nvSpPr>
                <p:spPr>
                  <a:xfrm>
                    <a:off x="2072102" y="2851400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7</a:t>
                    </a:r>
                    <a:endParaRPr lang="zh-CN" altLang="en-US" sz="4400" dirty="0"/>
                  </a:p>
                </p:txBody>
              </p:sp>
              <p:sp>
                <p:nvSpPr>
                  <p:cNvPr id="75" name="文本框 74"/>
                  <p:cNvSpPr txBox="1"/>
                  <p:nvPr/>
                </p:nvSpPr>
                <p:spPr>
                  <a:xfrm>
                    <a:off x="1082706" y="281054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</p:grpSp>
            <p:cxnSp>
              <p:nvCxnSpPr>
                <p:cNvPr id="63" name="直接连接符 62"/>
                <p:cNvCxnSpPr/>
                <p:nvPr/>
              </p:nvCxnSpPr>
              <p:spPr>
                <a:xfrm>
                  <a:off x="367719" y="4257513"/>
                  <a:ext cx="2223858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64" name="组合 63"/>
                <p:cNvGrpSpPr/>
                <p:nvPr/>
              </p:nvGrpSpPr>
              <p:grpSpPr>
                <a:xfrm>
                  <a:off x="1062972" y="2838912"/>
                  <a:ext cx="1493228" cy="769441"/>
                  <a:chOff x="1062972" y="2838912"/>
                  <a:chExt cx="1493228" cy="769441"/>
                </a:xfrm>
              </p:grpSpPr>
              <p:sp>
                <p:nvSpPr>
                  <p:cNvPr id="70" name="文本框 69"/>
                  <p:cNvSpPr txBox="1"/>
                  <p:nvPr/>
                </p:nvSpPr>
                <p:spPr>
                  <a:xfrm>
                    <a:off x="1577404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  <p:sp>
                <p:nvSpPr>
                  <p:cNvPr id="71" name="文本框 70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  <p:sp>
                <p:nvSpPr>
                  <p:cNvPr id="72" name="文本框 71"/>
                  <p:cNvSpPr txBox="1"/>
                  <p:nvPr/>
                </p:nvSpPr>
                <p:spPr>
                  <a:xfrm>
                    <a:off x="1062972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65" name="组合 64"/>
                <p:cNvGrpSpPr/>
                <p:nvPr/>
              </p:nvGrpSpPr>
              <p:grpSpPr>
                <a:xfrm>
                  <a:off x="1011138" y="3439856"/>
                  <a:ext cx="1532183" cy="828810"/>
                  <a:chOff x="1011138" y="2779543"/>
                  <a:chExt cx="1532183" cy="828810"/>
                </a:xfrm>
              </p:grpSpPr>
              <p:sp>
                <p:nvSpPr>
                  <p:cNvPr id="67" name="文本框 66"/>
                  <p:cNvSpPr txBox="1"/>
                  <p:nvPr/>
                </p:nvSpPr>
                <p:spPr>
                  <a:xfrm>
                    <a:off x="1577967" y="2790318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  <p:sp>
                <p:nvSpPr>
                  <p:cNvPr id="68" name="文本框 67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69" name="文本框 68"/>
                  <p:cNvSpPr txBox="1"/>
                  <p:nvPr/>
                </p:nvSpPr>
                <p:spPr>
                  <a:xfrm>
                    <a:off x="1011138" y="277954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66" name="文本框 65"/>
                <p:cNvSpPr txBox="1"/>
                <p:nvPr/>
              </p:nvSpPr>
              <p:spPr>
                <a:xfrm>
                  <a:off x="470751" y="3445291"/>
                  <a:ext cx="35779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-</a:t>
                  </a:r>
                  <a:endParaRPr lang="zh-CN" altLang="en-US" sz="4400" dirty="0"/>
                </a:p>
              </p:txBody>
            </p:sp>
          </p:grpSp>
          <p:sp>
            <p:nvSpPr>
              <p:cNvPr id="60" name="Oval 36"/>
              <p:cNvSpPr>
                <a:spLocks noChangeArrowheads="1"/>
              </p:cNvSpPr>
              <p:nvPr/>
            </p:nvSpPr>
            <p:spPr bwMode="auto">
              <a:xfrm>
                <a:off x="1720040" y="3001973"/>
                <a:ext cx="134938" cy="1460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defPPr>
                  <a:defRPr lang="zh-CN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5pPr>
                <a:lvl6pPr marL="22860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6pPr>
                <a:lvl7pPr marL="27432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7pPr>
                <a:lvl8pPr marL="32004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8pPr>
                <a:lvl9pPr marL="36576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61" name="Oval 36"/>
              <p:cNvSpPr>
                <a:spLocks noChangeArrowheads="1"/>
              </p:cNvSpPr>
              <p:nvPr/>
            </p:nvSpPr>
            <p:spPr bwMode="auto">
              <a:xfrm>
                <a:off x="1207535" y="3002374"/>
                <a:ext cx="134938" cy="1460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defPPr>
                  <a:defRPr lang="zh-CN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5pPr>
                <a:lvl6pPr marL="22860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6pPr>
                <a:lvl7pPr marL="27432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7pPr>
                <a:lvl8pPr marL="32004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8pPr>
                <a:lvl9pPr marL="36576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6321396" y="4183794"/>
              <a:ext cx="2355907" cy="2322264"/>
              <a:chOff x="200293" y="2769775"/>
              <a:chExt cx="2355907" cy="2322264"/>
            </a:xfrm>
          </p:grpSpPr>
          <p:grpSp>
            <p:nvGrpSpPr>
              <p:cNvPr id="43" name="组合 42"/>
              <p:cNvGrpSpPr/>
              <p:nvPr/>
            </p:nvGrpSpPr>
            <p:grpSpPr>
              <a:xfrm>
                <a:off x="955458" y="4284478"/>
                <a:ext cx="1551710" cy="807561"/>
                <a:chOff x="991611" y="2800792"/>
                <a:chExt cx="1551710" cy="807561"/>
              </a:xfrm>
            </p:grpSpPr>
            <p:sp>
              <p:nvSpPr>
                <p:cNvPr id="56" name="文本框 55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57" name="文本框 56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58" name="文本框 57"/>
                <p:cNvSpPr txBox="1"/>
                <p:nvPr/>
              </p:nvSpPr>
              <p:spPr>
                <a:xfrm>
                  <a:off x="991611" y="280079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cxnSp>
            <p:nvCxnSpPr>
              <p:cNvPr id="44" name="直接连接符 43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5" name="组合 44"/>
              <p:cNvGrpSpPr/>
              <p:nvPr/>
            </p:nvGrpSpPr>
            <p:grpSpPr>
              <a:xfrm>
                <a:off x="944140" y="2769775"/>
                <a:ext cx="1612060" cy="838578"/>
                <a:chOff x="944140" y="2769775"/>
                <a:chExt cx="1612060" cy="838578"/>
              </a:xfrm>
            </p:grpSpPr>
            <p:sp>
              <p:nvSpPr>
                <p:cNvPr id="53" name="文本框 52"/>
                <p:cNvSpPr txBox="1"/>
                <p:nvPr/>
              </p:nvSpPr>
              <p:spPr>
                <a:xfrm>
                  <a:off x="1551726" y="2795728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9</a:t>
                  </a:r>
                  <a:endParaRPr lang="zh-CN" altLang="en-US" sz="4400" dirty="0"/>
                </a:p>
              </p:txBody>
            </p:sp>
            <p:sp>
              <p:nvSpPr>
                <p:cNvPr id="54" name="文本框 53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  <p:sp>
              <p:nvSpPr>
                <p:cNvPr id="55" name="文本框 54"/>
                <p:cNvSpPr txBox="1"/>
                <p:nvPr/>
              </p:nvSpPr>
              <p:spPr>
                <a:xfrm>
                  <a:off x="944140" y="2769775"/>
                  <a:ext cx="453583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</p:grpSp>
          <p:grpSp>
            <p:nvGrpSpPr>
              <p:cNvPr id="46" name="组合 45"/>
              <p:cNvGrpSpPr/>
              <p:nvPr/>
            </p:nvGrpSpPr>
            <p:grpSpPr>
              <a:xfrm>
                <a:off x="987815" y="3499225"/>
                <a:ext cx="1555506" cy="783860"/>
                <a:chOff x="987815" y="2838912"/>
                <a:chExt cx="1555506" cy="783860"/>
              </a:xfrm>
            </p:grpSpPr>
            <p:sp>
              <p:nvSpPr>
                <p:cNvPr id="50" name="文本框 49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51" name="文本框 50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  <p:sp>
              <p:nvSpPr>
                <p:cNvPr id="52" name="文本框 51"/>
                <p:cNvSpPr txBox="1"/>
                <p:nvPr/>
              </p:nvSpPr>
              <p:spPr>
                <a:xfrm>
                  <a:off x="987815" y="2853331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</p:grpSp>
          <p:sp>
            <p:nvSpPr>
              <p:cNvPr id="47" name="文本框 46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48" name="文本框 47"/>
              <p:cNvSpPr txBox="1"/>
              <p:nvPr/>
            </p:nvSpPr>
            <p:spPr>
              <a:xfrm>
                <a:off x="1812848" y="38245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1284457" y="378747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6" name="矩形 75"/>
            <p:cNvSpPr/>
            <p:nvPr/>
          </p:nvSpPr>
          <p:spPr>
            <a:xfrm>
              <a:off x="1308751" y="1454823"/>
              <a:ext cx="20313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2206126" y="2034789"/>
              <a:ext cx="108234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(1) 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2297740" y="4183794"/>
              <a:ext cx="108234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 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486014" y="4249233"/>
            <a:ext cx="85692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一本书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675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页，已经看了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426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页，还剩下多少页？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587040" y="1441486"/>
            <a:ext cx="6270625" cy="2334234"/>
            <a:chOff x="2587040" y="1441486"/>
            <a:chExt cx="6270625" cy="2334234"/>
          </a:xfrm>
        </p:grpSpPr>
        <p:grpSp>
          <p:nvGrpSpPr>
            <p:cNvPr id="5" name="组合 4"/>
            <p:cNvGrpSpPr/>
            <p:nvPr/>
          </p:nvGrpSpPr>
          <p:grpSpPr>
            <a:xfrm>
              <a:off x="3250415" y="1485944"/>
              <a:ext cx="2223858" cy="2289776"/>
              <a:chOff x="347728" y="3002374"/>
              <a:chExt cx="2223858" cy="2289776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347728" y="3065172"/>
                <a:ext cx="2223858" cy="2226978"/>
                <a:chOff x="367719" y="2838912"/>
                <a:chExt cx="2223858" cy="2226978"/>
              </a:xfrm>
            </p:grpSpPr>
            <p:grpSp>
              <p:nvGrpSpPr>
                <p:cNvPr id="24" name="组合 23"/>
                <p:cNvGrpSpPr/>
                <p:nvPr/>
              </p:nvGrpSpPr>
              <p:grpSpPr>
                <a:xfrm>
                  <a:off x="1046553" y="4284479"/>
                  <a:ext cx="1459396" cy="781411"/>
                  <a:chOff x="1082706" y="2800793"/>
                  <a:chExt cx="1459396" cy="781411"/>
                </a:xfrm>
              </p:grpSpPr>
              <p:sp>
                <p:nvSpPr>
                  <p:cNvPr id="35" name="文本框 34"/>
                  <p:cNvSpPr txBox="1"/>
                  <p:nvPr/>
                </p:nvSpPr>
                <p:spPr>
                  <a:xfrm>
                    <a:off x="1577404" y="280079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9</a:t>
                    </a:r>
                    <a:endParaRPr lang="zh-CN" altLang="en-US" sz="4400" dirty="0"/>
                  </a:p>
                </p:txBody>
              </p:sp>
              <p:sp>
                <p:nvSpPr>
                  <p:cNvPr id="36" name="文本框 35"/>
                  <p:cNvSpPr txBox="1"/>
                  <p:nvPr/>
                </p:nvSpPr>
                <p:spPr>
                  <a:xfrm>
                    <a:off x="2072102" y="281276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  <p:sp>
                <p:nvSpPr>
                  <p:cNvPr id="37" name="文本框 36"/>
                  <p:cNvSpPr txBox="1"/>
                  <p:nvPr/>
                </p:nvSpPr>
                <p:spPr>
                  <a:xfrm>
                    <a:off x="1082706" y="281054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</p:grpSp>
            <p:cxnSp>
              <p:nvCxnSpPr>
                <p:cNvPr id="25" name="直接连接符 24"/>
                <p:cNvCxnSpPr/>
                <p:nvPr/>
              </p:nvCxnSpPr>
              <p:spPr>
                <a:xfrm>
                  <a:off x="367719" y="4257513"/>
                  <a:ext cx="2223858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26" name="组合 25"/>
                <p:cNvGrpSpPr/>
                <p:nvPr/>
              </p:nvGrpSpPr>
              <p:grpSpPr>
                <a:xfrm>
                  <a:off x="1062972" y="2838912"/>
                  <a:ext cx="1493228" cy="769441"/>
                  <a:chOff x="1062972" y="2838912"/>
                  <a:chExt cx="1493228" cy="769441"/>
                </a:xfrm>
              </p:grpSpPr>
              <p:sp>
                <p:nvSpPr>
                  <p:cNvPr id="32" name="文本框 31"/>
                  <p:cNvSpPr txBox="1"/>
                  <p:nvPr/>
                </p:nvSpPr>
                <p:spPr>
                  <a:xfrm>
                    <a:off x="1577404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  <p:sp>
                <p:nvSpPr>
                  <p:cNvPr id="33" name="文本框 32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  <p:sp>
                <p:nvSpPr>
                  <p:cNvPr id="34" name="文本框 33"/>
                  <p:cNvSpPr txBox="1"/>
                  <p:nvPr/>
                </p:nvSpPr>
                <p:spPr>
                  <a:xfrm>
                    <a:off x="1062972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6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27" name="组合 26"/>
                <p:cNvGrpSpPr/>
                <p:nvPr/>
              </p:nvGrpSpPr>
              <p:grpSpPr>
                <a:xfrm>
                  <a:off x="1011138" y="3439856"/>
                  <a:ext cx="1493467" cy="803949"/>
                  <a:chOff x="1011138" y="2779543"/>
                  <a:chExt cx="1493467" cy="803949"/>
                </a:xfrm>
              </p:grpSpPr>
              <p:sp>
                <p:nvSpPr>
                  <p:cNvPr id="29" name="文本框 28"/>
                  <p:cNvSpPr txBox="1"/>
                  <p:nvPr/>
                </p:nvSpPr>
                <p:spPr>
                  <a:xfrm>
                    <a:off x="1577967" y="2790318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30" name="文本框 29"/>
                  <p:cNvSpPr txBox="1"/>
                  <p:nvPr/>
                </p:nvSpPr>
                <p:spPr>
                  <a:xfrm>
                    <a:off x="2034605" y="2814051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7</a:t>
                    </a:r>
                    <a:endParaRPr lang="zh-CN" altLang="en-US" sz="4400" dirty="0"/>
                  </a:p>
                </p:txBody>
              </p:sp>
              <p:sp>
                <p:nvSpPr>
                  <p:cNvPr id="31" name="文本框 30"/>
                  <p:cNvSpPr txBox="1"/>
                  <p:nvPr/>
                </p:nvSpPr>
                <p:spPr>
                  <a:xfrm>
                    <a:off x="1011138" y="277954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28" name="文本框 27"/>
                <p:cNvSpPr txBox="1"/>
                <p:nvPr/>
              </p:nvSpPr>
              <p:spPr>
                <a:xfrm>
                  <a:off x="470751" y="3445291"/>
                  <a:ext cx="35779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-</a:t>
                  </a:r>
                  <a:endParaRPr lang="zh-CN" altLang="en-US" sz="4400" dirty="0"/>
                </a:p>
              </p:txBody>
            </p:sp>
          </p:grpSp>
          <p:sp>
            <p:nvSpPr>
              <p:cNvPr id="23" name="Oval 36"/>
              <p:cNvSpPr>
                <a:spLocks noChangeArrowheads="1"/>
              </p:cNvSpPr>
              <p:nvPr/>
            </p:nvSpPr>
            <p:spPr bwMode="auto">
              <a:xfrm>
                <a:off x="1207535" y="3002374"/>
                <a:ext cx="134938" cy="1460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defPPr>
                  <a:defRPr lang="zh-CN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5pPr>
                <a:lvl6pPr marL="22860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6pPr>
                <a:lvl7pPr marL="27432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7pPr>
                <a:lvl8pPr marL="32004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8pPr>
                <a:lvl9pPr marL="36576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6501757" y="1441486"/>
              <a:ext cx="2355908" cy="2322264"/>
              <a:chOff x="200293" y="2769775"/>
              <a:chExt cx="2355908" cy="2322264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955458" y="4284478"/>
                <a:ext cx="1551710" cy="807561"/>
                <a:chOff x="991611" y="2800792"/>
                <a:chExt cx="1551710" cy="807561"/>
              </a:xfrm>
            </p:grpSpPr>
            <p:sp>
              <p:nvSpPr>
                <p:cNvPr id="19" name="文本框 18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20" name="文本框 19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21" name="文本框 20"/>
                <p:cNvSpPr txBox="1"/>
                <p:nvPr/>
              </p:nvSpPr>
              <p:spPr>
                <a:xfrm>
                  <a:off x="991611" y="280079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</p:grpSp>
          <p:cxnSp>
            <p:nvCxnSpPr>
              <p:cNvPr id="8" name="直接连接符 7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9" name="组合 8"/>
              <p:cNvGrpSpPr/>
              <p:nvPr/>
            </p:nvGrpSpPr>
            <p:grpSpPr>
              <a:xfrm>
                <a:off x="944140" y="2769775"/>
                <a:ext cx="1612061" cy="795394"/>
                <a:chOff x="944140" y="2769775"/>
                <a:chExt cx="1612061" cy="795394"/>
              </a:xfrm>
            </p:grpSpPr>
            <p:sp>
              <p:nvSpPr>
                <p:cNvPr id="16" name="文本框 15"/>
                <p:cNvSpPr txBox="1"/>
                <p:nvPr/>
              </p:nvSpPr>
              <p:spPr>
                <a:xfrm>
                  <a:off x="1551726" y="2795728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9</a:t>
                  </a:r>
                  <a:endParaRPr lang="zh-CN" altLang="en-US" sz="4400" dirty="0"/>
                </a:p>
              </p:txBody>
            </p:sp>
            <p:sp>
              <p:nvSpPr>
                <p:cNvPr id="17" name="文本框 16"/>
                <p:cNvSpPr txBox="1"/>
                <p:nvPr/>
              </p:nvSpPr>
              <p:spPr>
                <a:xfrm>
                  <a:off x="2086201" y="2780366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  <p:sp>
              <p:nvSpPr>
                <p:cNvPr id="18" name="文本框 17"/>
                <p:cNvSpPr txBox="1"/>
                <p:nvPr/>
              </p:nvSpPr>
              <p:spPr>
                <a:xfrm>
                  <a:off x="944140" y="2769775"/>
                  <a:ext cx="453583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</p:grpSp>
          <p:grpSp>
            <p:nvGrpSpPr>
              <p:cNvPr id="10" name="组合 9"/>
              <p:cNvGrpSpPr/>
              <p:nvPr/>
            </p:nvGrpSpPr>
            <p:grpSpPr>
              <a:xfrm>
                <a:off x="987815" y="3499225"/>
                <a:ext cx="1555506" cy="783860"/>
                <a:chOff x="987815" y="2838912"/>
                <a:chExt cx="1555506" cy="783860"/>
              </a:xfrm>
            </p:grpSpPr>
            <p:sp>
              <p:nvSpPr>
                <p:cNvPr id="13" name="文本框 12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  <p:sp>
              <p:nvSpPr>
                <p:cNvPr id="14" name="文本框 13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  <p:sp>
              <p:nvSpPr>
                <p:cNvPr id="15" name="文本框 14"/>
                <p:cNvSpPr txBox="1"/>
                <p:nvPr/>
              </p:nvSpPr>
              <p:spPr>
                <a:xfrm>
                  <a:off x="987815" y="2853331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</p:grpSp>
          <p:sp>
            <p:nvSpPr>
              <p:cNvPr id="11" name="文本框 10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284457" y="378747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0" name="矩形 39"/>
            <p:cNvSpPr/>
            <p:nvPr/>
          </p:nvSpPr>
          <p:spPr>
            <a:xfrm>
              <a:off x="2587040" y="1551188"/>
              <a:ext cx="108234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(3) 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42" name="文本框 41"/>
          <p:cNvSpPr txBox="1"/>
          <p:nvPr/>
        </p:nvSpPr>
        <p:spPr>
          <a:xfrm>
            <a:off x="1370129" y="5146377"/>
            <a:ext cx="3113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249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页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99674" y="1477882"/>
            <a:ext cx="99719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公园里开展花展活动，运来菊花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564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盆，月季花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217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盆，杜鹃花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456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盆。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__________________?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（提一个减法计算的问题，并列式解答）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99674" y="4652504"/>
            <a:ext cx="101710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一件上衣原价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元，商场搞促销活动打折后现价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元。这件上衣便宜了多少元？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99674" y="6037499"/>
            <a:ext cx="2957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12926" y="3509207"/>
            <a:ext cx="9798916" cy="111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菊花比月季花多多少盆   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564-217=347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（盆），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菊花比月季花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多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347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盆。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1171978" y="1212896"/>
            <a:ext cx="875912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口算。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130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140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1100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170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180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120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1500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1200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1300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71978" y="4172754"/>
            <a:ext cx="916468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用竖式计算并验算。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(1)512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(2)412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215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(3)722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582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207149" y="1951560"/>
            <a:ext cx="7280672" cy="1818483"/>
            <a:chOff x="3207149" y="1951560"/>
            <a:chExt cx="7280672" cy="1818483"/>
          </a:xfrm>
        </p:grpSpPr>
        <p:sp>
          <p:nvSpPr>
            <p:cNvPr id="4" name="矩形 3"/>
            <p:cNvSpPr/>
            <p:nvPr/>
          </p:nvSpPr>
          <p:spPr>
            <a:xfrm>
              <a:off x="3207150" y="1951560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50 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5845853" y="1951560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70 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9091329" y="1963250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200 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3207149" y="2555173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90 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5845852" y="2591497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90 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8769229" y="2566016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50 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3568786" y="3236083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900 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6483350" y="3230094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400 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9585010" y="3246823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800 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1"/>
          <p:cNvGrpSpPr/>
          <p:nvPr/>
        </p:nvGrpSpPr>
        <p:grpSpPr>
          <a:xfrm>
            <a:off x="1308751" y="1454823"/>
            <a:ext cx="7278084" cy="5174952"/>
            <a:chOff x="1308751" y="1454823"/>
            <a:chExt cx="7278084" cy="5174952"/>
          </a:xfrm>
        </p:grpSpPr>
        <p:grpSp>
          <p:nvGrpSpPr>
            <p:cNvPr id="96" name="组合 95"/>
            <p:cNvGrpSpPr/>
            <p:nvPr/>
          </p:nvGrpSpPr>
          <p:grpSpPr>
            <a:xfrm>
              <a:off x="2932292" y="1715141"/>
              <a:ext cx="2223858" cy="2328814"/>
              <a:chOff x="347728" y="3001973"/>
              <a:chExt cx="2223858" cy="2328814"/>
            </a:xfrm>
          </p:grpSpPr>
          <p:grpSp>
            <p:nvGrpSpPr>
              <p:cNvPr id="128" name="组合 127"/>
              <p:cNvGrpSpPr/>
              <p:nvPr/>
            </p:nvGrpSpPr>
            <p:grpSpPr>
              <a:xfrm>
                <a:off x="347728" y="3065172"/>
                <a:ext cx="2223858" cy="2265615"/>
                <a:chOff x="367719" y="2838912"/>
                <a:chExt cx="2223858" cy="2265615"/>
              </a:xfrm>
            </p:grpSpPr>
            <p:grpSp>
              <p:nvGrpSpPr>
                <p:cNvPr id="131" name="组合 130"/>
                <p:cNvGrpSpPr/>
                <p:nvPr/>
              </p:nvGrpSpPr>
              <p:grpSpPr>
                <a:xfrm>
                  <a:off x="1046553" y="4284479"/>
                  <a:ext cx="1459396" cy="820048"/>
                  <a:chOff x="1082706" y="2800793"/>
                  <a:chExt cx="1459396" cy="820048"/>
                </a:xfrm>
              </p:grpSpPr>
              <p:sp>
                <p:nvSpPr>
                  <p:cNvPr id="141" name="文本框 140"/>
                  <p:cNvSpPr txBox="1"/>
                  <p:nvPr/>
                </p:nvSpPr>
                <p:spPr>
                  <a:xfrm>
                    <a:off x="1577404" y="280079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  <p:sp>
                <p:nvSpPr>
                  <p:cNvPr id="142" name="文本框 141"/>
                  <p:cNvSpPr txBox="1"/>
                  <p:nvPr/>
                </p:nvSpPr>
                <p:spPr>
                  <a:xfrm>
                    <a:off x="2072102" y="2851400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  <p:sp>
                <p:nvSpPr>
                  <p:cNvPr id="143" name="文本框 142"/>
                  <p:cNvSpPr txBox="1"/>
                  <p:nvPr/>
                </p:nvSpPr>
                <p:spPr>
                  <a:xfrm>
                    <a:off x="1082706" y="281054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</p:grpSp>
            <p:cxnSp>
              <p:nvCxnSpPr>
                <p:cNvPr id="132" name="直接连接符 131"/>
                <p:cNvCxnSpPr/>
                <p:nvPr/>
              </p:nvCxnSpPr>
              <p:spPr>
                <a:xfrm>
                  <a:off x="367719" y="4257513"/>
                  <a:ext cx="2223858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33" name="组合 132"/>
                <p:cNvGrpSpPr/>
                <p:nvPr/>
              </p:nvGrpSpPr>
              <p:grpSpPr>
                <a:xfrm>
                  <a:off x="1062972" y="2838912"/>
                  <a:ext cx="1493228" cy="769441"/>
                  <a:chOff x="1062972" y="2838912"/>
                  <a:chExt cx="1493228" cy="769441"/>
                </a:xfrm>
              </p:grpSpPr>
              <p:sp>
                <p:nvSpPr>
                  <p:cNvPr id="138" name="文本框 137"/>
                  <p:cNvSpPr txBox="1"/>
                  <p:nvPr/>
                </p:nvSpPr>
                <p:spPr>
                  <a:xfrm>
                    <a:off x="1577404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  <p:sp>
                <p:nvSpPr>
                  <p:cNvPr id="139" name="文本框 138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  <p:sp>
                <p:nvSpPr>
                  <p:cNvPr id="140" name="文本框 139"/>
                  <p:cNvSpPr txBox="1"/>
                  <p:nvPr/>
                </p:nvSpPr>
                <p:spPr>
                  <a:xfrm>
                    <a:off x="1062972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134" name="组合 133"/>
                <p:cNvGrpSpPr/>
                <p:nvPr/>
              </p:nvGrpSpPr>
              <p:grpSpPr>
                <a:xfrm>
                  <a:off x="1577967" y="3450631"/>
                  <a:ext cx="965354" cy="818035"/>
                  <a:chOff x="1577967" y="2790318"/>
                  <a:chExt cx="965354" cy="818035"/>
                </a:xfrm>
              </p:grpSpPr>
              <p:sp>
                <p:nvSpPr>
                  <p:cNvPr id="136" name="文本框 135"/>
                  <p:cNvSpPr txBox="1"/>
                  <p:nvPr/>
                </p:nvSpPr>
                <p:spPr>
                  <a:xfrm>
                    <a:off x="1577967" y="2790318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9</a:t>
                    </a:r>
                    <a:endParaRPr lang="zh-CN" altLang="en-US" sz="4400" dirty="0"/>
                  </a:p>
                </p:txBody>
              </p:sp>
              <p:sp>
                <p:nvSpPr>
                  <p:cNvPr id="137" name="文本框 136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135" name="文本框 134"/>
                <p:cNvSpPr txBox="1"/>
                <p:nvPr/>
              </p:nvSpPr>
              <p:spPr>
                <a:xfrm>
                  <a:off x="470751" y="3445291"/>
                  <a:ext cx="35779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-</a:t>
                  </a:r>
                  <a:endParaRPr lang="zh-CN" altLang="en-US" sz="4400" dirty="0"/>
                </a:p>
              </p:txBody>
            </p:sp>
          </p:grpSp>
          <p:sp>
            <p:nvSpPr>
              <p:cNvPr id="129" name="Oval 36"/>
              <p:cNvSpPr>
                <a:spLocks noChangeArrowheads="1"/>
              </p:cNvSpPr>
              <p:nvPr/>
            </p:nvSpPr>
            <p:spPr bwMode="auto">
              <a:xfrm>
                <a:off x="1720040" y="3001973"/>
                <a:ext cx="134938" cy="1460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defPPr>
                  <a:defRPr lang="zh-CN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5pPr>
                <a:lvl6pPr marL="22860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6pPr>
                <a:lvl7pPr marL="27432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7pPr>
                <a:lvl8pPr marL="32004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8pPr>
                <a:lvl9pPr marL="36576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30" name="Oval 36"/>
              <p:cNvSpPr>
                <a:spLocks noChangeArrowheads="1"/>
              </p:cNvSpPr>
              <p:nvPr/>
            </p:nvSpPr>
            <p:spPr bwMode="auto">
              <a:xfrm>
                <a:off x="1207535" y="3002374"/>
                <a:ext cx="134938" cy="1460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defPPr>
                  <a:defRPr lang="zh-CN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5pPr>
                <a:lvl6pPr marL="22860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6pPr>
                <a:lvl7pPr marL="27432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7pPr>
                <a:lvl8pPr marL="32004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8pPr>
                <a:lvl9pPr marL="36576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12" name="组合 111"/>
            <p:cNvGrpSpPr/>
            <p:nvPr/>
          </p:nvGrpSpPr>
          <p:grpSpPr>
            <a:xfrm>
              <a:off x="5973868" y="1721691"/>
              <a:ext cx="2355907" cy="2322264"/>
              <a:chOff x="200293" y="2769775"/>
              <a:chExt cx="2355907" cy="2322264"/>
            </a:xfrm>
          </p:grpSpPr>
          <p:grpSp>
            <p:nvGrpSpPr>
              <p:cNvPr id="113" name="组合 112"/>
              <p:cNvGrpSpPr/>
              <p:nvPr/>
            </p:nvGrpSpPr>
            <p:grpSpPr>
              <a:xfrm>
                <a:off x="955458" y="4284478"/>
                <a:ext cx="1551710" cy="807561"/>
                <a:chOff x="991611" y="2800792"/>
                <a:chExt cx="1551710" cy="807561"/>
              </a:xfrm>
            </p:grpSpPr>
            <p:sp>
              <p:nvSpPr>
                <p:cNvPr id="125" name="文本框 124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  <p:sp>
              <p:nvSpPr>
                <p:cNvPr id="126" name="文本框 125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127" name="文本框 126"/>
                <p:cNvSpPr txBox="1"/>
                <p:nvPr/>
              </p:nvSpPr>
              <p:spPr>
                <a:xfrm>
                  <a:off x="991611" y="280079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cxnSp>
            <p:nvCxnSpPr>
              <p:cNvPr id="114" name="直接连接符 113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15" name="组合 114"/>
              <p:cNvGrpSpPr/>
              <p:nvPr/>
            </p:nvGrpSpPr>
            <p:grpSpPr>
              <a:xfrm>
                <a:off x="944140" y="2769775"/>
                <a:ext cx="1612060" cy="838578"/>
                <a:chOff x="944140" y="2769775"/>
                <a:chExt cx="1612060" cy="838578"/>
              </a:xfrm>
            </p:grpSpPr>
            <p:sp>
              <p:nvSpPr>
                <p:cNvPr id="122" name="文本框 121"/>
                <p:cNvSpPr txBox="1"/>
                <p:nvPr/>
              </p:nvSpPr>
              <p:spPr>
                <a:xfrm>
                  <a:off x="1551726" y="2795728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  <p:sp>
              <p:nvSpPr>
                <p:cNvPr id="123" name="文本框 122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124" name="文本框 123"/>
                <p:cNvSpPr txBox="1"/>
                <p:nvPr/>
              </p:nvSpPr>
              <p:spPr>
                <a:xfrm>
                  <a:off x="944140" y="2769775"/>
                  <a:ext cx="453583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</p:grpSp>
          <p:grpSp>
            <p:nvGrpSpPr>
              <p:cNvPr id="116" name="组合 115"/>
              <p:cNvGrpSpPr/>
              <p:nvPr/>
            </p:nvGrpSpPr>
            <p:grpSpPr>
              <a:xfrm>
                <a:off x="1487251" y="3499225"/>
                <a:ext cx="1056070" cy="769441"/>
                <a:chOff x="1487251" y="2838912"/>
                <a:chExt cx="1056070" cy="769441"/>
              </a:xfrm>
            </p:grpSpPr>
            <p:sp>
              <p:nvSpPr>
                <p:cNvPr id="120" name="文本框 119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9</a:t>
                  </a:r>
                  <a:endParaRPr lang="zh-CN" altLang="en-US" sz="4400" dirty="0"/>
                </a:p>
              </p:txBody>
            </p:sp>
            <p:sp>
              <p:nvSpPr>
                <p:cNvPr id="121" name="文本框 120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</p:grpSp>
          <p:sp>
            <p:nvSpPr>
              <p:cNvPr id="117" name="文本框 116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118" name="文本框 117"/>
              <p:cNvSpPr txBox="1"/>
              <p:nvPr/>
            </p:nvSpPr>
            <p:spPr>
              <a:xfrm>
                <a:off x="1812848" y="38245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9" name="文本框 118"/>
              <p:cNvSpPr txBox="1"/>
              <p:nvPr/>
            </p:nvSpPr>
            <p:spPr>
              <a:xfrm>
                <a:off x="1127530" y="37931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44" name="矩形 143"/>
            <p:cNvSpPr/>
            <p:nvPr/>
          </p:nvSpPr>
          <p:spPr>
            <a:xfrm>
              <a:off x="1308751" y="1454823"/>
              <a:ext cx="20313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>
              <a:off x="2206126" y="2034789"/>
              <a:ext cx="108234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(1) 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6" name="矩形 145"/>
            <p:cNvSpPr/>
            <p:nvPr/>
          </p:nvSpPr>
          <p:spPr>
            <a:xfrm>
              <a:off x="2297740" y="4183794"/>
              <a:ext cx="108234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 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148" name="组合 147"/>
            <p:cNvGrpSpPr/>
            <p:nvPr/>
          </p:nvGrpSpPr>
          <p:grpSpPr>
            <a:xfrm>
              <a:off x="2829260" y="4300961"/>
              <a:ext cx="2223858" cy="2328814"/>
              <a:chOff x="347728" y="3001973"/>
              <a:chExt cx="2223858" cy="2328814"/>
            </a:xfrm>
          </p:grpSpPr>
          <p:grpSp>
            <p:nvGrpSpPr>
              <p:cNvPr id="166" name="组合 165"/>
              <p:cNvGrpSpPr/>
              <p:nvPr/>
            </p:nvGrpSpPr>
            <p:grpSpPr>
              <a:xfrm>
                <a:off x="347728" y="3065172"/>
                <a:ext cx="2223858" cy="2265615"/>
                <a:chOff x="367719" y="2838912"/>
                <a:chExt cx="2223858" cy="2265615"/>
              </a:xfrm>
            </p:grpSpPr>
            <p:grpSp>
              <p:nvGrpSpPr>
                <p:cNvPr id="169" name="组合 168"/>
                <p:cNvGrpSpPr/>
                <p:nvPr/>
              </p:nvGrpSpPr>
              <p:grpSpPr>
                <a:xfrm>
                  <a:off x="1046553" y="4284479"/>
                  <a:ext cx="1459396" cy="820048"/>
                  <a:chOff x="1082706" y="2800793"/>
                  <a:chExt cx="1459396" cy="820048"/>
                </a:xfrm>
              </p:grpSpPr>
              <p:sp>
                <p:nvSpPr>
                  <p:cNvPr id="180" name="文本框 179"/>
                  <p:cNvSpPr txBox="1"/>
                  <p:nvPr/>
                </p:nvSpPr>
                <p:spPr>
                  <a:xfrm>
                    <a:off x="1577404" y="280079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9</a:t>
                    </a:r>
                    <a:endParaRPr lang="zh-CN" altLang="en-US" sz="4400" dirty="0"/>
                  </a:p>
                </p:txBody>
              </p:sp>
              <p:sp>
                <p:nvSpPr>
                  <p:cNvPr id="181" name="文本框 180"/>
                  <p:cNvSpPr txBox="1"/>
                  <p:nvPr/>
                </p:nvSpPr>
                <p:spPr>
                  <a:xfrm>
                    <a:off x="2072102" y="2851400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7</a:t>
                    </a:r>
                    <a:endParaRPr lang="zh-CN" altLang="en-US" sz="4400" dirty="0"/>
                  </a:p>
                </p:txBody>
              </p:sp>
              <p:sp>
                <p:nvSpPr>
                  <p:cNvPr id="182" name="文本框 181"/>
                  <p:cNvSpPr txBox="1"/>
                  <p:nvPr/>
                </p:nvSpPr>
                <p:spPr>
                  <a:xfrm>
                    <a:off x="1082706" y="281054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</p:grpSp>
            <p:cxnSp>
              <p:nvCxnSpPr>
                <p:cNvPr id="170" name="直接连接符 169"/>
                <p:cNvCxnSpPr/>
                <p:nvPr/>
              </p:nvCxnSpPr>
              <p:spPr>
                <a:xfrm>
                  <a:off x="367719" y="4257513"/>
                  <a:ext cx="2223858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71" name="组合 170"/>
                <p:cNvGrpSpPr/>
                <p:nvPr/>
              </p:nvGrpSpPr>
              <p:grpSpPr>
                <a:xfrm>
                  <a:off x="1062972" y="2838912"/>
                  <a:ext cx="1493228" cy="769441"/>
                  <a:chOff x="1062972" y="2838912"/>
                  <a:chExt cx="1493228" cy="769441"/>
                </a:xfrm>
              </p:grpSpPr>
              <p:sp>
                <p:nvSpPr>
                  <p:cNvPr id="177" name="文本框 176"/>
                  <p:cNvSpPr txBox="1"/>
                  <p:nvPr/>
                </p:nvSpPr>
                <p:spPr>
                  <a:xfrm>
                    <a:off x="1577404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  <p:sp>
                <p:nvSpPr>
                  <p:cNvPr id="178" name="文本框 177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  <p:sp>
                <p:nvSpPr>
                  <p:cNvPr id="179" name="文本框 178"/>
                  <p:cNvSpPr txBox="1"/>
                  <p:nvPr/>
                </p:nvSpPr>
                <p:spPr>
                  <a:xfrm>
                    <a:off x="1062972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172" name="组合 171"/>
                <p:cNvGrpSpPr/>
                <p:nvPr/>
              </p:nvGrpSpPr>
              <p:grpSpPr>
                <a:xfrm>
                  <a:off x="1114567" y="3450631"/>
                  <a:ext cx="1428754" cy="818035"/>
                  <a:chOff x="1114567" y="2790318"/>
                  <a:chExt cx="1428754" cy="818035"/>
                </a:xfrm>
              </p:grpSpPr>
              <p:sp>
                <p:nvSpPr>
                  <p:cNvPr id="174" name="文本框 173"/>
                  <p:cNvSpPr txBox="1"/>
                  <p:nvPr/>
                </p:nvSpPr>
                <p:spPr>
                  <a:xfrm>
                    <a:off x="1577967" y="2790318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  <p:sp>
                <p:nvSpPr>
                  <p:cNvPr id="175" name="文本框 174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176" name="文本框 175"/>
                  <p:cNvSpPr txBox="1"/>
                  <p:nvPr/>
                </p:nvSpPr>
                <p:spPr>
                  <a:xfrm>
                    <a:off x="1114567" y="279260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173" name="文本框 172"/>
                <p:cNvSpPr txBox="1"/>
                <p:nvPr/>
              </p:nvSpPr>
              <p:spPr>
                <a:xfrm>
                  <a:off x="470751" y="3445291"/>
                  <a:ext cx="35779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-</a:t>
                  </a:r>
                  <a:endParaRPr lang="zh-CN" altLang="en-US" sz="4400" dirty="0"/>
                </a:p>
              </p:txBody>
            </p:sp>
          </p:grpSp>
          <p:sp>
            <p:nvSpPr>
              <p:cNvPr id="167" name="Oval 36"/>
              <p:cNvSpPr>
                <a:spLocks noChangeArrowheads="1"/>
              </p:cNvSpPr>
              <p:nvPr/>
            </p:nvSpPr>
            <p:spPr bwMode="auto">
              <a:xfrm>
                <a:off x="1720040" y="3001973"/>
                <a:ext cx="134938" cy="1460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defPPr>
                  <a:defRPr lang="zh-CN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5pPr>
                <a:lvl6pPr marL="22860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6pPr>
                <a:lvl7pPr marL="27432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7pPr>
                <a:lvl8pPr marL="32004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8pPr>
                <a:lvl9pPr marL="36576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68" name="Oval 36"/>
              <p:cNvSpPr>
                <a:spLocks noChangeArrowheads="1"/>
              </p:cNvSpPr>
              <p:nvPr/>
            </p:nvSpPr>
            <p:spPr bwMode="auto">
              <a:xfrm>
                <a:off x="1207535" y="3002374"/>
                <a:ext cx="134938" cy="1460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defPPr>
                  <a:defRPr lang="zh-CN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5pPr>
                <a:lvl6pPr marL="22860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6pPr>
                <a:lvl7pPr marL="27432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7pPr>
                <a:lvl8pPr marL="32004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8pPr>
                <a:lvl9pPr marL="36576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49" name="组合 148"/>
            <p:cNvGrpSpPr/>
            <p:nvPr/>
          </p:nvGrpSpPr>
          <p:grpSpPr>
            <a:xfrm>
              <a:off x="6230928" y="4220591"/>
              <a:ext cx="2355907" cy="2322264"/>
              <a:chOff x="200293" y="2769775"/>
              <a:chExt cx="2355907" cy="2322264"/>
            </a:xfrm>
          </p:grpSpPr>
          <p:grpSp>
            <p:nvGrpSpPr>
              <p:cNvPr id="150" name="组合 149"/>
              <p:cNvGrpSpPr/>
              <p:nvPr/>
            </p:nvGrpSpPr>
            <p:grpSpPr>
              <a:xfrm>
                <a:off x="955458" y="4284478"/>
                <a:ext cx="1551710" cy="807561"/>
                <a:chOff x="991611" y="2800792"/>
                <a:chExt cx="1551710" cy="807561"/>
              </a:xfrm>
            </p:grpSpPr>
            <p:sp>
              <p:nvSpPr>
                <p:cNvPr id="163" name="文本框 162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  <p:sp>
              <p:nvSpPr>
                <p:cNvPr id="164" name="文本框 163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165" name="文本框 164"/>
                <p:cNvSpPr txBox="1"/>
                <p:nvPr/>
              </p:nvSpPr>
              <p:spPr>
                <a:xfrm>
                  <a:off x="991611" y="280079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</p:grpSp>
          <p:cxnSp>
            <p:nvCxnSpPr>
              <p:cNvPr id="151" name="直接连接符 150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52" name="组合 151"/>
              <p:cNvGrpSpPr/>
              <p:nvPr/>
            </p:nvGrpSpPr>
            <p:grpSpPr>
              <a:xfrm>
                <a:off x="944140" y="2769775"/>
                <a:ext cx="1612060" cy="838578"/>
                <a:chOff x="944140" y="2769775"/>
                <a:chExt cx="1612060" cy="838578"/>
              </a:xfrm>
            </p:grpSpPr>
            <p:sp>
              <p:nvSpPr>
                <p:cNvPr id="160" name="文本框 159"/>
                <p:cNvSpPr txBox="1"/>
                <p:nvPr/>
              </p:nvSpPr>
              <p:spPr>
                <a:xfrm>
                  <a:off x="1551726" y="2795728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9</a:t>
                  </a:r>
                  <a:endParaRPr lang="zh-CN" altLang="en-US" sz="4400" dirty="0"/>
                </a:p>
              </p:txBody>
            </p:sp>
            <p:sp>
              <p:nvSpPr>
                <p:cNvPr id="161" name="文本框 160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  <p:sp>
              <p:nvSpPr>
                <p:cNvPr id="162" name="文本框 161"/>
                <p:cNvSpPr txBox="1"/>
                <p:nvPr/>
              </p:nvSpPr>
              <p:spPr>
                <a:xfrm>
                  <a:off x="944140" y="2769775"/>
                  <a:ext cx="453583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</p:grpSp>
          <p:grpSp>
            <p:nvGrpSpPr>
              <p:cNvPr id="153" name="组合 152"/>
              <p:cNvGrpSpPr/>
              <p:nvPr/>
            </p:nvGrpSpPr>
            <p:grpSpPr>
              <a:xfrm>
                <a:off x="895985" y="3462119"/>
                <a:ext cx="1647336" cy="806547"/>
                <a:chOff x="895985" y="2801806"/>
                <a:chExt cx="1647336" cy="806547"/>
              </a:xfrm>
            </p:grpSpPr>
            <p:sp>
              <p:nvSpPr>
                <p:cNvPr id="157" name="文本框 156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  <p:sp>
              <p:nvSpPr>
                <p:cNvPr id="158" name="文本框 157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  <p:sp>
              <p:nvSpPr>
                <p:cNvPr id="159" name="文本框 158"/>
                <p:cNvSpPr txBox="1"/>
                <p:nvPr/>
              </p:nvSpPr>
              <p:spPr>
                <a:xfrm>
                  <a:off x="895985" y="2801806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</p:grpSp>
          <p:sp>
            <p:nvSpPr>
              <p:cNvPr id="154" name="文本框 153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155" name="文本框 154"/>
              <p:cNvSpPr txBox="1"/>
              <p:nvPr/>
            </p:nvSpPr>
            <p:spPr>
              <a:xfrm>
                <a:off x="1812848" y="38245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6" name="文本框 155"/>
              <p:cNvSpPr txBox="1"/>
              <p:nvPr/>
            </p:nvSpPr>
            <p:spPr>
              <a:xfrm>
                <a:off x="1190458" y="379329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1"/>
          <p:cNvGrpSpPr/>
          <p:nvPr/>
        </p:nvGrpSpPr>
        <p:grpSpPr>
          <a:xfrm>
            <a:off x="2587040" y="1551188"/>
            <a:ext cx="6193436" cy="2353745"/>
            <a:chOff x="2587040" y="1551188"/>
            <a:chExt cx="6193436" cy="2353745"/>
          </a:xfrm>
        </p:grpSpPr>
        <p:sp>
          <p:nvSpPr>
            <p:cNvPr id="5" name="矩形 4"/>
            <p:cNvSpPr/>
            <p:nvPr/>
          </p:nvSpPr>
          <p:spPr>
            <a:xfrm>
              <a:off x="2587040" y="1551188"/>
              <a:ext cx="108234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(3) 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271236" y="1551188"/>
              <a:ext cx="2223858" cy="2328413"/>
              <a:chOff x="347728" y="3002374"/>
              <a:chExt cx="2223858" cy="2328413"/>
            </a:xfrm>
          </p:grpSpPr>
          <p:grpSp>
            <p:nvGrpSpPr>
              <p:cNvPr id="25" name="组合 24"/>
              <p:cNvGrpSpPr/>
              <p:nvPr/>
            </p:nvGrpSpPr>
            <p:grpSpPr>
              <a:xfrm>
                <a:off x="347728" y="3065172"/>
                <a:ext cx="2223858" cy="2265615"/>
                <a:chOff x="367719" y="2838912"/>
                <a:chExt cx="2223858" cy="2265615"/>
              </a:xfrm>
            </p:grpSpPr>
            <p:grpSp>
              <p:nvGrpSpPr>
                <p:cNvPr id="27" name="组合 26"/>
                <p:cNvGrpSpPr/>
                <p:nvPr/>
              </p:nvGrpSpPr>
              <p:grpSpPr>
                <a:xfrm>
                  <a:off x="1046553" y="4284479"/>
                  <a:ext cx="1459396" cy="820048"/>
                  <a:chOff x="1082706" y="2800793"/>
                  <a:chExt cx="1459396" cy="820048"/>
                </a:xfrm>
              </p:grpSpPr>
              <p:sp>
                <p:nvSpPr>
                  <p:cNvPr id="38" name="文本框 37"/>
                  <p:cNvSpPr txBox="1"/>
                  <p:nvPr/>
                </p:nvSpPr>
                <p:spPr>
                  <a:xfrm>
                    <a:off x="1577404" y="280079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  <p:sp>
                <p:nvSpPr>
                  <p:cNvPr id="39" name="文本框 38"/>
                  <p:cNvSpPr txBox="1"/>
                  <p:nvPr/>
                </p:nvSpPr>
                <p:spPr>
                  <a:xfrm>
                    <a:off x="2072102" y="2851400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0</a:t>
                    </a:r>
                    <a:endParaRPr lang="zh-CN" altLang="en-US" sz="4400" dirty="0"/>
                  </a:p>
                </p:txBody>
              </p:sp>
              <p:sp>
                <p:nvSpPr>
                  <p:cNvPr id="40" name="文本框 39"/>
                  <p:cNvSpPr txBox="1"/>
                  <p:nvPr/>
                </p:nvSpPr>
                <p:spPr>
                  <a:xfrm>
                    <a:off x="1082706" y="281054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</p:grpSp>
            <p:cxnSp>
              <p:nvCxnSpPr>
                <p:cNvPr id="28" name="直接连接符 27"/>
                <p:cNvCxnSpPr/>
                <p:nvPr/>
              </p:nvCxnSpPr>
              <p:spPr>
                <a:xfrm>
                  <a:off x="367719" y="4257513"/>
                  <a:ext cx="2223858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29" name="组合 28"/>
                <p:cNvGrpSpPr/>
                <p:nvPr/>
              </p:nvGrpSpPr>
              <p:grpSpPr>
                <a:xfrm>
                  <a:off x="1062972" y="2838912"/>
                  <a:ext cx="1493228" cy="769441"/>
                  <a:chOff x="1062972" y="2838912"/>
                  <a:chExt cx="1493228" cy="769441"/>
                </a:xfrm>
              </p:grpSpPr>
              <p:sp>
                <p:nvSpPr>
                  <p:cNvPr id="35" name="文本框 34"/>
                  <p:cNvSpPr txBox="1"/>
                  <p:nvPr/>
                </p:nvSpPr>
                <p:spPr>
                  <a:xfrm>
                    <a:off x="1577404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  <p:sp>
                <p:nvSpPr>
                  <p:cNvPr id="36" name="文本框 35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  <p:sp>
                <p:nvSpPr>
                  <p:cNvPr id="37" name="文本框 36"/>
                  <p:cNvSpPr txBox="1"/>
                  <p:nvPr/>
                </p:nvSpPr>
                <p:spPr>
                  <a:xfrm>
                    <a:off x="1062972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7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30" name="组合 29"/>
                <p:cNvGrpSpPr/>
                <p:nvPr/>
              </p:nvGrpSpPr>
              <p:grpSpPr>
                <a:xfrm>
                  <a:off x="1114567" y="3450631"/>
                  <a:ext cx="1400730" cy="781320"/>
                  <a:chOff x="1114567" y="2790318"/>
                  <a:chExt cx="1400730" cy="781320"/>
                </a:xfrm>
              </p:grpSpPr>
              <p:sp>
                <p:nvSpPr>
                  <p:cNvPr id="32" name="文本框 31"/>
                  <p:cNvSpPr txBox="1"/>
                  <p:nvPr/>
                </p:nvSpPr>
                <p:spPr>
                  <a:xfrm>
                    <a:off x="1577967" y="2790318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  <p:sp>
                <p:nvSpPr>
                  <p:cNvPr id="33" name="文本框 32"/>
                  <p:cNvSpPr txBox="1"/>
                  <p:nvPr/>
                </p:nvSpPr>
                <p:spPr>
                  <a:xfrm>
                    <a:off x="2045297" y="2802197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  <p:sp>
                <p:nvSpPr>
                  <p:cNvPr id="34" name="文本框 33"/>
                  <p:cNvSpPr txBox="1"/>
                  <p:nvPr/>
                </p:nvSpPr>
                <p:spPr>
                  <a:xfrm>
                    <a:off x="1114567" y="279260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31" name="文本框 30"/>
                <p:cNvSpPr txBox="1"/>
                <p:nvPr/>
              </p:nvSpPr>
              <p:spPr>
                <a:xfrm>
                  <a:off x="470751" y="3445291"/>
                  <a:ext cx="35779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-</a:t>
                  </a:r>
                  <a:endParaRPr lang="zh-CN" altLang="en-US" sz="4400" dirty="0"/>
                </a:p>
              </p:txBody>
            </p:sp>
          </p:grpSp>
          <p:sp>
            <p:nvSpPr>
              <p:cNvPr id="26" name="Oval 36"/>
              <p:cNvSpPr>
                <a:spLocks noChangeArrowheads="1"/>
              </p:cNvSpPr>
              <p:nvPr/>
            </p:nvSpPr>
            <p:spPr bwMode="auto">
              <a:xfrm>
                <a:off x="1207535" y="3002374"/>
                <a:ext cx="134938" cy="1460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defPPr>
                  <a:defRPr lang="zh-CN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5pPr>
                <a:lvl6pPr marL="22860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6pPr>
                <a:lvl7pPr marL="27432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7pPr>
                <a:lvl8pPr marL="32004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8pPr>
                <a:lvl9pPr marL="36576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6424568" y="1582669"/>
              <a:ext cx="2355908" cy="2322264"/>
              <a:chOff x="200293" y="2769775"/>
              <a:chExt cx="2355908" cy="2322264"/>
            </a:xfrm>
          </p:grpSpPr>
          <p:grpSp>
            <p:nvGrpSpPr>
              <p:cNvPr id="9" name="组合 8"/>
              <p:cNvGrpSpPr/>
              <p:nvPr/>
            </p:nvGrpSpPr>
            <p:grpSpPr>
              <a:xfrm>
                <a:off x="955458" y="4284478"/>
                <a:ext cx="1551710" cy="807561"/>
                <a:chOff x="991611" y="2800792"/>
                <a:chExt cx="1551710" cy="807561"/>
              </a:xfrm>
            </p:grpSpPr>
            <p:sp>
              <p:nvSpPr>
                <p:cNvPr id="22" name="文本框 21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23" name="文本框 22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24" name="文本框 23"/>
                <p:cNvSpPr txBox="1"/>
                <p:nvPr/>
              </p:nvSpPr>
              <p:spPr>
                <a:xfrm>
                  <a:off x="991611" y="280079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</p:grpSp>
          <p:cxnSp>
            <p:nvCxnSpPr>
              <p:cNvPr id="10" name="直接连接符 9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1" name="组合 10"/>
              <p:cNvGrpSpPr/>
              <p:nvPr/>
            </p:nvGrpSpPr>
            <p:grpSpPr>
              <a:xfrm>
                <a:off x="944140" y="2769775"/>
                <a:ext cx="1612061" cy="801373"/>
                <a:chOff x="944140" y="2769775"/>
                <a:chExt cx="1612061" cy="801373"/>
              </a:xfrm>
            </p:grpSpPr>
            <p:sp>
              <p:nvSpPr>
                <p:cNvPr id="18" name="文本框 17"/>
                <p:cNvSpPr txBox="1"/>
                <p:nvPr/>
              </p:nvSpPr>
              <p:spPr>
                <a:xfrm>
                  <a:off x="1551726" y="2795728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20" name="文本框 19"/>
                <p:cNvSpPr txBox="1"/>
                <p:nvPr/>
              </p:nvSpPr>
              <p:spPr>
                <a:xfrm>
                  <a:off x="2086201" y="2801707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0</a:t>
                  </a:r>
                  <a:endParaRPr lang="zh-CN" altLang="en-US" sz="4400" dirty="0"/>
                </a:p>
              </p:txBody>
            </p:sp>
            <p:sp>
              <p:nvSpPr>
                <p:cNvPr id="21" name="文本框 20"/>
                <p:cNvSpPr txBox="1"/>
                <p:nvPr/>
              </p:nvSpPr>
              <p:spPr>
                <a:xfrm>
                  <a:off x="944140" y="2769775"/>
                  <a:ext cx="453583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</p:grpSp>
          <p:grpSp>
            <p:nvGrpSpPr>
              <p:cNvPr id="12" name="组合 11"/>
              <p:cNvGrpSpPr/>
              <p:nvPr/>
            </p:nvGrpSpPr>
            <p:grpSpPr>
              <a:xfrm>
                <a:off x="895985" y="3462119"/>
                <a:ext cx="1647336" cy="806547"/>
                <a:chOff x="895985" y="2801806"/>
                <a:chExt cx="1647336" cy="806547"/>
              </a:xfrm>
            </p:grpSpPr>
            <p:sp>
              <p:nvSpPr>
                <p:cNvPr id="15" name="文本框 14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16" name="文本框 15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17" name="文本框 16"/>
                <p:cNvSpPr txBox="1"/>
                <p:nvPr/>
              </p:nvSpPr>
              <p:spPr>
                <a:xfrm>
                  <a:off x="895985" y="2801806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sp>
            <p:nvSpPr>
              <p:cNvPr id="13" name="文本框 12"/>
              <p:cNvSpPr txBox="1"/>
              <p:nvPr/>
            </p:nvSpPr>
            <p:spPr>
              <a:xfrm>
                <a:off x="200293" y="3445291"/>
                <a:ext cx="4651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+</a:t>
                </a:r>
                <a:endParaRPr lang="zh-CN" altLang="en-US" sz="4400" dirty="0"/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190458" y="379329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1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41" name="文本框 40"/>
          <p:cNvSpPr txBox="1"/>
          <p:nvPr/>
        </p:nvSpPr>
        <p:spPr>
          <a:xfrm>
            <a:off x="1201622" y="4028920"/>
            <a:ext cx="416812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列式计算。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328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756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少多少？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727830" y="5552673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解：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(1)756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328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473766" y="3985850"/>
            <a:ext cx="45272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424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相差多少？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23950" y="4974806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解：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(2)424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143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587040" y="1551188"/>
            <a:ext cx="2908054" cy="2328413"/>
            <a:chOff x="2587040" y="1551188"/>
            <a:chExt cx="2908054" cy="2328413"/>
          </a:xfrm>
        </p:grpSpPr>
        <p:sp>
          <p:nvSpPr>
            <p:cNvPr id="9" name="矩形 8"/>
            <p:cNvSpPr/>
            <p:nvPr/>
          </p:nvSpPr>
          <p:spPr>
            <a:xfrm>
              <a:off x="2587040" y="1551188"/>
              <a:ext cx="108234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(1) 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3271236" y="1553914"/>
              <a:ext cx="2223858" cy="2325687"/>
              <a:chOff x="347728" y="3005100"/>
              <a:chExt cx="2223858" cy="2325687"/>
            </a:xfrm>
          </p:grpSpPr>
          <p:grpSp>
            <p:nvGrpSpPr>
              <p:cNvPr id="28" name="组合 27"/>
              <p:cNvGrpSpPr/>
              <p:nvPr/>
            </p:nvGrpSpPr>
            <p:grpSpPr>
              <a:xfrm>
                <a:off x="347728" y="3065172"/>
                <a:ext cx="2223858" cy="2265615"/>
                <a:chOff x="367719" y="2838912"/>
                <a:chExt cx="2223858" cy="2265615"/>
              </a:xfrm>
            </p:grpSpPr>
            <p:grpSp>
              <p:nvGrpSpPr>
                <p:cNvPr id="30" name="组合 29"/>
                <p:cNvGrpSpPr/>
                <p:nvPr/>
              </p:nvGrpSpPr>
              <p:grpSpPr>
                <a:xfrm>
                  <a:off x="1046553" y="4284479"/>
                  <a:ext cx="1459396" cy="820048"/>
                  <a:chOff x="1082706" y="2800793"/>
                  <a:chExt cx="1459396" cy="820048"/>
                </a:xfrm>
              </p:grpSpPr>
              <p:sp>
                <p:nvSpPr>
                  <p:cNvPr id="41" name="文本框 40"/>
                  <p:cNvSpPr txBox="1"/>
                  <p:nvPr/>
                </p:nvSpPr>
                <p:spPr>
                  <a:xfrm>
                    <a:off x="1577404" y="280079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/>
                      <a:t>2</a:t>
                    </a:r>
                    <a:endParaRPr lang="zh-CN" altLang="en-US" sz="4400" dirty="0"/>
                  </a:p>
                </p:txBody>
              </p:sp>
              <p:sp>
                <p:nvSpPr>
                  <p:cNvPr id="42" name="文本框 41"/>
                  <p:cNvSpPr txBox="1"/>
                  <p:nvPr/>
                </p:nvSpPr>
                <p:spPr>
                  <a:xfrm>
                    <a:off x="2072102" y="2851400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/>
                      <a:t>8</a:t>
                    </a:r>
                    <a:endParaRPr lang="zh-CN" altLang="en-US" sz="4400" dirty="0"/>
                  </a:p>
                </p:txBody>
              </p:sp>
              <p:sp>
                <p:nvSpPr>
                  <p:cNvPr id="43" name="文本框 42"/>
                  <p:cNvSpPr txBox="1"/>
                  <p:nvPr/>
                </p:nvSpPr>
                <p:spPr>
                  <a:xfrm>
                    <a:off x="1082706" y="281054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/>
                      <a:t>4</a:t>
                    </a:r>
                    <a:endParaRPr lang="zh-CN" altLang="en-US" sz="4400" dirty="0"/>
                  </a:p>
                </p:txBody>
              </p:sp>
            </p:grpSp>
            <p:cxnSp>
              <p:nvCxnSpPr>
                <p:cNvPr id="31" name="直接连接符 30"/>
                <p:cNvCxnSpPr/>
                <p:nvPr/>
              </p:nvCxnSpPr>
              <p:spPr>
                <a:xfrm>
                  <a:off x="367719" y="4257513"/>
                  <a:ext cx="2223858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32" name="组合 31"/>
                <p:cNvGrpSpPr/>
                <p:nvPr/>
              </p:nvGrpSpPr>
              <p:grpSpPr>
                <a:xfrm>
                  <a:off x="1062972" y="2838912"/>
                  <a:ext cx="1493228" cy="769441"/>
                  <a:chOff x="1062972" y="2838912"/>
                  <a:chExt cx="1493228" cy="769441"/>
                </a:xfrm>
              </p:grpSpPr>
              <p:sp>
                <p:nvSpPr>
                  <p:cNvPr id="38" name="文本框 37"/>
                  <p:cNvSpPr txBox="1"/>
                  <p:nvPr/>
                </p:nvSpPr>
                <p:spPr>
                  <a:xfrm>
                    <a:off x="1577404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39" name="文本框 38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/>
                      <a:t>6</a:t>
                    </a:r>
                    <a:endParaRPr lang="zh-CN" altLang="en-US" sz="4400" dirty="0"/>
                  </a:p>
                </p:txBody>
              </p:sp>
              <p:sp>
                <p:nvSpPr>
                  <p:cNvPr id="40" name="文本框 39"/>
                  <p:cNvSpPr txBox="1"/>
                  <p:nvPr/>
                </p:nvSpPr>
                <p:spPr>
                  <a:xfrm>
                    <a:off x="1062972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7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33" name="组合 32"/>
                <p:cNvGrpSpPr/>
                <p:nvPr/>
              </p:nvGrpSpPr>
              <p:grpSpPr>
                <a:xfrm>
                  <a:off x="1114567" y="3450631"/>
                  <a:ext cx="1400730" cy="781320"/>
                  <a:chOff x="1114567" y="2790318"/>
                  <a:chExt cx="1400730" cy="781320"/>
                </a:xfrm>
              </p:grpSpPr>
              <p:sp>
                <p:nvSpPr>
                  <p:cNvPr id="35" name="文本框 34"/>
                  <p:cNvSpPr txBox="1"/>
                  <p:nvPr/>
                </p:nvSpPr>
                <p:spPr>
                  <a:xfrm>
                    <a:off x="1577967" y="2790318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/>
                      <a:t>2</a:t>
                    </a:r>
                    <a:endParaRPr lang="zh-CN" altLang="en-US" sz="4400" dirty="0"/>
                  </a:p>
                </p:txBody>
              </p:sp>
              <p:sp>
                <p:nvSpPr>
                  <p:cNvPr id="36" name="文本框 35"/>
                  <p:cNvSpPr txBox="1"/>
                  <p:nvPr/>
                </p:nvSpPr>
                <p:spPr>
                  <a:xfrm>
                    <a:off x="2045297" y="2802197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/>
                      <a:t>8</a:t>
                    </a:r>
                    <a:endParaRPr lang="zh-CN" altLang="en-US" sz="4400" dirty="0"/>
                  </a:p>
                </p:txBody>
              </p:sp>
              <p:sp>
                <p:nvSpPr>
                  <p:cNvPr id="37" name="文本框 36"/>
                  <p:cNvSpPr txBox="1"/>
                  <p:nvPr/>
                </p:nvSpPr>
                <p:spPr>
                  <a:xfrm>
                    <a:off x="1114567" y="279260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/>
                      <a:t>3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34" name="文本框 33"/>
                <p:cNvSpPr txBox="1"/>
                <p:nvPr/>
              </p:nvSpPr>
              <p:spPr>
                <a:xfrm>
                  <a:off x="470751" y="3445291"/>
                  <a:ext cx="35779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-</a:t>
                  </a:r>
                  <a:endParaRPr lang="zh-CN" altLang="en-US" sz="4400" dirty="0"/>
                </a:p>
              </p:txBody>
            </p:sp>
          </p:grpSp>
          <p:sp>
            <p:nvSpPr>
              <p:cNvPr id="44" name="Oval 36"/>
              <p:cNvSpPr>
                <a:spLocks noChangeArrowheads="1"/>
              </p:cNvSpPr>
              <p:nvPr/>
            </p:nvSpPr>
            <p:spPr bwMode="auto">
              <a:xfrm>
                <a:off x="1696759" y="3005100"/>
                <a:ext cx="134938" cy="1460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defPPr>
                  <a:defRPr lang="zh-CN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5pPr>
                <a:lvl6pPr marL="22860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6pPr>
                <a:lvl7pPr marL="27432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7pPr>
                <a:lvl8pPr marL="32004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8pPr>
                <a:lvl9pPr marL="36576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422195" y="1211029"/>
            <a:ext cx="719377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 smtClean="0">
                <a:ea typeface="黑体" panose="02010609060101010101" pitchFamily="49" charset="-122"/>
              </a:rPr>
              <a:t>笔算</a:t>
            </a:r>
            <a:r>
              <a:rPr lang="zh-CN" altLang="en-US" sz="3200" b="1" dirty="0">
                <a:solidFill>
                  <a:srgbClr val="FF0000"/>
                </a:solidFill>
              </a:rPr>
              <a:t>三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位数减三</a:t>
            </a:r>
            <a:r>
              <a:rPr lang="zh-CN" altLang="en-US" sz="3200" b="1" dirty="0">
                <a:solidFill>
                  <a:srgbClr val="FF0000"/>
                </a:solidFill>
              </a:rPr>
              <a:t>位数</a:t>
            </a:r>
            <a:endParaRPr lang="en-US" altLang="zh-CN" sz="3200" b="1" dirty="0" smtClean="0"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 smtClean="0"/>
              <a:t>(1)643</a:t>
            </a:r>
            <a:r>
              <a:rPr lang="zh-CN" altLang="zh-CN" sz="3200" dirty="0"/>
              <a:t>－</a:t>
            </a:r>
            <a:r>
              <a:rPr lang="en-US" altLang="zh-CN" sz="3200" dirty="0"/>
              <a:t>580</a:t>
            </a:r>
            <a:r>
              <a:rPr lang="zh-CN" altLang="zh-CN" sz="3200" dirty="0" smtClean="0"/>
              <a:t>＝</a:t>
            </a:r>
            <a:r>
              <a:rPr lang="en-US" altLang="zh-CN" sz="3200" dirty="0" smtClean="0"/>
              <a:t>         (2)764</a:t>
            </a:r>
            <a:r>
              <a:rPr lang="zh-CN" altLang="zh-CN" sz="3200" dirty="0"/>
              <a:t>－</a:t>
            </a:r>
            <a:r>
              <a:rPr lang="en-US" altLang="zh-CN" sz="3200" dirty="0"/>
              <a:t>429</a:t>
            </a:r>
            <a:r>
              <a:rPr lang="zh-CN" altLang="zh-CN" sz="3200" dirty="0" smtClean="0"/>
              <a:t>＝</a:t>
            </a:r>
            <a:r>
              <a:rPr lang="en-US" altLang="zh-CN" sz="3200" dirty="0" smtClean="0"/>
              <a:t> </a:t>
            </a:r>
            <a:r>
              <a:rPr lang="en-US" altLang="zh-CN" sz="3200" b="1" dirty="0" smtClean="0">
                <a:ea typeface="黑体" panose="02010609060101010101" pitchFamily="49" charset="-122"/>
              </a:rPr>
              <a:t>         </a:t>
            </a:r>
            <a:endParaRPr lang="zh-CN" altLang="zh-CN" sz="3200" b="1" dirty="0">
              <a:ea typeface="黑体" panose="02010609060101010101" pitchFamily="49" charset="-122"/>
            </a:endParaRPr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208792" y="5341318"/>
            <a:ext cx="1344701" cy="13447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9" name="AutoShape 27"/>
          <p:cNvSpPr>
            <a:spLocks noChangeArrowheads="1"/>
          </p:cNvSpPr>
          <p:nvPr/>
        </p:nvSpPr>
        <p:spPr bwMode="auto">
          <a:xfrm>
            <a:off x="9294232" y="3647416"/>
            <a:ext cx="1938153" cy="1464231"/>
          </a:xfrm>
          <a:prstGeom prst="wedgeRoundRectCallout">
            <a:avLst>
              <a:gd name="adj1" fmla="val 28517"/>
              <a:gd name="adj2" fmla="val 65591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r>
              <a:rPr lang="zh-CN" altLang="en-US" dirty="0" smtClean="0">
                <a:solidFill>
                  <a:srgbClr val="0000FF"/>
                </a:solidFill>
                <a:latin typeface="宋体" panose="02010600030101010101" pitchFamily="2" charset="-122"/>
              </a:rPr>
              <a:t>三位数减三位数时，个位或十位不够减怎么办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</a:rPr>
              <a:t>？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00504" y="3041950"/>
            <a:ext cx="6576185" cy="2934318"/>
            <a:chOff x="1300504" y="3041950"/>
            <a:chExt cx="6576185" cy="2934318"/>
          </a:xfrm>
        </p:grpSpPr>
        <p:grpSp>
          <p:nvGrpSpPr>
            <p:cNvPr id="5" name="组合 4"/>
            <p:cNvGrpSpPr/>
            <p:nvPr/>
          </p:nvGrpSpPr>
          <p:grpSpPr>
            <a:xfrm>
              <a:off x="2555602" y="3671625"/>
              <a:ext cx="2223858" cy="2304643"/>
              <a:chOff x="347728" y="3013656"/>
              <a:chExt cx="2223858" cy="2304643"/>
            </a:xfrm>
          </p:grpSpPr>
          <p:grpSp>
            <p:nvGrpSpPr>
              <p:cNvPr id="6" name="组合 5"/>
              <p:cNvGrpSpPr/>
              <p:nvPr/>
            </p:nvGrpSpPr>
            <p:grpSpPr>
              <a:xfrm>
                <a:off x="347728" y="3065172"/>
                <a:ext cx="2223858" cy="2253127"/>
                <a:chOff x="367719" y="2838912"/>
                <a:chExt cx="2223858" cy="2253127"/>
              </a:xfrm>
            </p:grpSpPr>
            <p:grpSp>
              <p:nvGrpSpPr>
                <p:cNvPr id="8" name="组合 7"/>
                <p:cNvGrpSpPr/>
                <p:nvPr/>
              </p:nvGrpSpPr>
              <p:grpSpPr>
                <a:xfrm>
                  <a:off x="1541251" y="4284479"/>
                  <a:ext cx="965917" cy="807560"/>
                  <a:chOff x="1577404" y="2800793"/>
                  <a:chExt cx="965917" cy="807560"/>
                </a:xfrm>
              </p:grpSpPr>
              <p:sp>
                <p:nvSpPr>
                  <p:cNvPr id="19" name="文本框 18"/>
                  <p:cNvSpPr txBox="1"/>
                  <p:nvPr/>
                </p:nvSpPr>
                <p:spPr>
                  <a:xfrm>
                    <a:off x="1577404" y="280079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6</a:t>
                    </a:r>
                    <a:endParaRPr lang="zh-CN" altLang="en-US" sz="4400" dirty="0"/>
                  </a:p>
                </p:txBody>
              </p:sp>
              <p:sp>
                <p:nvSpPr>
                  <p:cNvPr id="20" name="文本框 19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3</a:t>
                    </a:r>
                    <a:endParaRPr lang="zh-CN" altLang="en-US" sz="4400" dirty="0"/>
                  </a:p>
                </p:txBody>
              </p:sp>
            </p:grpSp>
            <p:cxnSp>
              <p:nvCxnSpPr>
                <p:cNvPr id="9" name="直接连接符 8"/>
                <p:cNvCxnSpPr/>
                <p:nvPr/>
              </p:nvCxnSpPr>
              <p:spPr>
                <a:xfrm>
                  <a:off x="367719" y="4257513"/>
                  <a:ext cx="2223858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0" name="组合 9"/>
                <p:cNvGrpSpPr/>
                <p:nvPr/>
              </p:nvGrpSpPr>
              <p:grpSpPr>
                <a:xfrm>
                  <a:off x="1062972" y="2838912"/>
                  <a:ext cx="1493228" cy="769441"/>
                  <a:chOff x="1062972" y="2838912"/>
                  <a:chExt cx="1493228" cy="769441"/>
                </a:xfrm>
              </p:grpSpPr>
              <p:sp>
                <p:nvSpPr>
                  <p:cNvPr id="16" name="文本框 15"/>
                  <p:cNvSpPr txBox="1"/>
                  <p:nvPr/>
                </p:nvSpPr>
                <p:spPr>
                  <a:xfrm>
                    <a:off x="1577404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  <p:sp>
                <p:nvSpPr>
                  <p:cNvPr id="17" name="文本框 16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3</a:t>
                    </a:r>
                    <a:endParaRPr lang="zh-CN" altLang="en-US" sz="4400" dirty="0"/>
                  </a:p>
                </p:txBody>
              </p:sp>
              <p:sp>
                <p:nvSpPr>
                  <p:cNvPr id="18" name="文本框 17"/>
                  <p:cNvSpPr txBox="1"/>
                  <p:nvPr/>
                </p:nvSpPr>
                <p:spPr>
                  <a:xfrm>
                    <a:off x="1062972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6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11" name="组合 10"/>
                <p:cNvGrpSpPr/>
                <p:nvPr/>
              </p:nvGrpSpPr>
              <p:grpSpPr>
                <a:xfrm>
                  <a:off x="1073357" y="3499225"/>
                  <a:ext cx="1469964" cy="791242"/>
                  <a:chOff x="1073357" y="2838912"/>
                  <a:chExt cx="1469964" cy="791242"/>
                </a:xfrm>
              </p:grpSpPr>
              <p:sp>
                <p:nvSpPr>
                  <p:cNvPr id="13" name="文本框 12"/>
                  <p:cNvSpPr txBox="1"/>
                  <p:nvPr/>
                </p:nvSpPr>
                <p:spPr>
                  <a:xfrm>
                    <a:off x="1577404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  <p:sp>
                <p:nvSpPr>
                  <p:cNvPr id="14" name="文本框 13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0</a:t>
                    </a:r>
                    <a:endParaRPr lang="zh-CN" altLang="en-US" sz="4400" dirty="0"/>
                  </a:p>
                </p:txBody>
              </p:sp>
              <p:sp>
                <p:nvSpPr>
                  <p:cNvPr id="15" name="文本框 14"/>
                  <p:cNvSpPr txBox="1"/>
                  <p:nvPr/>
                </p:nvSpPr>
                <p:spPr>
                  <a:xfrm>
                    <a:off x="1073357" y="286071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12" name="文本框 11"/>
                <p:cNvSpPr txBox="1"/>
                <p:nvPr/>
              </p:nvSpPr>
              <p:spPr>
                <a:xfrm>
                  <a:off x="470751" y="3445291"/>
                  <a:ext cx="35779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-</a:t>
                  </a:r>
                  <a:endParaRPr lang="zh-CN" altLang="en-US" sz="4400" dirty="0"/>
                </a:p>
              </p:txBody>
            </p:sp>
          </p:grpSp>
          <p:sp>
            <p:nvSpPr>
              <p:cNvPr id="7" name="Oval 36"/>
              <p:cNvSpPr>
                <a:spLocks noChangeArrowheads="1"/>
              </p:cNvSpPr>
              <p:nvPr/>
            </p:nvSpPr>
            <p:spPr bwMode="auto">
              <a:xfrm>
                <a:off x="1206183" y="3013656"/>
                <a:ext cx="134938" cy="1460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defPPr>
                  <a:defRPr lang="zh-CN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5pPr>
                <a:lvl6pPr marL="22860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6pPr>
                <a:lvl7pPr marL="27432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7pPr>
                <a:lvl8pPr marL="32004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8pPr>
                <a:lvl9pPr marL="36576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5652831" y="3681669"/>
              <a:ext cx="2223858" cy="2276242"/>
              <a:chOff x="347728" y="3042057"/>
              <a:chExt cx="2223858" cy="2276242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347728" y="3065172"/>
                <a:ext cx="2223858" cy="2253127"/>
                <a:chOff x="367719" y="2838912"/>
                <a:chExt cx="2223858" cy="2253127"/>
              </a:xfrm>
            </p:grpSpPr>
            <p:grpSp>
              <p:nvGrpSpPr>
                <p:cNvPr id="24" name="组合 23"/>
                <p:cNvGrpSpPr/>
                <p:nvPr/>
              </p:nvGrpSpPr>
              <p:grpSpPr>
                <a:xfrm>
                  <a:off x="1065446" y="4268666"/>
                  <a:ext cx="1441722" cy="823373"/>
                  <a:chOff x="1101599" y="2784980"/>
                  <a:chExt cx="1441722" cy="823373"/>
                </a:xfrm>
              </p:grpSpPr>
              <p:sp>
                <p:nvSpPr>
                  <p:cNvPr id="35" name="文本框 34"/>
                  <p:cNvSpPr txBox="1"/>
                  <p:nvPr/>
                </p:nvSpPr>
                <p:spPr>
                  <a:xfrm>
                    <a:off x="1577404" y="280079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3</a:t>
                    </a:r>
                    <a:endParaRPr lang="zh-CN" altLang="en-US" sz="4400" dirty="0"/>
                  </a:p>
                </p:txBody>
              </p:sp>
              <p:sp>
                <p:nvSpPr>
                  <p:cNvPr id="36" name="文本框 35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37" name="文本框 36"/>
                  <p:cNvSpPr txBox="1"/>
                  <p:nvPr/>
                </p:nvSpPr>
                <p:spPr>
                  <a:xfrm>
                    <a:off x="1101599" y="2784980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3</a:t>
                    </a:r>
                    <a:endParaRPr lang="zh-CN" altLang="en-US" sz="4400" dirty="0"/>
                  </a:p>
                </p:txBody>
              </p:sp>
            </p:grpSp>
            <p:cxnSp>
              <p:nvCxnSpPr>
                <p:cNvPr id="25" name="直接连接符 24"/>
                <p:cNvCxnSpPr/>
                <p:nvPr/>
              </p:nvCxnSpPr>
              <p:spPr>
                <a:xfrm>
                  <a:off x="367719" y="4257513"/>
                  <a:ext cx="2223858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26" name="组合 25"/>
                <p:cNvGrpSpPr/>
                <p:nvPr/>
              </p:nvGrpSpPr>
              <p:grpSpPr>
                <a:xfrm>
                  <a:off x="1062972" y="2838912"/>
                  <a:ext cx="1493228" cy="769441"/>
                  <a:chOff x="1062972" y="2838912"/>
                  <a:chExt cx="1493228" cy="769441"/>
                </a:xfrm>
              </p:grpSpPr>
              <p:sp>
                <p:nvSpPr>
                  <p:cNvPr id="32" name="文本框 31"/>
                  <p:cNvSpPr txBox="1"/>
                  <p:nvPr/>
                </p:nvSpPr>
                <p:spPr>
                  <a:xfrm>
                    <a:off x="1577404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6</a:t>
                    </a:r>
                    <a:endParaRPr lang="zh-CN" altLang="en-US" sz="4400" dirty="0"/>
                  </a:p>
                </p:txBody>
              </p:sp>
              <p:sp>
                <p:nvSpPr>
                  <p:cNvPr id="33" name="文本框 32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  <p:sp>
                <p:nvSpPr>
                  <p:cNvPr id="34" name="文本框 33"/>
                  <p:cNvSpPr txBox="1"/>
                  <p:nvPr/>
                </p:nvSpPr>
                <p:spPr>
                  <a:xfrm>
                    <a:off x="1062972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7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27" name="组合 26"/>
                <p:cNvGrpSpPr/>
                <p:nvPr/>
              </p:nvGrpSpPr>
              <p:grpSpPr>
                <a:xfrm>
                  <a:off x="1073357" y="3499225"/>
                  <a:ext cx="1469964" cy="791242"/>
                  <a:chOff x="1073357" y="2838912"/>
                  <a:chExt cx="1469964" cy="791242"/>
                </a:xfrm>
              </p:grpSpPr>
              <p:sp>
                <p:nvSpPr>
                  <p:cNvPr id="29" name="文本框 28"/>
                  <p:cNvSpPr txBox="1"/>
                  <p:nvPr/>
                </p:nvSpPr>
                <p:spPr>
                  <a:xfrm>
                    <a:off x="1577404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  <p:sp>
                <p:nvSpPr>
                  <p:cNvPr id="30" name="文本框 29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9</a:t>
                    </a:r>
                    <a:endParaRPr lang="zh-CN" altLang="en-US" sz="4400" dirty="0"/>
                  </a:p>
                </p:txBody>
              </p:sp>
              <p:sp>
                <p:nvSpPr>
                  <p:cNvPr id="31" name="文本框 30"/>
                  <p:cNvSpPr txBox="1"/>
                  <p:nvPr/>
                </p:nvSpPr>
                <p:spPr>
                  <a:xfrm>
                    <a:off x="1073357" y="286071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28" name="文本框 27"/>
                <p:cNvSpPr txBox="1"/>
                <p:nvPr/>
              </p:nvSpPr>
              <p:spPr>
                <a:xfrm>
                  <a:off x="470751" y="3445291"/>
                  <a:ext cx="35779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-</a:t>
                  </a:r>
                  <a:endParaRPr lang="zh-CN" altLang="en-US" sz="4400" dirty="0"/>
                </a:p>
              </p:txBody>
            </p:sp>
          </p:grpSp>
          <p:sp>
            <p:nvSpPr>
              <p:cNvPr id="23" name="Oval 36"/>
              <p:cNvSpPr>
                <a:spLocks noChangeArrowheads="1"/>
              </p:cNvSpPr>
              <p:nvPr/>
            </p:nvSpPr>
            <p:spPr bwMode="auto">
              <a:xfrm>
                <a:off x="1755183" y="3042057"/>
                <a:ext cx="134938" cy="1460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defPPr>
                  <a:defRPr lang="zh-CN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5pPr>
                <a:lvl6pPr marL="22860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6pPr>
                <a:lvl7pPr marL="27432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7pPr>
                <a:lvl8pPr marL="32004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8pPr>
                <a:lvl9pPr marL="36576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40" name="矩形 39"/>
            <p:cNvSpPr/>
            <p:nvPr/>
          </p:nvSpPr>
          <p:spPr>
            <a:xfrm>
              <a:off x="1300504" y="3041950"/>
              <a:ext cx="18774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用竖式</a:t>
              </a:r>
              <a:r>
                <a:rPr lang="zh-CN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计算</a:t>
              </a:r>
              <a:r>
                <a:rPr lang="en-US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: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2138693" y="3561970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(1)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5380213" y="3723141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2583543" y="1332247"/>
            <a:ext cx="2908054" cy="2277806"/>
            <a:chOff x="2587040" y="1551188"/>
            <a:chExt cx="2908054" cy="2277806"/>
          </a:xfrm>
        </p:grpSpPr>
        <p:sp>
          <p:nvSpPr>
            <p:cNvPr id="6" name="矩形 5"/>
            <p:cNvSpPr/>
            <p:nvPr/>
          </p:nvSpPr>
          <p:spPr>
            <a:xfrm>
              <a:off x="2587040" y="1551188"/>
              <a:ext cx="108234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 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271236" y="1566793"/>
              <a:ext cx="2223858" cy="2262201"/>
              <a:chOff x="347728" y="3017979"/>
              <a:chExt cx="2223858" cy="2262201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347728" y="3065172"/>
                <a:ext cx="2223858" cy="2215008"/>
                <a:chOff x="367719" y="2838912"/>
                <a:chExt cx="2223858" cy="2215008"/>
              </a:xfrm>
            </p:grpSpPr>
            <p:grpSp>
              <p:nvGrpSpPr>
                <p:cNvPr id="10" name="组合 9"/>
                <p:cNvGrpSpPr/>
                <p:nvPr/>
              </p:nvGrpSpPr>
              <p:grpSpPr>
                <a:xfrm>
                  <a:off x="1046553" y="4257812"/>
                  <a:ext cx="1459396" cy="796108"/>
                  <a:chOff x="1082706" y="2774126"/>
                  <a:chExt cx="1459396" cy="796108"/>
                </a:xfrm>
              </p:grpSpPr>
              <p:sp>
                <p:nvSpPr>
                  <p:cNvPr id="22" name="文本框 21"/>
                  <p:cNvSpPr txBox="1"/>
                  <p:nvPr/>
                </p:nvSpPr>
                <p:spPr>
                  <a:xfrm>
                    <a:off x="1577404" y="280079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  <p:sp>
                <p:nvSpPr>
                  <p:cNvPr id="23" name="文本框 22"/>
                  <p:cNvSpPr txBox="1"/>
                  <p:nvPr/>
                </p:nvSpPr>
                <p:spPr>
                  <a:xfrm>
                    <a:off x="2072102" y="2774126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  <p:sp>
                <p:nvSpPr>
                  <p:cNvPr id="24" name="文本框 23"/>
                  <p:cNvSpPr txBox="1"/>
                  <p:nvPr/>
                </p:nvSpPr>
                <p:spPr>
                  <a:xfrm>
                    <a:off x="1082706" y="2784784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</p:grpSp>
            <p:cxnSp>
              <p:nvCxnSpPr>
                <p:cNvPr id="11" name="直接连接符 10"/>
                <p:cNvCxnSpPr/>
                <p:nvPr/>
              </p:nvCxnSpPr>
              <p:spPr>
                <a:xfrm>
                  <a:off x="367719" y="4257513"/>
                  <a:ext cx="2223858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2" name="组合 11"/>
                <p:cNvGrpSpPr/>
                <p:nvPr/>
              </p:nvGrpSpPr>
              <p:grpSpPr>
                <a:xfrm>
                  <a:off x="1062972" y="2838912"/>
                  <a:ext cx="1493228" cy="769441"/>
                  <a:chOff x="1062972" y="2838912"/>
                  <a:chExt cx="1493228" cy="769441"/>
                </a:xfrm>
              </p:grpSpPr>
              <p:sp>
                <p:nvSpPr>
                  <p:cNvPr id="18" name="文本框 17"/>
                  <p:cNvSpPr txBox="1"/>
                  <p:nvPr/>
                </p:nvSpPr>
                <p:spPr>
                  <a:xfrm>
                    <a:off x="1577404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  <p:sp>
                <p:nvSpPr>
                  <p:cNvPr id="20" name="文本框 19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  <p:sp>
                <p:nvSpPr>
                  <p:cNvPr id="21" name="文本框 20"/>
                  <p:cNvSpPr txBox="1"/>
                  <p:nvPr/>
                </p:nvSpPr>
                <p:spPr>
                  <a:xfrm>
                    <a:off x="1062972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/>
                      <a:t>4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13" name="组合 12"/>
                <p:cNvGrpSpPr/>
                <p:nvPr/>
              </p:nvGrpSpPr>
              <p:grpSpPr>
                <a:xfrm>
                  <a:off x="1114567" y="3450631"/>
                  <a:ext cx="1400730" cy="781320"/>
                  <a:chOff x="1114567" y="2790318"/>
                  <a:chExt cx="1400730" cy="781320"/>
                </a:xfrm>
              </p:grpSpPr>
              <p:sp>
                <p:nvSpPr>
                  <p:cNvPr id="15" name="文本框 14"/>
                  <p:cNvSpPr txBox="1"/>
                  <p:nvPr/>
                </p:nvSpPr>
                <p:spPr>
                  <a:xfrm>
                    <a:off x="1577967" y="2790318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  <p:sp>
                <p:nvSpPr>
                  <p:cNvPr id="16" name="文本框 15"/>
                  <p:cNvSpPr txBox="1"/>
                  <p:nvPr/>
                </p:nvSpPr>
                <p:spPr>
                  <a:xfrm>
                    <a:off x="2045297" y="2802197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3</a:t>
                    </a:r>
                    <a:endParaRPr lang="zh-CN" altLang="en-US" sz="4400" dirty="0"/>
                  </a:p>
                </p:txBody>
              </p:sp>
              <p:sp>
                <p:nvSpPr>
                  <p:cNvPr id="17" name="文本框 16"/>
                  <p:cNvSpPr txBox="1"/>
                  <p:nvPr/>
                </p:nvSpPr>
                <p:spPr>
                  <a:xfrm>
                    <a:off x="1114567" y="279260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14" name="文本框 13"/>
                <p:cNvSpPr txBox="1"/>
                <p:nvPr/>
              </p:nvSpPr>
              <p:spPr>
                <a:xfrm>
                  <a:off x="470751" y="3445291"/>
                  <a:ext cx="35779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-</a:t>
                  </a:r>
                  <a:endParaRPr lang="zh-CN" altLang="en-US" sz="4400" dirty="0"/>
                </a:p>
              </p:txBody>
            </p:sp>
          </p:grpSp>
          <p:sp>
            <p:nvSpPr>
              <p:cNvPr id="9" name="Oval 36"/>
              <p:cNvSpPr>
                <a:spLocks noChangeArrowheads="1"/>
              </p:cNvSpPr>
              <p:nvPr/>
            </p:nvSpPr>
            <p:spPr bwMode="auto">
              <a:xfrm>
                <a:off x="1261562" y="3017979"/>
                <a:ext cx="134938" cy="1460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defPPr>
                  <a:defRPr lang="zh-CN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5pPr>
                <a:lvl6pPr marL="22860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6pPr>
                <a:lvl7pPr marL="27432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7pPr>
                <a:lvl8pPr marL="32004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8pPr>
                <a:lvl9pPr marL="36576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sp>
        <p:nvSpPr>
          <p:cNvPr id="25" name="文本框 24"/>
          <p:cNvSpPr txBox="1"/>
          <p:nvPr/>
        </p:nvSpPr>
        <p:spPr>
          <a:xfrm>
            <a:off x="1147891" y="3746263"/>
            <a:ext cx="1043747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果园里有苹果树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625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棵，梨树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317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棵，山楂树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218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棵。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__________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_____________?(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你能提出哪些用减法计算的问题？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60764" y="5407424"/>
            <a:ext cx="110938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苹果树比梨树多多少棵     梨树比山楂树多多少棵  答案不唯一。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179766" y="1276576"/>
            <a:ext cx="6922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找出下面题目错误的原因，并改正过来。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910267" y="1940856"/>
            <a:ext cx="2223858" cy="2277806"/>
            <a:chOff x="347728" y="3002374"/>
            <a:chExt cx="2223858" cy="2277806"/>
          </a:xfrm>
        </p:grpSpPr>
        <p:grpSp>
          <p:nvGrpSpPr>
            <p:cNvPr id="24" name="组合 23"/>
            <p:cNvGrpSpPr/>
            <p:nvPr/>
          </p:nvGrpSpPr>
          <p:grpSpPr>
            <a:xfrm>
              <a:off x="347728" y="3065172"/>
              <a:ext cx="2223858" cy="2215008"/>
              <a:chOff x="367719" y="2838912"/>
              <a:chExt cx="2223858" cy="2215008"/>
            </a:xfrm>
          </p:grpSpPr>
          <p:grpSp>
            <p:nvGrpSpPr>
              <p:cNvPr id="28" name="组合 27"/>
              <p:cNvGrpSpPr/>
              <p:nvPr/>
            </p:nvGrpSpPr>
            <p:grpSpPr>
              <a:xfrm>
                <a:off x="1541251" y="4255373"/>
                <a:ext cx="964916" cy="798547"/>
                <a:chOff x="1577404" y="2771687"/>
                <a:chExt cx="964916" cy="798547"/>
              </a:xfrm>
            </p:grpSpPr>
            <p:sp>
              <p:nvSpPr>
                <p:cNvPr id="38" name="文本框 37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39" name="文本框 38"/>
                <p:cNvSpPr txBox="1"/>
                <p:nvPr/>
              </p:nvSpPr>
              <p:spPr>
                <a:xfrm>
                  <a:off x="2072320" y="2771687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</p:grpSp>
          <p:cxnSp>
            <p:nvCxnSpPr>
              <p:cNvPr id="29" name="直接连接符 28"/>
              <p:cNvCxnSpPr/>
              <p:nvPr/>
            </p:nvCxnSpPr>
            <p:spPr>
              <a:xfrm>
                <a:off x="367719" y="4257513"/>
                <a:ext cx="2223858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30" name="组合 29"/>
              <p:cNvGrpSpPr/>
              <p:nvPr/>
            </p:nvGrpSpPr>
            <p:grpSpPr>
              <a:xfrm>
                <a:off x="1062972" y="2838912"/>
                <a:ext cx="1493228" cy="769441"/>
                <a:chOff x="1062972" y="2838912"/>
                <a:chExt cx="1493228" cy="769441"/>
              </a:xfrm>
            </p:grpSpPr>
            <p:sp>
              <p:nvSpPr>
                <p:cNvPr id="35" name="文本框 34"/>
                <p:cNvSpPr txBox="1"/>
                <p:nvPr/>
              </p:nvSpPr>
              <p:spPr>
                <a:xfrm>
                  <a:off x="15774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  <p:sp>
              <p:nvSpPr>
                <p:cNvPr id="36" name="文本框 35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37" name="文本框 36"/>
                <p:cNvSpPr txBox="1"/>
                <p:nvPr/>
              </p:nvSpPr>
              <p:spPr>
                <a:xfrm>
                  <a:off x="1062972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</p:grpSp>
          <p:grpSp>
            <p:nvGrpSpPr>
              <p:cNvPr id="31" name="组合 30"/>
              <p:cNvGrpSpPr/>
              <p:nvPr/>
            </p:nvGrpSpPr>
            <p:grpSpPr>
              <a:xfrm>
                <a:off x="1114567" y="3450631"/>
                <a:ext cx="933400" cy="771726"/>
                <a:chOff x="1114567" y="2790318"/>
                <a:chExt cx="933400" cy="771726"/>
              </a:xfrm>
            </p:grpSpPr>
            <p:sp>
              <p:nvSpPr>
                <p:cNvPr id="33" name="文本框 32"/>
                <p:cNvSpPr txBox="1"/>
                <p:nvPr/>
              </p:nvSpPr>
              <p:spPr>
                <a:xfrm>
                  <a:off x="1577967" y="2790318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  <p:sp>
              <p:nvSpPr>
                <p:cNvPr id="34" name="文本框 33"/>
                <p:cNvSpPr txBox="1"/>
                <p:nvPr/>
              </p:nvSpPr>
              <p:spPr>
                <a:xfrm>
                  <a:off x="1114567" y="279260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3</a:t>
                  </a:r>
                  <a:endParaRPr lang="zh-CN" altLang="en-US" sz="4400" dirty="0"/>
                </a:p>
              </p:txBody>
            </p:sp>
          </p:grpSp>
          <p:sp>
            <p:nvSpPr>
              <p:cNvPr id="32" name="文本框 31"/>
              <p:cNvSpPr txBox="1"/>
              <p:nvPr/>
            </p:nvSpPr>
            <p:spPr>
              <a:xfrm>
                <a:off x="470751" y="3445291"/>
                <a:ext cx="35779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-</a:t>
                </a:r>
                <a:endParaRPr lang="zh-CN" altLang="en-US" sz="4400" dirty="0"/>
              </a:p>
            </p:txBody>
          </p:sp>
        </p:grpSp>
        <p:sp>
          <p:nvSpPr>
            <p:cNvPr id="25" name="Oval 36"/>
            <p:cNvSpPr>
              <a:spLocks noChangeArrowheads="1"/>
            </p:cNvSpPr>
            <p:nvPr/>
          </p:nvSpPr>
          <p:spPr bwMode="auto">
            <a:xfrm>
              <a:off x="1207535" y="3002374"/>
              <a:ext cx="134938" cy="14605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5pPr>
              <a:lvl6pPr marL="22860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6pPr>
              <a:lvl7pPr marL="27432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7pPr>
              <a:lvl8pPr marL="32004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8pPr>
              <a:lvl9pPr marL="36576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799478" y="2050459"/>
            <a:ext cx="2355908" cy="2322264"/>
            <a:chOff x="200293" y="2769775"/>
            <a:chExt cx="2355908" cy="2322264"/>
          </a:xfrm>
        </p:grpSpPr>
        <p:grpSp>
          <p:nvGrpSpPr>
            <p:cNvPr id="9" name="组合 8"/>
            <p:cNvGrpSpPr/>
            <p:nvPr/>
          </p:nvGrpSpPr>
          <p:grpSpPr>
            <a:xfrm>
              <a:off x="955458" y="4284478"/>
              <a:ext cx="1551710" cy="807561"/>
              <a:chOff x="991611" y="2800792"/>
              <a:chExt cx="1551710" cy="807561"/>
            </a:xfrm>
          </p:grpSpPr>
          <p:sp>
            <p:nvSpPr>
              <p:cNvPr id="21" name="文本框 20"/>
              <p:cNvSpPr txBox="1"/>
              <p:nvPr/>
            </p:nvSpPr>
            <p:spPr>
              <a:xfrm>
                <a:off x="1577404" y="2800793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7</a:t>
                </a:r>
                <a:endParaRPr lang="zh-CN" altLang="en-US" sz="4400" dirty="0"/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8</a:t>
                </a:r>
                <a:endParaRPr lang="zh-CN" altLang="en-US" sz="4400" dirty="0"/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991611" y="280079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2</a:t>
                </a:r>
                <a:endParaRPr lang="zh-CN" altLang="en-US" sz="4400" dirty="0"/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>
              <a:off x="200293" y="4257513"/>
              <a:ext cx="2275373" cy="11153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组合 10"/>
            <p:cNvGrpSpPr/>
            <p:nvPr/>
          </p:nvGrpSpPr>
          <p:grpSpPr>
            <a:xfrm>
              <a:off x="944140" y="2769775"/>
              <a:ext cx="1612061" cy="801373"/>
              <a:chOff x="944140" y="2769775"/>
              <a:chExt cx="1612061" cy="801373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1551726" y="2795728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5</a:t>
                </a:r>
                <a:endParaRPr lang="zh-CN" altLang="en-US" sz="4400" dirty="0"/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2086201" y="2801707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6</a:t>
                </a:r>
                <a:endParaRPr lang="zh-CN" altLang="en-US" sz="4400" dirty="0"/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944140" y="2769775"/>
                <a:ext cx="45358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400" dirty="0" smtClean="0"/>
                  <a:t>4</a:t>
                </a:r>
                <a:endParaRPr lang="zh-CN" altLang="en-US" sz="4400" dirty="0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895985" y="3462119"/>
              <a:ext cx="1647336" cy="806547"/>
              <a:chOff x="895985" y="2801806"/>
              <a:chExt cx="1647336" cy="806547"/>
            </a:xfrm>
          </p:grpSpPr>
          <p:sp>
            <p:nvSpPr>
              <p:cNvPr id="14" name="文本框 13"/>
              <p:cNvSpPr txBox="1"/>
              <p:nvPr/>
            </p:nvSpPr>
            <p:spPr>
              <a:xfrm>
                <a:off x="148725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8</a:t>
                </a:r>
                <a:endParaRPr lang="zh-CN" altLang="en-US" sz="4400" dirty="0"/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2073321" y="2838912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8</a:t>
                </a:r>
                <a:endParaRPr lang="zh-CN" altLang="en-US" sz="4400" dirty="0"/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895985" y="2801806"/>
                <a:ext cx="4700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1</a:t>
                </a:r>
                <a:endParaRPr lang="zh-CN" altLang="en-US" sz="4400" dirty="0"/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200293" y="3445291"/>
              <a:ext cx="35779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dirty="0" smtClean="0"/>
                <a:t>-</a:t>
              </a:r>
              <a:endParaRPr lang="zh-CN" altLang="en-US" sz="4400" dirty="0"/>
            </a:p>
          </p:txBody>
        </p:sp>
      </p:grpSp>
      <p:sp>
        <p:nvSpPr>
          <p:cNvPr id="74" name="文本框 73"/>
          <p:cNvSpPr txBox="1"/>
          <p:nvPr/>
        </p:nvSpPr>
        <p:spPr>
          <a:xfrm>
            <a:off x="1802721" y="1962941"/>
            <a:ext cx="635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6509751" y="1912610"/>
            <a:ext cx="566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AutoShape 27"/>
          <p:cNvSpPr>
            <a:spLocks noChangeArrowheads="1"/>
          </p:cNvSpPr>
          <p:nvPr/>
        </p:nvSpPr>
        <p:spPr bwMode="auto">
          <a:xfrm>
            <a:off x="4288353" y="2762568"/>
            <a:ext cx="2165688" cy="510778"/>
          </a:xfrm>
          <a:prstGeom prst="wedgeRoundRectCallout">
            <a:avLst>
              <a:gd name="adj1" fmla="val -66654"/>
              <a:gd name="adj2" fmla="val -33800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数位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没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对齐。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7" name="Oval 36"/>
          <p:cNvSpPr>
            <a:spLocks noChangeArrowheads="1"/>
          </p:cNvSpPr>
          <p:nvPr/>
        </p:nvSpPr>
        <p:spPr bwMode="auto">
          <a:xfrm>
            <a:off x="7732944" y="1952139"/>
            <a:ext cx="134938" cy="14605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defPPr>
              <a:defRPr lang="zh-CN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+mn-cs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8" name="Oval 36"/>
          <p:cNvSpPr>
            <a:spLocks noChangeArrowheads="1"/>
          </p:cNvSpPr>
          <p:nvPr/>
        </p:nvSpPr>
        <p:spPr bwMode="auto">
          <a:xfrm>
            <a:off x="8334608" y="1952139"/>
            <a:ext cx="134938" cy="14605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defPPr>
              <a:defRPr lang="zh-CN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+mn-cs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9" name="AutoShape 27"/>
          <p:cNvSpPr>
            <a:spLocks noChangeArrowheads="1"/>
          </p:cNvSpPr>
          <p:nvPr/>
        </p:nvSpPr>
        <p:spPr bwMode="auto">
          <a:xfrm>
            <a:off x="9595745" y="2530648"/>
            <a:ext cx="2165688" cy="2145268"/>
          </a:xfrm>
          <a:prstGeom prst="wedgeRoundRectCallout">
            <a:avLst>
              <a:gd name="adj1" fmla="val -66654"/>
              <a:gd name="adj2" fmla="val -33800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十位上被借到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后还剩下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，从百位借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减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得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522831" y="4334603"/>
            <a:ext cx="7827175" cy="2498759"/>
            <a:chOff x="1522831" y="4334603"/>
            <a:chExt cx="7827175" cy="2498759"/>
          </a:xfrm>
        </p:grpSpPr>
        <p:grpSp>
          <p:nvGrpSpPr>
            <p:cNvPr id="42" name="组合 41"/>
            <p:cNvGrpSpPr/>
            <p:nvPr/>
          </p:nvGrpSpPr>
          <p:grpSpPr>
            <a:xfrm>
              <a:off x="6994098" y="4511098"/>
              <a:ext cx="2355908" cy="2322264"/>
              <a:chOff x="200293" y="2769775"/>
              <a:chExt cx="2355908" cy="2322264"/>
            </a:xfrm>
          </p:grpSpPr>
          <p:grpSp>
            <p:nvGrpSpPr>
              <p:cNvPr id="43" name="组合 42"/>
              <p:cNvGrpSpPr/>
              <p:nvPr/>
            </p:nvGrpSpPr>
            <p:grpSpPr>
              <a:xfrm>
                <a:off x="955458" y="4284478"/>
                <a:ext cx="1551710" cy="807561"/>
                <a:chOff x="991611" y="2800792"/>
                <a:chExt cx="1551710" cy="807561"/>
              </a:xfrm>
            </p:grpSpPr>
            <p:sp>
              <p:nvSpPr>
                <p:cNvPr id="54" name="文本框 53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55" name="文本框 54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56" name="文本框 55"/>
                <p:cNvSpPr txBox="1"/>
                <p:nvPr/>
              </p:nvSpPr>
              <p:spPr>
                <a:xfrm>
                  <a:off x="991611" y="280079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</p:grpSp>
          <p:cxnSp>
            <p:nvCxnSpPr>
              <p:cNvPr id="44" name="直接连接符 43"/>
              <p:cNvCxnSpPr/>
              <p:nvPr/>
            </p:nvCxnSpPr>
            <p:spPr>
              <a:xfrm>
                <a:off x="200293" y="4257513"/>
                <a:ext cx="2275373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5" name="组合 44"/>
              <p:cNvGrpSpPr/>
              <p:nvPr/>
            </p:nvGrpSpPr>
            <p:grpSpPr>
              <a:xfrm>
                <a:off x="944140" y="2769775"/>
                <a:ext cx="1612061" cy="801373"/>
                <a:chOff x="944140" y="2769775"/>
                <a:chExt cx="1612061" cy="801373"/>
              </a:xfrm>
            </p:grpSpPr>
            <p:sp>
              <p:nvSpPr>
                <p:cNvPr id="51" name="文本框 50"/>
                <p:cNvSpPr txBox="1"/>
                <p:nvPr/>
              </p:nvSpPr>
              <p:spPr>
                <a:xfrm>
                  <a:off x="1551726" y="2795728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  <p:sp>
              <p:nvSpPr>
                <p:cNvPr id="52" name="文本框 51"/>
                <p:cNvSpPr txBox="1"/>
                <p:nvPr/>
              </p:nvSpPr>
              <p:spPr>
                <a:xfrm>
                  <a:off x="2086201" y="2801707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53" name="文本框 52"/>
                <p:cNvSpPr txBox="1"/>
                <p:nvPr/>
              </p:nvSpPr>
              <p:spPr>
                <a:xfrm>
                  <a:off x="944140" y="2769775"/>
                  <a:ext cx="453583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</p:grpSp>
          <p:grpSp>
            <p:nvGrpSpPr>
              <p:cNvPr id="46" name="组合 45"/>
              <p:cNvGrpSpPr/>
              <p:nvPr/>
            </p:nvGrpSpPr>
            <p:grpSpPr>
              <a:xfrm>
                <a:off x="895985" y="3462119"/>
                <a:ext cx="1647336" cy="806547"/>
                <a:chOff x="895985" y="2801806"/>
                <a:chExt cx="1647336" cy="806547"/>
              </a:xfrm>
            </p:grpSpPr>
            <p:sp>
              <p:nvSpPr>
                <p:cNvPr id="48" name="文本框 47"/>
                <p:cNvSpPr txBox="1"/>
                <p:nvPr/>
              </p:nvSpPr>
              <p:spPr>
                <a:xfrm>
                  <a:off x="148725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49" name="文本框 48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50" name="文本框 49"/>
                <p:cNvSpPr txBox="1"/>
                <p:nvPr/>
              </p:nvSpPr>
              <p:spPr>
                <a:xfrm>
                  <a:off x="895985" y="2801806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</p:grpSp>
          <p:sp>
            <p:nvSpPr>
              <p:cNvPr id="47" name="文本框 46"/>
              <p:cNvSpPr txBox="1"/>
              <p:nvPr/>
            </p:nvSpPr>
            <p:spPr>
              <a:xfrm>
                <a:off x="200293" y="3445291"/>
                <a:ext cx="35779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-</a:t>
                </a:r>
                <a:endParaRPr lang="zh-CN" altLang="en-US" sz="4400" dirty="0"/>
              </a:p>
            </p:txBody>
          </p:sp>
        </p:grpSp>
        <p:sp>
          <p:nvSpPr>
            <p:cNvPr id="80" name="文本框 79"/>
            <p:cNvSpPr txBox="1"/>
            <p:nvPr/>
          </p:nvSpPr>
          <p:spPr>
            <a:xfrm>
              <a:off x="3489440" y="4438073"/>
              <a:ext cx="7232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(1)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3836097" y="4486365"/>
              <a:ext cx="2223858" cy="2277806"/>
              <a:chOff x="2640185" y="4487518"/>
              <a:chExt cx="2223858" cy="2277806"/>
            </a:xfrm>
          </p:grpSpPr>
          <p:grpSp>
            <p:nvGrpSpPr>
              <p:cNvPr id="57" name="组合 56"/>
              <p:cNvGrpSpPr/>
              <p:nvPr/>
            </p:nvGrpSpPr>
            <p:grpSpPr>
              <a:xfrm>
                <a:off x="2640185" y="4550316"/>
                <a:ext cx="2223858" cy="2215008"/>
                <a:chOff x="367719" y="2838912"/>
                <a:chExt cx="2223858" cy="2215008"/>
              </a:xfrm>
            </p:grpSpPr>
            <p:grpSp>
              <p:nvGrpSpPr>
                <p:cNvPr id="61" name="组合 60"/>
                <p:cNvGrpSpPr/>
                <p:nvPr/>
              </p:nvGrpSpPr>
              <p:grpSpPr>
                <a:xfrm>
                  <a:off x="1062972" y="4255373"/>
                  <a:ext cx="1443195" cy="798547"/>
                  <a:chOff x="1099125" y="2771687"/>
                  <a:chExt cx="1443195" cy="798547"/>
                </a:xfrm>
              </p:grpSpPr>
              <p:sp>
                <p:nvSpPr>
                  <p:cNvPr id="71" name="文本框 70"/>
                  <p:cNvSpPr txBox="1"/>
                  <p:nvPr/>
                </p:nvSpPr>
                <p:spPr>
                  <a:xfrm>
                    <a:off x="1577404" y="280079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  <p:sp>
                <p:nvSpPr>
                  <p:cNvPr id="72" name="文本框 71"/>
                  <p:cNvSpPr txBox="1"/>
                  <p:nvPr/>
                </p:nvSpPr>
                <p:spPr>
                  <a:xfrm>
                    <a:off x="2072320" y="2771687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  <p:sp>
                <p:nvSpPr>
                  <p:cNvPr id="73" name="文本框 72"/>
                  <p:cNvSpPr txBox="1"/>
                  <p:nvPr/>
                </p:nvSpPr>
                <p:spPr>
                  <a:xfrm>
                    <a:off x="1099125" y="2771687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</p:grpSp>
            <p:cxnSp>
              <p:nvCxnSpPr>
                <p:cNvPr id="62" name="直接连接符 61"/>
                <p:cNvCxnSpPr/>
                <p:nvPr/>
              </p:nvCxnSpPr>
              <p:spPr>
                <a:xfrm>
                  <a:off x="367719" y="4257513"/>
                  <a:ext cx="2223858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63" name="组合 62"/>
                <p:cNvGrpSpPr/>
                <p:nvPr/>
              </p:nvGrpSpPr>
              <p:grpSpPr>
                <a:xfrm>
                  <a:off x="1062972" y="2838912"/>
                  <a:ext cx="1493228" cy="769441"/>
                  <a:chOff x="1062972" y="2838912"/>
                  <a:chExt cx="1493228" cy="769441"/>
                </a:xfrm>
              </p:grpSpPr>
              <p:sp>
                <p:nvSpPr>
                  <p:cNvPr id="68" name="文本框 67"/>
                  <p:cNvSpPr txBox="1"/>
                  <p:nvPr/>
                </p:nvSpPr>
                <p:spPr>
                  <a:xfrm>
                    <a:off x="1577404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69" name="文本框 68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  <p:sp>
                <p:nvSpPr>
                  <p:cNvPr id="70" name="文本框 69"/>
                  <p:cNvSpPr txBox="1"/>
                  <p:nvPr/>
                </p:nvSpPr>
                <p:spPr>
                  <a:xfrm>
                    <a:off x="1062972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64" name="组合 63"/>
                <p:cNvGrpSpPr/>
                <p:nvPr/>
              </p:nvGrpSpPr>
              <p:grpSpPr>
                <a:xfrm>
                  <a:off x="1551725" y="3445290"/>
                  <a:ext cx="1010915" cy="777066"/>
                  <a:chOff x="1551725" y="2784977"/>
                  <a:chExt cx="1010915" cy="777066"/>
                </a:xfrm>
              </p:grpSpPr>
              <p:sp>
                <p:nvSpPr>
                  <p:cNvPr id="66" name="文本框 65"/>
                  <p:cNvSpPr txBox="1"/>
                  <p:nvPr/>
                </p:nvSpPr>
                <p:spPr>
                  <a:xfrm>
                    <a:off x="2092640" y="279260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7</a:t>
                    </a:r>
                    <a:endParaRPr lang="zh-CN" altLang="en-US" sz="4400" dirty="0"/>
                  </a:p>
                </p:txBody>
              </p:sp>
              <p:sp>
                <p:nvSpPr>
                  <p:cNvPr id="67" name="文本框 66"/>
                  <p:cNvSpPr txBox="1"/>
                  <p:nvPr/>
                </p:nvSpPr>
                <p:spPr>
                  <a:xfrm>
                    <a:off x="1551725" y="2784977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3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65" name="文本框 64"/>
                <p:cNvSpPr txBox="1"/>
                <p:nvPr/>
              </p:nvSpPr>
              <p:spPr>
                <a:xfrm>
                  <a:off x="470751" y="3445291"/>
                  <a:ext cx="35779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-</a:t>
                  </a:r>
                  <a:endParaRPr lang="zh-CN" altLang="en-US" sz="4400" dirty="0"/>
                </a:p>
              </p:txBody>
            </p:sp>
          </p:grpSp>
          <p:sp>
            <p:nvSpPr>
              <p:cNvPr id="58" name="Oval 36"/>
              <p:cNvSpPr>
                <a:spLocks noChangeArrowheads="1"/>
              </p:cNvSpPr>
              <p:nvPr/>
            </p:nvSpPr>
            <p:spPr bwMode="auto">
              <a:xfrm>
                <a:off x="3499992" y="4487518"/>
                <a:ext cx="134938" cy="1460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defPPr>
                  <a:defRPr lang="zh-CN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5pPr>
                <a:lvl6pPr marL="22860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6pPr>
                <a:lvl7pPr marL="27432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7pPr>
                <a:lvl8pPr marL="32004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8pPr>
                <a:lvl9pPr marL="36576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59" name="Oval 36"/>
            <p:cNvSpPr>
              <a:spLocks noChangeArrowheads="1"/>
            </p:cNvSpPr>
            <p:nvPr/>
          </p:nvSpPr>
          <p:spPr bwMode="auto">
            <a:xfrm>
              <a:off x="7924790" y="4438073"/>
              <a:ext cx="134938" cy="14605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5pPr>
              <a:lvl6pPr marL="22860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6pPr>
              <a:lvl7pPr marL="27432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7pPr>
              <a:lvl8pPr marL="32004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8pPr>
              <a:lvl9pPr marL="36576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0" name="Oval 36"/>
            <p:cNvSpPr>
              <a:spLocks noChangeArrowheads="1"/>
            </p:cNvSpPr>
            <p:nvPr/>
          </p:nvSpPr>
          <p:spPr bwMode="auto">
            <a:xfrm>
              <a:off x="8526454" y="4438073"/>
              <a:ext cx="134938" cy="14605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5pPr>
              <a:lvl6pPr marL="22860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6pPr>
              <a:lvl7pPr marL="27432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7pPr>
              <a:lvl8pPr marL="32004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8pPr>
              <a:lvl9pPr marL="36576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1" name="文本框 80"/>
            <p:cNvSpPr txBox="1"/>
            <p:nvPr/>
          </p:nvSpPr>
          <p:spPr>
            <a:xfrm>
              <a:off x="6642977" y="4497068"/>
              <a:ext cx="566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2" name="文本框 81"/>
            <p:cNvSpPr txBox="1"/>
            <p:nvPr/>
          </p:nvSpPr>
          <p:spPr>
            <a:xfrm>
              <a:off x="1522831" y="4334603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184856" y="1289785"/>
            <a:ext cx="1558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填表。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259622" y="1939152"/>
          <a:ext cx="9338530" cy="188817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67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7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7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7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9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被减数</a:t>
                      </a:r>
                      <a:endParaRPr lang="zh-CN" sz="2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43670" marR="1436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468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43670" marR="1436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522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43670" marR="1436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 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43670" marR="1436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721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43670" marR="14367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</a:rPr>
                        <a:t>减数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43670" marR="1436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 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43670" marR="1436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35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43670" marR="1436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99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43670" marR="1436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 </a:t>
                      </a:r>
                      <a:endParaRPr lang="zh-CN" sz="2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43670" marR="14367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差</a:t>
                      </a:r>
                      <a:endParaRPr lang="zh-CN" sz="2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43670" marR="1436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245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43670" marR="1436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 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43670" marR="1436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566</a:t>
                      </a:r>
                      <a:endParaRPr lang="zh-CN" sz="28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43670" marR="1436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271</a:t>
                      </a:r>
                      <a:endParaRPr lang="zh-CN" sz="2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43670" marR="14367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184856" y="4005329"/>
            <a:ext cx="10315977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一本小说共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893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页，小琳第一周看了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430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页，第二周看了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362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页，第三周看剩下的页数，第三周看了多少页？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78795" y="5365728"/>
            <a:ext cx="10676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页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讲评：可以用总页数分别减去第一周、第二周看的；也可以先求出已经看的页数，再求出还剩的页数。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690245" y="1967358"/>
            <a:ext cx="6377855" cy="1789767"/>
            <a:chOff x="3690245" y="1967358"/>
            <a:chExt cx="6377855" cy="1789767"/>
          </a:xfrm>
        </p:grpSpPr>
        <p:sp>
          <p:nvSpPr>
            <p:cNvPr id="2" name="矩形 1"/>
            <p:cNvSpPr/>
            <p:nvPr/>
          </p:nvSpPr>
          <p:spPr>
            <a:xfrm>
              <a:off x="3690245" y="2616308"/>
              <a:ext cx="73289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223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584194" y="3233905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487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438752" y="1967358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665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9344825" y="2623056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450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6060698" y="4158950"/>
            <a:ext cx="2223858" cy="2304643"/>
            <a:chOff x="347728" y="3013656"/>
            <a:chExt cx="2223858" cy="2304643"/>
          </a:xfrm>
        </p:grpSpPr>
        <p:grpSp>
          <p:nvGrpSpPr>
            <p:cNvPr id="6" name="组合 5"/>
            <p:cNvGrpSpPr/>
            <p:nvPr/>
          </p:nvGrpSpPr>
          <p:grpSpPr>
            <a:xfrm>
              <a:off x="347728" y="3065172"/>
              <a:ext cx="2223858" cy="2253127"/>
              <a:chOff x="367719" y="2838912"/>
              <a:chExt cx="2223858" cy="2253127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1541251" y="4284479"/>
                <a:ext cx="965917" cy="807560"/>
                <a:chOff x="1577404" y="2800793"/>
                <a:chExt cx="965917" cy="807560"/>
              </a:xfrm>
            </p:grpSpPr>
            <p:sp>
              <p:nvSpPr>
                <p:cNvPr id="19" name="文本框 18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20" name="文本框 19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3</a:t>
                  </a:r>
                  <a:endParaRPr lang="zh-CN" altLang="en-US" sz="4400" dirty="0"/>
                </a:p>
              </p:txBody>
            </p:sp>
          </p:grpSp>
          <p:cxnSp>
            <p:nvCxnSpPr>
              <p:cNvPr id="9" name="直接连接符 8"/>
              <p:cNvCxnSpPr/>
              <p:nvPr/>
            </p:nvCxnSpPr>
            <p:spPr>
              <a:xfrm>
                <a:off x="367719" y="4257513"/>
                <a:ext cx="2223858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0" name="组合 9"/>
              <p:cNvGrpSpPr/>
              <p:nvPr/>
            </p:nvGrpSpPr>
            <p:grpSpPr>
              <a:xfrm>
                <a:off x="1062972" y="2838912"/>
                <a:ext cx="1493228" cy="769441"/>
                <a:chOff x="1062972" y="2838912"/>
                <a:chExt cx="1493228" cy="769441"/>
              </a:xfrm>
            </p:grpSpPr>
            <p:sp>
              <p:nvSpPr>
                <p:cNvPr id="16" name="文本框 15"/>
                <p:cNvSpPr txBox="1"/>
                <p:nvPr/>
              </p:nvSpPr>
              <p:spPr>
                <a:xfrm>
                  <a:off x="15774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17" name="文本框 16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3</a:t>
                  </a:r>
                  <a:endParaRPr lang="zh-CN" altLang="en-US" sz="4400" dirty="0"/>
                </a:p>
              </p:txBody>
            </p:sp>
            <p:sp>
              <p:nvSpPr>
                <p:cNvPr id="18" name="文本框 17"/>
                <p:cNvSpPr txBox="1"/>
                <p:nvPr/>
              </p:nvSpPr>
              <p:spPr>
                <a:xfrm>
                  <a:off x="1062972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</p:grpSp>
          <p:grpSp>
            <p:nvGrpSpPr>
              <p:cNvPr id="11" name="组合 10"/>
              <p:cNvGrpSpPr/>
              <p:nvPr/>
            </p:nvGrpSpPr>
            <p:grpSpPr>
              <a:xfrm>
                <a:off x="1073357" y="3499225"/>
                <a:ext cx="1469964" cy="791242"/>
                <a:chOff x="1073357" y="2838912"/>
                <a:chExt cx="1469964" cy="791242"/>
              </a:xfrm>
            </p:grpSpPr>
            <p:sp>
              <p:nvSpPr>
                <p:cNvPr id="13" name="文本框 12"/>
                <p:cNvSpPr txBox="1"/>
                <p:nvPr/>
              </p:nvSpPr>
              <p:spPr>
                <a:xfrm>
                  <a:off x="15774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14" name="文本框 13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0</a:t>
                  </a:r>
                  <a:endParaRPr lang="zh-CN" altLang="en-US" sz="4400" dirty="0"/>
                </a:p>
              </p:txBody>
            </p:sp>
            <p:sp>
              <p:nvSpPr>
                <p:cNvPr id="15" name="文本框 14"/>
                <p:cNvSpPr txBox="1"/>
                <p:nvPr/>
              </p:nvSpPr>
              <p:spPr>
                <a:xfrm>
                  <a:off x="1073357" y="286071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</p:grpSp>
          <p:sp>
            <p:nvSpPr>
              <p:cNvPr id="12" name="文本框 11"/>
              <p:cNvSpPr txBox="1"/>
              <p:nvPr/>
            </p:nvSpPr>
            <p:spPr>
              <a:xfrm>
                <a:off x="470751" y="3445291"/>
                <a:ext cx="35779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-</a:t>
                </a:r>
                <a:endParaRPr lang="zh-CN" altLang="en-US" sz="4400" dirty="0"/>
              </a:p>
            </p:txBody>
          </p:sp>
        </p:grpSp>
        <p:sp>
          <p:nvSpPr>
            <p:cNvPr id="7" name="Oval 36"/>
            <p:cNvSpPr>
              <a:spLocks noChangeArrowheads="1"/>
            </p:cNvSpPr>
            <p:nvPr/>
          </p:nvSpPr>
          <p:spPr bwMode="auto">
            <a:xfrm>
              <a:off x="1206183" y="3013656"/>
              <a:ext cx="134938" cy="14605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5pPr>
              <a:lvl6pPr marL="22860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6pPr>
              <a:lvl7pPr marL="27432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7pPr>
              <a:lvl8pPr marL="32004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8pPr>
              <a:lvl9pPr marL="36576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935663" y="4158950"/>
            <a:ext cx="2223858" cy="2276242"/>
            <a:chOff x="347728" y="3042057"/>
            <a:chExt cx="2223858" cy="2276242"/>
          </a:xfrm>
        </p:grpSpPr>
        <p:grpSp>
          <p:nvGrpSpPr>
            <p:cNvPr id="22" name="组合 21"/>
            <p:cNvGrpSpPr/>
            <p:nvPr/>
          </p:nvGrpSpPr>
          <p:grpSpPr>
            <a:xfrm>
              <a:off x="347728" y="3065172"/>
              <a:ext cx="2223858" cy="2253127"/>
              <a:chOff x="367719" y="2838912"/>
              <a:chExt cx="2223858" cy="2253127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1065446" y="4268666"/>
                <a:ext cx="1441722" cy="823373"/>
                <a:chOff x="1101599" y="2784980"/>
                <a:chExt cx="1441722" cy="823373"/>
              </a:xfrm>
            </p:grpSpPr>
            <p:sp>
              <p:nvSpPr>
                <p:cNvPr id="35" name="文本框 34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3</a:t>
                  </a:r>
                  <a:endParaRPr lang="zh-CN" altLang="en-US" sz="4400" dirty="0"/>
                </a:p>
              </p:txBody>
            </p:sp>
            <p:sp>
              <p:nvSpPr>
                <p:cNvPr id="36" name="文本框 35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  <p:sp>
              <p:nvSpPr>
                <p:cNvPr id="37" name="文本框 36"/>
                <p:cNvSpPr txBox="1"/>
                <p:nvPr/>
              </p:nvSpPr>
              <p:spPr>
                <a:xfrm>
                  <a:off x="1101599" y="2784980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3</a:t>
                  </a:r>
                  <a:endParaRPr lang="zh-CN" altLang="en-US" sz="4400" dirty="0"/>
                </a:p>
              </p:txBody>
            </p:sp>
          </p:grpSp>
          <p:cxnSp>
            <p:nvCxnSpPr>
              <p:cNvPr id="25" name="直接连接符 24"/>
              <p:cNvCxnSpPr/>
              <p:nvPr/>
            </p:nvCxnSpPr>
            <p:spPr>
              <a:xfrm>
                <a:off x="367719" y="4257513"/>
                <a:ext cx="2223858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6" name="组合 25"/>
              <p:cNvGrpSpPr/>
              <p:nvPr/>
            </p:nvGrpSpPr>
            <p:grpSpPr>
              <a:xfrm>
                <a:off x="1062972" y="2838912"/>
                <a:ext cx="1493228" cy="769441"/>
                <a:chOff x="1062972" y="2838912"/>
                <a:chExt cx="1493228" cy="769441"/>
              </a:xfrm>
            </p:grpSpPr>
            <p:sp>
              <p:nvSpPr>
                <p:cNvPr id="32" name="文本框 31"/>
                <p:cNvSpPr txBox="1"/>
                <p:nvPr/>
              </p:nvSpPr>
              <p:spPr>
                <a:xfrm>
                  <a:off x="15774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33" name="文本框 32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34" name="文本框 33"/>
                <p:cNvSpPr txBox="1"/>
                <p:nvPr/>
              </p:nvSpPr>
              <p:spPr>
                <a:xfrm>
                  <a:off x="1062972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>
                <a:off x="1073357" y="3499225"/>
                <a:ext cx="1469964" cy="791242"/>
                <a:chOff x="1073357" y="2838912"/>
                <a:chExt cx="1469964" cy="791242"/>
              </a:xfrm>
            </p:grpSpPr>
            <p:sp>
              <p:nvSpPr>
                <p:cNvPr id="29" name="文本框 28"/>
                <p:cNvSpPr txBox="1"/>
                <p:nvPr/>
              </p:nvSpPr>
              <p:spPr>
                <a:xfrm>
                  <a:off x="15774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  <p:sp>
              <p:nvSpPr>
                <p:cNvPr id="30" name="文本框 29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9</a:t>
                  </a:r>
                  <a:endParaRPr lang="zh-CN" altLang="en-US" sz="4400" dirty="0"/>
                </a:p>
              </p:txBody>
            </p:sp>
            <p:sp>
              <p:nvSpPr>
                <p:cNvPr id="31" name="文本框 30"/>
                <p:cNvSpPr txBox="1"/>
                <p:nvPr/>
              </p:nvSpPr>
              <p:spPr>
                <a:xfrm>
                  <a:off x="1073357" y="286071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</p:grpSp>
          <p:sp>
            <p:nvSpPr>
              <p:cNvPr id="28" name="文本框 27"/>
              <p:cNvSpPr txBox="1"/>
              <p:nvPr/>
            </p:nvSpPr>
            <p:spPr>
              <a:xfrm>
                <a:off x="470751" y="3445291"/>
                <a:ext cx="35779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-</a:t>
                </a:r>
                <a:endParaRPr lang="zh-CN" altLang="en-US" sz="4400" dirty="0"/>
              </a:p>
            </p:txBody>
          </p:sp>
        </p:grpSp>
        <p:sp>
          <p:nvSpPr>
            <p:cNvPr id="23" name="Oval 36"/>
            <p:cNvSpPr>
              <a:spLocks noChangeArrowheads="1"/>
            </p:cNvSpPr>
            <p:nvPr/>
          </p:nvSpPr>
          <p:spPr bwMode="auto">
            <a:xfrm>
              <a:off x="1755183" y="3042057"/>
              <a:ext cx="134938" cy="14605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5pPr>
              <a:lvl6pPr marL="22860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6pPr>
              <a:lvl7pPr marL="27432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7pPr>
              <a:lvl8pPr marL="32004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8pPr>
              <a:lvl9pPr marL="36576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pic>
        <p:nvPicPr>
          <p:cNvPr id="40" name="图片 39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247206" y="3000049"/>
            <a:ext cx="3219719" cy="2918421"/>
          </a:xfrm>
          <a:prstGeom prst="rect">
            <a:avLst/>
          </a:prstGeom>
        </p:spPr>
      </p:pic>
      <p:sp>
        <p:nvSpPr>
          <p:cNvPr id="41" name="AutoShape 27"/>
          <p:cNvSpPr>
            <a:spLocks noChangeArrowheads="1"/>
          </p:cNvSpPr>
          <p:nvPr/>
        </p:nvSpPr>
        <p:spPr bwMode="auto">
          <a:xfrm>
            <a:off x="3077951" y="1430906"/>
            <a:ext cx="5965495" cy="1975009"/>
          </a:xfrm>
          <a:prstGeom prst="wedgeRoundRectCallout">
            <a:avLst>
              <a:gd name="adj1" fmla="val -57112"/>
              <a:gd name="adj2" fmla="val 35007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 dirty="0" smtClean="0">
                <a:solidFill>
                  <a:srgbClr val="FF0000"/>
                </a:solidFill>
              </a:rPr>
              <a:t>三位数减三位数从十位或百位退位的</a:t>
            </a:r>
            <a:r>
              <a:rPr lang="zh-CN" altLang="en-US" dirty="0">
                <a:solidFill>
                  <a:srgbClr val="FF0000"/>
                </a:solidFill>
              </a:rPr>
              <a:t>计算方法</a:t>
            </a:r>
            <a:r>
              <a:rPr lang="zh-CN" altLang="en-US" dirty="0" smtClean="0">
                <a:solidFill>
                  <a:srgbClr val="FF0000"/>
                </a:solidFill>
              </a:rPr>
              <a:t>：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50000"/>
              </a:spcBef>
            </a:pPr>
            <a:r>
              <a:rPr lang="zh-CN" altLang="zh-CN" dirty="0" smtClean="0">
                <a:solidFill>
                  <a:srgbClr val="0000FF"/>
                </a:solidFill>
              </a:rPr>
              <a:t>1</a:t>
            </a:r>
            <a:r>
              <a:rPr lang="zh-CN" altLang="zh-CN" dirty="0">
                <a:solidFill>
                  <a:srgbClr val="0000FF"/>
                </a:solidFill>
              </a:rPr>
              <a:t>.</a:t>
            </a:r>
            <a:r>
              <a:rPr lang="zh-CN" altLang="en-US" dirty="0">
                <a:solidFill>
                  <a:srgbClr val="0000FF"/>
                </a:solidFill>
              </a:rPr>
              <a:t>相同数位对齐</a:t>
            </a:r>
            <a:r>
              <a:rPr lang="zh-CN" altLang="en-US" dirty="0" smtClean="0">
                <a:solidFill>
                  <a:srgbClr val="0000FF"/>
                </a:solidFill>
              </a:rPr>
              <a:t>；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50000"/>
              </a:spcBef>
            </a:pPr>
            <a:r>
              <a:rPr lang="zh-CN" altLang="zh-CN" dirty="0" smtClean="0">
                <a:solidFill>
                  <a:srgbClr val="0000FF"/>
                </a:solidFill>
              </a:rPr>
              <a:t>2</a:t>
            </a:r>
            <a:r>
              <a:rPr lang="zh-CN" altLang="zh-CN" dirty="0">
                <a:solidFill>
                  <a:srgbClr val="0000FF"/>
                </a:solidFill>
              </a:rPr>
              <a:t>.</a:t>
            </a:r>
            <a:r>
              <a:rPr lang="zh-CN" altLang="en-US" dirty="0">
                <a:solidFill>
                  <a:srgbClr val="0000FF"/>
                </a:solidFill>
              </a:rPr>
              <a:t>从</a:t>
            </a:r>
            <a:r>
              <a:rPr lang="zh-CN" altLang="en-US" dirty="0" smtClean="0">
                <a:solidFill>
                  <a:srgbClr val="0000FF"/>
                </a:solidFill>
              </a:rPr>
              <a:t>个位减起</a:t>
            </a:r>
            <a:r>
              <a:rPr lang="zh-CN" altLang="en-US" dirty="0">
                <a:solidFill>
                  <a:srgbClr val="0000FF"/>
                </a:solidFill>
              </a:rPr>
              <a:t>；</a:t>
            </a:r>
            <a:endParaRPr lang="zh-CN" altLang="en-US" dirty="0">
              <a:solidFill>
                <a:srgbClr val="000099"/>
              </a:solidFill>
            </a:endParaRPr>
          </a:p>
          <a:p>
            <a:pPr eaLnBrk="1" fontAlgn="base" hangingPunct="1">
              <a:spcBef>
                <a:spcPct val="50000"/>
              </a:spcBef>
            </a:pPr>
            <a:r>
              <a:rPr lang="zh-CN" altLang="zh-CN" dirty="0">
                <a:solidFill>
                  <a:srgbClr val="0000FF"/>
                </a:solidFill>
              </a:rPr>
              <a:t>3</a:t>
            </a:r>
            <a:r>
              <a:rPr lang="zh-CN" altLang="zh-CN" dirty="0" smtClean="0">
                <a:solidFill>
                  <a:srgbClr val="0000FF"/>
                </a:solidFill>
              </a:rPr>
              <a:t>.</a:t>
            </a:r>
            <a:r>
              <a:rPr lang="zh-CN" altLang="zh-CN" dirty="0">
                <a:solidFill>
                  <a:srgbClr val="0000FF"/>
                </a:solidFill>
              </a:rPr>
              <a:t>哪一位上的数不够减，要从前一位退</a:t>
            </a:r>
            <a:r>
              <a:rPr lang="en-US" altLang="zh-CN" dirty="0">
                <a:solidFill>
                  <a:srgbClr val="0000FF"/>
                </a:solidFill>
              </a:rPr>
              <a:t>1</a:t>
            </a:r>
            <a:r>
              <a:rPr lang="zh-CN" altLang="zh-CN" dirty="0">
                <a:solidFill>
                  <a:srgbClr val="0000FF"/>
                </a:solidFill>
              </a:rPr>
              <a:t>作</a:t>
            </a:r>
            <a:r>
              <a:rPr lang="en-US" altLang="zh-CN" dirty="0">
                <a:solidFill>
                  <a:srgbClr val="0000FF"/>
                </a:solidFill>
              </a:rPr>
              <a:t>10</a:t>
            </a:r>
            <a:r>
              <a:rPr lang="zh-CN" altLang="zh-CN" dirty="0">
                <a:solidFill>
                  <a:srgbClr val="0000FF"/>
                </a:solidFill>
              </a:rPr>
              <a:t>再减。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178182" y="1263533"/>
            <a:ext cx="752793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 smtClean="0">
                <a:ea typeface="黑体" panose="02010609060101010101" pitchFamily="49" charset="-122"/>
              </a:rPr>
              <a:t>笔算</a:t>
            </a:r>
            <a:r>
              <a:rPr lang="zh-CN" altLang="en-US" sz="3200" b="1" dirty="0">
                <a:solidFill>
                  <a:srgbClr val="FF0000"/>
                </a:solidFill>
              </a:rPr>
              <a:t>三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位数减三</a:t>
            </a:r>
            <a:r>
              <a:rPr lang="zh-CN" altLang="en-US" sz="3200" b="1" dirty="0">
                <a:solidFill>
                  <a:srgbClr val="FF0000"/>
                </a:solidFill>
              </a:rPr>
              <a:t>位数</a:t>
            </a:r>
            <a:endParaRPr lang="en-US" altLang="zh-CN" sz="3200" b="1" dirty="0" smtClean="0"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 smtClean="0"/>
              <a:t>  (1) 610</a:t>
            </a:r>
            <a:r>
              <a:rPr lang="zh-CN" altLang="zh-CN" sz="3200" dirty="0" smtClean="0"/>
              <a:t>－</a:t>
            </a:r>
            <a:r>
              <a:rPr lang="en-US" altLang="zh-CN" sz="3200" dirty="0" smtClean="0"/>
              <a:t>375</a:t>
            </a:r>
            <a:r>
              <a:rPr lang="zh-CN" altLang="zh-CN" sz="3200" dirty="0" smtClean="0"/>
              <a:t>＝</a:t>
            </a:r>
            <a:r>
              <a:rPr lang="en-US" altLang="zh-CN" sz="3200" dirty="0" smtClean="0"/>
              <a:t>         (2) 316</a:t>
            </a:r>
            <a:r>
              <a:rPr lang="zh-CN" altLang="zh-CN" sz="3200" dirty="0"/>
              <a:t>－</a:t>
            </a:r>
            <a:r>
              <a:rPr lang="en-US" altLang="zh-CN" sz="3200" dirty="0"/>
              <a:t>248</a:t>
            </a:r>
            <a:r>
              <a:rPr lang="zh-CN" altLang="zh-CN" sz="3200" dirty="0" smtClean="0"/>
              <a:t>＝</a:t>
            </a:r>
            <a:r>
              <a:rPr lang="en-US" altLang="zh-CN" sz="3200" dirty="0" smtClean="0"/>
              <a:t> </a:t>
            </a:r>
            <a:r>
              <a:rPr lang="en-US" altLang="zh-CN" sz="3200" b="1" dirty="0" smtClean="0">
                <a:ea typeface="黑体" panose="02010609060101010101" pitchFamily="49" charset="-122"/>
              </a:rPr>
              <a:t>         </a:t>
            </a:r>
            <a:endParaRPr lang="zh-CN" altLang="zh-CN" sz="3200" b="1" dirty="0">
              <a:ea typeface="黑体" panose="02010609060101010101" pitchFamily="49" charset="-122"/>
            </a:endParaRP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008919" y="4962144"/>
            <a:ext cx="1784835" cy="178483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2" name="AutoShape 27"/>
          <p:cNvSpPr>
            <a:spLocks noChangeArrowheads="1"/>
          </p:cNvSpPr>
          <p:nvPr/>
        </p:nvSpPr>
        <p:spPr bwMode="auto">
          <a:xfrm>
            <a:off x="8641682" y="3647416"/>
            <a:ext cx="2590703" cy="1123712"/>
          </a:xfrm>
          <a:prstGeom prst="wedgeRoundRectCallout">
            <a:avLst>
              <a:gd name="adj1" fmla="val 28517"/>
              <a:gd name="adj2" fmla="val 65591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r>
              <a:rPr lang="zh-CN" altLang="en-US" dirty="0" smtClean="0">
                <a:solidFill>
                  <a:srgbClr val="0000FF"/>
                </a:solidFill>
                <a:latin typeface="宋体" panose="02010600030101010101" pitchFamily="2" charset="-122"/>
              </a:rPr>
              <a:t>三位数减三位数时，个位和十位都不够减怎么办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</a:rPr>
              <a:t>？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347551" y="3143356"/>
            <a:ext cx="6522600" cy="2870312"/>
            <a:chOff x="1223712" y="3287946"/>
            <a:chExt cx="6522600" cy="2870312"/>
          </a:xfrm>
        </p:grpSpPr>
        <p:grpSp>
          <p:nvGrpSpPr>
            <p:cNvPr id="5" name="组合 4"/>
            <p:cNvGrpSpPr/>
            <p:nvPr/>
          </p:nvGrpSpPr>
          <p:grpSpPr>
            <a:xfrm>
              <a:off x="2445792" y="3853615"/>
              <a:ext cx="2223858" cy="2304643"/>
              <a:chOff x="347728" y="3013656"/>
              <a:chExt cx="2223858" cy="2304643"/>
            </a:xfrm>
          </p:grpSpPr>
          <p:grpSp>
            <p:nvGrpSpPr>
              <p:cNvPr id="6" name="组合 5"/>
              <p:cNvGrpSpPr/>
              <p:nvPr/>
            </p:nvGrpSpPr>
            <p:grpSpPr>
              <a:xfrm>
                <a:off x="347728" y="3065172"/>
                <a:ext cx="2223858" cy="2253127"/>
                <a:chOff x="367719" y="2838912"/>
                <a:chExt cx="2223858" cy="2253127"/>
              </a:xfrm>
            </p:grpSpPr>
            <p:grpSp>
              <p:nvGrpSpPr>
                <p:cNvPr id="8" name="组合 7"/>
                <p:cNvGrpSpPr/>
                <p:nvPr/>
              </p:nvGrpSpPr>
              <p:grpSpPr>
                <a:xfrm>
                  <a:off x="1039310" y="4284479"/>
                  <a:ext cx="1467858" cy="807560"/>
                  <a:chOff x="1075463" y="2800793"/>
                  <a:chExt cx="1467858" cy="807560"/>
                </a:xfrm>
              </p:grpSpPr>
              <p:sp>
                <p:nvSpPr>
                  <p:cNvPr id="21" name="文本框 20"/>
                  <p:cNvSpPr txBox="1"/>
                  <p:nvPr/>
                </p:nvSpPr>
                <p:spPr>
                  <a:xfrm>
                    <a:off x="1577404" y="280079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3</a:t>
                    </a:r>
                    <a:endParaRPr lang="zh-CN" altLang="en-US" sz="4400" dirty="0"/>
                  </a:p>
                </p:txBody>
              </p:sp>
              <p:sp>
                <p:nvSpPr>
                  <p:cNvPr id="22" name="文本框 21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40" name="文本框 39"/>
                  <p:cNvSpPr txBox="1"/>
                  <p:nvPr/>
                </p:nvSpPr>
                <p:spPr>
                  <a:xfrm>
                    <a:off x="1075463" y="280079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</p:grpSp>
            <p:cxnSp>
              <p:nvCxnSpPr>
                <p:cNvPr id="9" name="直接连接符 8"/>
                <p:cNvCxnSpPr/>
                <p:nvPr/>
              </p:nvCxnSpPr>
              <p:spPr>
                <a:xfrm>
                  <a:off x="367719" y="4257513"/>
                  <a:ext cx="2223858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0" name="组合 9"/>
                <p:cNvGrpSpPr/>
                <p:nvPr/>
              </p:nvGrpSpPr>
              <p:grpSpPr>
                <a:xfrm>
                  <a:off x="1062972" y="2838912"/>
                  <a:ext cx="1493228" cy="769441"/>
                  <a:chOff x="1062972" y="2838912"/>
                  <a:chExt cx="1493228" cy="769441"/>
                </a:xfrm>
              </p:grpSpPr>
              <p:sp>
                <p:nvSpPr>
                  <p:cNvPr id="18" name="文本框 17"/>
                  <p:cNvSpPr txBox="1"/>
                  <p:nvPr/>
                </p:nvSpPr>
                <p:spPr>
                  <a:xfrm>
                    <a:off x="1577404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  <p:sp>
                <p:nvSpPr>
                  <p:cNvPr id="19" name="文本框 18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0</a:t>
                    </a:r>
                    <a:endParaRPr lang="zh-CN" altLang="en-US" sz="4400" dirty="0"/>
                  </a:p>
                </p:txBody>
              </p:sp>
              <p:sp>
                <p:nvSpPr>
                  <p:cNvPr id="20" name="文本框 19"/>
                  <p:cNvSpPr txBox="1"/>
                  <p:nvPr/>
                </p:nvSpPr>
                <p:spPr>
                  <a:xfrm>
                    <a:off x="1062972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6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11" name="组合 10"/>
                <p:cNvGrpSpPr/>
                <p:nvPr/>
              </p:nvGrpSpPr>
              <p:grpSpPr>
                <a:xfrm>
                  <a:off x="1073357" y="3499225"/>
                  <a:ext cx="1469964" cy="791242"/>
                  <a:chOff x="1073357" y="2838912"/>
                  <a:chExt cx="1469964" cy="791242"/>
                </a:xfrm>
              </p:grpSpPr>
              <p:sp>
                <p:nvSpPr>
                  <p:cNvPr id="15" name="文本框 14"/>
                  <p:cNvSpPr txBox="1"/>
                  <p:nvPr/>
                </p:nvSpPr>
                <p:spPr>
                  <a:xfrm>
                    <a:off x="1577404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7</a:t>
                    </a:r>
                    <a:endParaRPr lang="zh-CN" altLang="en-US" sz="4400" dirty="0"/>
                  </a:p>
                </p:txBody>
              </p:sp>
              <p:sp>
                <p:nvSpPr>
                  <p:cNvPr id="16" name="文本框 15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17" name="文本框 16"/>
                  <p:cNvSpPr txBox="1"/>
                  <p:nvPr/>
                </p:nvSpPr>
                <p:spPr>
                  <a:xfrm>
                    <a:off x="1073357" y="286071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3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14" name="文本框 13"/>
                <p:cNvSpPr txBox="1"/>
                <p:nvPr/>
              </p:nvSpPr>
              <p:spPr>
                <a:xfrm>
                  <a:off x="470751" y="3445291"/>
                  <a:ext cx="35779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-</a:t>
                  </a:r>
                  <a:endParaRPr lang="zh-CN" altLang="en-US" sz="4400" dirty="0"/>
                </a:p>
              </p:txBody>
            </p:sp>
          </p:grpSp>
          <p:sp>
            <p:nvSpPr>
              <p:cNvPr id="7" name="Oval 36"/>
              <p:cNvSpPr>
                <a:spLocks noChangeArrowheads="1"/>
              </p:cNvSpPr>
              <p:nvPr/>
            </p:nvSpPr>
            <p:spPr bwMode="auto">
              <a:xfrm>
                <a:off x="1206183" y="3013656"/>
                <a:ext cx="134938" cy="1460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defPPr>
                  <a:defRPr lang="zh-CN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5pPr>
                <a:lvl6pPr marL="22860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6pPr>
                <a:lvl7pPr marL="27432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7pPr>
                <a:lvl8pPr marL="32004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8pPr>
                <a:lvl9pPr marL="36576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3" name="Oval 36"/>
              <p:cNvSpPr>
                <a:spLocks noChangeArrowheads="1"/>
              </p:cNvSpPr>
              <p:nvPr/>
            </p:nvSpPr>
            <p:spPr bwMode="auto">
              <a:xfrm>
                <a:off x="1687714" y="3029915"/>
                <a:ext cx="134938" cy="1460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defPPr>
                  <a:defRPr lang="zh-CN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5pPr>
                <a:lvl6pPr marL="22860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6pPr>
                <a:lvl7pPr marL="27432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7pPr>
                <a:lvl8pPr marL="32004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8pPr>
                <a:lvl9pPr marL="36576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5522454" y="3853615"/>
              <a:ext cx="2223858" cy="2297723"/>
              <a:chOff x="347728" y="3020576"/>
              <a:chExt cx="2223858" cy="2297723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347728" y="3065172"/>
                <a:ext cx="2223858" cy="2253127"/>
                <a:chOff x="367719" y="2838912"/>
                <a:chExt cx="2223858" cy="2253127"/>
              </a:xfrm>
            </p:grpSpPr>
            <p:grpSp>
              <p:nvGrpSpPr>
                <p:cNvPr id="26" name="组合 25"/>
                <p:cNvGrpSpPr/>
                <p:nvPr/>
              </p:nvGrpSpPr>
              <p:grpSpPr>
                <a:xfrm>
                  <a:off x="1543699" y="4312386"/>
                  <a:ext cx="963469" cy="779653"/>
                  <a:chOff x="1579852" y="2828700"/>
                  <a:chExt cx="963469" cy="779653"/>
                </a:xfrm>
              </p:grpSpPr>
              <p:sp>
                <p:nvSpPr>
                  <p:cNvPr id="37" name="文本框 36"/>
                  <p:cNvSpPr txBox="1"/>
                  <p:nvPr/>
                </p:nvSpPr>
                <p:spPr>
                  <a:xfrm>
                    <a:off x="1579852" y="2828700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6</a:t>
                    </a:r>
                    <a:endParaRPr lang="zh-CN" altLang="en-US" sz="4400" dirty="0"/>
                  </a:p>
                </p:txBody>
              </p:sp>
              <p:sp>
                <p:nvSpPr>
                  <p:cNvPr id="38" name="文本框 37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</p:grpSp>
            <p:cxnSp>
              <p:nvCxnSpPr>
                <p:cNvPr id="27" name="直接连接符 26"/>
                <p:cNvCxnSpPr/>
                <p:nvPr/>
              </p:nvCxnSpPr>
              <p:spPr>
                <a:xfrm>
                  <a:off x="367719" y="4257513"/>
                  <a:ext cx="2223858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28" name="组合 27"/>
                <p:cNvGrpSpPr/>
                <p:nvPr/>
              </p:nvGrpSpPr>
              <p:grpSpPr>
                <a:xfrm>
                  <a:off x="1062972" y="2838912"/>
                  <a:ext cx="1493228" cy="769441"/>
                  <a:chOff x="1062972" y="2838912"/>
                  <a:chExt cx="1493228" cy="769441"/>
                </a:xfrm>
              </p:grpSpPr>
              <p:sp>
                <p:nvSpPr>
                  <p:cNvPr id="34" name="文本框 33"/>
                  <p:cNvSpPr txBox="1"/>
                  <p:nvPr/>
                </p:nvSpPr>
                <p:spPr>
                  <a:xfrm>
                    <a:off x="1577404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  <p:sp>
                <p:nvSpPr>
                  <p:cNvPr id="35" name="文本框 34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6</a:t>
                    </a:r>
                    <a:endParaRPr lang="zh-CN" altLang="en-US" sz="4400" dirty="0"/>
                  </a:p>
                </p:txBody>
              </p:sp>
              <p:sp>
                <p:nvSpPr>
                  <p:cNvPr id="36" name="文本框 35"/>
                  <p:cNvSpPr txBox="1"/>
                  <p:nvPr/>
                </p:nvSpPr>
                <p:spPr>
                  <a:xfrm>
                    <a:off x="1062972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3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29" name="组合 28"/>
                <p:cNvGrpSpPr/>
                <p:nvPr/>
              </p:nvGrpSpPr>
              <p:grpSpPr>
                <a:xfrm>
                  <a:off x="1073357" y="3499225"/>
                  <a:ext cx="1469964" cy="791242"/>
                  <a:chOff x="1073357" y="2838912"/>
                  <a:chExt cx="1469964" cy="791242"/>
                </a:xfrm>
              </p:grpSpPr>
              <p:sp>
                <p:nvSpPr>
                  <p:cNvPr id="31" name="文本框 30"/>
                  <p:cNvSpPr txBox="1"/>
                  <p:nvPr/>
                </p:nvSpPr>
                <p:spPr>
                  <a:xfrm>
                    <a:off x="1577404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  <p:sp>
                <p:nvSpPr>
                  <p:cNvPr id="32" name="文本框 31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8</a:t>
                    </a:r>
                    <a:endParaRPr lang="zh-CN" altLang="en-US" sz="4400" dirty="0"/>
                  </a:p>
                </p:txBody>
              </p:sp>
              <p:sp>
                <p:nvSpPr>
                  <p:cNvPr id="33" name="文本框 32"/>
                  <p:cNvSpPr txBox="1"/>
                  <p:nvPr/>
                </p:nvSpPr>
                <p:spPr>
                  <a:xfrm>
                    <a:off x="1073357" y="286071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30" name="文本框 29"/>
                <p:cNvSpPr txBox="1"/>
                <p:nvPr/>
              </p:nvSpPr>
              <p:spPr>
                <a:xfrm>
                  <a:off x="470751" y="3445291"/>
                  <a:ext cx="35779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-</a:t>
                  </a:r>
                  <a:endParaRPr lang="zh-CN" altLang="en-US" sz="4400" dirty="0"/>
                </a:p>
              </p:txBody>
            </p:sp>
          </p:grpSp>
          <p:sp>
            <p:nvSpPr>
              <p:cNvPr id="25" name="Oval 36"/>
              <p:cNvSpPr>
                <a:spLocks noChangeArrowheads="1"/>
              </p:cNvSpPr>
              <p:nvPr/>
            </p:nvSpPr>
            <p:spPr bwMode="auto">
              <a:xfrm>
                <a:off x="1747412" y="3043371"/>
                <a:ext cx="134938" cy="1460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defPPr>
                  <a:defRPr lang="zh-CN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5pPr>
                <a:lvl6pPr marL="22860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6pPr>
                <a:lvl7pPr marL="27432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7pPr>
                <a:lvl8pPr marL="32004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8pPr>
                <a:lvl9pPr marL="36576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4" name="Oval 36"/>
              <p:cNvSpPr>
                <a:spLocks noChangeArrowheads="1"/>
              </p:cNvSpPr>
              <p:nvPr/>
            </p:nvSpPr>
            <p:spPr bwMode="auto">
              <a:xfrm>
                <a:off x="1153428" y="3020576"/>
                <a:ext cx="134938" cy="1460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defPPr>
                  <a:defRPr lang="zh-CN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5pPr>
                <a:lvl6pPr marL="22860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6pPr>
                <a:lvl7pPr marL="27432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7pPr>
                <a:lvl8pPr marL="32004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8pPr>
                <a:lvl9pPr marL="36576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45" name="矩形 44"/>
            <p:cNvSpPr/>
            <p:nvPr/>
          </p:nvSpPr>
          <p:spPr>
            <a:xfrm>
              <a:off x="1223712" y="3287946"/>
              <a:ext cx="18774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用竖式</a:t>
              </a:r>
              <a:r>
                <a:rPr lang="zh-CN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计算</a:t>
              </a:r>
              <a:r>
                <a:rPr lang="en-US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: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2156013" y="3828068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(1)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5187906" y="3977643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5841017" y="4017032"/>
            <a:ext cx="2223858" cy="2304643"/>
            <a:chOff x="347728" y="3013656"/>
            <a:chExt cx="2223858" cy="2304643"/>
          </a:xfrm>
        </p:grpSpPr>
        <p:grpSp>
          <p:nvGrpSpPr>
            <p:cNvPr id="6" name="组合 5"/>
            <p:cNvGrpSpPr/>
            <p:nvPr/>
          </p:nvGrpSpPr>
          <p:grpSpPr>
            <a:xfrm>
              <a:off x="347728" y="3065172"/>
              <a:ext cx="2223858" cy="2253127"/>
              <a:chOff x="367719" y="2838912"/>
              <a:chExt cx="2223858" cy="2253127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1039310" y="4284479"/>
                <a:ext cx="1467858" cy="807560"/>
                <a:chOff x="1075463" y="2800793"/>
                <a:chExt cx="1467858" cy="807560"/>
              </a:xfrm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1577404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3</a:t>
                  </a:r>
                  <a:endParaRPr lang="zh-CN" altLang="en-US" sz="4400" dirty="0"/>
                </a:p>
              </p:txBody>
            </p:sp>
            <p:sp>
              <p:nvSpPr>
                <p:cNvPr id="22" name="文本框 21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  <p:sp>
              <p:nvSpPr>
                <p:cNvPr id="40" name="文本框 39"/>
                <p:cNvSpPr txBox="1"/>
                <p:nvPr/>
              </p:nvSpPr>
              <p:spPr>
                <a:xfrm>
                  <a:off x="1075463" y="280079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</p:grpSp>
          <p:cxnSp>
            <p:nvCxnSpPr>
              <p:cNvPr id="9" name="直接连接符 8"/>
              <p:cNvCxnSpPr/>
              <p:nvPr/>
            </p:nvCxnSpPr>
            <p:spPr>
              <a:xfrm>
                <a:off x="367719" y="4257513"/>
                <a:ext cx="2223858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0" name="组合 9"/>
              <p:cNvGrpSpPr/>
              <p:nvPr/>
            </p:nvGrpSpPr>
            <p:grpSpPr>
              <a:xfrm>
                <a:off x="1062972" y="2838912"/>
                <a:ext cx="1493228" cy="769441"/>
                <a:chOff x="1062972" y="2838912"/>
                <a:chExt cx="1493228" cy="769441"/>
              </a:xfrm>
            </p:grpSpPr>
            <p:sp>
              <p:nvSpPr>
                <p:cNvPr id="18" name="文本框 17"/>
                <p:cNvSpPr txBox="1"/>
                <p:nvPr/>
              </p:nvSpPr>
              <p:spPr>
                <a:xfrm>
                  <a:off x="15774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  <p:sp>
              <p:nvSpPr>
                <p:cNvPr id="19" name="文本框 18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0</a:t>
                  </a:r>
                  <a:endParaRPr lang="zh-CN" altLang="en-US" sz="4400" dirty="0"/>
                </a:p>
              </p:txBody>
            </p:sp>
            <p:sp>
              <p:nvSpPr>
                <p:cNvPr id="20" name="文本框 19"/>
                <p:cNvSpPr txBox="1"/>
                <p:nvPr/>
              </p:nvSpPr>
              <p:spPr>
                <a:xfrm>
                  <a:off x="1062972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</p:grpSp>
          <p:grpSp>
            <p:nvGrpSpPr>
              <p:cNvPr id="11" name="组合 10"/>
              <p:cNvGrpSpPr/>
              <p:nvPr/>
            </p:nvGrpSpPr>
            <p:grpSpPr>
              <a:xfrm>
                <a:off x="1073357" y="3499225"/>
                <a:ext cx="1469964" cy="791242"/>
                <a:chOff x="1073357" y="2838912"/>
                <a:chExt cx="1469964" cy="791242"/>
              </a:xfrm>
            </p:grpSpPr>
            <p:sp>
              <p:nvSpPr>
                <p:cNvPr id="15" name="文本框 14"/>
                <p:cNvSpPr txBox="1"/>
                <p:nvPr/>
              </p:nvSpPr>
              <p:spPr>
                <a:xfrm>
                  <a:off x="15774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7</a:t>
                  </a:r>
                  <a:endParaRPr lang="zh-CN" altLang="en-US" sz="4400" dirty="0"/>
                </a:p>
              </p:txBody>
            </p:sp>
            <p:sp>
              <p:nvSpPr>
                <p:cNvPr id="16" name="文本框 15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5</a:t>
                  </a:r>
                  <a:endParaRPr lang="zh-CN" altLang="en-US" sz="4400" dirty="0"/>
                </a:p>
              </p:txBody>
            </p:sp>
            <p:sp>
              <p:nvSpPr>
                <p:cNvPr id="17" name="文本框 16"/>
                <p:cNvSpPr txBox="1"/>
                <p:nvPr/>
              </p:nvSpPr>
              <p:spPr>
                <a:xfrm>
                  <a:off x="1073357" y="286071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3</a:t>
                  </a:r>
                  <a:endParaRPr lang="zh-CN" altLang="en-US" sz="4400" dirty="0"/>
                </a:p>
              </p:txBody>
            </p:sp>
          </p:grpSp>
          <p:sp>
            <p:nvSpPr>
              <p:cNvPr id="14" name="文本框 13"/>
              <p:cNvSpPr txBox="1"/>
              <p:nvPr/>
            </p:nvSpPr>
            <p:spPr>
              <a:xfrm>
                <a:off x="470751" y="3445291"/>
                <a:ext cx="35779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-</a:t>
                </a:r>
                <a:endParaRPr lang="zh-CN" altLang="en-US" sz="4400" dirty="0"/>
              </a:p>
            </p:txBody>
          </p:sp>
        </p:grpSp>
        <p:sp>
          <p:nvSpPr>
            <p:cNvPr id="7" name="Oval 36"/>
            <p:cNvSpPr>
              <a:spLocks noChangeArrowheads="1"/>
            </p:cNvSpPr>
            <p:nvPr/>
          </p:nvSpPr>
          <p:spPr bwMode="auto">
            <a:xfrm>
              <a:off x="1206183" y="3013656"/>
              <a:ext cx="134938" cy="14605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5pPr>
              <a:lvl6pPr marL="22860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6pPr>
              <a:lvl7pPr marL="27432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7pPr>
              <a:lvl8pPr marL="32004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8pPr>
              <a:lvl9pPr marL="36576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3" name="Oval 36"/>
            <p:cNvSpPr>
              <a:spLocks noChangeArrowheads="1"/>
            </p:cNvSpPr>
            <p:nvPr/>
          </p:nvSpPr>
          <p:spPr bwMode="auto">
            <a:xfrm>
              <a:off x="1687714" y="3029915"/>
              <a:ext cx="134938" cy="14605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5pPr>
              <a:lvl6pPr marL="22860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6pPr>
              <a:lvl7pPr marL="27432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7pPr>
              <a:lvl8pPr marL="32004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8pPr>
              <a:lvl9pPr marL="36576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770513" y="4033291"/>
            <a:ext cx="2223858" cy="2297723"/>
            <a:chOff x="347728" y="3020576"/>
            <a:chExt cx="2223858" cy="2297723"/>
          </a:xfrm>
        </p:grpSpPr>
        <p:grpSp>
          <p:nvGrpSpPr>
            <p:cNvPr id="24" name="组合 23"/>
            <p:cNvGrpSpPr/>
            <p:nvPr/>
          </p:nvGrpSpPr>
          <p:grpSpPr>
            <a:xfrm>
              <a:off x="347728" y="3065172"/>
              <a:ext cx="2223858" cy="2253127"/>
              <a:chOff x="367719" y="2838912"/>
              <a:chExt cx="2223858" cy="2253127"/>
            </a:xfrm>
          </p:grpSpPr>
          <p:grpSp>
            <p:nvGrpSpPr>
              <p:cNvPr id="26" name="组合 25"/>
              <p:cNvGrpSpPr/>
              <p:nvPr/>
            </p:nvGrpSpPr>
            <p:grpSpPr>
              <a:xfrm>
                <a:off x="1543699" y="4312386"/>
                <a:ext cx="963469" cy="779653"/>
                <a:chOff x="1579852" y="2828700"/>
                <a:chExt cx="963469" cy="779653"/>
              </a:xfrm>
            </p:grpSpPr>
            <p:sp>
              <p:nvSpPr>
                <p:cNvPr id="37" name="文本框 36"/>
                <p:cNvSpPr txBox="1"/>
                <p:nvPr/>
              </p:nvSpPr>
              <p:spPr>
                <a:xfrm>
                  <a:off x="1579852" y="2828700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38" name="文本框 37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</p:grpSp>
          <p:cxnSp>
            <p:nvCxnSpPr>
              <p:cNvPr id="27" name="直接连接符 26"/>
              <p:cNvCxnSpPr/>
              <p:nvPr/>
            </p:nvCxnSpPr>
            <p:spPr>
              <a:xfrm>
                <a:off x="367719" y="4257513"/>
                <a:ext cx="2223858" cy="11153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8" name="组合 27"/>
              <p:cNvGrpSpPr/>
              <p:nvPr/>
            </p:nvGrpSpPr>
            <p:grpSpPr>
              <a:xfrm>
                <a:off x="1062972" y="2838912"/>
                <a:ext cx="1493228" cy="769441"/>
                <a:chOff x="1062972" y="2838912"/>
                <a:chExt cx="1493228" cy="769441"/>
              </a:xfrm>
            </p:grpSpPr>
            <p:sp>
              <p:nvSpPr>
                <p:cNvPr id="34" name="文本框 33"/>
                <p:cNvSpPr txBox="1"/>
                <p:nvPr/>
              </p:nvSpPr>
              <p:spPr>
                <a:xfrm>
                  <a:off x="15774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1</a:t>
                  </a:r>
                  <a:endParaRPr lang="zh-CN" altLang="en-US" sz="4400" dirty="0"/>
                </a:p>
              </p:txBody>
            </p:sp>
            <p:sp>
              <p:nvSpPr>
                <p:cNvPr id="35" name="文本框 34"/>
                <p:cNvSpPr txBox="1"/>
                <p:nvPr/>
              </p:nvSpPr>
              <p:spPr>
                <a:xfrm>
                  <a:off x="2086200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6</a:t>
                  </a:r>
                  <a:endParaRPr lang="zh-CN" altLang="en-US" sz="4400" dirty="0"/>
                </a:p>
              </p:txBody>
            </p:sp>
            <p:sp>
              <p:nvSpPr>
                <p:cNvPr id="36" name="文本框 35"/>
                <p:cNvSpPr txBox="1"/>
                <p:nvPr/>
              </p:nvSpPr>
              <p:spPr>
                <a:xfrm>
                  <a:off x="1062972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3</a:t>
                  </a:r>
                  <a:endParaRPr lang="zh-CN" altLang="en-US" sz="4400" dirty="0"/>
                </a:p>
              </p:txBody>
            </p:sp>
          </p:grpSp>
          <p:grpSp>
            <p:nvGrpSpPr>
              <p:cNvPr id="29" name="组合 28"/>
              <p:cNvGrpSpPr/>
              <p:nvPr/>
            </p:nvGrpSpPr>
            <p:grpSpPr>
              <a:xfrm>
                <a:off x="1073357" y="3499225"/>
                <a:ext cx="1469964" cy="791242"/>
                <a:chOff x="1073357" y="2838912"/>
                <a:chExt cx="1469964" cy="791242"/>
              </a:xfrm>
            </p:grpSpPr>
            <p:sp>
              <p:nvSpPr>
                <p:cNvPr id="31" name="文本框 30"/>
                <p:cNvSpPr txBox="1"/>
                <p:nvPr/>
              </p:nvSpPr>
              <p:spPr>
                <a:xfrm>
                  <a:off x="1577404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4</a:t>
                  </a:r>
                  <a:endParaRPr lang="zh-CN" altLang="en-US" sz="4400" dirty="0"/>
                </a:p>
              </p:txBody>
            </p:sp>
            <p:sp>
              <p:nvSpPr>
                <p:cNvPr id="32" name="文本框 31"/>
                <p:cNvSpPr txBox="1"/>
                <p:nvPr/>
              </p:nvSpPr>
              <p:spPr>
                <a:xfrm>
                  <a:off x="2073321" y="2838912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8</a:t>
                  </a:r>
                  <a:endParaRPr lang="zh-CN" altLang="en-US" sz="4400" dirty="0"/>
                </a:p>
              </p:txBody>
            </p:sp>
            <p:sp>
              <p:nvSpPr>
                <p:cNvPr id="33" name="文本框 32"/>
                <p:cNvSpPr txBox="1"/>
                <p:nvPr/>
              </p:nvSpPr>
              <p:spPr>
                <a:xfrm>
                  <a:off x="1073357" y="2860713"/>
                  <a:ext cx="47000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2</a:t>
                  </a:r>
                  <a:endParaRPr lang="zh-CN" altLang="en-US" sz="4400" dirty="0"/>
                </a:p>
              </p:txBody>
            </p:sp>
          </p:grpSp>
          <p:sp>
            <p:nvSpPr>
              <p:cNvPr id="30" name="文本框 29"/>
              <p:cNvSpPr txBox="1"/>
              <p:nvPr/>
            </p:nvSpPr>
            <p:spPr>
              <a:xfrm>
                <a:off x="470751" y="3445291"/>
                <a:ext cx="35779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 smtClean="0"/>
                  <a:t>-</a:t>
                </a:r>
                <a:endParaRPr lang="zh-CN" altLang="en-US" sz="4400" dirty="0"/>
              </a:p>
            </p:txBody>
          </p:sp>
        </p:grpSp>
        <p:sp>
          <p:nvSpPr>
            <p:cNvPr id="25" name="Oval 36"/>
            <p:cNvSpPr>
              <a:spLocks noChangeArrowheads="1"/>
            </p:cNvSpPr>
            <p:nvPr/>
          </p:nvSpPr>
          <p:spPr bwMode="auto">
            <a:xfrm>
              <a:off x="1747412" y="3043371"/>
              <a:ext cx="134938" cy="14605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5pPr>
              <a:lvl6pPr marL="22860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6pPr>
              <a:lvl7pPr marL="27432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7pPr>
              <a:lvl8pPr marL="32004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8pPr>
              <a:lvl9pPr marL="36576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4" name="Oval 36"/>
            <p:cNvSpPr>
              <a:spLocks noChangeArrowheads="1"/>
            </p:cNvSpPr>
            <p:nvPr/>
          </p:nvSpPr>
          <p:spPr bwMode="auto">
            <a:xfrm>
              <a:off x="1153428" y="3020576"/>
              <a:ext cx="134938" cy="14605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5pPr>
              <a:lvl6pPr marL="22860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6pPr>
              <a:lvl7pPr marL="27432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7pPr>
              <a:lvl8pPr marL="32004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8pPr>
              <a:lvl9pPr marL="3657600" algn="l" defTabSz="914400" rtl="0" eaLnBrk="1" latinLnBrk="0" hangingPunct="1">
                <a:defRPr sz="3600" b="1" kern="1200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  <a:cs typeface="+mn-cs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pic>
        <p:nvPicPr>
          <p:cNvPr id="45" name="图片 44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237542" y="3609775"/>
            <a:ext cx="3219719" cy="2918421"/>
          </a:xfrm>
          <a:prstGeom prst="rect">
            <a:avLst/>
          </a:prstGeom>
        </p:spPr>
      </p:pic>
      <p:sp>
        <p:nvSpPr>
          <p:cNvPr id="46" name="AutoShape 27"/>
          <p:cNvSpPr>
            <a:spLocks noChangeArrowheads="1"/>
          </p:cNvSpPr>
          <p:nvPr/>
        </p:nvSpPr>
        <p:spPr bwMode="auto">
          <a:xfrm>
            <a:off x="2769450" y="1386755"/>
            <a:ext cx="6286136" cy="2485787"/>
          </a:xfrm>
          <a:prstGeom prst="wedgeRoundRectCallout">
            <a:avLst>
              <a:gd name="adj1" fmla="val -57112"/>
              <a:gd name="adj2" fmla="val 35007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zh-CN" dirty="0">
                <a:solidFill>
                  <a:srgbClr val="FF0000"/>
                </a:solidFill>
              </a:rPr>
              <a:t>三位数的笔算减法（连续退位）</a:t>
            </a:r>
            <a:r>
              <a:rPr lang="zh-CN" altLang="en-US" dirty="0" smtClean="0">
                <a:solidFill>
                  <a:srgbClr val="FF0000"/>
                </a:solidFill>
              </a:rPr>
              <a:t>计算方法：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50000"/>
              </a:spcBef>
            </a:pPr>
            <a:r>
              <a:rPr lang="zh-CN" altLang="zh-CN" dirty="0" smtClean="0">
                <a:solidFill>
                  <a:srgbClr val="0000FF"/>
                </a:solidFill>
              </a:rPr>
              <a:t>1</a:t>
            </a:r>
            <a:r>
              <a:rPr lang="zh-CN" altLang="zh-CN" dirty="0">
                <a:solidFill>
                  <a:srgbClr val="0000FF"/>
                </a:solidFill>
              </a:rPr>
              <a:t>.</a:t>
            </a:r>
            <a:r>
              <a:rPr lang="zh-CN" altLang="en-US" dirty="0">
                <a:solidFill>
                  <a:srgbClr val="0000FF"/>
                </a:solidFill>
              </a:rPr>
              <a:t>相同数位对齐</a:t>
            </a:r>
            <a:r>
              <a:rPr lang="zh-CN" altLang="en-US" dirty="0" smtClean="0">
                <a:solidFill>
                  <a:srgbClr val="0000FF"/>
                </a:solidFill>
              </a:rPr>
              <a:t>；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50000"/>
              </a:spcBef>
            </a:pPr>
            <a:r>
              <a:rPr lang="zh-CN" altLang="zh-CN" dirty="0" smtClean="0">
                <a:solidFill>
                  <a:srgbClr val="0000FF"/>
                </a:solidFill>
              </a:rPr>
              <a:t>2</a:t>
            </a:r>
            <a:r>
              <a:rPr lang="zh-CN" altLang="zh-CN" dirty="0">
                <a:solidFill>
                  <a:srgbClr val="0000FF"/>
                </a:solidFill>
              </a:rPr>
              <a:t>.</a:t>
            </a:r>
            <a:r>
              <a:rPr lang="zh-CN" altLang="en-US" dirty="0">
                <a:solidFill>
                  <a:srgbClr val="0000FF"/>
                </a:solidFill>
              </a:rPr>
              <a:t>从</a:t>
            </a:r>
            <a:r>
              <a:rPr lang="zh-CN" altLang="en-US" dirty="0" smtClean="0">
                <a:solidFill>
                  <a:srgbClr val="0000FF"/>
                </a:solidFill>
              </a:rPr>
              <a:t>个位减起</a:t>
            </a:r>
            <a:r>
              <a:rPr lang="zh-CN" altLang="en-US" dirty="0">
                <a:solidFill>
                  <a:srgbClr val="0000FF"/>
                </a:solidFill>
              </a:rPr>
              <a:t>；</a:t>
            </a:r>
            <a:endParaRPr lang="zh-CN" altLang="en-US" dirty="0">
              <a:solidFill>
                <a:srgbClr val="000099"/>
              </a:solidFill>
            </a:endParaRPr>
          </a:p>
          <a:p>
            <a:pPr eaLnBrk="1" fontAlgn="base" hangingPunct="1">
              <a:spcBef>
                <a:spcPct val="50000"/>
              </a:spcBef>
            </a:pPr>
            <a:r>
              <a:rPr lang="zh-CN" altLang="zh-CN" dirty="0">
                <a:solidFill>
                  <a:srgbClr val="0000FF"/>
                </a:solidFill>
              </a:rPr>
              <a:t>3</a:t>
            </a:r>
            <a:r>
              <a:rPr lang="zh-CN" altLang="zh-CN" dirty="0" smtClean="0">
                <a:solidFill>
                  <a:srgbClr val="0000FF"/>
                </a:solidFill>
              </a:rPr>
              <a:t>.个位</a:t>
            </a:r>
            <a:r>
              <a:rPr lang="zh-CN" altLang="zh-CN" dirty="0">
                <a:solidFill>
                  <a:srgbClr val="0000FF"/>
                </a:solidFill>
              </a:rPr>
              <a:t>上的数不够减，从十位退</a:t>
            </a:r>
            <a:r>
              <a:rPr lang="en-US" altLang="zh-CN" dirty="0">
                <a:solidFill>
                  <a:srgbClr val="0000FF"/>
                </a:solidFill>
              </a:rPr>
              <a:t>1</a:t>
            </a:r>
            <a:r>
              <a:rPr lang="zh-CN" altLang="zh-CN" dirty="0">
                <a:solidFill>
                  <a:srgbClr val="0000FF"/>
                </a:solidFill>
              </a:rPr>
              <a:t>作</a:t>
            </a:r>
            <a:r>
              <a:rPr lang="en-US" altLang="zh-CN" dirty="0">
                <a:solidFill>
                  <a:srgbClr val="0000FF"/>
                </a:solidFill>
              </a:rPr>
              <a:t>10</a:t>
            </a:r>
            <a:r>
              <a:rPr lang="zh-CN" altLang="zh-CN" dirty="0">
                <a:solidFill>
                  <a:srgbClr val="0000FF"/>
                </a:solidFill>
              </a:rPr>
              <a:t>再减；十位</a:t>
            </a:r>
            <a:r>
              <a:rPr lang="zh-CN" altLang="zh-CN" dirty="0" smtClean="0">
                <a:solidFill>
                  <a:srgbClr val="0000FF"/>
                </a:solidFill>
              </a:rPr>
              <a:t>上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 </a:t>
            </a:r>
            <a:r>
              <a:rPr lang="zh-CN" altLang="zh-CN" dirty="0" smtClean="0">
                <a:solidFill>
                  <a:srgbClr val="0000FF"/>
                </a:solidFill>
              </a:rPr>
              <a:t>的</a:t>
            </a:r>
            <a:r>
              <a:rPr lang="zh-CN" altLang="zh-CN" dirty="0">
                <a:solidFill>
                  <a:srgbClr val="0000FF"/>
                </a:solidFill>
              </a:rPr>
              <a:t>数不够减，再从百位退</a:t>
            </a:r>
            <a:r>
              <a:rPr lang="en-US" altLang="zh-CN" dirty="0">
                <a:solidFill>
                  <a:srgbClr val="0000FF"/>
                </a:solidFill>
              </a:rPr>
              <a:t>1</a:t>
            </a:r>
            <a:r>
              <a:rPr lang="zh-CN" altLang="zh-CN" dirty="0">
                <a:solidFill>
                  <a:srgbClr val="0000FF"/>
                </a:solidFill>
              </a:rPr>
              <a:t>作</a:t>
            </a:r>
            <a:r>
              <a:rPr lang="en-US" altLang="zh-CN" dirty="0">
                <a:solidFill>
                  <a:srgbClr val="0000FF"/>
                </a:solidFill>
              </a:rPr>
              <a:t>10</a:t>
            </a:r>
            <a:r>
              <a:rPr lang="zh-CN" altLang="zh-CN" dirty="0">
                <a:solidFill>
                  <a:srgbClr val="0000FF"/>
                </a:solidFill>
              </a:rPr>
              <a:t>再减</a:t>
            </a:r>
            <a:r>
              <a:rPr lang="zh-CN" altLang="en-US" dirty="0">
                <a:solidFill>
                  <a:srgbClr val="0000FF"/>
                </a:solidFill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992361" y="1830947"/>
            <a:ext cx="8441182" cy="3271491"/>
          </a:xfrm>
          <a:prstGeom prst="roundRect">
            <a:avLst>
              <a:gd name="adj" fmla="val 474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spcBef>
                <a:spcPct val="50000"/>
              </a:spcBef>
            </a:pPr>
            <a:r>
              <a:rPr lang="en-US" altLang="zh-CN" sz="2400" dirty="0" smtClean="0">
                <a:solidFill>
                  <a:srgbClr val="FF0000"/>
                </a:solidFill>
              </a:rPr>
              <a:t> </a:t>
            </a:r>
            <a:r>
              <a:rPr lang="zh-CN" altLang="zh-CN" sz="2400" dirty="0" smtClean="0">
                <a:solidFill>
                  <a:srgbClr val="FF0000"/>
                </a:solidFill>
              </a:rPr>
              <a:t>三</a:t>
            </a:r>
            <a:r>
              <a:rPr lang="zh-CN" altLang="zh-CN" sz="2400" dirty="0">
                <a:solidFill>
                  <a:srgbClr val="FF0000"/>
                </a:solidFill>
              </a:rPr>
              <a:t>位数的笔算减法（连续退位）</a:t>
            </a:r>
            <a:r>
              <a:rPr lang="zh-CN" altLang="en-US" sz="2400" dirty="0">
                <a:solidFill>
                  <a:srgbClr val="FF0000"/>
                </a:solidFill>
              </a:rPr>
              <a:t>计算方法：</a:t>
            </a:r>
            <a:endParaRPr lang="en-US" altLang="zh-CN" sz="2400" dirty="0">
              <a:solidFill>
                <a:srgbClr val="0000FF"/>
              </a:solidFill>
            </a:endParaRPr>
          </a:p>
          <a:p>
            <a:pPr fontAlgn="base">
              <a:spcBef>
                <a:spcPct val="50000"/>
              </a:spcBef>
            </a:pPr>
            <a:r>
              <a:rPr lang="en-US" altLang="zh-CN" sz="2400" dirty="0" smtClean="0">
                <a:solidFill>
                  <a:srgbClr val="0000FF"/>
                </a:solidFill>
              </a:rPr>
              <a:t>       </a:t>
            </a:r>
            <a:r>
              <a:rPr lang="zh-CN" altLang="zh-CN" sz="2400" dirty="0" smtClean="0">
                <a:solidFill>
                  <a:srgbClr val="0000FF"/>
                </a:solidFill>
              </a:rPr>
              <a:t>1</a:t>
            </a:r>
            <a:r>
              <a:rPr lang="zh-CN" altLang="zh-CN" sz="2400" dirty="0">
                <a:solidFill>
                  <a:srgbClr val="0000FF"/>
                </a:solidFill>
              </a:rPr>
              <a:t>.</a:t>
            </a:r>
            <a:r>
              <a:rPr lang="zh-CN" altLang="en-US" sz="2400" dirty="0">
                <a:solidFill>
                  <a:srgbClr val="0000FF"/>
                </a:solidFill>
              </a:rPr>
              <a:t>相同数位对齐；</a:t>
            </a:r>
            <a:endParaRPr lang="en-US" altLang="zh-CN" sz="2400" dirty="0">
              <a:solidFill>
                <a:srgbClr val="0000FF"/>
              </a:solidFill>
            </a:endParaRPr>
          </a:p>
          <a:p>
            <a:pPr fontAlgn="base">
              <a:spcBef>
                <a:spcPct val="50000"/>
              </a:spcBef>
            </a:pPr>
            <a:r>
              <a:rPr lang="en-US" altLang="zh-CN" sz="2400" dirty="0" smtClean="0">
                <a:solidFill>
                  <a:srgbClr val="0000FF"/>
                </a:solidFill>
              </a:rPr>
              <a:t>       </a:t>
            </a:r>
            <a:r>
              <a:rPr lang="zh-CN" altLang="zh-CN" sz="2400" dirty="0" smtClean="0">
                <a:solidFill>
                  <a:srgbClr val="0000FF"/>
                </a:solidFill>
              </a:rPr>
              <a:t>2</a:t>
            </a:r>
            <a:r>
              <a:rPr lang="zh-CN" altLang="zh-CN" sz="2400" dirty="0">
                <a:solidFill>
                  <a:srgbClr val="0000FF"/>
                </a:solidFill>
              </a:rPr>
              <a:t>.</a:t>
            </a:r>
            <a:r>
              <a:rPr lang="zh-CN" altLang="en-US" sz="2400" dirty="0">
                <a:solidFill>
                  <a:srgbClr val="0000FF"/>
                </a:solidFill>
              </a:rPr>
              <a:t>从</a:t>
            </a:r>
            <a:r>
              <a:rPr lang="zh-CN" altLang="en-US" sz="2400" dirty="0" smtClean="0">
                <a:solidFill>
                  <a:srgbClr val="0000FF"/>
                </a:solidFill>
              </a:rPr>
              <a:t>个位减起</a:t>
            </a:r>
            <a:r>
              <a:rPr lang="zh-CN" altLang="en-US" sz="2400" dirty="0">
                <a:solidFill>
                  <a:srgbClr val="0000FF"/>
                </a:solidFill>
              </a:rPr>
              <a:t>；</a:t>
            </a:r>
            <a:endParaRPr lang="zh-CN" altLang="en-US" sz="2400" dirty="0">
              <a:solidFill>
                <a:srgbClr val="000099"/>
              </a:solidFill>
            </a:endParaRPr>
          </a:p>
          <a:p>
            <a:pPr fontAlgn="base">
              <a:spcBef>
                <a:spcPct val="50000"/>
              </a:spcBef>
            </a:pPr>
            <a:r>
              <a:rPr lang="en-US" altLang="zh-CN" sz="2400" dirty="0" smtClean="0">
                <a:solidFill>
                  <a:srgbClr val="0000FF"/>
                </a:solidFill>
              </a:rPr>
              <a:t>       </a:t>
            </a:r>
            <a:r>
              <a:rPr lang="zh-CN" altLang="zh-CN" sz="2400" dirty="0" smtClean="0">
                <a:solidFill>
                  <a:srgbClr val="0000FF"/>
                </a:solidFill>
              </a:rPr>
              <a:t>3.</a:t>
            </a:r>
            <a:r>
              <a:rPr lang="zh-CN" altLang="zh-CN" sz="2400" dirty="0">
                <a:solidFill>
                  <a:srgbClr val="0000FF"/>
                </a:solidFill>
              </a:rPr>
              <a:t>个位上的数不够减，从十位退</a:t>
            </a:r>
            <a:r>
              <a:rPr lang="en-US" altLang="zh-CN" sz="2400" dirty="0">
                <a:solidFill>
                  <a:srgbClr val="0000FF"/>
                </a:solidFill>
              </a:rPr>
              <a:t>1</a:t>
            </a:r>
            <a:r>
              <a:rPr lang="zh-CN" altLang="zh-CN" sz="2400" dirty="0">
                <a:solidFill>
                  <a:srgbClr val="0000FF"/>
                </a:solidFill>
              </a:rPr>
              <a:t>作</a:t>
            </a:r>
            <a:r>
              <a:rPr lang="en-US" altLang="zh-CN" sz="2400" dirty="0">
                <a:solidFill>
                  <a:srgbClr val="0000FF"/>
                </a:solidFill>
              </a:rPr>
              <a:t>10</a:t>
            </a:r>
            <a:r>
              <a:rPr lang="zh-CN" altLang="zh-CN" sz="2400" dirty="0">
                <a:solidFill>
                  <a:srgbClr val="0000FF"/>
                </a:solidFill>
              </a:rPr>
              <a:t>再减；十位上的</a:t>
            </a:r>
            <a:r>
              <a:rPr lang="zh-CN" altLang="zh-CN" sz="2400" dirty="0" smtClean="0">
                <a:solidFill>
                  <a:srgbClr val="0000FF"/>
                </a:solidFill>
              </a:rPr>
              <a:t>数不够减，再从百位退</a:t>
            </a:r>
            <a:r>
              <a:rPr lang="en-US" altLang="zh-CN" sz="2400" dirty="0" smtClean="0">
                <a:solidFill>
                  <a:srgbClr val="0000FF"/>
                </a:solidFill>
              </a:rPr>
              <a:t>1</a:t>
            </a:r>
            <a:r>
              <a:rPr lang="zh-CN" altLang="zh-CN" sz="2400" dirty="0" smtClean="0">
                <a:solidFill>
                  <a:srgbClr val="0000FF"/>
                </a:solidFill>
              </a:rPr>
              <a:t>作</a:t>
            </a:r>
            <a:r>
              <a:rPr lang="en-US" altLang="zh-CN" sz="2400" dirty="0" smtClean="0">
                <a:solidFill>
                  <a:srgbClr val="0000FF"/>
                </a:solidFill>
              </a:rPr>
              <a:t>10</a:t>
            </a:r>
            <a:r>
              <a:rPr lang="zh-CN" altLang="zh-CN" sz="2400" dirty="0" smtClean="0">
                <a:solidFill>
                  <a:srgbClr val="0000FF"/>
                </a:solidFill>
              </a:rPr>
              <a:t>再减</a:t>
            </a:r>
            <a:r>
              <a:rPr lang="zh-CN" altLang="en-US" sz="2400" dirty="0" smtClean="0">
                <a:solidFill>
                  <a:srgbClr val="0000FF"/>
                </a:solidFill>
              </a:rPr>
              <a:t>。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617291" y="4038321"/>
            <a:ext cx="1998342" cy="212823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6" y="1380634"/>
            <a:ext cx="10418880" cy="5005647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90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5348" y="3652443"/>
            <a:ext cx="8263042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在练习过程中，培养学生耐心细致的品质，使学生养成自觉验算的良好习惯。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5348" y="2300393"/>
            <a:ext cx="8263042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在练习过程中，让学生理解并掌握连续退位减的算理和算法，逐步形成计算技能。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91673" y="1257954"/>
            <a:ext cx="10047761" cy="1955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三位数减法的笔算（连续退位）：计算时要相同数位对齐，从个位减起；如果个位上的数不够减，就要从十位退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再减；十位上的数不够减，再从百位退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再减……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1673" y="3525104"/>
            <a:ext cx="5064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【例】用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竖式计算：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420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175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296662" y="4268329"/>
            <a:ext cx="4134913" cy="2304643"/>
            <a:chOff x="1296662" y="4268329"/>
            <a:chExt cx="4134913" cy="2304643"/>
          </a:xfrm>
        </p:grpSpPr>
        <p:sp>
          <p:nvSpPr>
            <p:cNvPr id="25" name="矩形 24"/>
            <p:cNvSpPr/>
            <p:nvPr/>
          </p:nvSpPr>
          <p:spPr>
            <a:xfrm>
              <a:off x="1296662" y="4331225"/>
              <a:ext cx="20313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3207717" y="4268329"/>
              <a:ext cx="2223858" cy="2304643"/>
              <a:chOff x="347728" y="3013656"/>
              <a:chExt cx="2223858" cy="2304643"/>
            </a:xfrm>
          </p:grpSpPr>
          <p:grpSp>
            <p:nvGrpSpPr>
              <p:cNvPr id="27" name="组合 26"/>
              <p:cNvGrpSpPr/>
              <p:nvPr/>
            </p:nvGrpSpPr>
            <p:grpSpPr>
              <a:xfrm>
                <a:off x="347728" y="3065172"/>
                <a:ext cx="2223858" cy="2253127"/>
                <a:chOff x="367719" y="2838912"/>
                <a:chExt cx="2223858" cy="2253127"/>
              </a:xfrm>
            </p:grpSpPr>
            <p:grpSp>
              <p:nvGrpSpPr>
                <p:cNvPr id="30" name="组合 29"/>
                <p:cNvGrpSpPr/>
                <p:nvPr/>
              </p:nvGrpSpPr>
              <p:grpSpPr>
                <a:xfrm>
                  <a:off x="1039310" y="4284479"/>
                  <a:ext cx="1467858" cy="807560"/>
                  <a:chOff x="1075463" y="2800793"/>
                  <a:chExt cx="1467858" cy="807560"/>
                </a:xfrm>
              </p:grpSpPr>
              <p:sp>
                <p:nvSpPr>
                  <p:cNvPr id="41" name="文本框 40"/>
                  <p:cNvSpPr txBox="1"/>
                  <p:nvPr/>
                </p:nvSpPr>
                <p:spPr>
                  <a:xfrm>
                    <a:off x="1577404" y="280079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  <p:sp>
                <p:nvSpPr>
                  <p:cNvPr id="42" name="文本框 41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43" name="文本框 42"/>
                  <p:cNvSpPr txBox="1"/>
                  <p:nvPr/>
                </p:nvSpPr>
                <p:spPr>
                  <a:xfrm>
                    <a:off x="1075463" y="2800793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</p:grpSp>
            <p:cxnSp>
              <p:nvCxnSpPr>
                <p:cNvPr id="31" name="直接连接符 30"/>
                <p:cNvCxnSpPr/>
                <p:nvPr/>
              </p:nvCxnSpPr>
              <p:spPr>
                <a:xfrm>
                  <a:off x="367719" y="4257513"/>
                  <a:ext cx="2223858" cy="11153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32" name="组合 31"/>
                <p:cNvGrpSpPr/>
                <p:nvPr/>
              </p:nvGrpSpPr>
              <p:grpSpPr>
                <a:xfrm>
                  <a:off x="1062972" y="2838912"/>
                  <a:ext cx="1493228" cy="769441"/>
                  <a:chOff x="1062972" y="2838912"/>
                  <a:chExt cx="1493228" cy="769441"/>
                </a:xfrm>
              </p:grpSpPr>
              <p:sp>
                <p:nvSpPr>
                  <p:cNvPr id="38" name="文本框 37"/>
                  <p:cNvSpPr txBox="1"/>
                  <p:nvPr/>
                </p:nvSpPr>
                <p:spPr>
                  <a:xfrm>
                    <a:off x="1577404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2</a:t>
                    </a:r>
                    <a:endParaRPr lang="zh-CN" altLang="en-US" sz="4400" dirty="0"/>
                  </a:p>
                </p:txBody>
              </p:sp>
              <p:sp>
                <p:nvSpPr>
                  <p:cNvPr id="39" name="文本框 38"/>
                  <p:cNvSpPr txBox="1"/>
                  <p:nvPr/>
                </p:nvSpPr>
                <p:spPr>
                  <a:xfrm>
                    <a:off x="2086200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0</a:t>
                    </a:r>
                    <a:endParaRPr lang="zh-CN" altLang="en-US" sz="4400" dirty="0"/>
                  </a:p>
                </p:txBody>
              </p:sp>
              <p:sp>
                <p:nvSpPr>
                  <p:cNvPr id="40" name="文本框 39"/>
                  <p:cNvSpPr txBox="1"/>
                  <p:nvPr/>
                </p:nvSpPr>
                <p:spPr>
                  <a:xfrm>
                    <a:off x="1062972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4</a:t>
                    </a:r>
                    <a:endParaRPr lang="zh-CN" altLang="en-US" sz="4400" dirty="0"/>
                  </a:p>
                </p:txBody>
              </p:sp>
            </p:grpSp>
            <p:grpSp>
              <p:nvGrpSpPr>
                <p:cNvPr id="33" name="组合 32"/>
                <p:cNvGrpSpPr/>
                <p:nvPr/>
              </p:nvGrpSpPr>
              <p:grpSpPr>
                <a:xfrm>
                  <a:off x="1037055" y="3454927"/>
                  <a:ext cx="1506266" cy="813739"/>
                  <a:chOff x="1037055" y="2794614"/>
                  <a:chExt cx="1506266" cy="813739"/>
                </a:xfrm>
              </p:grpSpPr>
              <p:sp>
                <p:nvSpPr>
                  <p:cNvPr id="35" name="文本框 34"/>
                  <p:cNvSpPr txBox="1"/>
                  <p:nvPr/>
                </p:nvSpPr>
                <p:spPr>
                  <a:xfrm>
                    <a:off x="1577404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7</a:t>
                    </a:r>
                    <a:endParaRPr lang="zh-CN" altLang="en-US" sz="4400" dirty="0"/>
                  </a:p>
                </p:txBody>
              </p:sp>
              <p:sp>
                <p:nvSpPr>
                  <p:cNvPr id="36" name="文本框 35"/>
                  <p:cNvSpPr txBox="1"/>
                  <p:nvPr/>
                </p:nvSpPr>
                <p:spPr>
                  <a:xfrm>
                    <a:off x="2073321" y="2838912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5</a:t>
                    </a:r>
                    <a:endParaRPr lang="zh-CN" altLang="en-US" sz="4400" dirty="0"/>
                  </a:p>
                </p:txBody>
              </p:sp>
              <p:sp>
                <p:nvSpPr>
                  <p:cNvPr id="37" name="文本框 36"/>
                  <p:cNvSpPr txBox="1"/>
                  <p:nvPr/>
                </p:nvSpPr>
                <p:spPr>
                  <a:xfrm>
                    <a:off x="1037055" y="2794614"/>
                    <a:ext cx="47000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CN" sz="4400" dirty="0" smtClean="0"/>
                      <a:t>1</a:t>
                    </a:r>
                    <a:endParaRPr lang="zh-CN" altLang="en-US" sz="4400" dirty="0"/>
                  </a:p>
                </p:txBody>
              </p:sp>
            </p:grpSp>
            <p:sp>
              <p:nvSpPr>
                <p:cNvPr id="34" name="文本框 33"/>
                <p:cNvSpPr txBox="1"/>
                <p:nvPr/>
              </p:nvSpPr>
              <p:spPr>
                <a:xfrm>
                  <a:off x="470751" y="3445291"/>
                  <a:ext cx="35779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4400" dirty="0" smtClean="0"/>
                    <a:t>-</a:t>
                  </a:r>
                  <a:endParaRPr lang="zh-CN" altLang="en-US" sz="4400" dirty="0"/>
                </a:p>
              </p:txBody>
            </p:sp>
          </p:grpSp>
          <p:sp>
            <p:nvSpPr>
              <p:cNvPr id="28" name="Oval 36"/>
              <p:cNvSpPr>
                <a:spLocks noChangeArrowheads="1"/>
              </p:cNvSpPr>
              <p:nvPr/>
            </p:nvSpPr>
            <p:spPr bwMode="auto">
              <a:xfrm>
                <a:off x="1206183" y="3013656"/>
                <a:ext cx="134938" cy="1460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defPPr>
                  <a:defRPr lang="zh-CN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5pPr>
                <a:lvl6pPr marL="22860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6pPr>
                <a:lvl7pPr marL="27432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7pPr>
                <a:lvl8pPr marL="32004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8pPr>
                <a:lvl9pPr marL="36576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9" name="Oval 36"/>
              <p:cNvSpPr>
                <a:spLocks noChangeArrowheads="1"/>
              </p:cNvSpPr>
              <p:nvPr/>
            </p:nvSpPr>
            <p:spPr bwMode="auto">
              <a:xfrm>
                <a:off x="1687714" y="3029915"/>
                <a:ext cx="134938" cy="1460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>
                <a:defPPr>
                  <a:defRPr lang="zh-CN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5pPr>
                <a:lvl6pPr marL="22860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6pPr>
                <a:lvl7pPr marL="27432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7pPr>
                <a:lvl8pPr marL="32004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8pPr>
                <a:lvl9pPr marL="3657600" algn="l" defTabSz="914400" rtl="0" eaLnBrk="1" latinLnBrk="0" hangingPunct="1">
                  <a:defRPr sz="36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楷体_GB2312" panose="02010609030101010101" pitchFamily="49" charset="-122"/>
                    <a:cs typeface="+mn-cs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1043190" y="1290275"/>
            <a:ext cx="10380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【讲解】写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竖式时要注意数位对齐，从个位算起，先用个位上的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去减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，不够从十位退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去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得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，在个位上写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；再用十位上的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被借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）去减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，不够减，从百位退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，与十位上的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合起来是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，用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减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得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，在十位上写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；百位上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被借到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后还剩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，用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减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得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，最后的结果就是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043190" y="3725236"/>
            <a:ext cx="102839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【方法小结】三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位数减法的笔算（连续退位）：计算时要相同数位对齐，从个位减起；如果个位上的数不够减，就要从十位退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再减；十位上的数不够减，再从百位退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再减……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1582</Words>
  <Application>Microsoft Office PowerPoint</Application>
  <PresentationFormat>宽屏</PresentationFormat>
  <Paragraphs>510</Paragraphs>
  <Slides>22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1" baseType="lpstr">
      <vt:lpstr>黑体</vt:lpstr>
      <vt:lpstr>楷体</vt:lpstr>
      <vt:lpstr>楷体_GB2312</vt:lpstr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2023-01-16T13:45:09Z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0A9E5EEB0A3F443BB396310B251E10F5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