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42" r:id="rId2"/>
    <p:sldId id="259" r:id="rId3"/>
    <p:sldId id="264" r:id="rId4"/>
    <p:sldId id="262" r:id="rId5"/>
    <p:sldId id="273" r:id="rId6"/>
    <p:sldId id="269" r:id="rId7"/>
    <p:sldId id="260" r:id="rId8"/>
    <p:sldId id="302" r:id="rId9"/>
    <p:sldId id="265" r:id="rId10"/>
    <p:sldId id="292" r:id="rId11"/>
    <p:sldId id="284" r:id="rId12"/>
    <p:sldId id="276" r:id="rId13"/>
    <p:sldId id="266" r:id="rId14"/>
    <p:sldId id="278" r:id="rId15"/>
    <p:sldId id="293" r:id="rId16"/>
    <p:sldId id="297" r:id="rId17"/>
    <p:sldId id="261" r:id="rId18"/>
    <p:sldId id="267" r:id="rId19"/>
    <p:sldId id="299" r:id="rId20"/>
    <p:sldId id="304" r:id="rId21"/>
    <p:sldId id="294" r:id="rId22"/>
    <p:sldId id="34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BB4"/>
    <a:srgbClr val="2A2A2A"/>
    <a:srgbClr val="1F1F1F"/>
    <a:srgbClr val="5B9BD5"/>
    <a:srgbClr val="FFFFFF"/>
    <a:srgbClr val="DFEAFE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9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http://meihua.tukuppt.com/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5CC6B-4E65-4F62-980A-79BAED886A82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http://meihua.tukuppt.com/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5CC6B-4E65-4F62-980A-79BAED886A82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http://meihua.tukuppt.com/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5CC6B-4E65-4F62-980A-79BAED886A82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http://meihua.tukuppt.com/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5CC6B-4E65-4F62-980A-79BAED886A82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0FE1F-6663-4861-815C-FF472A0C3BD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lt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</a:schemeClr>
                </a:solidFill>
              </a:defRPr>
            </a:lvl1pPr>
            <a:lvl2pPr>
              <a:defRPr>
                <a:solidFill>
                  <a:schemeClr val="lt1">
                    <a:lumMod val="100000"/>
                  </a:schemeClr>
                </a:solidFill>
              </a:defRPr>
            </a:lvl2pPr>
            <a:lvl3pPr>
              <a:defRPr>
                <a:solidFill>
                  <a:schemeClr val="lt1">
                    <a:lumMod val="100000"/>
                  </a:schemeClr>
                </a:solidFill>
              </a:defRPr>
            </a:lvl3pPr>
            <a:lvl4pPr>
              <a:defRPr>
                <a:solidFill>
                  <a:schemeClr val="lt1">
                    <a:lumMod val="100000"/>
                  </a:schemeClr>
                </a:solidFill>
              </a:defRPr>
            </a:lvl4pPr>
            <a:lvl5pPr>
              <a:defRPr>
                <a:solidFill>
                  <a:schemeClr val="lt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7A7A1A00-5012-4AEB-B9E1-AB1C6398B8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9119FCDF-A12F-4082-AC16-66A36AF9BD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lt1">
                    <a:lumMod val="100000"/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lt1">
                    <a:lumMod val="100000"/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lt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lt1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本框 5"/>
          <p:cNvSpPr txBox="1"/>
          <p:nvPr/>
        </p:nvSpPr>
        <p:spPr>
          <a:xfrm>
            <a:off x="3667960" y="4687360"/>
            <a:ext cx="514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浪漫七夕节婚礼    活动策划</a:t>
            </a:r>
            <a:r>
              <a:rPr lang="en-US" altLang="zh-CN" sz="24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PPT</a:t>
            </a:r>
            <a:r>
              <a:rPr lang="zh-CN" altLang="en-US" sz="24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Rectangle 2"/>
          <p:cNvSpPr/>
          <p:nvPr/>
        </p:nvSpPr>
        <p:spPr>
          <a:xfrm>
            <a:off x="8048010" y="3325655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此部分内容作为文字排版占位显示（建议使用主题字体）。</a:t>
            </a:r>
          </a:p>
        </p:txBody>
      </p:sp>
      <p:sp>
        <p:nvSpPr>
          <p:cNvPr id="4" name="îṥļîḑé-Rectangle 3"/>
          <p:cNvSpPr/>
          <p:nvPr/>
        </p:nvSpPr>
        <p:spPr>
          <a:xfrm>
            <a:off x="8057982" y="301741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5" name="îṥļîḑé-Rectangle 4"/>
          <p:cNvSpPr/>
          <p:nvPr/>
        </p:nvSpPr>
        <p:spPr>
          <a:xfrm>
            <a:off x="8061939" y="460172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此部分内容作为文字排版占位显示（建议使用主题字体）。</a:t>
            </a:r>
          </a:p>
        </p:txBody>
      </p:sp>
      <p:sp>
        <p:nvSpPr>
          <p:cNvPr id="6" name="îṥļîḑé-Rectangle 5"/>
          <p:cNvSpPr/>
          <p:nvPr/>
        </p:nvSpPr>
        <p:spPr>
          <a:xfrm>
            <a:off x="8057985" y="4293484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7" name="îṥļîḑé-Rectangle 6"/>
          <p:cNvSpPr/>
          <p:nvPr/>
        </p:nvSpPr>
        <p:spPr>
          <a:xfrm>
            <a:off x="8048010" y="2155135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此部分内容作为文字排版占位显示（建议使用主题字体）。</a:t>
            </a:r>
          </a:p>
        </p:txBody>
      </p:sp>
      <p:sp>
        <p:nvSpPr>
          <p:cNvPr id="8" name="îṥļîḑé-Rectangle 7"/>
          <p:cNvSpPr/>
          <p:nvPr/>
        </p:nvSpPr>
        <p:spPr>
          <a:xfrm>
            <a:off x="8057982" y="184689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9" name="îṥļîḑé-Oval 8"/>
          <p:cNvSpPr/>
          <p:nvPr/>
        </p:nvSpPr>
        <p:spPr>
          <a:xfrm>
            <a:off x="7523589" y="2080820"/>
            <a:ext cx="415102" cy="41510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îṥļîḑé-Oval 9"/>
          <p:cNvSpPr/>
          <p:nvPr/>
        </p:nvSpPr>
        <p:spPr>
          <a:xfrm>
            <a:off x="7523589" y="4487000"/>
            <a:ext cx="415102" cy="41510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îṥļîḑé-Oval 10"/>
          <p:cNvSpPr/>
          <p:nvPr/>
        </p:nvSpPr>
        <p:spPr>
          <a:xfrm>
            <a:off x="7523589" y="3233305"/>
            <a:ext cx="415102" cy="41510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îṥļîḑé-Freeform 11"/>
          <p:cNvSpPr/>
          <p:nvPr/>
        </p:nvSpPr>
        <p:spPr>
          <a:xfrm>
            <a:off x="7659565" y="2206436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îṥļîḑé-Freeform 12"/>
          <p:cNvSpPr/>
          <p:nvPr/>
        </p:nvSpPr>
        <p:spPr>
          <a:xfrm>
            <a:off x="7659565" y="3379970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îṥļîḑé-Freeform 13"/>
          <p:cNvSpPr/>
          <p:nvPr/>
        </p:nvSpPr>
        <p:spPr>
          <a:xfrm>
            <a:off x="7675945" y="4608834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îṥļîḑé-Rectangle 14"/>
          <p:cNvSpPr/>
          <p:nvPr/>
        </p:nvSpPr>
        <p:spPr>
          <a:xfrm>
            <a:off x="555266" y="2774569"/>
            <a:ext cx="5344197" cy="9842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425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6" name="îṥļîḑé-文本框 26"/>
          <p:cNvSpPr txBox="1"/>
          <p:nvPr/>
        </p:nvSpPr>
        <p:spPr>
          <a:xfrm>
            <a:off x="915994" y="3820448"/>
            <a:ext cx="4622740" cy="788386"/>
          </a:xfrm>
          <a:prstGeom prst="rect">
            <a:avLst/>
          </a:prstGeom>
          <a:noFill/>
        </p:spPr>
        <p:txBody>
          <a:bodyPr wrap="square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或许大小不同的文字错落的排版，更能够让枯燥的段落赋予变化！</a:t>
            </a:r>
            <a:br>
              <a:rPr lang="zh-CN" altLang="en-US" sz="2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主次分明的布局排版帮助</a:t>
            </a:r>
            <a:r>
              <a:rPr lang="en-US" altLang="zh-CN" sz="2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PPT</a:t>
            </a:r>
            <a:r>
              <a:rPr lang="zh-CN" altLang="en-US" sz="2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更好的传递和表达信息</a:t>
            </a:r>
          </a:p>
        </p:txBody>
      </p:sp>
      <p:sp>
        <p:nvSpPr>
          <p:cNvPr id="17" name="îṥļîḑé-Freeform 16"/>
          <p:cNvSpPr/>
          <p:nvPr/>
        </p:nvSpPr>
        <p:spPr bwMode="auto">
          <a:xfrm>
            <a:off x="2933592" y="2125632"/>
            <a:ext cx="587546" cy="601470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8" name="îṥļîḑé-Straight Connector 17"/>
          <p:cNvCxnSpPr/>
          <p:nvPr/>
        </p:nvCxnSpPr>
        <p:spPr>
          <a:xfrm>
            <a:off x="6709772" y="1730190"/>
            <a:ext cx="0" cy="339551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îṣļîḑé-Pentagon 29"/>
          <p:cNvSpPr/>
          <p:nvPr/>
        </p:nvSpPr>
        <p:spPr>
          <a:xfrm flipH="1">
            <a:off x="796068" y="2128651"/>
            <a:ext cx="2722944" cy="1598358"/>
          </a:xfrm>
          <a:prstGeom prst="homePlate">
            <a:avLst/>
          </a:prstGeom>
          <a:solidFill>
            <a:schemeClr val="accent1">
              <a:lumMod val="10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îṣļîḑé-文本框 103"/>
          <p:cNvSpPr txBox="1"/>
          <p:nvPr/>
        </p:nvSpPr>
        <p:spPr>
          <a:xfrm>
            <a:off x="986628" y="2991785"/>
            <a:ext cx="2371345" cy="52329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376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33" name="îṣļîḑé-Rectangle 32"/>
          <p:cNvSpPr/>
          <p:nvPr/>
        </p:nvSpPr>
        <p:spPr>
          <a:xfrm>
            <a:off x="986628" y="2773238"/>
            <a:ext cx="2371345" cy="218546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913765">
              <a:defRPr/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4" name="ïşḻïďê-Freeform 33"/>
          <p:cNvSpPr>
            <a:spLocks noChangeAspect="1"/>
          </p:cNvSpPr>
          <p:nvPr/>
        </p:nvSpPr>
        <p:spPr bwMode="auto">
          <a:xfrm>
            <a:off x="2981450" y="2249375"/>
            <a:ext cx="376523" cy="425610"/>
          </a:xfrm>
          <a:custGeom>
            <a:avLst/>
            <a:gdLst>
              <a:gd name="connsiteX0" fmla="*/ 79065 w 268312"/>
              <a:gd name="connsiteY0" fmla="*/ 303213 h 336550"/>
              <a:gd name="connsiteX1" fmla="*/ 69850 w 268312"/>
              <a:gd name="connsiteY1" fmla="*/ 311945 h 336550"/>
              <a:gd name="connsiteX2" fmla="*/ 79065 w 268312"/>
              <a:gd name="connsiteY2" fmla="*/ 320676 h 336550"/>
              <a:gd name="connsiteX3" fmla="*/ 114610 w 268312"/>
              <a:gd name="connsiteY3" fmla="*/ 320676 h 336550"/>
              <a:gd name="connsiteX4" fmla="*/ 123825 w 268312"/>
              <a:gd name="connsiteY4" fmla="*/ 311945 h 336550"/>
              <a:gd name="connsiteX5" fmla="*/ 114610 w 268312"/>
              <a:gd name="connsiteY5" fmla="*/ 303213 h 336550"/>
              <a:gd name="connsiteX6" fmla="*/ 79065 w 268312"/>
              <a:gd name="connsiteY6" fmla="*/ 303213 h 336550"/>
              <a:gd name="connsiteX7" fmla="*/ 184235 w 268312"/>
              <a:gd name="connsiteY7" fmla="*/ 119063 h 336550"/>
              <a:gd name="connsiteX8" fmla="*/ 181644 w 268312"/>
              <a:gd name="connsiteY8" fmla="*/ 121725 h 336550"/>
              <a:gd name="connsiteX9" fmla="*/ 181644 w 268312"/>
              <a:gd name="connsiteY9" fmla="*/ 125717 h 336550"/>
              <a:gd name="connsiteX10" fmla="*/ 177759 w 268312"/>
              <a:gd name="connsiteY10" fmla="*/ 131039 h 336550"/>
              <a:gd name="connsiteX11" fmla="*/ 164808 w 268312"/>
              <a:gd name="connsiteY11" fmla="*/ 148339 h 336550"/>
              <a:gd name="connsiteX12" fmla="*/ 175169 w 268312"/>
              <a:gd name="connsiteY12" fmla="*/ 165638 h 336550"/>
              <a:gd name="connsiteX13" fmla="*/ 186825 w 268312"/>
              <a:gd name="connsiteY13" fmla="*/ 170961 h 336550"/>
              <a:gd name="connsiteX14" fmla="*/ 192005 w 268312"/>
              <a:gd name="connsiteY14" fmla="*/ 173622 h 336550"/>
              <a:gd name="connsiteX15" fmla="*/ 190710 w 268312"/>
              <a:gd name="connsiteY15" fmla="*/ 185598 h 336550"/>
              <a:gd name="connsiteX16" fmla="*/ 181644 w 268312"/>
              <a:gd name="connsiteY16" fmla="*/ 186929 h 336550"/>
              <a:gd name="connsiteX17" fmla="*/ 169989 w 268312"/>
              <a:gd name="connsiteY17" fmla="*/ 182937 h 336550"/>
              <a:gd name="connsiteX18" fmla="*/ 166103 w 268312"/>
              <a:gd name="connsiteY18" fmla="*/ 184268 h 336550"/>
              <a:gd name="connsiteX19" fmla="*/ 164808 w 268312"/>
              <a:gd name="connsiteY19" fmla="*/ 190921 h 336550"/>
              <a:gd name="connsiteX20" fmla="*/ 166103 w 268312"/>
              <a:gd name="connsiteY20" fmla="*/ 196244 h 336550"/>
              <a:gd name="connsiteX21" fmla="*/ 177759 w 268312"/>
              <a:gd name="connsiteY21" fmla="*/ 198905 h 336550"/>
              <a:gd name="connsiteX22" fmla="*/ 180349 w 268312"/>
              <a:gd name="connsiteY22" fmla="*/ 202898 h 336550"/>
              <a:gd name="connsiteX23" fmla="*/ 180349 w 268312"/>
              <a:gd name="connsiteY23" fmla="*/ 206890 h 336550"/>
              <a:gd name="connsiteX24" fmla="*/ 182939 w 268312"/>
              <a:gd name="connsiteY24" fmla="*/ 209551 h 336550"/>
              <a:gd name="connsiteX25" fmla="*/ 189415 w 268312"/>
              <a:gd name="connsiteY25" fmla="*/ 209551 h 336550"/>
              <a:gd name="connsiteX26" fmla="*/ 192005 w 268312"/>
              <a:gd name="connsiteY26" fmla="*/ 206890 h 336550"/>
              <a:gd name="connsiteX27" fmla="*/ 192005 w 268312"/>
              <a:gd name="connsiteY27" fmla="*/ 201867 h 336550"/>
              <a:gd name="connsiteX28" fmla="*/ 194595 w 268312"/>
              <a:gd name="connsiteY28" fmla="*/ 197575 h 336550"/>
              <a:gd name="connsiteX29" fmla="*/ 204956 w 268312"/>
              <a:gd name="connsiteY29" fmla="*/ 190921 h 336550"/>
              <a:gd name="connsiteX30" fmla="*/ 199775 w 268312"/>
              <a:gd name="connsiteY30" fmla="*/ 160315 h 336550"/>
              <a:gd name="connsiteX31" fmla="*/ 188120 w 268312"/>
              <a:gd name="connsiteY31" fmla="*/ 154992 h 336550"/>
              <a:gd name="connsiteX32" fmla="*/ 182939 w 268312"/>
              <a:gd name="connsiteY32" fmla="*/ 152331 h 336550"/>
              <a:gd name="connsiteX33" fmla="*/ 184235 w 268312"/>
              <a:gd name="connsiteY33" fmla="*/ 141685 h 336550"/>
              <a:gd name="connsiteX34" fmla="*/ 188120 w 268312"/>
              <a:gd name="connsiteY34" fmla="*/ 141685 h 336550"/>
              <a:gd name="connsiteX35" fmla="*/ 201071 w 268312"/>
              <a:gd name="connsiteY35" fmla="*/ 144347 h 336550"/>
              <a:gd name="connsiteX36" fmla="*/ 204956 w 268312"/>
              <a:gd name="connsiteY36" fmla="*/ 143016 h 336550"/>
              <a:gd name="connsiteX37" fmla="*/ 207546 w 268312"/>
              <a:gd name="connsiteY37" fmla="*/ 135032 h 336550"/>
              <a:gd name="connsiteX38" fmla="*/ 204956 w 268312"/>
              <a:gd name="connsiteY38" fmla="*/ 132370 h 336550"/>
              <a:gd name="connsiteX39" fmla="*/ 197185 w 268312"/>
              <a:gd name="connsiteY39" fmla="*/ 129709 h 336550"/>
              <a:gd name="connsiteX40" fmla="*/ 193300 w 268312"/>
              <a:gd name="connsiteY40" fmla="*/ 124386 h 336550"/>
              <a:gd name="connsiteX41" fmla="*/ 186825 w 268312"/>
              <a:gd name="connsiteY41" fmla="*/ 119063 h 336550"/>
              <a:gd name="connsiteX42" fmla="*/ 184235 w 268312"/>
              <a:gd name="connsiteY42" fmla="*/ 119063 h 336550"/>
              <a:gd name="connsiteX43" fmla="*/ 187192 w 268312"/>
              <a:gd name="connsiteY43" fmla="*/ 84090 h 336550"/>
              <a:gd name="connsiteX44" fmla="*/ 244570 w 268312"/>
              <a:gd name="connsiteY44" fmla="*/ 107760 h 336550"/>
              <a:gd name="connsiteX45" fmla="*/ 244570 w 268312"/>
              <a:gd name="connsiteY45" fmla="*/ 222168 h 336550"/>
              <a:gd name="connsiteX46" fmla="*/ 145642 w 268312"/>
              <a:gd name="connsiteY46" fmla="*/ 234003 h 336550"/>
              <a:gd name="connsiteX47" fmla="*/ 111347 w 268312"/>
              <a:gd name="connsiteY47" fmla="*/ 243208 h 336550"/>
              <a:gd name="connsiteX48" fmla="*/ 110028 w 268312"/>
              <a:gd name="connsiteY48" fmla="*/ 237948 h 336550"/>
              <a:gd name="connsiteX49" fmla="*/ 127175 w 268312"/>
              <a:gd name="connsiteY49" fmla="*/ 218223 h 336550"/>
              <a:gd name="connsiteX50" fmla="*/ 125856 w 268312"/>
              <a:gd name="connsiteY50" fmla="*/ 218223 h 336550"/>
              <a:gd name="connsiteX51" fmla="*/ 129813 w 268312"/>
              <a:gd name="connsiteY51" fmla="*/ 107760 h 336550"/>
              <a:gd name="connsiteX52" fmla="*/ 187192 w 268312"/>
              <a:gd name="connsiteY52" fmla="*/ 84090 h 336550"/>
              <a:gd name="connsiteX53" fmla="*/ 36992 w 268312"/>
              <a:gd name="connsiteY53" fmla="*/ 0 h 336550"/>
              <a:gd name="connsiteX54" fmla="*/ 161179 w 268312"/>
              <a:gd name="connsiteY54" fmla="*/ 0 h 336550"/>
              <a:gd name="connsiteX55" fmla="*/ 196850 w 268312"/>
              <a:gd name="connsiteY55" fmla="*/ 36810 h 336550"/>
              <a:gd name="connsiteX56" fmla="*/ 196850 w 268312"/>
              <a:gd name="connsiteY56" fmla="*/ 67047 h 336550"/>
              <a:gd name="connsiteX57" fmla="*/ 187602 w 268312"/>
              <a:gd name="connsiteY57" fmla="*/ 67047 h 336550"/>
              <a:gd name="connsiteX58" fmla="*/ 178354 w 268312"/>
              <a:gd name="connsiteY58" fmla="*/ 67047 h 336550"/>
              <a:gd name="connsiteX59" fmla="*/ 178354 w 268312"/>
              <a:gd name="connsiteY59" fmla="*/ 60474 h 336550"/>
              <a:gd name="connsiteX60" fmla="*/ 178354 w 268312"/>
              <a:gd name="connsiteY60" fmla="*/ 59159 h 336550"/>
              <a:gd name="connsiteX61" fmla="*/ 169106 w 268312"/>
              <a:gd name="connsiteY61" fmla="*/ 48642 h 336550"/>
              <a:gd name="connsiteX62" fmla="*/ 29065 w 268312"/>
              <a:gd name="connsiteY62" fmla="*/ 48642 h 336550"/>
              <a:gd name="connsiteX63" fmla="*/ 19817 w 268312"/>
              <a:gd name="connsiteY63" fmla="*/ 59159 h 336550"/>
              <a:gd name="connsiteX64" fmla="*/ 19817 w 268312"/>
              <a:gd name="connsiteY64" fmla="*/ 278706 h 336550"/>
              <a:gd name="connsiteX65" fmla="*/ 29065 w 268312"/>
              <a:gd name="connsiteY65" fmla="*/ 287908 h 336550"/>
              <a:gd name="connsiteX66" fmla="*/ 169106 w 268312"/>
              <a:gd name="connsiteY66" fmla="*/ 287908 h 336550"/>
              <a:gd name="connsiteX67" fmla="*/ 178354 w 268312"/>
              <a:gd name="connsiteY67" fmla="*/ 278706 h 336550"/>
              <a:gd name="connsiteX68" fmla="*/ 178354 w 268312"/>
              <a:gd name="connsiteY68" fmla="*/ 261615 h 336550"/>
              <a:gd name="connsiteX69" fmla="*/ 187602 w 268312"/>
              <a:gd name="connsiteY69" fmla="*/ 262930 h 336550"/>
              <a:gd name="connsiteX70" fmla="*/ 196850 w 268312"/>
              <a:gd name="connsiteY70" fmla="*/ 261615 h 336550"/>
              <a:gd name="connsiteX71" fmla="*/ 196850 w 268312"/>
              <a:gd name="connsiteY71" fmla="*/ 299740 h 336550"/>
              <a:gd name="connsiteX72" fmla="*/ 161179 w 268312"/>
              <a:gd name="connsiteY72" fmla="*/ 336550 h 336550"/>
              <a:gd name="connsiteX73" fmla="*/ 36992 w 268312"/>
              <a:gd name="connsiteY73" fmla="*/ 336550 h 336550"/>
              <a:gd name="connsiteX74" fmla="*/ 0 w 268312"/>
              <a:gd name="connsiteY74" fmla="*/ 299740 h 336550"/>
              <a:gd name="connsiteX75" fmla="*/ 0 w 268312"/>
              <a:gd name="connsiteY75" fmla="*/ 36810 h 336550"/>
              <a:gd name="connsiteX76" fmla="*/ 36992 w 268312"/>
              <a:gd name="connsiteY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8312" h="336550">
                <a:moveTo>
                  <a:pt x="79065" y="303213"/>
                </a:moveTo>
                <a:cubicBezTo>
                  <a:pt x="73799" y="303213"/>
                  <a:pt x="69850" y="306955"/>
                  <a:pt x="69850" y="311945"/>
                </a:cubicBezTo>
                <a:cubicBezTo>
                  <a:pt x="69850" y="316934"/>
                  <a:pt x="73799" y="320676"/>
                  <a:pt x="79065" y="320676"/>
                </a:cubicBezTo>
                <a:cubicBezTo>
                  <a:pt x="79065" y="320676"/>
                  <a:pt x="79065" y="320676"/>
                  <a:pt x="114610" y="320676"/>
                </a:cubicBezTo>
                <a:cubicBezTo>
                  <a:pt x="119875" y="320676"/>
                  <a:pt x="123825" y="316934"/>
                  <a:pt x="123825" y="311945"/>
                </a:cubicBezTo>
                <a:cubicBezTo>
                  <a:pt x="123825" y="306955"/>
                  <a:pt x="119875" y="303213"/>
                  <a:pt x="114610" y="303213"/>
                </a:cubicBezTo>
                <a:cubicBezTo>
                  <a:pt x="114610" y="303213"/>
                  <a:pt x="114610" y="303213"/>
                  <a:pt x="79065" y="303213"/>
                </a:cubicBezTo>
                <a:close/>
                <a:moveTo>
                  <a:pt x="184235" y="119063"/>
                </a:moveTo>
                <a:cubicBezTo>
                  <a:pt x="181644" y="119063"/>
                  <a:pt x="181644" y="119063"/>
                  <a:pt x="181644" y="121725"/>
                </a:cubicBezTo>
                <a:cubicBezTo>
                  <a:pt x="181644" y="121725"/>
                  <a:pt x="181644" y="121725"/>
                  <a:pt x="181644" y="125717"/>
                </a:cubicBezTo>
                <a:cubicBezTo>
                  <a:pt x="181644" y="129709"/>
                  <a:pt x="181644" y="129709"/>
                  <a:pt x="177759" y="131039"/>
                </a:cubicBezTo>
                <a:cubicBezTo>
                  <a:pt x="169989" y="133701"/>
                  <a:pt x="164808" y="139024"/>
                  <a:pt x="164808" y="148339"/>
                </a:cubicBezTo>
                <a:cubicBezTo>
                  <a:pt x="164808" y="156323"/>
                  <a:pt x="168694" y="161646"/>
                  <a:pt x="175169" y="165638"/>
                </a:cubicBezTo>
                <a:cubicBezTo>
                  <a:pt x="179054" y="168299"/>
                  <a:pt x="182939" y="169630"/>
                  <a:pt x="186825" y="170961"/>
                </a:cubicBezTo>
                <a:cubicBezTo>
                  <a:pt x="188120" y="172291"/>
                  <a:pt x="190710" y="172291"/>
                  <a:pt x="192005" y="173622"/>
                </a:cubicBezTo>
                <a:cubicBezTo>
                  <a:pt x="195890" y="177614"/>
                  <a:pt x="194595" y="182937"/>
                  <a:pt x="190710" y="185598"/>
                </a:cubicBezTo>
                <a:cubicBezTo>
                  <a:pt x="188120" y="186929"/>
                  <a:pt x="184235" y="186929"/>
                  <a:pt x="181644" y="186929"/>
                </a:cubicBezTo>
                <a:cubicBezTo>
                  <a:pt x="177759" y="185598"/>
                  <a:pt x="173874" y="184268"/>
                  <a:pt x="169989" y="182937"/>
                </a:cubicBezTo>
                <a:cubicBezTo>
                  <a:pt x="167398" y="181606"/>
                  <a:pt x="167398" y="181606"/>
                  <a:pt x="166103" y="184268"/>
                </a:cubicBezTo>
                <a:cubicBezTo>
                  <a:pt x="166103" y="186929"/>
                  <a:pt x="164808" y="188260"/>
                  <a:pt x="164808" y="190921"/>
                </a:cubicBezTo>
                <a:cubicBezTo>
                  <a:pt x="163513" y="193583"/>
                  <a:pt x="163513" y="194913"/>
                  <a:pt x="166103" y="196244"/>
                </a:cubicBezTo>
                <a:cubicBezTo>
                  <a:pt x="169989" y="197575"/>
                  <a:pt x="173874" y="198905"/>
                  <a:pt x="177759" y="198905"/>
                </a:cubicBezTo>
                <a:cubicBezTo>
                  <a:pt x="180349" y="198905"/>
                  <a:pt x="180349" y="198905"/>
                  <a:pt x="180349" y="202898"/>
                </a:cubicBezTo>
                <a:cubicBezTo>
                  <a:pt x="180349" y="204228"/>
                  <a:pt x="180349" y="205559"/>
                  <a:pt x="180349" y="206890"/>
                </a:cubicBezTo>
                <a:cubicBezTo>
                  <a:pt x="180349" y="208220"/>
                  <a:pt x="181644" y="209551"/>
                  <a:pt x="182939" y="209551"/>
                </a:cubicBezTo>
                <a:cubicBezTo>
                  <a:pt x="185530" y="209551"/>
                  <a:pt x="188120" y="209551"/>
                  <a:pt x="189415" y="209551"/>
                </a:cubicBezTo>
                <a:cubicBezTo>
                  <a:pt x="190710" y="209551"/>
                  <a:pt x="192005" y="208220"/>
                  <a:pt x="192005" y="206890"/>
                </a:cubicBezTo>
                <a:cubicBezTo>
                  <a:pt x="192005" y="205559"/>
                  <a:pt x="192005" y="202898"/>
                  <a:pt x="192005" y="201867"/>
                </a:cubicBezTo>
                <a:cubicBezTo>
                  <a:pt x="192005" y="198905"/>
                  <a:pt x="193300" y="198905"/>
                  <a:pt x="194595" y="197575"/>
                </a:cubicBezTo>
                <a:cubicBezTo>
                  <a:pt x="198480" y="196244"/>
                  <a:pt x="202366" y="193583"/>
                  <a:pt x="204956" y="190921"/>
                </a:cubicBezTo>
                <a:cubicBezTo>
                  <a:pt x="212726" y="180276"/>
                  <a:pt x="210136" y="166969"/>
                  <a:pt x="199775" y="160315"/>
                </a:cubicBezTo>
                <a:cubicBezTo>
                  <a:pt x="195890" y="157654"/>
                  <a:pt x="192005" y="156323"/>
                  <a:pt x="188120" y="154992"/>
                </a:cubicBezTo>
                <a:cubicBezTo>
                  <a:pt x="186825" y="153661"/>
                  <a:pt x="184235" y="153661"/>
                  <a:pt x="182939" y="152331"/>
                </a:cubicBezTo>
                <a:cubicBezTo>
                  <a:pt x="179054" y="148339"/>
                  <a:pt x="180349" y="144347"/>
                  <a:pt x="184235" y="141685"/>
                </a:cubicBezTo>
                <a:cubicBezTo>
                  <a:pt x="185530" y="141685"/>
                  <a:pt x="186825" y="141685"/>
                  <a:pt x="188120" y="141685"/>
                </a:cubicBezTo>
                <a:cubicBezTo>
                  <a:pt x="192005" y="141685"/>
                  <a:pt x="197185" y="141685"/>
                  <a:pt x="201071" y="144347"/>
                </a:cubicBezTo>
                <a:cubicBezTo>
                  <a:pt x="203661" y="145677"/>
                  <a:pt x="203661" y="145677"/>
                  <a:pt x="204956" y="143016"/>
                </a:cubicBezTo>
                <a:cubicBezTo>
                  <a:pt x="204956" y="140354"/>
                  <a:pt x="206251" y="137693"/>
                  <a:pt x="207546" y="135032"/>
                </a:cubicBezTo>
                <a:cubicBezTo>
                  <a:pt x="207546" y="133701"/>
                  <a:pt x="206251" y="132370"/>
                  <a:pt x="204956" y="132370"/>
                </a:cubicBezTo>
                <a:cubicBezTo>
                  <a:pt x="202366" y="131039"/>
                  <a:pt x="199775" y="129709"/>
                  <a:pt x="197185" y="129709"/>
                </a:cubicBezTo>
                <a:cubicBezTo>
                  <a:pt x="193300" y="128378"/>
                  <a:pt x="193300" y="128378"/>
                  <a:pt x="193300" y="124386"/>
                </a:cubicBezTo>
                <a:cubicBezTo>
                  <a:pt x="193300" y="119063"/>
                  <a:pt x="193300" y="119063"/>
                  <a:pt x="186825" y="119063"/>
                </a:cubicBezTo>
                <a:cubicBezTo>
                  <a:pt x="186825" y="119063"/>
                  <a:pt x="186825" y="119063"/>
                  <a:pt x="184235" y="119063"/>
                </a:cubicBezTo>
                <a:close/>
                <a:moveTo>
                  <a:pt x="187192" y="84090"/>
                </a:moveTo>
                <a:cubicBezTo>
                  <a:pt x="207967" y="84090"/>
                  <a:pt x="228741" y="91980"/>
                  <a:pt x="244570" y="107760"/>
                </a:cubicBezTo>
                <a:cubicBezTo>
                  <a:pt x="276226" y="139321"/>
                  <a:pt x="276226" y="190607"/>
                  <a:pt x="244570" y="222168"/>
                </a:cubicBezTo>
                <a:cubicBezTo>
                  <a:pt x="216870" y="248468"/>
                  <a:pt x="177299" y="252413"/>
                  <a:pt x="145642" y="234003"/>
                </a:cubicBezTo>
                <a:cubicBezTo>
                  <a:pt x="132452" y="243208"/>
                  <a:pt x="120580" y="244523"/>
                  <a:pt x="111347" y="243208"/>
                </a:cubicBezTo>
                <a:cubicBezTo>
                  <a:pt x="107390" y="243208"/>
                  <a:pt x="107390" y="239263"/>
                  <a:pt x="110028" y="237948"/>
                </a:cubicBezTo>
                <a:cubicBezTo>
                  <a:pt x="117942" y="234003"/>
                  <a:pt x="123218" y="224798"/>
                  <a:pt x="127175" y="218223"/>
                </a:cubicBezTo>
                <a:cubicBezTo>
                  <a:pt x="127175" y="218223"/>
                  <a:pt x="127175" y="218223"/>
                  <a:pt x="125856" y="218223"/>
                </a:cubicBezTo>
                <a:cubicBezTo>
                  <a:pt x="96838" y="186662"/>
                  <a:pt x="98157" y="138006"/>
                  <a:pt x="129813" y="107760"/>
                </a:cubicBezTo>
                <a:cubicBezTo>
                  <a:pt x="145642" y="91980"/>
                  <a:pt x="166417" y="84090"/>
                  <a:pt x="187192" y="84090"/>
                </a:cubicBezTo>
                <a:close/>
                <a:moveTo>
                  <a:pt x="36992" y="0"/>
                </a:moveTo>
                <a:cubicBezTo>
                  <a:pt x="36992" y="0"/>
                  <a:pt x="36992" y="0"/>
                  <a:pt x="161179" y="0"/>
                </a:cubicBezTo>
                <a:cubicBezTo>
                  <a:pt x="180997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67047"/>
                </a:cubicBezTo>
                <a:cubicBezTo>
                  <a:pt x="194208" y="67047"/>
                  <a:pt x="191566" y="67047"/>
                  <a:pt x="187602" y="67047"/>
                </a:cubicBezTo>
                <a:cubicBezTo>
                  <a:pt x="184960" y="67047"/>
                  <a:pt x="180997" y="67047"/>
                  <a:pt x="178354" y="67047"/>
                </a:cubicBezTo>
                <a:cubicBezTo>
                  <a:pt x="178354" y="67047"/>
                  <a:pt x="178354" y="67047"/>
                  <a:pt x="178354" y="60474"/>
                </a:cubicBezTo>
                <a:cubicBezTo>
                  <a:pt x="178354" y="60474"/>
                  <a:pt x="178354" y="60474"/>
                  <a:pt x="178354" y="59159"/>
                </a:cubicBezTo>
                <a:cubicBezTo>
                  <a:pt x="178354" y="53900"/>
                  <a:pt x="174391" y="48642"/>
                  <a:pt x="169106" y="48642"/>
                </a:cubicBezTo>
                <a:cubicBezTo>
                  <a:pt x="169106" y="48642"/>
                  <a:pt x="169106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3964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9106" y="287908"/>
                </a:cubicBezTo>
                <a:cubicBezTo>
                  <a:pt x="174391" y="287908"/>
                  <a:pt x="178354" y="282650"/>
                  <a:pt x="178354" y="278706"/>
                </a:cubicBezTo>
                <a:cubicBezTo>
                  <a:pt x="178354" y="278706"/>
                  <a:pt x="178354" y="278706"/>
                  <a:pt x="178354" y="261615"/>
                </a:cubicBezTo>
                <a:cubicBezTo>
                  <a:pt x="180997" y="261615"/>
                  <a:pt x="184960" y="262930"/>
                  <a:pt x="187602" y="262930"/>
                </a:cubicBezTo>
                <a:cubicBezTo>
                  <a:pt x="191566" y="262930"/>
                  <a:pt x="194208" y="261615"/>
                  <a:pt x="196850" y="261615"/>
                </a:cubicBezTo>
                <a:cubicBezTo>
                  <a:pt x="196850" y="261615"/>
                  <a:pt x="196850" y="261615"/>
                  <a:pt x="196850" y="299740"/>
                </a:cubicBezTo>
                <a:cubicBezTo>
                  <a:pt x="196850" y="320774"/>
                  <a:pt x="180997" y="336550"/>
                  <a:pt x="161179" y="336550"/>
                </a:cubicBezTo>
                <a:cubicBezTo>
                  <a:pt x="161179" y="336550"/>
                  <a:pt x="161179" y="336550"/>
                  <a:pt x="36992" y="336550"/>
                </a:cubicBezTo>
                <a:cubicBezTo>
                  <a:pt x="17175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7175" y="0"/>
                  <a:pt x="369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ïşḻïďê-文本框 44"/>
          <p:cNvSpPr txBox="1"/>
          <p:nvPr/>
        </p:nvSpPr>
        <p:spPr bwMode="auto">
          <a:xfrm>
            <a:off x="1178170" y="4224338"/>
            <a:ext cx="2179803" cy="278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zh-CN" altLang="en-US" sz="1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37" name="ïşḻïďê-文本框 45"/>
          <p:cNvSpPr txBox="1"/>
          <p:nvPr/>
        </p:nvSpPr>
        <p:spPr bwMode="auto">
          <a:xfrm>
            <a:off x="1178170" y="4503103"/>
            <a:ext cx="2179803" cy="565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22" name="ïşḻïďê-Rectangle 21"/>
          <p:cNvSpPr/>
          <p:nvPr/>
        </p:nvSpPr>
        <p:spPr>
          <a:xfrm>
            <a:off x="6329673" y="2128651"/>
            <a:ext cx="2260541" cy="1598358"/>
          </a:xfrm>
          <a:prstGeom prst="rect">
            <a:avLst/>
          </a:prstGeom>
          <a:solidFill>
            <a:schemeClr val="lt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ïşḻïďê-文本框 92"/>
          <p:cNvSpPr txBox="1"/>
          <p:nvPr/>
        </p:nvSpPr>
        <p:spPr>
          <a:xfrm>
            <a:off x="6249789" y="2991784"/>
            <a:ext cx="2420310" cy="52329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29" name="ïşḻïďê-Rectangle 28"/>
          <p:cNvSpPr/>
          <p:nvPr/>
        </p:nvSpPr>
        <p:spPr>
          <a:xfrm>
            <a:off x="6249789" y="2773238"/>
            <a:ext cx="2420310" cy="218546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765">
              <a:defRPr/>
            </a:pPr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24" name="ïşḻïďê-Freeform 23"/>
          <p:cNvSpPr/>
          <p:nvPr/>
        </p:nvSpPr>
        <p:spPr bwMode="auto">
          <a:xfrm>
            <a:off x="7256916" y="2262005"/>
            <a:ext cx="406055" cy="400348"/>
          </a:xfrm>
          <a:custGeom>
            <a:avLst/>
            <a:gdLst>
              <a:gd name="connsiteX0" fmla="*/ 266595 w 338128"/>
              <a:gd name="connsiteY0" fmla="*/ 260350 h 333375"/>
              <a:gd name="connsiteX1" fmla="*/ 258340 w 338128"/>
              <a:gd name="connsiteY1" fmla="*/ 262820 h 333375"/>
              <a:gd name="connsiteX2" fmla="*/ 255588 w 338128"/>
              <a:gd name="connsiteY2" fmla="*/ 271463 h 333375"/>
              <a:gd name="connsiteX3" fmla="*/ 276226 w 338128"/>
              <a:gd name="connsiteY3" fmla="*/ 271463 h 333375"/>
              <a:gd name="connsiteX4" fmla="*/ 273475 w 338128"/>
              <a:gd name="connsiteY4" fmla="*/ 262820 h 333375"/>
              <a:gd name="connsiteX5" fmla="*/ 266595 w 338128"/>
              <a:gd name="connsiteY5" fmla="*/ 260350 h 333375"/>
              <a:gd name="connsiteX6" fmla="*/ 61119 w 338128"/>
              <a:gd name="connsiteY6" fmla="*/ 260350 h 333375"/>
              <a:gd name="connsiteX7" fmla="*/ 51859 w 338128"/>
              <a:gd name="connsiteY7" fmla="*/ 264319 h 333375"/>
              <a:gd name="connsiteX8" fmla="*/ 49213 w 338128"/>
              <a:gd name="connsiteY8" fmla="*/ 276225 h 333375"/>
              <a:gd name="connsiteX9" fmla="*/ 51859 w 338128"/>
              <a:gd name="connsiteY9" fmla="*/ 288131 h 333375"/>
              <a:gd name="connsiteX10" fmla="*/ 61119 w 338128"/>
              <a:gd name="connsiteY10" fmla="*/ 292100 h 333375"/>
              <a:gd name="connsiteX11" fmla="*/ 70380 w 338128"/>
              <a:gd name="connsiteY11" fmla="*/ 288131 h 333375"/>
              <a:gd name="connsiteX12" fmla="*/ 73026 w 338128"/>
              <a:gd name="connsiteY12" fmla="*/ 276225 h 333375"/>
              <a:gd name="connsiteX13" fmla="*/ 70380 w 338128"/>
              <a:gd name="connsiteY13" fmla="*/ 264319 h 333375"/>
              <a:gd name="connsiteX14" fmla="*/ 61119 w 338128"/>
              <a:gd name="connsiteY14" fmla="*/ 260350 h 333375"/>
              <a:gd name="connsiteX15" fmla="*/ 169863 w 338128"/>
              <a:gd name="connsiteY15" fmla="*/ 250825 h 333375"/>
              <a:gd name="connsiteX16" fmla="*/ 182563 w 338128"/>
              <a:gd name="connsiteY16" fmla="*/ 250825 h 333375"/>
              <a:gd name="connsiteX17" fmla="*/ 182563 w 338128"/>
              <a:gd name="connsiteY17" fmla="*/ 301625 h 333375"/>
              <a:gd name="connsiteX18" fmla="*/ 169863 w 338128"/>
              <a:gd name="connsiteY18" fmla="*/ 301625 h 333375"/>
              <a:gd name="connsiteX19" fmla="*/ 265250 w 338128"/>
              <a:gd name="connsiteY19" fmla="*/ 249237 h 333375"/>
              <a:gd name="connsiteX20" fmla="*/ 283665 w 338128"/>
              <a:gd name="connsiteY20" fmla="*/ 257095 h 333375"/>
              <a:gd name="connsiteX21" fmla="*/ 288926 w 338128"/>
              <a:gd name="connsiteY21" fmla="*/ 279360 h 333375"/>
              <a:gd name="connsiteX22" fmla="*/ 256042 w 338128"/>
              <a:gd name="connsiteY22" fmla="*/ 279360 h 333375"/>
              <a:gd name="connsiteX23" fmla="*/ 258673 w 338128"/>
              <a:gd name="connsiteY23" fmla="*/ 288528 h 333375"/>
              <a:gd name="connsiteX24" fmla="*/ 266565 w 338128"/>
              <a:gd name="connsiteY24" fmla="*/ 292457 h 333375"/>
              <a:gd name="connsiteX25" fmla="*/ 271826 w 338128"/>
              <a:gd name="connsiteY25" fmla="*/ 289838 h 333375"/>
              <a:gd name="connsiteX26" fmla="*/ 275773 w 338128"/>
              <a:gd name="connsiteY26" fmla="*/ 284599 h 333375"/>
              <a:gd name="connsiteX27" fmla="*/ 288926 w 338128"/>
              <a:gd name="connsiteY27" fmla="*/ 287218 h 333375"/>
              <a:gd name="connsiteX28" fmla="*/ 281034 w 338128"/>
              <a:gd name="connsiteY28" fmla="*/ 297696 h 333375"/>
              <a:gd name="connsiteX29" fmla="*/ 266565 w 338128"/>
              <a:gd name="connsiteY29" fmla="*/ 301625 h 333375"/>
              <a:gd name="connsiteX30" fmla="*/ 246834 w 338128"/>
              <a:gd name="connsiteY30" fmla="*/ 293767 h 333375"/>
              <a:gd name="connsiteX31" fmla="*/ 242888 w 338128"/>
              <a:gd name="connsiteY31" fmla="*/ 275431 h 333375"/>
              <a:gd name="connsiteX32" fmla="*/ 249465 w 338128"/>
              <a:gd name="connsiteY32" fmla="*/ 255786 h 333375"/>
              <a:gd name="connsiteX33" fmla="*/ 265250 w 338128"/>
              <a:gd name="connsiteY33" fmla="*/ 249237 h 333375"/>
              <a:gd name="connsiteX34" fmla="*/ 221026 w 338128"/>
              <a:gd name="connsiteY34" fmla="*/ 249237 h 333375"/>
              <a:gd name="connsiteX35" fmla="*/ 228919 w 338128"/>
              <a:gd name="connsiteY35" fmla="*/ 250580 h 333375"/>
              <a:gd name="connsiteX36" fmla="*/ 234180 w 338128"/>
              <a:gd name="connsiteY36" fmla="*/ 254610 h 333375"/>
              <a:gd name="connsiteX37" fmla="*/ 238126 w 338128"/>
              <a:gd name="connsiteY37" fmla="*/ 261327 h 333375"/>
              <a:gd name="connsiteX38" fmla="*/ 238126 w 338128"/>
              <a:gd name="connsiteY38" fmla="*/ 269386 h 333375"/>
              <a:gd name="connsiteX39" fmla="*/ 238126 w 338128"/>
              <a:gd name="connsiteY39" fmla="*/ 301625 h 333375"/>
              <a:gd name="connsiteX40" fmla="*/ 224973 w 338128"/>
              <a:gd name="connsiteY40" fmla="*/ 301625 h 333375"/>
              <a:gd name="connsiteX41" fmla="*/ 224973 w 338128"/>
              <a:gd name="connsiteY41" fmla="*/ 276103 h 333375"/>
              <a:gd name="connsiteX42" fmla="*/ 223657 w 338128"/>
              <a:gd name="connsiteY42" fmla="*/ 265357 h 333375"/>
              <a:gd name="connsiteX43" fmla="*/ 221026 w 338128"/>
              <a:gd name="connsiteY43" fmla="*/ 261327 h 333375"/>
              <a:gd name="connsiteX44" fmla="*/ 217080 w 338128"/>
              <a:gd name="connsiteY44" fmla="*/ 259983 h 333375"/>
              <a:gd name="connsiteX45" fmla="*/ 210503 w 338128"/>
              <a:gd name="connsiteY45" fmla="*/ 261327 h 333375"/>
              <a:gd name="connsiteX46" fmla="*/ 206557 w 338128"/>
              <a:gd name="connsiteY46" fmla="*/ 266700 h 333375"/>
              <a:gd name="connsiteX47" fmla="*/ 205241 w 338128"/>
              <a:gd name="connsiteY47" fmla="*/ 278789 h 333375"/>
              <a:gd name="connsiteX48" fmla="*/ 205241 w 338128"/>
              <a:gd name="connsiteY48" fmla="*/ 301625 h 333375"/>
              <a:gd name="connsiteX49" fmla="*/ 192088 w 338128"/>
              <a:gd name="connsiteY49" fmla="*/ 301625 h 333375"/>
              <a:gd name="connsiteX50" fmla="*/ 192088 w 338128"/>
              <a:gd name="connsiteY50" fmla="*/ 250580 h 333375"/>
              <a:gd name="connsiteX51" fmla="*/ 203926 w 338128"/>
              <a:gd name="connsiteY51" fmla="*/ 250580 h 333375"/>
              <a:gd name="connsiteX52" fmla="*/ 203926 w 338128"/>
              <a:gd name="connsiteY52" fmla="*/ 258640 h 333375"/>
              <a:gd name="connsiteX53" fmla="*/ 221026 w 338128"/>
              <a:gd name="connsiteY53" fmla="*/ 249237 h 333375"/>
              <a:gd name="connsiteX54" fmla="*/ 122601 w 338128"/>
              <a:gd name="connsiteY54" fmla="*/ 249237 h 333375"/>
              <a:gd name="connsiteX55" fmla="*/ 130493 w 338128"/>
              <a:gd name="connsiteY55" fmla="*/ 250580 h 333375"/>
              <a:gd name="connsiteX56" fmla="*/ 135755 w 338128"/>
              <a:gd name="connsiteY56" fmla="*/ 254610 h 333375"/>
              <a:gd name="connsiteX57" fmla="*/ 138385 w 338128"/>
              <a:gd name="connsiteY57" fmla="*/ 261327 h 333375"/>
              <a:gd name="connsiteX58" fmla="*/ 139701 w 338128"/>
              <a:gd name="connsiteY58" fmla="*/ 269386 h 333375"/>
              <a:gd name="connsiteX59" fmla="*/ 139701 w 338128"/>
              <a:gd name="connsiteY59" fmla="*/ 301625 h 333375"/>
              <a:gd name="connsiteX60" fmla="*/ 126547 w 338128"/>
              <a:gd name="connsiteY60" fmla="*/ 301625 h 333375"/>
              <a:gd name="connsiteX61" fmla="*/ 126547 w 338128"/>
              <a:gd name="connsiteY61" fmla="*/ 276103 h 333375"/>
              <a:gd name="connsiteX62" fmla="*/ 125232 w 338128"/>
              <a:gd name="connsiteY62" fmla="*/ 265357 h 333375"/>
              <a:gd name="connsiteX63" fmla="*/ 122601 w 338128"/>
              <a:gd name="connsiteY63" fmla="*/ 261327 h 333375"/>
              <a:gd name="connsiteX64" fmla="*/ 117339 w 338128"/>
              <a:gd name="connsiteY64" fmla="*/ 259983 h 333375"/>
              <a:gd name="connsiteX65" fmla="*/ 112078 w 338128"/>
              <a:gd name="connsiteY65" fmla="*/ 261327 h 333375"/>
              <a:gd name="connsiteX66" fmla="*/ 108132 w 338128"/>
              <a:gd name="connsiteY66" fmla="*/ 266700 h 333375"/>
              <a:gd name="connsiteX67" fmla="*/ 106816 w 338128"/>
              <a:gd name="connsiteY67" fmla="*/ 278789 h 333375"/>
              <a:gd name="connsiteX68" fmla="*/ 106816 w 338128"/>
              <a:gd name="connsiteY68" fmla="*/ 301625 h 333375"/>
              <a:gd name="connsiteX69" fmla="*/ 93663 w 338128"/>
              <a:gd name="connsiteY69" fmla="*/ 301625 h 333375"/>
              <a:gd name="connsiteX70" fmla="*/ 93663 w 338128"/>
              <a:gd name="connsiteY70" fmla="*/ 250580 h 333375"/>
              <a:gd name="connsiteX71" fmla="*/ 106816 w 338128"/>
              <a:gd name="connsiteY71" fmla="*/ 250580 h 333375"/>
              <a:gd name="connsiteX72" fmla="*/ 106816 w 338128"/>
              <a:gd name="connsiteY72" fmla="*/ 258640 h 333375"/>
              <a:gd name="connsiteX73" fmla="*/ 122601 w 338128"/>
              <a:gd name="connsiteY73" fmla="*/ 249237 h 333375"/>
              <a:gd name="connsiteX74" fmla="*/ 61119 w 338128"/>
              <a:gd name="connsiteY74" fmla="*/ 249237 h 333375"/>
              <a:gd name="connsiteX75" fmla="*/ 79455 w 338128"/>
              <a:gd name="connsiteY75" fmla="*/ 257095 h 333375"/>
              <a:gd name="connsiteX76" fmla="*/ 87313 w 338128"/>
              <a:gd name="connsiteY76" fmla="*/ 275431 h 333375"/>
              <a:gd name="connsiteX77" fmla="*/ 79455 w 338128"/>
              <a:gd name="connsiteY77" fmla="*/ 293767 h 333375"/>
              <a:gd name="connsiteX78" fmla="*/ 61119 w 338128"/>
              <a:gd name="connsiteY78" fmla="*/ 301625 h 333375"/>
              <a:gd name="connsiteX79" fmla="*/ 48022 w 338128"/>
              <a:gd name="connsiteY79" fmla="*/ 299006 h 333375"/>
              <a:gd name="connsiteX80" fmla="*/ 38854 w 338128"/>
              <a:gd name="connsiteY80" fmla="*/ 289838 h 333375"/>
              <a:gd name="connsiteX81" fmla="*/ 34925 w 338128"/>
              <a:gd name="connsiteY81" fmla="*/ 275431 h 333375"/>
              <a:gd name="connsiteX82" fmla="*/ 38854 w 338128"/>
              <a:gd name="connsiteY82" fmla="*/ 262334 h 333375"/>
              <a:gd name="connsiteX83" fmla="*/ 48022 w 338128"/>
              <a:gd name="connsiteY83" fmla="*/ 253166 h 333375"/>
              <a:gd name="connsiteX84" fmla="*/ 61119 w 338128"/>
              <a:gd name="connsiteY84" fmla="*/ 249237 h 333375"/>
              <a:gd name="connsiteX85" fmla="*/ 169863 w 338128"/>
              <a:gd name="connsiteY85" fmla="*/ 231775 h 333375"/>
              <a:gd name="connsiteX86" fmla="*/ 182563 w 338128"/>
              <a:gd name="connsiteY86" fmla="*/ 231775 h 333375"/>
              <a:gd name="connsiteX87" fmla="*/ 182563 w 338128"/>
              <a:gd name="connsiteY87" fmla="*/ 244475 h 333375"/>
              <a:gd name="connsiteX88" fmla="*/ 169863 w 338128"/>
              <a:gd name="connsiteY88" fmla="*/ 244475 h 333375"/>
              <a:gd name="connsiteX89" fmla="*/ 147638 w 338128"/>
              <a:gd name="connsiteY89" fmla="*/ 231775 h 333375"/>
              <a:gd name="connsiteX90" fmla="*/ 161926 w 338128"/>
              <a:gd name="connsiteY90" fmla="*/ 231775 h 333375"/>
              <a:gd name="connsiteX91" fmla="*/ 161926 w 338128"/>
              <a:gd name="connsiteY91" fmla="*/ 301625 h 333375"/>
              <a:gd name="connsiteX92" fmla="*/ 147638 w 338128"/>
              <a:gd name="connsiteY92" fmla="*/ 301625 h 333375"/>
              <a:gd name="connsiteX93" fmla="*/ 35674 w 338128"/>
              <a:gd name="connsiteY93" fmla="*/ 217487 h 333375"/>
              <a:gd name="connsiteX94" fmla="*/ 23813 w 338128"/>
              <a:gd name="connsiteY94" fmla="*/ 229159 h 333375"/>
              <a:gd name="connsiteX95" fmla="*/ 23813 w 338128"/>
              <a:gd name="connsiteY95" fmla="*/ 297891 h 333375"/>
              <a:gd name="connsiteX96" fmla="*/ 35674 w 338128"/>
              <a:gd name="connsiteY96" fmla="*/ 309562 h 333375"/>
              <a:gd name="connsiteX97" fmla="*/ 291352 w 338128"/>
              <a:gd name="connsiteY97" fmla="*/ 309562 h 333375"/>
              <a:gd name="connsiteX98" fmla="*/ 303213 w 338128"/>
              <a:gd name="connsiteY98" fmla="*/ 297891 h 333375"/>
              <a:gd name="connsiteX99" fmla="*/ 303213 w 338128"/>
              <a:gd name="connsiteY99" fmla="*/ 229159 h 333375"/>
              <a:gd name="connsiteX100" fmla="*/ 291352 w 338128"/>
              <a:gd name="connsiteY100" fmla="*/ 217487 h 333375"/>
              <a:gd name="connsiteX101" fmla="*/ 167323 w 338128"/>
              <a:gd name="connsiteY101" fmla="*/ 188595 h 333375"/>
              <a:gd name="connsiteX102" fmla="*/ 157163 w 338128"/>
              <a:gd name="connsiteY102" fmla="*/ 193675 h 333375"/>
              <a:gd name="connsiteX103" fmla="*/ 169863 w 338128"/>
              <a:gd name="connsiteY103" fmla="*/ 193675 h 333375"/>
              <a:gd name="connsiteX104" fmla="*/ 167323 w 338128"/>
              <a:gd name="connsiteY104" fmla="*/ 188595 h 333375"/>
              <a:gd name="connsiteX105" fmla="*/ 275321 w 338128"/>
              <a:gd name="connsiteY105" fmla="*/ 76200 h 333375"/>
              <a:gd name="connsiteX106" fmla="*/ 287151 w 338128"/>
              <a:gd name="connsiteY106" fmla="*/ 81459 h 333375"/>
              <a:gd name="connsiteX107" fmla="*/ 288465 w 338128"/>
              <a:gd name="connsiteY107" fmla="*/ 93291 h 333375"/>
              <a:gd name="connsiteX108" fmla="*/ 287151 w 338128"/>
              <a:gd name="connsiteY108" fmla="*/ 95920 h 333375"/>
              <a:gd name="connsiteX109" fmla="*/ 331840 w 338128"/>
              <a:gd name="connsiteY109" fmla="*/ 118269 h 333375"/>
              <a:gd name="connsiteX110" fmla="*/ 337097 w 338128"/>
              <a:gd name="connsiteY110" fmla="*/ 132730 h 333375"/>
              <a:gd name="connsiteX111" fmla="*/ 326582 w 338128"/>
              <a:gd name="connsiteY111" fmla="*/ 153765 h 333375"/>
              <a:gd name="connsiteX112" fmla="*/ 321325 w 338128"/>
              <a:gd name="connsiteY112" fmla="*/ 159023 h 333375"/>
              <a:gd name="connsiteX113" fmla="*/ 312124 w 338128"/>
              <a:gd name="connsiteY113" fmla="*/ 159023 h 333375"/>
              <a:gd name="connsiteX114" fmla="*/ 267435 w 338128"/>
              <a:gd name="connsiteY114" fmla="*/ 136674 h 333375"/>
              <a:gd name="connsiteX115" fmla="*/ 256920 w 338128"/>
              <a:gd name="connsiteY115" fmla="*/ 143248 h 333375"/>
              <a:gd name="connsiteX116" fmla="*/ 246405 w 338128"/>
              <a:gd name="connsiteY116" fmla="*/ 137989 h 333375"/>
              <a:gd name="connsiteX117" fmla="*/ 220117 w 338128"/>
              <a:gd name="connsiteY117" fmla="*/ 99864 h 333375"/>
              <a:gd name="connsiteX118" fmla="*/ 220117 w 338128"/>
              <a:gd name="connsiteY118" fmla="*/ 86717 h 333375"/>
              <a:gd name="connsiteX119" fmla="*/ 229318 w 338128"/>
              <a:gd name="connsiteY119" fmla="*/ 80144 h 333375"/>
              <a:gd name="connsiteX120" fmla="*/ 166150 w 338128"/>
              <a:gd name="connsiteY120" fmla="*/ 0 h 333375"/>
              <a:gd name="connsiteX121" fmla="*/ 274279 w 338128"/>
              <a:gd name="connsiteY121" fmla="*/ 59062 h 333375"/>
              <a:gd name="connsiteX122" fmla="*/ 247906 w 338128"/>
              <a:gd name="connsiteY122" fmla="*/ 61687 h 333375"/>
              <a:gd name="connsiteX123" fmla="*/ 172743 w 338128"/>
              <a:gd name="connsiteY123" fmla="*/ 23625 h 333375"/>
              <a:gd name="connsiteX124" fmla="*/ 170106 w 338128"/>
              <a:gd name="connsiteY124" fmla="*/ 24937 h 333375"/>
              <a:gd name="connsiteX125" fmla="*/ 174061 w 338128"/>
              <a:gd name="connsiteY125" fmla="*/ 34125 h 333375"/>
              <a:gd name="connsiteX126" fmla="*/ 170106 w 338128"/>
              <a:gd name="connsiteY126" fmla="*/ 40687 h 333375"/>
              <a:gd name="connsiteX127" fmla="*/ 160875 w 338128"/>
              <a:gd name="connsiteY127" fmla="*/ 31500 h 333375"/>
              <a:gd name="connsiteX128" fmla="*/ 154282 w 338128"/>
              <a:gd name="connsiteY128" fmla="*/ 27562 h 333375"/>
              <a:gd name="connsiteX129" fmla="*/ 145051 w 338128"/>
              <a:gd name="connsiteY129" fmla="*/ 30187 h 333375"/>
              <a:gd name="connsiteX130" fmla="*/ 135821 w 338128"/>
              <a:gd name="connsiteY130" fmla="*/ 32812 h 333375"/>
              <a:gd name="connsiteX131" fmla="*/ 122634 w 338128"/>
              <a:gd name="connsiteY131" fmla="*/ 39375 h 333375"/>
              <a:gd name="connsiteX132" fmla="*/ 127909 w 338128"/>
              <a:gd name="connsiteY132" fmla="*/ 44625 h 333375"/>
              <a:gd name="connsiteX133" fmla="*/ 139777 w 338128"/>
              <a:gd name="connsiteY133" fmla="*/ 43312 h 333375"/>
              <a:gd name="connsiteX134" fmla="*/ 149007 w 338128"/>
              <a:gd name="connsiteY134" fmla="*/ 44625 h 333375"/>
              <a:gd name="connsiteX135" fmla="*/ 152963 w 338128"/>
              <a:gd name="connsiteY135" fmla="*/ 53812 h 333375"/>
              <a:gd name="connsiteX136" fmla="*/ 155600 w 338128"/>
              <a:gd name="connsiteY136" fmla="*/ 63000 h 333375"/>
              <a:gd name="connsiteX137" fmla="*/ 156919 w 338128"/>
              <a:gd name="connsiteY137" fmla="*/ 68250 h 333375"/>
              <a:gd name="connsiteX138" fmla="*/ 160875 w 338128"/>
              <a:gd name="connsiteY138" fmla="*/ 65625 h 333375"/>
              <a:gd name="connsiteX139" fmla="*/ 170106 w 338128"/>
              <a:gd name="connsiteY139" fmla="*/ 74812 h 333375"/>
              <a:gd name="connsiteX140" fmla="*/ 159556 w 338128"/>
              <a:gd name="connsiteY140" fmla="*/ 82688 h 333375"/>
              <a:gd name="connsiteX141" fmla="*/ 143733 w 338128"/>
              <a:gd name="connsiteY141" fmla="*/ 72187 h 333375"/>
              <a:gd name="connsiteX142" fmla="*/ 126590 w 338128"/>
              <a:gd name="connsiteY142" fmla="*/ 56437 h 333375"/>
              <a:gd name="connsiteX143" fmla="*/ 113404 w 338128"/>
              <a:gd name="connsiteY143" fmla="*/ 48562 h 333375"/>
              <a:gd name="connsiteX144" fmla="*/ 102854 w 338128"/>
              <a:gd name="connsiteY144" fmla="*/ 52500 h 333375"/>
              <a:gd name="connsiteX145" fmla="*/ 85712 w 338128"/>
              <a:gd name="connsiteY145" fmla="*/ 69562 h 333375"/>
              <a:gd name="connsiteX146" fmla="*/ 79119 w 338128"/>
              <a:gd name="connsiteY146" fmla="*/ 89250 h 333375"/>
              <a:gd name="connsiteX147" fmla="*/ 88349 w 338128"/>
              <a:gd name="connsiteY147" fmla="*/ 105000 h 333375"/>
              <a:gd name="connsiteX148" fmla="*/ 100217 w 338128"/>
              <a:gd name="connsiteY148" fmla="*/ 114188 h 333375"/>
              <a:gd name="connsiteX149" fmla="*/ 108129 w 338128"/>
              <a:gd name="connsiteY149" fmla="*/ 116813 h 333375"/>
              <a:gd name="connsiteX150" fmla="*/ 112085 w 338128"/>
              <a:gd name="connsiteY150" fmla="*/ 123375 h 333375"/>
              <a:gd name="connsiteX151" fmla="*/ 101536 w 338128"/>
              <a:gd name="connsiteY151" fmla="*/ 123375 h 333375"/>
              <a:gd name="connsiteX152" fmla="*/ 98898 w 338128"/>
              <a:gd name="connsiteY152" fmla="*/ 141750 h 333375"/>
              <a:gd name="connsiteX153" fmla="*/ 93624 w 338128"/>
              <a:gd name="connsiteY153" fmla="*/ 164063 h 333375"/>
              <a:gd name="connsiteX154" fmla="*/ 97580 w 338128"/>
              <a:gd name="connsiteY154" fmla="*/ 194250 h 333375"/>
              <a:gd name="connsiteX155" fmla="*/ 145051 w 338128"/>
              <a:gd name="connsiteY155" fmla="*/ 194250 h 333375"/>
              <a:gd name="connsiteX156" fmla="*/ 159556 w 338128"/>
              <a:gd name="connsiteY156" fmla="*/ 174563 h 333375"/>
              <a:gd name="connsiteX157" fmla="*/ 176699 w 338128"/>
              <a:gd name="connsiteY157" fmla="*/ 152250 h 333375"/>
              <a:gd name="connsiteX158" fmla="*/ 193841 w 338128"/>
              <a:gd name="connsiteY158" fmla="*/ 143063 h 333375"/>
              <a:gd name="connsiteX159" fmla="*/ 195160 w 338128"/>
              <a:gd name="connsiteY159" fmla="*/ 136500 h 333375"/>
              <a:gd name="connsiteX160" fmla="*/ 185929 w 338128"/>
              <a:gd name="connsiteY160" fmla="*/ 129938 h 333375"/>
              <a:gd name="connsiteX161" fmla="*/ 181973 w 338128"/>
              <a:gd name="connsiteY161" fmla="*/ 118125 h 333375"/>
              <a:gd name="connsiteX162" fmla="*/ 175380 w 338128"/>
              <a:gd name="connsiteY162" fmla="*/ 102375 h 333375"/>
              <a:gd name="connsiteX163" fmla="*/ 179336 w 338128"/>
              <a:gd name="connsiteY163" fmla="*/ 94500 h 333375"/>
              <a:gd name="connsiteX164" fmla="*/ 187248 w 338128"/>
              <a:gd name="connsiteY164" fmla="*/ 112875 h 333375"/>
              <a:gd name="connsiteX165" fmla="*/ 197797 w 338128"/>
              <a:gd name="connsiteY165" fmla="*/ 122063 h 333375"/>
              <a:gd name="connsiteX166" fmla="*/ 212302 w 338128"/>
              <a:gd name="connsiteY166" fmla="*/ 118125 h 333375"/>
              <a:gd name="connsiteX167" fmla="*/ 242632 w 338128"/>
              <a:gd name="connsiteY167" fmla="*/ 165375 h 333375"/>
              <a:gd name="connsiteX168" fmla="*/ 257137 w 338128"/>
              <a:gd name="connsiteY168" fmla="*/ 173250 h 333375"/>
              <a:gd name="connsiteX169" fmla="*/ 258455 w 338128"/>
              <a:gd name="connsiteY169" fmla="*/ 173250 h 333375"/>
              <a:gd name="connsiteX170" fmla="*/ 272961 w 338128"/>
              <a:gd name="connsiteY170" fmla="*/ 162750 h 333375"/>
              <a:gd name="connsiteX171" fmla="*/ 274279 w 338128"/>
              <a:gd name="connsiteY171" fmla="*/ 160125 h 333375"/>
              <a:gd name="connsiteX172" fmla="*/ 290103 w 338128"/>
              <a:gd name="connsiteY172" fmla="*/ 168000 h 333375"/>
              <a:gd name="connsiteX173" fmla="*/ 278235 w 338128"/>
              <a:gd name="connsiteY173" fmla="*/ 194250 h 333375"/>
              <a:gd name="connsiteX174" fmla="*/ 305927 w 338128"/>
              <a:gd name="connsiteY174" fmla="*/ 194250 h 333375"/>
              <a:gd name="connsiteX175" fmla="*/ 327025 w 338128"/>
              <a:gd name="connsiteY175" fmla="*/ 213938 h 333375"/>
              <a:gd name="connsiteX176" fmla="*/ 327025 w 338128"/>
              <a:gd name="connsiteY176" fmla="*/ 312375 h 333375"/>
              <a:gd name="connsiteX177" fmla="*/ 305927 w 338128"/>
              <a:gd name="connsiteY177" fmla="*/ 333375 h 333375"/>
              <a:gd name="connsiteX178" fmla="*/ 19779 w 338128"/>
              <a:gd name="connsiteY178" fmla="*/ 333375 h 333375"/>
              <a:gd name="connsiteX179" fmla="*/ 0 w 338128"/>
              <a:gd name="connsiteY179" fmla="*/ 312375 h 333375"/>
              <a:gd name="connsiteX180" fmla="*/ 0 w 338128"/>
              <a:gd name="connsiteY180" fmla="*/ 211313 h 333375"/>
              <a:gd name="connsiteX181" fmla="*/ 18461 w 338128"/>
              <a:gd name="connsiteY181" fmla="*/ 194250 h 333375"/>
              <a:gd name="connsiteX182" fmla="*/ 54064 w 338128"/>
              <a:gd name="connsiteY182" fmla="*/ 194250 h 333375"/>
              <a:gd name="connsiteX183" fmla="*/ 36922 w 338128"/>
              <a:gd name="connsiteY183" fmla="*/ 129938 h 333375"/>
              <a:gd name="connsiteX184" fmla="*/ 166150 w 338128"/>
              <a:gd name="connsiteY18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38128" h="333375">
                <a:moveTo>
                  <a:pt x="266595" y="260350"/>
                </a:moveTo>
                <a:cubicBezTo>
                  <a:pt x="263843" y="260350"/>
                  <a:pt x="261092" y="261585"/>
                  <a:pt x="258340" y="262820"/>
                </a:cubicBezTo>
                <a:cubicBezTo>
                  <a:pt x="256964" y="265289"/>
                  <a:pt x="255588" y="267759"/>
                  <a:pt x="255588" y="271463"/>
                </a:cubicBezTo>
                <a:cubicBezTo>
                  <a:pt x="255588" y="271463"/>
                  <a:pt x="255588" y="271463"/>
                  <a:pt x="276226" y="271463"/>
                </a:cubicBezTo>
                <a:cubicBezTo>
                  <a:pt x="276226" y="267759"/>
                  <a:pt x="274850" y="265289"/>
                  <a:pt x="273475" y="262820"/>
                </a:cubicBezTo>
                <a:cubicBezTo>
                  <a:pt x="272099" y="261585"/>
                  <a:pt x="269347" y="260350"/>
                  <a:pt x="266595" y="260350"/>
                </a:cubicBezTo>
                <a:close/>
                <a:moveTo>
                  <a:pt x="61119" y="260350"/>
                </a:moveTo>
                <a:cubicBezTo>
                  <a:pt x="57150" y="260350"/>
                  <a:pt x="54505" y="261673"/>
                  <a:pt x="51859" y="264319"/>
                </a:cubicBezTo>
                <a:cubicBezTo>
                  <a:pt x="50536" y="266965"/>
                  <a:pt x="49213" y="270933"/>
                  <a:pt x="49213" y="276225"/>
                </a:cubicBezTo>
                <a:cubicBezTo>
                  <a:pt x="49213" y="281517"/>
                  <a:pt x="50536" y="285486"/>
                  <a:pt x="51859" y="288131"/>
                </a:cubicBezTo>
                <a:cubicBezTo>
                  <a:pt x="54505" y="290777"/>
                  <a:pt x="57150" y="292100"/>
                  <a:pt x="61119" y="292100"/>
                </a:cubicBezTo>
                <a:cubicBezTo>
                  <a:pt x="65088" y="292100"/>
                  <a:pt x="67734" y="290777"/>
                  <a:pt x="70380" y="288131"/>
                </a:cubicBezTo>
                <a:cubicBezTo>
                  <a:pt x="71703" y="285486"/>
                  <a:pt x="73026" y="281517"/>
                  <a:pt x="73026" y="276225"/>
                </a:cubicBezTo>
                <a:cubicBezTo>
                  <a:pt x="73026" y="270933"/>
                  <a:pt x="71703" y="266965"/>
                  <a:pt x="70380" y="264319"/>
                </a:cubicBezTo>
                <a:cubicBezTo>
                  <a:pt x="67734" y="261673"/>
                  <a:pt x="65088" y="260350"/>
                  <a:pt x="61119" y="260350"/>
                </a:cubicBezTo>
                <a:close/>
                <a:moveTo>
                  <a:pt x="169863" y="250825"/>
                </a:moveTo>
                <a:lnTo>
                  <a:pt x="182563" y="250825"/>
                </a:lnTo>
                <a:lnTo>
                  <a:pt x="182563" y="301625"/>
                </a:lnTo>
                <a:lnTo>
                  <a:pt x="169863" y="301625"/>
                </a:lnTo>
                <a:close/>
                <a:moveTo>
                  <a:pt x="265250" y="249237"/>
                </a:moveTo>
                <a:cubicBezTo>
                  <a:pt x="273142" y="249237"/>
                  <a:pt x="278403" y="251857"/>
                  <a:pt x="283665" y="257095"/>
                </a:cubicBezTo>
                <a:cubicBezTo>
                  <a:pt x="287611" y="262334"/>
                  <a:pt x="288926" y="268883"/>
                  <a:pt x="288926" y="279360"/>
                </a:cubicBezTo>
                <a:cubicBezTo>
                  <a:pt x="288926" y="279360"/>
                  <a:pt x="288926" y="279360"/>
                  <a:pt x="256042" y="279360"/>
                </a:cubicBezTo>
                <a:cubicBezTo>
                  <a:pt x="256042" y="283289"/>
                  <a:pt x="257357" y="285909"/>
                  <a:pt x="258673" y="288528"/>
                </a:cubicBezTo>
                <a:cubicBezTo>
                  <a:pt x="261303" y="291148"/>
                  <a:pt x="263934" y="292457"/>
                  <a:pt x="266565" y="292457"/>
                </a:cubicBezTo>
                <a:cubicBezTo>
                  <a:pt x="269196" y="292457"/>
                  <a:pt x="270511" y="291148"/>
                  <a:pt x="271826" y="289838"/>
                </a:cubicBezTo>
                <a:cubicBezTo>
                  <a:pt x="273142" y="288528"/>
                  <a:pt x="274457" y="287218"/>
                  <a:pt x="275773" y="284599"/>
                </a:cubicBezTo>
                <a:cubicBezTo>
                  <a:pt x="275773" y="284599"/>
                  <a:pt x="275773" y="284599"/>
                  <a:pt x="288926" y="287218"/>
                </a:cubicBezTo>
                <a:cubicBezTo>
                  <a:pt x="286296" y="291148"/>
                  <a:pt x="283665" y="295077"/>
                  <a:pt x="281034" y="297696"/>
                </a:cubicBezTo>
                <a:cubicBezTo>
                  <a:pt x="277088" y="300315"/>
                  <a:pt x="271826" y="301625"/>
                  <a:pt x="266565" y="301625"/>
                </a:cubicBezTo>
                <a:cubicBezTo>
                  <a:pt x="257357" y="301625"/>
                  <a:pt x="252096" y="299006"/>
                  <a:pt x="246834" y="293767"/>
                </a:cubicBezTo>
                <a:cubicBezTo>
                  <a:pt x="244204" y="288528"/>
                  <a:pt x="242888" y="283289"/>
                  <a:pt x="242888" y="275431"/>
                </a:cubicBezTo>
                <a:cubicBezTo>
                  <a:pt x="242888" y="267573"/>
                  <a:pt x="244204" y="261024"/>
                  <a:pt x="249465" y="255786"/>
                </a:cubicBezTo>
                <a:cubicBezTo>
                  <a:pt x="253411" y="251857"/>
                  <a:pt x="258673" y="249237"/>
                  <a:pt x="265250" y="249237"/>
                </a:cubicBezTo>
                <a:close/>
                <a:moveTo>
                  <a:pt x="221026" y="249237"/>
                </a:moveTo>
                <a:cubicBezTo>
                  <a:pt x="223657" y="249237"/>
                  <a:pt x="226288" y="249237"/>
                  <a:pt x="228919" y="250580"/>
                </a:cubicBezTo>
                <a:cubicBezTo>
                  <a:pt x="231549" y="251924"/>
                  <a:pt x="234180" y="253267"/>
                  <a:pt x="234180" y="254610"/>
                </a:cubicBezTo>
                <a:cubicBezTo>
                  <a:pt x="235496" y="257297"/>
                  <a:pt x="236811" y="258640"/>
                  <a:pt x="238126" y="261327"/>
                </a:cubicBezTo>
                <a:cubicBezTo>
                  <a:pt x="238126" y="262670"/>
                  <a:pt x="238126" y="265357"/>
                  <a:pt x="238126" y="269386"/>
                </a:cubicBezTo>
                <a:cubicBezTo>
                  <a:pt x="238126" y="269386"/>
                  <a:pt x="238126" y="269386"/>
                  <a:pt x="238126" y="301625"/>
                </a:cubicBezTo>
                <a:cubicBezTo>
                  <a:pt x="238126" y="301625"/>
                  <a:pt x="238126" y="301625"/>
                  <a:pt x="224973" y="301625"/>
                </a:cubicBezTo>
                <a:cubicBezTo>
                  <a:pt x="224973" y="301625"/>
                  <a:pt x="224973" y="301625"/>
                  <a:pt x="224973" y="276103"/>
                </a:cubicBezTo>
                <a:cubicBezTo>
                  <a:pt x="224973" y="270730"/>
                  <a:pt x="224973" y="266700"/>
                  <a:pt x="223657" y="265357"/>
                </a:cubicBezTo>
                <a:cubicBezTo>
                  <a:pt x="223657" y="262670"/>
                  <a:pt x="222342" y="261327"/>
                  <a:pt x="221026" y="261327"/>
                </a:cubicBezTo>
                <a:cubicBezTo>
                  <a:pt x="219711" y="259983"/>
                  <a:pt x="218396" y="259983"/>
                  <a:pt x="217080" y="259983"/>
                </a:cubicBezTo>
                <a:cubicBezTo>
                  <a:pt x="214449" y="259983"/>
                  <a:pt x="211818" y="259983"/>
                  <a:pt x="210503" y="261327"/>
                </a:cubicBezTo>
                <a:cubicBezTo>
                  <a:pt x="207872" y="262670"/>
                  <a:pt x="207872" y="264013"/>
                  <a:pt x="206557" y="266700"/>
                </a:cubicBezTo>
                <a:cubicBezTo>
                  <a:pt x="206557" y="269386"/>
                  <a:pt x="205241" y="273416"/>
                  <a:pt x="205241" y="278789"/>
                </a:cubicBezTo>
                <a:lnTo>
                  <a:pt x="205241" y="301625"/>
                </a:lnTo>
                <a:cubicBezTo>
                  <a:pt x="205241" y="301625"/>
                  <a:pt x="205241" y="301625"/>
                  <a:pt x="192088" y="301625"/>
                </a:cubicBezTo>
                <a:cubicBezTo>
                  <a:pt x="192088" y="301625"/>
                  <a:pt x="192088" y="301625"/>
                  <a:pt x="192088" y="250580"/>
                </a:cubicBezTo>
                <a:cubicBezTo>
                  <a:pt x="192088" y="250580"/>
                  <a:pt x="192088" y="250580"/>
                  <a:pt x="203926" y="250580"/>
                </a:cubicBezTo>
                <a:cubicBezTo>
                  <a:pt x="203926" y="250580"/>
                  <a:pt x="203926" y="250580"/>
                  <a:pt x="203926" y="258640"/>
                </a:cubicBezTo>
                <a:cubicBezTo>
                  <a:pt x="209188" y="251924"/>
                  <a:pt x="214449" y="249237"/>
                  <a:pt x="221026" y="249237"/>
                </a:cubicBezTo>
                <a:close/>
                <a:moveTo>
                  <a:pt x="122601" y="249237"/>
                </a:moveTo>
                <a:cubicBezTo>
                  <a:pt x="125232" y="249237"/>
                  <a:pt x="127862" y="249237"/>
                  <a:pt x="130493" y="250580"/>
                </a:cubicBezTo>
                <a:cubicBezTo>
                  <a:pt x="133124" y="251924"/>
                  <a:pt x="134439" y="253267"/>
                  <a:pt x="135755" y="254610"/>
                </a:cubicBezTo>
                <a:cubicBezTo>
                  <a:pt x="137070" y="257297"/>
                  <a:pt x="138385" y="258640"/>
                  <a:pt x="138385" y="261327"/>
                </a:cubicBezTo>
                <a:cubicBezTo>
                  <a:pt x="139701" y="262670"/>
                  <a:pt x="139701" y="265357"/>
                  <a:pt x="139701" y="269386"/>
                </a:cubicBezTo>
                <a:cubicBezTo>
                  <a:pt x="139701" y="269386"/>
                  <a:pt x="139701" y="269386"/>
                  <a:pt x="139701" y="301625"/>
                </a:cubicBezTo>
                <a:cubicBezTo>
                  <a:pt x="139701" y="301625"/>
                  <a:pt x="139701" y="301625"/>
                  <a:pt x="126547" y="301625"/>
                </a:cubicBezTo>
                <a:cubicBezTo>
                  <a:pt x="126547" y="301625"/>
                  <a:pt x="126547" y="301625"/>
                  <a:pt x="126547" y="276103"/>
                </a:cubicBezTo>
                <a:cubicBezTo>
                  <a:pt x="126547" y="270730"/>
                  <a:pt x="125232" y="266700"/>
                  <a:pt x="125232" y="265357"/>
                </a:cubicBezTo>
                <a:cubicBezTo>
                  <a:pt x="125232" y="262670"/>
                  <a:pt x="123916" y="261327"/>
                  <a:pt x="122601" y="261327"/>
                </a:cubicBezTo>
                <a:cubicBezTo>
                  <a:pt x="121286" y="259983"/>
                  <a:pt x="119970" y="259983"/>
                  <a:pt x="117339" y="259983"/>
                </a:cubicBezTo>
                <a:cubicBezTo>
                  <a:pt x="116024" y="259983"/>
                  <a:pt x="113393" y="259983"/>
                  <a:pt x="112078" y="261327"/>
                </a:cubicBezTo>
                <a:cubicBezTo>
                  <a:pt x="109447" y="262670"/>
                  <a:pt x="108132" y="264013"/>
                  <a:pt x="108132" y="266700"/>
                </a:cubicBezTo>
                <a:cubicBezTo>
                  <a:pt x="106816" y="269386"/>
                  <a:pt x="106816" y="273416"/>
                  <a:pt x="106816" y="278789"/>
                </a:cubicBezTo>
                <a:lnTo>
                  <a:pt x="106816" y="301625"/>
                </a:lnTo>
                <a:cubicBezTo>
                  <a:pt x="106816" y="301625"/>
                  <a:pt x="106816" y="301625"/>
                  <a:pt x="93663" y="301625"/>
                </a:cubicBezTo>
                <a:cubicBezTo>
                  <a:pt x="93663" y="301625"/>
                  <a:pt x="93663" y="301625"/>
                  <a:pt x="93663" y="250580"/>
                </a:cubicBezTo>
                <a:cubicBezTo>
                  <a:pt x="93663" y="250580"/>
                  <a:pt x="93663" y="250580"/>
                  <a:pt x="106816" y="250580"/>
                </a:cubicBezTo>
                <a:cubicBezTo>
                  <a:pt x="106816" y="250580"/>
                  <a:pt x="106816" y="250580"/>
                  <a:pt x="106816" y="258640"/>
                </a:cubicBezTo>
                <a:cubicBezTo>
                  <a:pt x="110763" y="251924"/>
                  <a:pt x="116024" y="249237"/>
                  <a:pt x="122601" y="249237"/>
                </a:cubicBezTo>
                <a:close/>
                <a:moveTo>
                  <a:pt x="61119" y="249237"/>
                </a:moveTo>
                <a:cubicBezTo>
                  <a:pt x="68977" y="249237"/>
                  <a:pt x="75525" y="251857"/>
                  <a:pt x="79455" y="257095"/>
                </a:cubicBezTo>
                <a:cubicBezTo>
                  <a:pt x="84693" y="261024"/>
                  <a:pt x="87313" y="267573"/>
                  <a:pt x="87313" y="275431"/>
                </a:cubicBezTo>
                <a:cubicBezTo>
                  <a:pt x="87313" y="283289"/>
                  <a:pt x="84693" y="289838"/>
                  <a:pt x="79455" y="293767"/>
                </a:cubicBezTo>
                <a:cubicBezTo>
                  <a:pt x="74216" y="299006"/>
                  <a:pt x="68977" y="301625"/>
                  <a:pt x="61119" y="301625"/>
                </a:cubicBezTo>
                <a:cubicBezTo>
                  <a:pt x="57190" y="301625"/>
                  <a:pt x="51951" y="300315"/>
                  <a:pt x="48022" y="299006"/>
                </a:cubicBezTo>
                <a:cubicBezTo>
                  <a:pt x="44093" y="296386"/>
                  <a:pt x="40164" y="293767"/>
                  <a:pt x="38854" y="289838"/>
                </a:cubicBezTo>
                <a:cubicBezTo>
                  <a:pt x="36234" y="285909"/>
                  <a:pt x="34925" y="280670"/>
                  <a:pt x="34925" y="275431"/>
                </a:cubicBezTo>
                <a:cubicBezTo>
                  <a:pt x="34925" y="270192"/>
                  <a:pt x="36234" y="266263"/>
                  <a:pt x="38854" y="262334"/>
                </a:cubicBezTo>
                <a:cubicBezTo>
                  <a:pt x="40164" y="258405"/>
                  <a:pt x="44093" y="254476"/>
                  <a:pt x="48022" y="253166"/>
                </a:cubicBezTo>
                <a:cubicBezTo>
                  <a:pt x="51951" y="250547"/>
                  <a:pt x="55880" y="249237"/>
                  <a:pt x="61119" y="249237"/>
                </a:cubicBezTo>
                <a:close/>
                <a:moveTo>
                  <a:pt x="169863" y="231775"/>
                </a:moveTo>
                <a:lnTo>
                  <a:pt x="182563" y="231775"/>
                </a:lnTo>
                <a:lnTo>
                  <a:pt x="182563" y="244475"/>
                </a:lnTo>
                <a:lnTo>
                  <a:pt x="169863" y="244475"/>
                </a:lnTo>
                <a:close/>
                <a:moveTo>
                  <a:pt x="147638" y="231775"/>
                </a:moveTo>
                <a:lnTo>
                  <a:pt x="161926" y="231775"/>
                </a:lnTo>
                <a:lnTo>
                  <a:pt x="161926" y="301625"/>
                </a:lnTo>
                <a:lnTo>
                  <a:pt x="147638" y="301625"/>
                </a:lnTo>
                <a:close/>
                <a:moveTo>
                  <a:pt x="35674" y="217487"/>
                </a:moveTo>
                <a:cubicBezTo>
                  <a:pt x="29084" y="217487"/>
                  <a:pt x="23813" y="222674"/>
                  <a:pt x="23813" y="229159"/>
                </a:cubicBezTo>
                <a:cubicBezTo>
                  <a:pt x="23813" y="229159"/>
                  <a:pt x="23813" y="229159"/>
                  <a:pt x="23813" y="297891"/>
                </a:cubicBezTo>
                <a:cubicBezTo>
                  <a:pt x="23813" y="304375"/>
                  <a:pt x="29084" y="309562"/>
                  <a:pt x="35674" y="309562"/>
                </a:cubicBezTo>
                <a:cubicBezTo>
                  <a:pt x="35674" y="309562"/>
                  <a:pt x="35674" y="309562"/>
                  <a:pt x="291352" y="309562"/>
                </a:cubicBezTo>
                <a:cubicBezTo>
                  <a:pt x="297942" y="309562"/>
                  <a:pt x="303213" y="304375"/>
                  <a:pt x="303213" y="297891"/>
                </a:cubicBezTo>
                <a:cubicBezTo>
                  <a:pt x="303213" y="297891"/>
                  <a:pt x="303213" y="297891"/>
                  <a:pt x="303213" y="229159"/>
                </a:cubicBezTo>
                <a:cubicBezTo>
                  <a:pt x="303213" y="222674"/>
                  <a:pt x="297942" y="217487"/>
                  <a:pt x="291352" y="217487"/>
                </a:cubicBezTo>
                <a:close/>
                <a:moveTo>
                  <a:pt x="167323" y="188595"/>
                </a:moveTo>
                <a:cubicBezTo>
                  <a:pt x="163513" y="188595"/>
                  <a:pt x="159703" y="189865"/>
                  <a:pt x="157163" y="193675"/>
                </a:cubicBezTo>
                <a:cubicBezTo>
                  <a:pt x="157163" y="193675"/>
                  <a:pt x="157163" y="193675"/>
                  <a:pt x="169863" y="193675"/>
                </a:cubicBezTo>
                <a:cubicBezTo>
                  <a:pt x="169863" y="189865"/>
                  <a:pt x="169863" y="187325"/>
                  <a:pt x="167323" y="188595"/>
                </a:cubicBezTo>
                <a:close/>
                <a:moveTo>
                  <a:pt x="275321" y="76200"/>
                </a:moveTo>
                <a:cubicBezTo>
                  <a:pt x="280579" y="76200"/>
                  <a:pt x="284522" y="77515"/>
                  <a:pt x="287151" y="81459"/>
                </a:cubicBezTo>
                <a:cubicBezTo>
                  <a:pt x="289780" y="85403"/>
                  <a:pt x="289780" y="89347"/>
                  <a:pt x="288465" y="93291"/>
                </a:cubicBezTo>
                <a:cubicBezTo>
                  <a:pt x="288465" y="93291"/>
                  <a:pt x="288465" y="93291"/>
                  <a:pt x="287151" y="95920"/>
                </a:cubicBezTo>
                <a:cubicBezTo>
                  <a:pt x="287151" y="95920"/>
                  <a:pt x="287151" y="95920"/>
                  <a:pt x="331840" y="118269"/>
                </a:cubicBezTo>
                <a:cubicBezTo>
                  <a:pt x="337097" y="120898"/>
                  <a:pt x="339726" y="127472"/>
                  <a:pt x="337097" y="132730"/>
                </a:cubicBezTo>
                <a:cubicBezTo>
                  <a:pt x="337097" y="132730"/>
                  <a:pt x="337097" y="132730"/>
                  <a:pt x="326582" y="153765"/>
                </a:cubicBezTo>
                <a:cubicBezTo>
                  <a:pt x="325268" y="156394"/>
                  <a:pt x="323954" y="159023"/>
                  <a:pt x="321325" y="159023"/>
                </a:cubicBezTo>
                <a:cubicBezTo>
                  <a:pt x="318696" y="160338"/>
                  <a:pt x="314753" y="160338"/>
                  <a:pt x="312124" y="159023"/>
                </a:cubicBezTo>
                <a:cubicBezTo>
                  <a:pt x="312124" y="159023"/>
                  <a:pt x="312124" y="159023"/>
                  <a:pt x="267435" y="136674"/>
                </a:cubicBezTo>
                <a:cubicBezTo>
                  <a:pt x="264806" y="140618"/>
                  <a:pt x="260863" y="143248"/>
                  <a:pt x="256920" y="143248"/>
                </a:cubicBezTo>
                <a:cubicBezTo>
                  <a:pt x="252977" y="144562"/>
                  <a:pt x="249034" y="141933"/>
                  <a:pt x="246405" y="137989"/>
                </a:cubicBezTo>
                <a:cubicBezTo>
                  <a:pt x="246405" y="137989"/>
                  <a:pt x="246405" y="137989"/>
                  <a:pt x="220117" y="99864"/>
                </a:cubicBezTo>
                <a:cubicBezTo>
                  <a:pt x="218803" y="95920"/>
                  <a:pt x="217488" y="90661"/>
                  <a:pt x="220117" y="86717"/>
                </a:cubicBezTo>
                <a:cubicBezTo>
                  <a:pt x="221431" y="84088"/>
                  <a:pt x="225375" y="81459"/>
                  <a:pt x="229318" y="80144"/>
                </a:cubicBezTo>
                <a:close/>
                <a:moveTo>
                  <a:pt x="166150" y="0"/>
                </a:moveTo>
                <a:cubicBezTo>
                  <a:pt x="210984" y="0"/>
                  <a:pt x="251862" y="23625"/>
                  <a:pt x="274279" y="59062"/>
                </a:cubicBezTo>
                <a:cubicBezTo>
                  <a:pt x="274279" y="59062"/>
                  <a:pt x="274279" y="59062"/>
                  <a:pt x="247906" y="61687"/>
                </a:cubicBezTo>
                <a:cubicBezTo>
                  <a:pt x="229445" y="39375"/>
                  <a:pt x="203072" y="24937"/>
                  <a:pt x="172743" y="23625"/>
                </a:cubicBezTo>
                <a:cubicBezTo>
                  <a:pt x="171424" y="23625"/>
                  <a:pt x="170106" y="24937"/>
                  <a:pt x="170106" y="24937"/>
                </a:cubicBezTo>
                <a:cubicBezTo>
                  <a:pt x="167468" y="30187"/>
                  <a:pt x="171424" y="31500"/>
                  <a:pt x="174061" y="34125"/>
                </a:cubicBezTo>
                <a:cubicBezTo>
                  <a:pt x="179336" y="36750"/>
                  <a:pt x="172743" y="39375"/>
                  <a:pt x="170106" y="40687"/>
                </a:cubicBezTo>
                <a:cubicBezTo>
                  <a:pt x="163512" y="40687"/>
                  <a:pt x="163512" y="35437"/>
                  <a:pt x="160875" y="31500"/>
                </a:cubicBezTo>
                <a:cubicBezTo>
                  <a:pt x="159556" y="30187"/>
                  <a:pt x="155600" y="28875"/>
                  <a:pt x="154282" y="27562"/>
                </a:cubicBezTo>
                <a:cubicBezTo>
                  <a:pt x="151644" y="27562"/>
                  <a:pt x="146370" y="28875"/>
                  <a:pt x="145051" y="30187"/>
                </a:cubicBezTo>
                <a:cubicBezTo>
                  <a:pt x="143733" y="32812"/>
                  <a:pt x="139777" y="32812"/>
                  <a:pt x="135821" y="32812"/>
                </a:cubicBezTo>
                <a:cubicBezTo>
                  <a:pt x="131865" y="34125"/>
                  <a:pt x="122634" y="36750"/>
                  <a:pt x="122634" y="39375"/>
                </a:cubicBezTo>
                <a:cubicBezTo>
                  <a:pt x="122634" y="42000"/>
                  <a:pt x="123953" y="44625"/>
                  <a:pt x="127909" y="44625"/>
                </a:cubicBezTo>
                <a:cubicBezTo>
                  <a:pt x="130546" y="44625"/>
                  <a:pt x="135821" y="42000"/>
                  <a:pt x="139777" y="43312"/>
                </a:cubicBezTo>
                <a:cubicBezTo>
                  <a:pt x="142414" y="44625"/>
                  <a:pt x="146370" y="42000"/>
                  <a:pt x="149007" y="44625"/>
                </a:cubicBezTo>
                <a:cubicBezTo>
                  <a:pt x="150326" y="47250"/>
                  <a:pt x="151644" y="51187"/>
                  <a:pt x="152963" y="53812"/>
                </a:cubicBezTo>
                <a:cubicBezTo>
                  <a:pt x="154282" y="57750"/>
                  <a:pt x="154282" y="60375"/>
                  <a:pt x="155600" y="63000"/>
                </a:cubicBezTo>
                <a:cubicBezTo>
                  <a:pt x="155600" y="65625"/>
                  <a:pt x="155600" y="68250"/>
                  <a:pt x="156919" y="68250"/>
                </a:cubicBezTo>
                <a:cubicBezTo>
                  <a:pt x="159556" y="68250"/>
                  <a:pt x="159556" y="65625"/>
                  <a:pt x="160875" y="65625"/>
                </a:cubicBezTo>
                <a:cubicBezTo>
                  <a:pt x="167468" y="64312"/>
                  <a:pt x="171424" y="69562"/>
                  <a:pt x="170106" y="74812"/>
                </a:cubicBezTo>
                <a:cubicBezTo>
                  <a:pt x="170106" y="77438"/>
                  <a:pt x="166150" y="81375"/>
                  <a:pt x="159556" y="82688"/>
                </a:cubicBezTo>
                <a:cubicBezTo>
                  <a:pt x="159556" y="82688"/>
                  <a:pt x="149007" y="81375"/>
                  <a:pt x="143733" y="72187"/>
                </a:cubicBezTo>
                <a:cubicBezTo>
                  <a:pt x="137139" y="61687"/>
                  <a:pt x="126590" y="56437"/>
                  <a:pt x="126590" y="56437"/>
                </a:cubicBezTo>
                <a:cubicBezTo>
                  <a:pt x="126590" y="56437"/>
                  <a:pt x="119997" y="49875"/>
                  <a:pt x="113404" y="48562"/>
                </a:cubicBezTo>
                <a:cubicBezTo>
                  <a:pt x="110766" y="48562"/>
                  <a:pt x="102854" y="52500"/>
                  <a:pt x="102854" y="52500"/>
                </a:cubicBezTo>
                <a:cubicBezTo>
                  <a:pt x="102854" y="52500"/>
                  <a:pt x="87031" y="66937"/>
                  <a:pt x="85712" y="69562"/>
                </a:cubicBezTo>
                <a:cubicBezTo>
                  <a:pt x="84393" y="72187"/>
                  <a:pt x="77800" y="84000"/>
                  <a:pt x="79119" y="89250"/>
                </a:cubicBezTo>
                <a:cubicBezTo>
                  <a:pt x="80437" y="93188"/>
                  <a:pt x="80437" y="103688"/>
                  <a:pt x="88349" y="105000"/>
                </a:cubicBezTo>
                <a:cubicBezTo>
                  <a:pt x="96261" y="106313"/>
                  <a:pt x="98898" y="112875"/>
                  <a:pt x="100217" y="114188"/>
                </a:cubicBezTo>
                <a:cubicBezTo>
                  <a:pt x="102854" y="115500"/>
                  <a:pt x="105492" y="118125"/>
                  <a:pt x="108129" y="116813"/>
                </a:cubicBezTo>
                <a:cubicBezTo>
                  <a:pt x="109448" y="116813"/>
                  <a:pt x="114722" y="123375"/>
                  <a:pt x="112085" y="123375"/>
                </a:cubicBezTo>
                <a:cubicBezTo>
                  <a:pt x="109448" y="124688"/>
                  <a:pt x="102854" y="122063"/>
                  <a:pt x="101536" y="123375"/>
                </a:cubicBezTo>
                <a:cubicBezTo>
                  <a:pt x="100217" y="126000"/>
                  <a:pt x="97580" y="135188"/>
                  <a:pt x="98898" y="141750"/>
                </a:cubicBezTo>
                <a:cubicBezTo>
                  <a:pt x="98898" y="147000"/>
                  <a:pt x="94942" y="157500"/>
                  <a:pt x="93624" y="164063"/>
                </a:cubicBezTo>
                <a:cubicBezTo>
                  <a:pt x="93624" y="168000"/>
                  <a:pt x="93624" y="182438"/>
                  <a:pt x="97580" y="194250"/>
                </a:cubicBezTo>
                <a:cubicBezTo>
                  <a:pt x="97580" y="194250"/>
                  <a:pt x="97580" y="194250"/>
                  <a:pt x="145051" y="194250"/>
                </a:cubicBezTo>
                <a:cubicBezTo>
                  <a:pt x="150326" y="189000"/>
                  <a:pt x="156919" y="179813"/>
                  <a:pt x="159556" y="174563"/>
                </a:cubicBezTo>
                <a:cubicBezTo>
                  <a:pt x="162194" y="169313"/>
                  <a:pt x="170106" y="156188"/>
                  <a:pt x="176699" y="152250"/>
                </a:cubicBezTo>
                <a:cubicBezTo>
                  <a:pt x="184611" y="149625"/>
                  <a:pt x="192523" y="145688"/>
                  <a:pt x="193841" y="143063"/>
                </a:cubicBezTo>
                <a:cubicBezTo>
                  <a:pt x="195160" y="140438"/>
                  <a:pt x="200434" y="137813"/>
                  <a:pt x="195160" y="136500"/>
                </a:cubicBezTo>
                <a:cubicBezTo>
                  <a:pt x="189885" y="135188"/>
                  <a:pt x="185929" y="132563"/>
                  <a:pt x="185929" y="129938"/>
                </a:cubicBezTo>
                <a:cubicBezTo>
                  <a:pt x="185929" y="126000"/>
                  <a:pt x="184611" y="122063"/>
                  <a:pt x="181973" y="118125"/>
                </a:cubicBezTo>
                <a:cubicBezTo>
                  <a:pt x="180655" y="114188"/>
                  <a:pt x="175380" y="105000"/>
                  <a:pt x="175380" y="102375"/>
                </a:cubicBezTo>
                <a:cubicBezTo>
                  <a:pt x="174061" y="98438"/>
                  <a:pt x="178017" y="91875"/>
                  <a:pt x="179336" y="94500"/>
                </a:cubicBezTo>
                <a:cubicBezTo>
                  <a:pt x="180655" y="97125"/>
                  <a:pt x="184611" y="108938"/>
                  <a:pt x="187248" y="112875"/>
                </a:cubicBezTo>
                <a:cubicBezTo>
                  <a:pt x="188567" y="115500"/>
                  <a:pt x="192523" y="123375"/>
                  <a:pt x="197797" y="122063"/>
                </a:cubicBezTo>
                <a:cubicBezTo>
                  <a:pt x="200434" y="120750"/>
                  <a:pt x="207028" y="119438"/>
                  <a:pt x="212302" y="118125"/>
                </a:cubicBezTo>
                <a:cubicBezTo>
                  <a:pt x="212302" y="118125"/>
                  <a:pt x="212302" y="118125"/>
                  <a:pt x="242632" y="165375"/>
                </a:cubicBezTo>
                <a:cubicBezTo>
                  <a:pt x="246588" y="170625"/>
                  <a:pt x="251862" y="173250"/>
                  <a:pt x="257137" y="173250"/>
                </a:cubicBezTo>
                <a:cubicBezTo>
                  <a:pt x="258455" y="173250"/>
                  <a:pt x="258455" y="173250"/>
                  <a:pt x="258455" y="173250"/>
                </a:cubicBezTo>
                <a:cubicBezTo>
                  <a:pt x="265049" y="173250"/>
                  <a:pt x="270323" y="169313"/>
                  <a:pt x="272961" y="162750"/>
                </a:cubicBezTo>
                <a:cubicBezTo>
                  <a:pt x="272961" y="162750"/>
                  <a:pt x="272961" y="162750"/>
                  <a:pt x="274279" y="160125"/>
                </a:cubicBezTo>
                <a:cubicBezTo>
                  <a:pt x="274279" y="160125"/>
                  <a:pt x="274279" y="160125"/>
                  <a:pt x="290103" y="168000"/>
                </a:cubicBezTo>
                <a:cubicBezTo>
                  <a:pt x="287466" y="177188"/>
                  <a:pt x="283510" y="185063"/>
                  <a:pt x="278235" y="194250"/>
                </a:cubicBezTo>
                <a:cubicBezTo>
                  <a:pt x="278235" y="194250"/>
                  <a:pt x="278235" y="194250"/>
                  <a:pt x="305927" y="194250"/>
                </a:cubicBezTo>
                <a:cubicBezTo>
                  <a:pt x="317795" y="194250"/>
                  <a:pt x="327025" y="202125"/>
                  <a:pt x="327025" y="213938"/>
                </a:cubicBezTo>
                <a:cubicBezTo>
                  <a:pt x="327025" y="213938"/>
                  <a:pt x="327025" y="213938"/>
                  <a:pt x="327025" y="312375"/>
                </a:cubicBezTo>
                <a:cubicBezTo>
                  <a:pt x="327025" y="324188"/>
                  <a:pt x="317795" y="333375"/>
                  <a:pt x="305927" y="333375"/>
                </a:cubicBezTo>
                <a:cubicBezTo>
                  <a:pt x="305927" y="333375"/>
                  <a:pt x="305927" y="333375"/>
                  <a:pt x="19779" y="333375"/>
                </a:cubicBezTo>
                <a:cubicBezTo>
                  <a:pt x="9230" y="333375"/>
                  <a:pt x="0" y="324188"/>
                  <a:pt x="0" y="312375"/>
                </a:cubicBezTo>
                <a:cubicBezTo>
                  <a:pt x="0" y="312375"/>
                  <a:pt x="0" y="312375"/>
                  <a:pt x="0" y="211313"/>
                </a:cubicBezTo>
                <a:cubicBezTo>
                  <a:pt x="0" y="202125"/>
                  <a:pt x="7912" y="194250"/>
                  <a:pt x="18461" y="194250"/>
                </a:cubicBezTo>
                <a:cubicBezTo>
                  <a:pt x="18461" y="194250"/>
                  <a:pt x="18461" y="194250"/>
                  <a:pt x="54064" y="194250"/>
                </a:cubicBezTo>
                <a:cubicBezTo>
                  <a:pt x="42197" y="174563"/>
                  <a:pt x="36922" y="153563"/>
                  <a:pt x="36922" y="129938"/>
                </a:cubicBezTo>
                <a:cubicBezTo>
                  <a:pt x="36922" y="57750"/>
                  <a:pt x="94942" y="0"/>
                  <a:pt x="166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ïşḻïďê-文本框 42"/>
          <p:cNvSpPr txBox="1"/>
          <p:nvPr/>
        </p:nvSpPr>
        <p:spPr bwMode="auto">
          <a:xfrm>
            <a:off x="6370043" y="4224338"/>
            <a:ext cx="2179803" cy="278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7" name="ïşḻïďê-文本框 43"/>
          <p:cNvSpPr txBox="1"/>
          <p:nvPr/>
        </p:nvSpPr>
        <p:spPr bwMode="auto">
          <a:xfrm>
            <a:off x="6370043" y="4400233"/>
            <a:ext cx="2179803" cy="7938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（本图示由</a:t>
            </a:r>
            <a:r>
              <a:rPr lang="en-US" altLang="zh-CN" sz="1000" dirty="0" err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iSlide</a:t>
            </a:r>
            <a:r>
              <a:rPr lang="en-US" altLang="zh-CN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设计提供 </a:t>
            </a:r>
            <a:endParaRPr lang="en-US" altLang="zh-CN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ïşḻïďê-Pentagon 14"/>
          <p:cNvSpPr/>
          <p:nvPr/>
        </p:nvSpPr>
        <p:spPr>
          <a:xfrm>
            <a:off x="8825334" y="2128651"/>
            <a:ext cx="2722946" cy="1598358"/>
          </a:xfrm>
          <a:prstGeom prst="homePlat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ïşḻïďê-文本框 83"/>
          <p:cNvSpPr txBox="1"/>
          <p:nvPr/>
        </p:nvSpPr>
        <p:spPr>
          <a:xfrm>
            <a:off x="8896644" y="2991784"/>
            <a:ext cx="2420310" cy="52329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7" name="ïşḻïďê-Rectangle 16"/>
          <p:cNvSpPr/>
          <p:nvPr/>
        </p:nvSpPr>
        <p:spPr>
          <a:xfrm>
            <a:off x="8896644" y="2773238"/>
            <a:ext cx="2420310" cy="218546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3765">
              <a:defRPr/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8" name="ïşḻïďê-Freeform 17"/>
          <p:cNvSpPr/>
          <p:nvPr/>
        </p:nvSpPr>
        <p:spPr bwMode="auto">
          <a:xfrm>
            <a:off x="8976654" y="2243325"/>
            <a:ext cx="337044" cy="406893"/>
          </a:xfrm>
          <a:custGeom>
            <a:avLst/>
            <a:gdLst>
              <a:gd name="connsiteX0" fmla="*/ 127000 w 252413"/>
              <a:gd name="connsiteY0" fmla="*/ 292100 h 338138"/>
              <a:gd name="connsiteX1" fmla="*/ 111125 w 252413"/>
              <a:gd name="connsiteY1" fmla="*/ 307975 h 338138"/>
              <a:gd name="connsiteX2" fmla="*/ 127000 w 252413"/>
              <a:gd name="connsiteY2" fmla="*/ 323850 h 338138"/>
              <a:gd name="connsiteX3" fmla="*/ 142875 w 252413"/>
              <a:gd name="connsiteY3" fmla="*/ 307975 h 338138"/>
              <a:gd name="connsiteX4" fmla="*/ 127000 w 252413"/>
              <a:gd name="connsiteY4" fmla="*/ 292100 h 338138"/>
              <a:gd name="connsiteX5" fmla="*/ 60637 w 252413"/>
              <a:gd name="connsiteY5" fmla="*/ 241300 h 338138"/>
              <a:gd name="connsiteX6" fmla="*/ 123259 w 252413"/>
              <a:gd name="connsiteY6" fmla="*/ 241300 h 338138"/>
              <a:gd name="connsiteX7" fmla="*/ 128588 w 252413"/>
              <a:gd name="connsiteY7" fmla="*/ 248356 h 338138"/>
              <a:gd name="connsiteX8" fmla="*/ 123259 w 252413"/>
              <a:gd name="connsiteY8" fmla="*/ 254000 h 338138"/>
              <a:gd name="connsiteX9" fmla="*/ 60637 w 252413"/>
              <a:gd name="connsiteY9" fmla="*/ 254000 h 338138"/>
              <a:gd name="connsiteX10" fmla="*/ 53975 w 252413"/>
              <a:gd name="connsiteY10" fmla="*/ 248356 h 338138"/>
              <a:gd name="connsiteX11" fmla="*/ 60637 w 252413"/>
              <a:gd name="connsiteY11" fmla="*/ 241300 h 338138"/>
              <a:gd name="connsiteX12" fmla="*/ 60637 w 252413"/>
              <a:gd name="connsiteY12" fmla="*/ 219075 h 338138"/>
              <a:gd name="connsiteX13" fmla="*/ 123259 w 252413"/>
              <a:gd name="connsiteY13" fmla="*/ 219075 h 338138"/>
              <a:gd name="connsiteX14" fmla="*/ 128588 w 252413"/>
              <a:gd name="connsiteY14" fmla="*/ 224720 h 338138"/>
              <a:gd name="connsiteX15" fmla="*/ 123259 w 252413"/>
              <a:gd name="connsiteY15" fmla="*/ 231775 h 338138"/>
              <a:gd name="connsiteX16" fmla="*/ 60637 w 252413"/>
              <a:gd name="connsiteY16" fmla="*/ 231775 h 338138"/>
              <a:gd name="connsiteX17" fmla="*/ 53975 w 252413"/>
              <a:gd name="connsiteY17" fmla="*/ 224720 h 338138"/>
              <a:gd name="connsiteX18" fmla="*/ 60637 w 252413"/>
              <a:gd name="connsiteY18" fmla="*/ 219075 h 338138"/>
              <a:gd name="connsiteX19" fmla="*/ 60637 w 252413"/>
              <a:gd name="connsiteY19" fmla="*/ 196850 h 338138"/>
              <a:gd name="connsiteX20" fmla="*/ 123259 w 252413"/>
              <a:gd name="connsiteY20" fmla="*/ 196850 h 338138"/>
              <a:gd name="connsiteX21" fmla="*/ 128588 w 252413"/>
              <a:gd name="connsiteY21" fmla="*/ 202407 h 338138"/>
              <a:gd name="connsiteX22" fmla="*/ 123259 w 252413"/>
              <a:gd name="connsiteY22" fmla="*/ 207963 h 338138"/>
              <a:gd name="connsiteX23" fmla="*/ 60637 w 252413"/>
              <a:gd name="connsiteY23" fmla="*/ 207963 h 338138"/>
              <a:gd name="connsiteX24" fmla="*/ 53975 w 252413"/>
              <a:gd name="connsiteY24" fmla="*/ 202407 h 338138"/>
              <a:gd name="connsiteX25" fmla="*/ 60637 w 252413"/>
              <a:gd name="connsiteY25" fmla="*/ 196850 h 338138"/>
              <a:gd name="connsiteX26" fmla="*/ 60637 w 252413"/>
              <a:gd name="connsiteY26" fmla="*/ 174625 h 338138"/>
              <a:gd name="connsiteX27" fmla="*/ 123259 w 252413"/>
              <a:gd name="connsiteY27" fmla="*/ 174625 h 338138"/>
              <a:gd name="connsiteX28" fmla="*/ 128588 w 252413"/>
              <a:gd name="connsiteY28" fmla="*/ 180182 h 338138"/>
              <a:gd name="connsiteX29" fmla="*/ 123259 w 252413"/>
              <a:gd name="connsiteY29" fmla="*/ 185738 h 338138"/>
              <a:gd name="connsiteX30" fmla="*/ 60637 w 252413"/>
              <a:gd name="connsiteY30" fmla="*/ 185738 h 338138"/>
              <a:gd name="connsiteX31" fmla="*/ 53975 w 252413"/>
              <a:gd name="connsiteY31" fmla="*/ 180182 h 338138"/>
              <a:gd name="connsiteX32" fmla="*/ 60637 w 252413"/>
              <a:gd name="connsiteY32" fmla="*/ 174625 h 338138"/>
              <a:gd name="connsiteX33" fmla="*/ 149784 w 252413"/>
              <a:gd name="connsiteY33" fmla="*/ 155575 h 338138"/>
              <a:gd name="connsiteX34" fmla="*/ 188356 w 252413"/>
              <a:gd name="connsiteY34" fmla="*/ 155575 h 338138"/>
              <a:gd name="connsiteX35" fmla="*/ 193676 w 252413"/>
              <a:gd name="connsiteY35" fmla="*/ 160852 h 338138"/>
              <a:gd name="connsiteX36" fmla="*/ 193676 w 252413"/>
              <a:gd name="connsiteY36" fmla="*/ 242642 h 338138"/>
              <a:gd name="connsiteX37" fmla="*/ 188356 w 252413"/>
              <a:gd name="connsiteY37" fmla="*/ 249238 h 338138"/>
              <a:gd name="connsiteX38" fmla="*/ 149784 w 252413"/>
              <a:gd name="connsiteY38" fmla="*/ 249238 h 338138"/>
              <a:gd name="connsiteX39" fmla="*/ 144463 w 252413"/>
              <a:gd name="connsiteY39" fmla="*/ 242642 h 338138"/>
              <a:gd name="connsiteX40" fmla="*/ 144463 w 252413"/>
              <a:gd name="connsiteY40" fmla="*/ 160852 h 338138"/>
              <a:gd name="connsiteX41" fmla="*/ 149784 w 252413"/>
              <a:gd name="connsiteY41" fmla="*/ 155575 h 338138"/>
              <a:gd name="connsiteX42" fmla="*/ 60637 w 252413"/>
              <a:gd name="connsiteY42" fmla="*/ 150813 h 338138"/>
              <a:gd name="connsiteX43" fmla="*/ 123259 w 252413"/>
              <a:gd name="connsiteY43" fmla="*/ 150813 h 338138"/>
              <a:gd name="connsiteX44" fmla="*/ 128588 w 252413"/>
              <a:gd name="connsiteY44" fmla="*/ 156987 h 338138"/>
              <a:gd name="connsiteX45" fmla="*/ 123259 w 252413"/>
              <a:gd name="connsiteY45" fmla="*/ 161926 h 338138"/>
              <a:gd name="connsiteX46" fmla="*/ 60637 w 252413"/>
              <a:gd name="connsiteY46" fmla="*/ 161926 h 338138"/>
              <a:gd name="connsiteX47" fmla="*/ 53975 w 252413"/>
              <a:gd name="connsiteY47" fmla="*/ 156987 h 338138"/>
              <a:gd name="connsiteX48" fmla="*/ 60637 w 252413"/>
              <a:gd name="connsiteY48" fmla="*/ 150813 h 338138"/>
              <a:gd name="connsiteX49" fmla="*/ 59267 w 252413"/>
              <a:gd name="connsiteY49" fmla="*/ 128588 h 338138"/>
              <a:gd name="connsiteX50" fmla="*/ 191559 w 252413"/>
              <a:gd name="connsiteY50" fmla="*/ 128588 h 338138"/>
              <a:gd name="connsiteX51" fmla="*/ 196850 w 252413"/>
              <a:gd name="connsiteY51" fmla="*/ 133527 h 338138"/>
              <a:gd name="connsiteX52" fmla="*/ 191559 w 252413"/>
              <a:gd name="connsiteY52" fmla="*/ 139701 h 338138"/>
              <a:gd name="connsiteX53" fmla="*/ 59267 w 252413"/>
              <a:gd name="connsiteY53" fmla="*/ 139701 h 338138"/>
              <a:gd name="connsiteX54" fmla="*/ 53975 w 252413"/>
              <a:gd name="connsiteY54" fmla="*/ 133527 h 338138"/>
              <a:gd name="connsiteX55" fmla="*/ 59267 w 252413"/>
              <a:gd name="connsiteY55" fmla="*/ 128588 h 338138"/>
              <a:gd name="connsiteX56" fmla="*/ 127568 w 252413"/>
              <a:gd name="connsiteY56" fmla="*/ 106363 h 338138"/>
              <a:gd name="connsiteX57" fmla="*/ 191522 w 252413"/>
              <a:gd name="connsiteY57" fmla="*/ 106363 h 338138"/>
              <a:gd name="connsiteX58" fmla="*/ 196851 w 252413"/>
              <a:gd name="connsiteY58" fmla="*/ 111125 h 338138"/>
              <a:gd name="connsiteX59" fmla="*/ 191522 w 252413"/>
              <a:gd name="connsiteY59" fmla="*/ 115888 h 338138"/>
              <a:gd name="connsiteX60" fmla="*/ 127568 w 252413"/>
              <a:gd name="connsiteY60" fmla="*/ 115888 h 338138"/>
              <a:gd name="connsiteX61" fmla="*/ 122238 w 252413"/>
              <a:gd name="connsiteY61" fmla="*/ 111125 h 338138"/>
              <a:gd name="connsiteX62" fmla="*/ 127568 w 252413"/>
              <a:gd name="connsiteY62" fmla="*/ 106363 h 338138"/>
              <a:gd name="connsiteX63" fmla="*/ 127568 w 252413"/>
              <a:gd name="connsiteY63" fmla="*/ 84138 h 338138"/>
              <a:gd name="connsiteX64" fmla="*/ 191522 w 252413"/>
              <a:gd name="connsiteY64" fmla="*/ 84138 h 338138"/>
              <a:gd name="connsiteX65" fmla="*/ 196851 w 252413"/>
              <a:gd name="connsiteY65" fmla="*/ 88900 h 338138"/>
              <a:gd name="connsiteX66" fmla="*/ 191522 w 252413"/>
              <a:gd name="connsiteY66" fmla="*/ 93663 h 338138"/>
              <a:gd name="connsiteX67" fmla="*/ 127568 w 252413"/>
              <a:gd name="connsiteY67" fmla="*/ 93663 h 338138"/>
              <a:gd name="connsiteX68" fmla="*/ 122238 w 252413"/>
              <a:gd name="connsiteY68" fmla="*/ 88900 h 338138"/>
              <a:gd name="connsiteX69" fmla="*/ 127568 w 252413"/>
              <a:gd name="connsiteY69" fmla="*/ 84138 h 338138"/>
              <a:gd name="connsiteX70" fmla="*/ 64136 w 252413"/>
              <a:gd name="connsiteY70" fmla="*/ 65088 h 338138"/>
              <a:gd name="connsiteX71" fmla="*/ 107316 w 252413"/>
              <a:gd name="connsiteY71" fmla="*/ 65088 h 338138"/>
              <a:gd name="connsiteX72" fmla="*/ 112713 w 252413"/>
              <a:gd name="connsiteY72" fmla="*/ 71702 h 338138"/>
              <a:gd name="connsiteX73" fmla="*/ 112713 w 252413"/>
              <a:gd name="connsiteY73" fmla="*/ 106098 h 338138"/>
              <a:gd name="connsiteX74" fmla="*/ 107316 w 252413"/>
              <a:gd name="connsiteY74" fmla="*/ 112713 h 338138"/>
              <a:gd name="connsiteX75" fmla="*/ 64136 w 252413"/>
              <a:gd name="connsiteY75" fmla="*/ 112713 h 338138"/>
              <a:gd name="connsiteX76" fmla="*/ 58738 w 252413"/>
              <a:gd name="connsiteY76" fmla="*/ 106098 h 338138"/>
              <a:gd name="connsiteX77" fmla="*/ 58738 w 252413"/>
              <a:gd name="connsiteY77" fmla="*/ 71702 h 338138"/>
              <a:gd name="connsiteX78" fmla="*/ 64136 w 252413"/>
              <a:gd name="connsiteY78" fmla="*/ 65088 h 338138"/>
              <a:gd name="connsiteX79" fmla="*/ 127568 w 252413"/>
              <a:gd name="connsiteY79" fmla="*/ 60325 h 338138"/>
              <a:gd name="connsiteX80" fmla="*/ 191522 w 252413"/>
              <a:gd name="connsiteY80" fmla="*/ 60325 h 338138"/>
              <a:gd name="connsiteX81" fmla="*/ 196851 w 252413"/>
              <a:gd name="connsiteY81" fmla="*/ 66499 h 338138"/>
              <a:gd name="connsiteX82" fmla="*/ 191522 w 252413"/>
              <a:gd name="connsiteY82" fmla="*/ 71438 h 338138"/>
              <a:gd name="connsiteX83" fmla="*/ 127568 w 252413"/>
              <a:gd name="connsiteY83" fmla="*/ 71438 h 338138"/>
              <a:gd name="connsiteX84" fmla="*/ 122238 w 252413"/>
              <a:gd name="connsiteY84" fmla="*/ 66499 h 338138"/>
              <a:gd name="connsiteX85" fmla="*/ 127568 w 252413"/>
              <a:gd name="connsiteY85" fmla="*/ 60325 h 338138"/>
              <a:gd name="connsiteX86" fmla="*/ 42572 w 252413"/>
              <a:gd name="connsiteY86" fmla="*/ 34925 h 338138"/>
              <a:gd name="connsiteX87" fmla="*/ 33338 w 252413"/>
              <a:gd name="connsiteY87" fmla="*/ 44126 h 338138"/>
              <a:gd name="connsiteX88" fmla="*/ 33338 w 252413"/>
              <a:gd name="connsiteY88" fmla="*/ 279400 h 338138"/>
              <a:gd name="connsiteX89" fmla="*/ 220663 w 252413"/>
              <a:gd name="connsiteY89" fmla="*/ 279400 h 338138"/>
              <a:gd name="connsiteX90" fmla="*/ 220663 w 252413"/>
              <a:gd name="connsiteY90" fmla="*/ 44126 h 338138"/>
              <a:gd name="connsiteX91" fmla="*/ 211429 w 252413"/>
              <a:gd name="connsiteY91" fmla="*/ 34925 h 338138"/>
              <a:gd name="connsiteX92" fmla="*/ 42572 w 252413"/>
              <a:gd name="connsiteY92" fmla="*/ 34925 h 338138"/>
              <a:gd name="connsiteX93" fmla="*/ 42069 w 252413"/>
              <a:gd name="connsiteY93" fmla="*/ 0 h 338138"/>
              <a:gd name="connsiteX94" fmla="*/ 210344 w 252413"/>
              <a:gd name="connsiteY94" fmla="*/ 0 h 338138"/>
              <a:gd name="connsiteX95" fmla="*/ 252413 w 252413"/>
              <a:gd name="connsiteY95" fmla="*/ 43588 h 338138"/>
              <a:gd name="connsiteX96" fmla="*/ 252413 w 252413"/>
              <a:gd name="connsiteY96" fmla="*/ 294550 h 338138"/>
              <a:gd name="connsiteX97" fmla="*/ 210344 w 252413"/>
              <a:gd name="connsiteY97" fmla="*/ 338138 h 338138"/>
              <a:gd name="connsiteX98" fmla="*/ 42069 w 252413"/>
              <a:gd name="connsiteY98" fmla="*/ 338138 h 338138"/>
              <a:gd name="connsiteX99" fmla="*/ 0 w 252413"/>
              <a:gd name="connsiteY99" fmla="*/ 294550 h 338138"/>
              <a:gd name="connsiteX100" fmla="*/ 0 w 252413"/>
              <a:gd name="connsiteY100" fmla="*/ 43588 h 338138"/>
              <a:gd name="connsiteX101" fmla="*/ 42069 w 252413"/>
              <a:gd name="connsiteY10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2413" h="338138">
                <a:moveTo>
                  <a:pt x="127000" y="292100"/>
                </a:moveTo>
                <a:cubicBezTo>
                  <a:pt x="118232" y="292100"/>
                  <a:pt x="111125" y="299207"/>
                  <a:pt x="111125" y="307975"/>
                </a:cubicBezTo>
                <a:cubicBezTo>
                  <a:pt x="111125" y="316743"/>
                  <a:pt x="118232" y="323850"/>
                  <a:pt x="127000" y="323850"/>
                </a:cubicBezTo>
                <a:cubicBezTo>
                  <a:pt x="135768" y="323850"/>
                  <a:pt x="142875" y="316743"/>
                  <a:pt x="142875" y="307975"/>
                </a:cubicBezTo>
                <a:cubicBezTo>
                  <a:pt x="142875" y="299207"/>
                  <a:pt x="135768" y="292100"/>
                  <a:pt x="127000" y="292100"/>
                </a:cubicBezTo>
                <a:close/>
                <a:moveTo>
                  <a:pt x="60637" y="241300"/>
                </a:moveTo>
                <a:cubicBezTo>
                  <a:pt x="60637" y="241300"/>
                  <a:pt x="60637" y="241300"/>
                  <a:pt x="123259" y="241300"/>
                </a:cubicBezTo>
                <a:cubicBezTo>
                  <a:pt x="127256" y="241300"/>
                  <a:pt x="128588" y="244122"/>
                  <a:pt x="128588" y="248356"/>
                </a:cubicBezTo>
                <a:cubicBezTo>
                  <a:pt x="128588" y="251178"/>
                  <a:pt x="127256" y="254000"/>
                  <a:pt x="123259" y="254000"/>
                </a:cubicBezTo>
                <a:cubicBezTo>
                  <a:pt x="123259" y="254000"/>
                  <a:pt x="123259" y="254000"/>
                  <a:pt x="60637" y="254000"/>
                </a:cubicBezTo>
                <a:cubicBezTo>
                  <a:pt x="56640" y="254000"/>
                  <a:pt x="53975" y="251178"/>
                  <a:pt x="53975" y="248356"/>
                </a:cubicBezTo>
                <a:cubicBezTo>
                  <a:pt x="53975" y="244122"/>
                  <a:pt x="56640" y="241300"/>
                  <a:pt x="60637" y="241300"/>
                </a:cubicBezTo>
                <a:close/>
                <a:moveTo>
                  <a:pt x="60637" y="219075"/>
                </a:moveTo>
                <a:cubicBezTo>
                  <a:pt x="60637" y="219075"/>
                  <a:pt x="60637" y="219075"/>
                  <a:pt x="123259" y="219075"/>
                </a:cubicBezTo>
                <a:cubicBezTo>
                  <a:pt x="127256" y="219075"/>
                  <a:pt x="128588" y="221897"/>
                  <a:pt x="128588" y="224720"/>
                </a:cubicBezTo>
                <a:cubicBezTo>
                  <a:pt x="128588" y="228953"/>
                  <a:pt x="127256" y="231775"/>
                  <a:pt x="123259" y="231775"/>
                </a:cubicBezTo>
                <a:cubicBezTo>
                  <a:pt x="123259" y="231775"/>
                  <a:pt x="123259" y="231775"/>
                  <a:pt x="60637" y="231775"/>
                </a:cubicBezTo>
                <a:cubicBezTo>
                  <a:pt x="56640" y="231775"/>
                  <a:pt x="53975" y="228953"/>
                  <a:pt x="53975" y="224720"/>
                </a:cubicBezTo>
                <a:cubicBezTo>
                  <a:pt x="53975" y="221897"/>
                  <a:pt x="56640" y="219075"/>
                  <a:pt x="60637" y="219075"/>
                </a:cubicBezTo>
                <a:close/>
                <a:moveTo>
                  <a:pt x="60637" y="196850"/>
                </a:moveTo>
                <a:cubicBezTo>
                  <a:pt x="60637" y="196850"/>
                  <a:pt x="60637" y="196850"/>
                  <a:pt x="123259" y="196850"/>
                </a:cubicBezTo>
                <a:cubicBezTo>
                  <a:pt x="127256" y="196850"/>
                  <a:pt x="128588" y="199628"/>
                  <a:pt x="128588" y="202407"/>
                </a:cubicBezTo>
                <a:cubicBezTo>
                  <a:pt x="128588" y="206574"/>
                  <a:pt x="127256" y="207963"/>
                  <a:pt x="123259" y="207963"/>
                </a:cubicBezTo>
                <a:cubicBezTo>
                  <a:pt x="123259" y="207963"/>
                  <a:pt x="123259" y="207963"/>
                  <a:pt x="60637" y="207963"/>
                </a:cubicBezTo>
                <a:cubicBezTo>
                  <a:pt x="56640" y="207963"/>
                  <a:pt x="53975" y="206574"/>
                  <a:pt x="53975" y="202407"/>
                </a:cubicBezTo>
                <a:cubicBezTo>
                  <a:pt x="53975" y="199628"/>
                  <a:pt x="56640" y="196850"/>
                  <a:pt x="60637" y="196850"/>
                </a:cubicBezTo>
                <a:close/>
                <a:moveTo>
                  <a:pt x="60637" y="174625"/>
                </a:moveTo>
                <a:cubicBezTo>
                  <a:pt x="60637" y="174625"/>
                  <a:pt x="60637" y="174625"/>
                  <a:pt x="123259" y="174625"/>
                </a:cubicBezTo>
                <a:cubicBezTo>
                  <a:pt x="127256" y="174625"/>
                  <a:pt x="128588" y="177403"/>
                  <a:pt x="128588" y="180182"/>
                </a:cubicBezTo>
                <a:cubicBezTo>
                  <a:pt x="128588" y="182960"/>
                  <a:pt x="127256" y="185738"/>
                  <a:pt x="123259" y="185738"/>
                </a:cubicBezTo>
                <a:cubicBezTo>
                  <a:pt x="123259" y="185738"/>
                  <a:pt x="123259" y="185738"/>
                  <a:pt x="60637" y="185738"/>
                </a:cubicBezTo>
                <a:cubicBezTo>
                  <a:pt x="56640" y="185738"/>
                  <a:pt x="53975" y="182960"/>
                  <a:pt x="53975" y="180182"/>
                </a:cubicBezTo>
                <a:cubicBezTo>
                  <a:pt x="53975" y="177403"/>
                  <a:pt x="56640" y="174625"/>
                  <a:pt x="60637" y="174625"/>
                </a:cubicBezTo>
                <a:close/>
                <a:moveTo>
                  <a:pt x="149784" y="155575"/>
                </a:moveTo>
                <a:cubicBezTo>
                  <a:pt x="149784" y="155575"/>
                  <a:pt x="149784" y="155575"/>
                  <a:pt x="188356" y="155575"/>
                </a:cubicBezTo>
                <a:cubicBezTo>
                  <a:pt x="191016" y="155575"/>
                  <a:pt x="193676" y="158214"/>
                  <a:pt x="193676" y="160852"/>
                </a:cubicBezTo>
                <a:cubicBezTo>
                  <a:pt x="193676" y="160852"/>
                  <a:pt x="193676" y="160852"/>
                  <a:pt x="193676" y="242642"/>
                </a:cubicBezTo>
                <a:cubicBezTo>
                  <a:pt x="193676" y="246600"/>
                  <a:pt x="191016" y="249238"/>
                  <a:pt x="188356" y="249238"/>
                </a:cubicBezTo>
                <a:cubicBezTo>
                  <a:pt x="188356" y="249238"/>
                  <a:pt x="188356" y="249238"/>
                  <a:pt x="149784" y="249238"/>
                </a:cubicBezTo>
                <a:cubicBezTo>
                  <a:pt x="147123" y="249238"/>
                  <a:pt x="144463" y="246600"/>
                  <a:pt x="144463" y="242642"/>
                </a:cubicBezTo>
                <a:cubicBezTo>
                  <a:pt x="144463" y="242642"/>
                  <a:pt x="144463" y="242642"/>
                  <a:pt x="144463" y="160852"/>
                </a:cubicBezTo>
                <a:cubicBezTo>
                  <a:pt x="144463" y="158214"/>
                  <a:pt x="147123" y="155575"/>
                  <a:pt x="149784" y="155575"/>
                </a:cubicBezTo>
                <a:close/>
                <a:moveTo>
                  <a:pt x="60637" y="150813"/>
                </a:moveTo>
                <a:cubicBezTo>
                  <a:pt x="60637" y="150813"/>
                  <a:pt x="60637" y="150813"/>
                  <a:pt x="123259" y="150813"/>
                </a:cubicBezTo>
                <a:cubicBezTo>
                  <a:pt x="127256" y="150813"/>
                  <a:pt x="128588" y="153283"/>
                  <a:pt x="128588" y="156987"/>
                </a:cubicBezTo>
                <a:cubicBezTo>
                  <a:pt x="128588" y="159457"/>
                  <a:pt x="127256" y="161926"/>
                  <a:pt x="123259" y="161926"/>
                </a:cubicBezTo>
                <a:cubicBezTo>
                  <a:pt x="123259" y="161926"/>
                  <a:pt x="123259" y="161926"/>
                  <a:pt x="60637" y="161926"/>
                </a:cubicBezTo>
                <a:cubicBezTo>
                  <a:pt x="56640" y="161926"/>
                  <a:pt x="53975" y="159457"/>
                  <a:pt x="53975" y="156987"/>
                </a:cubicBezTo>
                <a:cubicBezTo>
                  <a:pt x="53975" y="153283"/>
                  <a:pt x="56640" y="150813"/>
                  <a:pt x="60637" y="150813"/>
                </a:cubicBezTo>
                <a:close/>
                <a:moveTo>
                  <a:pt x="59267" y="128588"/>
                </a:moveTo>
                <a:cubicBezTo>
                  <a:pt x="59267" y="128588"/>
                  <a:pt x="59267" y="128588"/>
                  <a:pt x="191559" y="128588"/>
                </a:cubicBezTo>
                <a:cubicBezTo>
                  <a:pt x="194204" y="128588"/>
                  <a:pt x="196850" y="131058"/>
                  <a:pt x="196850" y="133527"/>
                </a:cubicBezTo>
                <a:cubicBezTo>
                  <a:pt x="196850" y="137232"/>
                  <a:pt x="194204" y="139701"/>
                  <a:pt x="191559" y="139701"/>
                </a:cubicBezTo>
                <a:cubicBezTo>
                  <a:pt x="191559" y="139701"/>
                  <a:pt x="191559" y="139701"/>
                  <a:pt x="59267" y="139701"/>
                </a:cubicBezTo>
                <a:cubicBezTo>
                  <a:pt x="56621" y="139701"/>
                  <a:pt x="53975" y="137232"/>
                  <a:pt x="53975" y="133527"/>
                </a:cubicBezTo>
                <a:cubicBezTo>
                  <a:pt x="53975" y="131058"/>
                  <a:pt x="56621" y="128588"/>
                  <a:pt x="59267" y="128588"/>
                </a:cubicBezTo>
                <a:close/>
                <a:moveTo>
                  <a:pt x="127568" y="106363"/>
                </a:moveTo>
                <a:cubicBezTo>
                  <a:pt x="127568" y="106363"/>
                  <a:pt x="127568" y="106363"/>
                  <a:pt x="191522" y="106363"/>
                </a:cubicBezTo>
                <a:cubicBezTo>
                  <a:pt x="194186" y="106363"/>
                  <a:pt x="196851" y="108744"/>
                  <a:pt x="196851" y="111125"/>
                </a:cubicBezTo>
                <a:cubicBezTo>
                  <a:pt x="196851" y="114697"/>
                  <a:pt x="194186" y="115888"/>
                  <a:pt x="191522" y="115888"/>
                </a:cubicBezTo>
                <a:cubicBezTo>
                  <a:pt x="191522" y="115888"/>
                  <a:pt x="191522" y="115888"/>
                  <a:pt x="127568" y="115888"/>
                </a:cubicBezTo>
                <a:cubicBezTo>
                  <a:pt x="124903" y="115888"/>
                  <a:pt x="122238" y="114697"/>
                  <a:pt x="122238" y="111125"/>
                </a:cubicBezTo>
                <a:cubicBezTo>
                  <a:pt x="122238" y="108744"/>
                  <a:pt x="124903" y="106363"/>
                  <a:pt x="127568" y="106363"/>
                </a:cubicBezTo>
                <a:close/>
                <a:moveTo>
                  <a:pt x="127568" y="84138"/>
                </a:moveTo>
                <a:cubicBezTo>
                  <a:pt x="127568" y="84138"/>
                  <a:pt x="127568" y="84138"/>
                  <a:pt x="191522" y="84138"/>
                </a:cubicBezTo>
                <a:cubicBezTo>
                  <a:pt x="194186" y="84138"/>
                  <a:pt x="196851" y="86519"/>
                  <a:pt x="196851" y="88900"/>
                </a:cubicBezTo>
                <a:cubicBezTo>
                  <a:pt x="196851" y="91282"/>
                  <a:pt x="194186" y="93663"/>
                  <a:pt x="191522" y="93663"/>
                </a:cubicBezTo>
                <a:cubicBezTo>
                  <a:pt x="191522" y="93663"/>
                  <a:pt x="191522" y="93663"/>
                  <a:pt x="127568" y="93663"/>
                </a:cubicBezTo>
                <a:cubicBezTo>
                  <a:pt x="124903" y="93663"/>
                  <a:pt x="122238" y="91282"/>
                  <a:pt x="122238" y="88900"/>
                </a:cubicBezTo>
                <a:cubicBezTo>
                  <a:pt x="122238" y="86519"/>
                  <a:pt x="124903" y="84138"/>
                  <a:pt x="127568" y="84138"/>
                </a:cubicBezTo>
                <a:close/>
                <a:moveTo>
                  <a:pt x="64136" y="65088"/>
                </a:moveTo>
                <a:cubicBezTo>
                  <a:pt x="64136" y="65088"/>
                  <a:pt x="64136" y="65088"/>
                  <a:pt x="107316" y="65088"/>
                </a:cubicBezTo>
                <a:cubicBezTo>
                  <a:pt x="110014" y="65088"/>
                  <a:pt x="112713" y="67734"/>
                  <a:pt x="112713" y="71702"/>
                </a:cubicBezTo>
                <a:cubicBezTo>
                  <a:pt x="112713" y="71702"/>
                  <a:pt x="112713" y="71702"/>
                  <a:pt x="112713" y="106098"/>
                </a:cubicBezTo>
                <a:cubicBezTo>
                  <a:pt x="112713" y="110067"/>
                  <a:pt x="110014" y="112713"/>
                  <a:pt x="107316" y="112713"/>
                </a:cubicBezTo>
                <a:cubicBezTo>
                  <a:pt x="107316" y="112713"/>
                  <a:pt x="107316" y="112713"/>
                  <a:pt x="64136" y="112713"/>
                </a:cubicBezTo>
                <a:cubicBezTo>
                  <a:pt x="61437" y="112713"/>
                  <a:pt x="58738" y="110067"/>
                  <a:pt x="58738" y="106098"/>
                </a:cubicBezTo>
                <a:cubicBezTo>
                  <a:pt x="58738" y="106098"/>
                  <a:pt x="58738" y="106098"/>
                  <a:pt x="58738" y="71702"/>
                </a:cubicBezTo>
                <a:cubicBezTo>
                  <a:pt x="58738" y="67734"/>
                  <a:pt x="61437" y="65088"/>
                  <a:pt x="64136" y="65088"/>
                </a:cubicBezTo>
                <a:close/>
                <a:moveTo>
                  <a:pt x="127568" y="60325"/>
                </a:moveTo>
                <a:cubicBezTo>
                  <a:pt x="127568" y="60325"/>
                  <a:pt x="127568" y="60325"/>
                  <a:pt x="191522" y="60325"/>
                </a:cubicBezTo>
                <a:cubicBezTo>
                  <a:pt x="194186" y="60325"/>
                  <a:pt x="196851" y="62794"/>
                  <a:pt x="196851" y="66499"/>
                </a:cubicBezTo>
                <a:cubicBezTo>
                  <a:pt x="196851" y="68968"/>
                  <a:pt x="194186" y="71438"/>
                  <a:pt x="191522" y="71438"/>
                </a:cubicBezTo>
                <a:cubicBezTo>
                  <a:pt x="191522" y="71438"/>
                  <a:pt x="191522" y="71438"/>
                  <a:pt x="127568" y="71438"/>
                </a:cubicBezTo>
                <a:cubicBezTo>
                  <a:pt x="124903" y="71438"/>
                  <a:pt x="122238" y="68968"/>
                  <a:pt x="122238" y="66499"/>
                </a:cubicBezTo>
                <a:cubicBezTo>
                  <a:pt x="122238" y="62794"/>
                  <a:pt x="124903" y="60325"/>
                  <a:pt x="127568" y="60325"/>
                </a:cubicBezTo>
                <a:close/>
                <a:moveTo>
                  <a:pt x="42572" y="34925"/>
                </a:moveTo>
                <a:cubicBezTo>
                  <a:pt x="37295" y="34925"/>
                  <a:pt x="33338" y="38868"/>
                  <a:pt x="33338" y="44126"/>
                </a:cubicBezTo>
                <a:lnTo>
                  <a:pt x="33338" y="279400"/>
                </a:lnTo>
                <a:cubicBezTo>
                  <a:pt x="33338" y="279400"/>
                  <a:pt x="33338" y="279400"/>
                  <a:pt x="220663" y="279400"/>
                </a:cubicBezTo>
                <a:cubicBezTo>
                  <a:pt x="220663" y="279400"/>
                  <a:pt x="220663" y="279400"/>
                  <a:pt x="220663" y="44126"/>
                </a:cubicBezTo>
                <a:cubicBezTo>
                  <a:pt x="220663" y="38868"/>
                  <a:pt x="216706" y="34925"/>
                  <a:pt x="211429" y="34925"/>
                </a:cubicBezTo>
                <a:cubicBezTo>
                  <a:pt x="211429" y="34925"/>
                  <a:pt x="211429" y="34925"/>
                  <a:pt x="42572" y="34925"/>
                </a:cubicBezTo>
                <a:close/>
                <a:moveTo>
                  <a:pt x="42069" y="0"/>
                </a:moveTo>
                <a:cubicBezTo>
                  <a:pt x="42069" y="0"/>
                  <a:pt x="42069" y="0"/>
                  <a:pt x="210344" y="0"/>
                </a:cubicBezTo>
                <a:cubicBezTo>
                  <a:pt x="234008" y="0"/>
                  <a:pt x="252413" y="19813"/>
                  <a:pt x="252413" y="43588"/>
                </a:cubicBezTo>
                <a:cubicBezTo>
                  <a:pt x="252413" y="43588"/>
                  <a:pt x="252413" y="43588"/>
                  <a:pt x="252413" y="294550"/>
                </a:cubicBezTo>
                <a:cubicBezTo>
                  <a:pt x="252413" y="318325"/>
                  <a:pt x="234008" y="338138"/>
                  <a:pt x="210344" y="338138"/>
                </a:cubicBezTo>
                <a:cubicBezTo>
                  <a:pt x="210344" y="338138"/>
                  <a:pt x="210344" y="338138"/>
                  <a:pt x="42069" y="338138"/>
                </a:cubicBezTo>
                <a:cubicBezTo>
                  <a:pt x="18405" y="338138"/>
                  <a:pt x="0" y="318325"/>
                  <a:pt x="0" y="294550"/>
                </a:cubicBezTo>
                <a:cubicBezTo>
                  <a:pt x="0" y="294550"/>
                  <a:pt x="0" y="294550"/>
                  <a:pt x="0" y="43588"/>
                </a:cubicBezTo>
                <a:cubicBezTo>
                  <a:pt x="0" y="19813"/>
                  <a:pt x="18405" y="0"/>
                  <a:pt x="42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ïşḻïďê-文本框 40"/>
          <p:cNvSpPr txBox="1"/>
          <p:nvPr/>
        </p:nvSpPr>
        <p:spPr bwMode="auto">
          <a:xfrm>
            <a:off x="8976654" y="4224338"/>
            <a:ext cx="2179802" cy="278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sz="1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1" name="ïşḻïďê-文本框 41"/>
          <p:cNvSpPr txBox="1"/>
          <p:nvPr/>
        </p:nvSpPr>
        <p:spPr bwMode="auto">
          <a:xfrm>
            <a:off x="8976654" y="4503103"/>
            <a:ext cx="2179802" cy="565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7" name="ïşḻïďê-Rectangle 6"/>
          <p:cNvSpPr/>
          <p:nvPr/>
        </p:nvSpPr>
        <p:spPr>
          <a:xfrm>
            <a:off x="3754130" y="2128651"/>
            <a:ext cx="2260541" cy="1598358"/>
          </a:xfrm>
          <a:prstGeom prst="rect">
            <a:avLst/>
          </a:prstGeom>
          <a:solidFill>
            <a:schemeClr val="lt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ïşḻïďê-文本框 92"/>
          <p:cNvSpPr txBox="1"/>
          <p:nvPr/>
        </p:nvSpPr>
        <p:spPr>
          <a:xfrm>
            <a:off x="3674246" y="2991784"/>
            <a:ext cx="2420310" cy="523291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4" name="ïşḻïďê-Rectangle 13"/>
          <p:cNvSpPr/>
          <p:nvPr/>
        </p:nvSpPr>
        <p:spPr>
          <a:xfrm>
            <a:off x="3674246" y="2773238"/>
            <a:ext cx="2420310" cy="218546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765">
              <a:defRPr/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9" name="ïşḻïďê-Freeform 8"/>
          <p:cNvSpPr/>
          <p:nvPr/>
        </p:nvSpPr>
        <p:spPr bwMode="auto">
          <a:xfrm>
            <a:off x="4681373" y="2262005"/>
            <a:ext cx="406055" cy="400348"/>
          </a:xfrm>
          <a:custGeom>
            <a:avLst/>
            <a:gdLst>
              <a:gd name="connsiteX0" fmla="*/ 266595 w 338128"/>
              <a:gd name="connsiteY0" fmla="*/ 260350 h 333375"/>
              <a:gd name="connsiteX1" fmla="*/ 258340 w 338128"/>
              <a:gd name="connsiteY1" fmla="*/ 262820 h 333375"/>
              <a:gd name="connsiteX2" fmla="*/ 255588 w 338128"/>
              <a:gd name="connsiteY2" fmla="*/ 271463 h 333375"/>
              <a:gd name="connsiteX3" fmla="*/ 276226 w 338128"/>
              <a:gd name="connsiteY3" fmla="*/ 271463 h 333375"/>
              <a:gd name="connsiteX4" fmla="*/ 273475 w 338128"/>
              <a:gd name="connsiteY4" fmla="*/ 262820 h 333375"/>
              <a:gd name="connsiteX5" fmla="*/ 266595 w 338128"/>
              <a:gd name="connsiteY5" fmla="*/ 260350 h 333375"/>
              <a:gd name="connsiteX6" fmla="*/ 61119 w 338128"/>
              <a:gd name="connsiteY6" fmla="*/ 260350 h 333375"/>
              <a:gd name="connsiteX7" fmla="*/ 51859 w 338128"/>
              <a:gd name="connsiteY7" fmla="*/ 264319 h 333375"/>
              <a:gd name="connsiteX8" fmla="*/ 49213 w 338128"/>
              <a:gd name="connsiteY8" fmla="*/ 276225 h 333375"/>
              <a:gd name="connsiteX9" fmla="*/ 51859 w 338128"/>
              <a:gd name="connsiteY9" fmla="*/ 288131 h 333375"/>
              <a:gd name="connsiteX10" fmla="*/ 61119 w 338128"/>
              <a:gd name="connsiteY10" fmla="*/ 292100 h 333375"/>
              <a:gd name="connsiteX11" fmla="*/ 70380 w 338128"/>
              <a:gd name="connsiteY11" fmla="*/ 288131 h 333375"/>
              <a:gd name="connsiteX12" fmla="*/ 73026 w 338128"/>
              <a:gd name="connsiteY12" fmla="*/ 276225 h 333375"/>
              <a:gd name="connsiteX13" fmla="*/ 70380 w 338128"/>
              <a:gd name="connsiteY13" fmla="*/ 264319 h 333375"/>
              <a:gd name="connsiteX14" fmla="*/ 61119 w 338128"/>
              <a:gd name="connsiteY14" fmla="*/ 260350 h 333375"/>
              <a:gd name="connsiteX15" fmla="*/ 169863 w 338128"/>
              <a:gd name="connsiteY15" fmla="*/ 250825 h 333375"/>
              <a:gd name="connsiteX16" fmla="*/ 182563 w 338128"/>
              <a:gd name="connsiteY16" fmla="*/ 250825 h 333375"/>
              <a:gd name="connsiteX17" fmla="*/ 182563 w 338128"/>
              <a:gd name="connsiteY17" fmla="*/ 301625 h 333375"/>
              <a:gd name="connsiteX18" fmla="*/ 169863 w 338128"/>
              <a:gd name="connsiteY18" fmla="*/ 301625 h 333375"/>
              <a:gd name="connsiteX19" fmla="*/ 265250 w 338128"/>
              <a:gd name="connsiteY19" fmla="*/ 249237 h 333375"/>
              <a:gd name="connsiteX20" fmla="*/ 283665 w 338128"/>
              <a:gd name="connsiteY20" fmla="*/ 257095 h 333375"/>
              <a:gd name="connsiteX21" fmla="*/ 288926 w 338128"/>
              <a:gd name="connsiteY21" fmla="*/ 279360 h 333375"/>
              <a:gd name="connsiteX22" fmla="*/ 256042 w 338128"/>
              <a:gd name="connsiteY22" fmla="*/ 279360 h 333375"/>
              <a:gd name="connsiteX23" fmla="*/ 258673 w 338128"/>
              <a:gd name="connsiteY23" fmla="*/ 288528 h 333375"/>
              <a:gd name="connsiteX24" fmla="*/ 266565 w 338128"/>
              <a:gd name="connsiteY24" fmla="*/ 292457 h 333375"/>
              <a:gd name="connsiteX25" fmla="*/ 271826 w 338128"/>
              <a:gd name="connsiteY25" fmla="*/ 289838 h 333375"/>
              <a:gd name="connsiteX26" fmla="*/ 275773 w 338128"/>
              <a:gd name="connsiteY26" fmla="*/ 284599 h 333375"/>
              <a:gd name="connsiteX27" fmla="*/ 288926 w 338128"/>
              <a:gd name="connsiteY27" fmla="*/ 287218 h 333375"/>
              <a:gd name="connsiteX28" fmla="*/ 281034 w 338128"/>
              <a:gd name="connsiteY28" fmla="*/ 297696 h 333375"/>
              <a:gd name="connsiteX29" fmla="*/ 266565 w 338128"/>
              <a:gd name="connsiteY29" fmla="*/ 301625 h 333375"/>
              <a:gd name="connsiteX30" fmla="*/ 246834 w 338128"/>
              <a:gd name="connsiteY30" fmla="*/ 293767 h 333375"/>
              <a:gd name="connsiteX31" fmla="*/ 242888 w 338128"/>
              <a:gd name="connsiteY31" fmla="*/ 275431 h 333375"/>
              <a:gd name="connsiteX32" fmla="*/ 249465 w 338128"/>
              <a:gd name="connsiteY32" fmla="*/ 255786 h 333375"/>
              <a:gd name="connsiteX33" fmla="*/ 265250 w 338128"/>
              <a:gd name="connsiteY33" fmla="*/ 249237 h 333375"/>
              <a:gd name="connsiteX34" fmla="*/ 221026 w 338128"/>
              <a:gd name="connsiteY34" fmla="*/ 249237 h 333375"/>
              <a:gd name="connsiteX35" fmla="*/ 228919 w 338128"/>
              <a:gd name="connsiteY35" fmla="*/ 250580 h 333375"/>
              <a:gd name="connsiteX36" fmla="*/ 234180 w 338128"/>
              <a:gd name="connsiteY36" fmla="*/ 254610 h 333375"/>
              <a:gd name="connsiteX37" fmla="*/ 238126 w 338128"/>
              <a:gd name="connsiteY37" fmla="*/ 261327 h 333375"/>
              <a:gd name="connsiteX38" fmla="*/ 238126 w 338128"/>
              <a:gd name="connsiteY38" fmla="*/ 269386 h 333375"/>
              <a:gd name="connsiteX39" fmla="*/ 238126 w 338128"/>
              <a:gd name="connsiteY39" fmla="*/ 301625 h 333375"/>
              <a:gd name="connsiteX40" fmla="*/ 224973 w 338128"/>
              <a:gd name="connsiteY40" fmla="*/ 301625 h 333375"/>
              <a:gd name="connsiteX41" fmla="*/ 224973 w 338128"/>
              <a:gd name="connsiteY41" fmla="*/ 276103 h 333375"/>
              <a:gd name="connsiteX42" fmla="*/ 223657 w 338128"/>
              <a:gd name="connsiteY42" fmla="*/ 265357 h 333375"/>
              <a:gd name="connsiteX43" fmla="*/ 221026 w 338128"/>
              <a:gd name="connsiteY43" fmla="*/ 261327 h 333375"/>
              <a:gd name="connsiteX44" fmla="*/ 217080 w 338128"/>
              <a:gd name="connsiteY44" fmla="*/ 259983 h 333375"/>
              <a:gd name="connsiteX45" fmla="*/ 210503 w 338128"/>
              <a:gd name="connsiteY45" fmla="*/ 261327 h 333375"/>
              <a:gd name="connsiteX46" fmla="*/ 206557 w 338128"/>
              <a:gd name="connsiteY46" fmla="*/ 266700 h 333375"/>
              <a:gd name="connsiteX47" fmla="*/ 205241 w 338128"/>
              <a:gd name="connsiteY47" fmla="*/ 278789 h 333375"/>
              <a:gd name="connsiteX48" fmla="*/ 205241 w 338128"/>
              <a:gd name="connsiteY48" fmla="*/ 301625 h 333375"/>
              <a:gd name="connsiteX49" fmla="*/ 192088 w 338128"/>
              <a:gd name="connsiteY49" fmla="*/ 301625 h 333375"/>
              <a:gd name="connsiteX50" fmla="*/ 192088 w 338128"/>
              <a:gd name="connsiteY50" fmla="*/ 250580 h 333375"/>
              <a:gd name="connsiteX51" fmla="*/ 203926 w 338128"/>
              <a:gd name="connsiteY51" fmla="*/ 250580 h 333375"/>
              <a:gd name="connsiteX52" fmla="*/ 203926 w 338128"/>
              <a:gd name="connsiteY52" fmla="*/ 258640 h 333375"/>
              <a:gd name="connsiteX53" fmla="*/ 221026 w 338128"/>
              <a:gd name="connsiteY53" fmla="*/ 249237 h 333375"/>
              <a:gd name="connsiteX54" fmla="*/ 122601 w 338128"/>
              <a:gd name="connsiteY54" fmla="*/ 249237 h 333375"/>
              <a:gd name="connsiteX55" fmla="*/ 130493 w 338128"/>
              <a:gd name="connsiteY55" fmla="*/ 250580 h 333375"/>
              <a:gd name="connsiteX56" fmla="*/ 135755 w 338128"/>
              <a:gd name="connsiteY56" fmla="*/ 254610 h 333375"/>
              <a:gd name="connsiteX57" fmla="*/ 138385 w 338128"/>
              <a:gd name="connsiteY57" fmla="*/ 261327 h 333375"/>
              <a:gd name="connsiteX58" fmla="*/ 139701 w 338128"/>
              <a:gd name="connsiteY58" fmla="*/ 269386 h 333375"/>
              <a:gd name="connsiteX59" fmla="*/ 139701 w 338128"/>
              <a:gd name="connsiteY59" fmla="*/ 301625 h 333375"/>
              <a:gd name="connsiteX60" fmla="*/ 126547 w 338128"/>
              <a:gd name="connsiteY60" fmla="*/ 301625 h 333375"/>
              <a:gd name="connsiteX61" fmla="*/ 126547 w 338128"/>
              <a:gd name="connsiteY61" fmla="*/ 276103 h 333375"/>
              <a:gd name="connsiteX62" fmla="*/ 125232 w 338128"/>
              <a:gd name="connsiteY62" fmla="*/ 265357 h 333375"/>
              <a:gd name="connsiteX63" fmla="*/ 122601 w 338128"/>
              <a:gd name="connsiteY63" fmla="*/ 261327 h 333375"/>
              <a:gd name="connsiteX64" fmla="*/ 117339 w 338128"/>
              <a:gd name="connsiteY64" fmla="*/ 259983 h 333375"/>
              <a:gd name="connsiteX65" fmla="*/ 112078 w 338128"/>
              <a:gd name="connsiteY65" fmla="*/ 261327 h 333375"/>
              <a:gd name="connsiteX66" fmla="*/ 108132 w 338128"/>
              <a:gd name="connsiteY66" fmla="*/ 266700 h 333375"/>
              <a:gd name="connsiteX67" fmla="*/ 106816 w 338128"/>
              <a:gd name="connsiteY67" fmla="*/ 278789 h 333375"/>
              <a:gd name="connsiteX68" fmla="*/ 106816 w 338128"/>
              <a:gd name="connsiteY68" fmla="*/ 301625 h 333375"/>
              <a:gd name="connsiteX69" fmla="*/ 93663 w 338128"/>
              <a:gd name="connsiteY69" fmla="*/ 301625 h 333375"/>
              <a:gd name="connsiteX70" fmla="*/ 93663 w 338128"/>
              <a:gd name="connsiteY70" fmla="*/ 250580 h 333375"/>
              <a:gd name="connsiteX71" fmla="*/ 106816 w 338128"/>
              <a:gd name="connsiteY71" fmla="*/ 250580 h 333375"/>
              <a:gd name="connsiteX72" fmla="*/ 106816 w 338128"/>
              <a:gd name="connsiteY72" fmla="*/ 258640 h 333375"/>
              <a:gd name="connsiteX73" fmla="*/ 122601 w 338128"/>
              <a:gd name="connsiteY73" fmla="*/ 249237 h 333375"/>
              <a:gd name="connsiteX74" fmla="*/ 61119 w 338128"/>
              <a:gd name="connsiteY74" fmla="*/ 249237 h 333375"/>
              <a:gd name="connsiteX75" fmla="*/ 79455 w 338128"/>
              <a:gd name="connsiteY75" fmla="*/ 257095 h 333375"/>
              <a:gd name="connsiteX76" fmla="*/ 87313 w 338128"/>
              <a:gd name="connsiteY76" fmla="*/ 275431 h 333375"/>
              <a:gd name="connsiteX77" fmla="*/ 79455 w 338128"/>
              <a:gd name="connsiteY77" fmla="*/ 293767 h 333375"/>
              <a:gd name="connsiteX78" fmla="*/ 61119 w 338128"/>
              <a:gd name="connsiteY78" fmla="*/ 301625 h 333375"/>
              <a:gd name="connsiteX79" fmla="*/ 48022 w 338128"/>
              <a:gd name="connsiteY79" fmla="*/ 299006 h 333375"/>
              <a:gd name="connsiteX80" fmla="*/ 38854 w 338128"/>
              <a:gd name="connsiteY80" fmla="*/ 289838 h 333375"/>
              <a:gd name="connsiteX81" fmla="*/ 34925 w 338128"/>
              <a:gd name="connsiteY81" fmla="*/ 275431 h 333375"/>
              <a:gd name="connsiteX82" fmla="*/ 38854 w 338128"/>
              <a:gd name="connsiteY82" fmla="*/ 262334 h 333375"/>
              <a:gd name="connsiteX83" fmla="*/ 48022 w 338128"/>
              <a:gd name="connsiteY83" fmla="*/ 253166 h 333375"/>
              <a:gd name="connsiteX84" fmla="*/ 61119 w 338128"/>
              <a:gd name="connsiteY84" fmla="*/ 249237 h 333375"/>
              <a:gd name="connsiteX85" fmla="*/ 169863 w 338128"/>
              <a:gd name="connsiteY85" fmla="*/ 231775 h 333375"/>
              <a:gd name="connsiteX86" fmla="*/ 182563 w 338128"/>
              <a:gd name="connsiteY86" fmla="*/ 231775 h 333375"/>
              <a:gd name="connsiteX87" fmla="*/ 182563 w 338128"/>
              <a:gd name="connsiteY87" fmla="*/ 244475 h 333375"/>
              <a:gd name="connsiteX88" fmla="*/ 169863 w 338128"/>
              <a:gd name="connsiteY88" fmla="*/ 244475 h 333375"/>
              <a:gd name="connsiteX89" fmla="*/ 147638 w 338128"/>
              <a:gd name="connsiteY89" fmla="*/ 231775 h 333375"/>
              <a:gd name="connsiteX90" fmla="*/ 161926 w 338128"/>
              <a:gd name="connsiteY90" fmla="*/ 231775 h 333375"/>
              <a:gd name="connsiteX91" fmla="*/ 161926 w 338128"/>
              <a:gd name="connsiteY91" fmla="*/ 301625 h 333375"/>
              <a:gd name="connsiteX92" fmla="*/ 147638 w 338128"/>
              <a:gd name="connsiteY92" fmla="*/ 301625 h 333375"/>
              <a:gd name="connsiteX93" fmla="*/ 35674 w 338128"/>
              <a:gd name="connsiteY93" fmla="*/ 217487 h 333375"/>
              <a:gd name="connsiteX94" fmla="*/ 23813 w 338128"/>
              <a:gd name="connsiteY94" fmla="*/ 229159 h 333375"/>
              <a:gd name="connsiteX95" fmla="*/ 23813 w 338128"/>
              <a:gd name="connsiteY95" fmla="*/ 297891 h 333375"/>
              <a:gd name="connsiteX96" fmla="*/ 35674 w 338128"/>
              <a:gd name="connsiteY96" fmla="*/ 309562 h 333375"/>
              <a:gd name="connsiteX97" fmla="*/ 291352 w 338128"/>
              <a:gd name="connsiteY97" fmla="*/ 309562 h 333375"/>
              <a:gd name="connsiteX98" fmla="*/ 303213 w 338128"/>
              <a:gd name="connsiteY98" fmla="*/ 297891 h 333375"/>
              <a:gd name="connsiteX99" fmla="*/ 303213 w 338128"/>
              <a:gd name="connsiteY99" fmla="*/ 229159 h 333375"/>
              <a:gd name="connsiteX100" fmla="*/ 291352 w 338128"/>
              <a:gd name="connsiteY100" fmla="*/ 217487 h 333375"/>
              <a:gd name="connsiteX101" fmla="*/ 167323 w 338128"/>
              <a:gd name="connsiteY101" fmla="*/ 188595 h 333375"/>
              <a:gd name="connsiteX102" fmla="*/ 157163 w 338128"/>
              <a:gd name="connsiteY102" fmla="*/ 193675 h 333375"/>
              <a:gd name="connsiteX103" fmla="*/ 169863 w 338128"/>
              <a:gd name="connsiteY103" fmla="*/ 193675 h 333375"/>
              <a:gd name="connsiteX104" fmla="*/ 167323 w 338128"/>
              <a:gd name="connsiteY104" fmla="*/ 188595 h 333375"/>
              <a:gd name="connsiteX105" fmla="*/ 275321 w 338128"/>
              <a:gd name="connsiteY105" fmla="*/ 76200 h 333375"/>
              <a:gd name="connsiteX106" fmla="*/ 287151 w 338128"/>
              <a:gd name="connsiteY106" fmla="*/ 81459 h 333375"/>
              <a:gd name="connsiteX107" fmla="*/ 288465 w 338128"/>
              <a:gd name="connsiteY107" fmla="*/ 93291 h 333375"/>
              <a:gd name="connsiteX108" fmla="*/ 287151 w 338128"/>
              <a:gd name="connsiteY108" fmla="*/ 95920 h 333375"/>
              <a:gd name="connsiteX109" fmla="*/ 331840 w 338128"/>
              <a:gd name="connsiteY109" fmla="*/ 118269 h 333375"/>
              <a:gd name="connsiteX110" fmla="*/ 337097 w 338128"/>
              <a:gd name="connsiteY110" fmla="*/ 132730 h 333375"/>
              <a:gd name="connsiteX111" fmla="*/ 326582 w 338128"/>
              <a:gd name="connsiteY111" fmla="*/ 153765 h 333375"/>
              <a:gd name="connsiteX112" fmla="*/ 321325 w 338128"/>
              <a:gd name="connsiteY112" fmla="*/ 159023 h 333375"/>
              <a:gd name="connsiteX113" fmla="*/ 312124 w 338128"/>
              <a:gd name="connsiteY113" fmla="*/ 159023 h 333375"/>
              <a:gd name="connsiteX114" fmla="*/ 267435 w 338128"/>
              <a:gd name="connsiteY114" fmla="*/ 136674 h 333375"/>
              <a:gd name="connsiteX115" fmla="*/ 256920 w 338128"/>
              <a:gd name="connsiteY115" fmla="*/ 143248 h 333375"/>
              <a:gd name="connsiteX116" fmla="*/ 246405 w 338128"/>
              <a:gd name="connsiteY116" fmla="*/ 137989 h 333375"/>
              <a:gd name="connsiteX117" fmla="*/ 220117 w 338128"/>
              <a:gd name="connsiteY117" fmla="*/ 99864 h 333375"/>
              <a:gd name="connsiteX118" fmla="*/ 220117 w 338128"/>
              <a:gd name="connsiteY118" fmla="*/ 86717 h 333375"/>
              <a:gd name="connsiteX119" fmla="*/ 229318 w 338128"/>
              <a:gd name="connsiteY119" fmla="*/ 80144 h 333375"/>
              <a:gd name="connsiteX120" fmla="*/ 166150 w 338128"/>
              <a:gd name="connsiteY120" fmla="*/ 0 h 333375"/>
              <a:gd name="connsiteX121" fmla="*/ 274279 w 338128"/>
              <a:gd name="connsiteY121" fmla="*/ 59062 h 333375"/>
              <a:gd name="connsiteX122" fmla="*/ 247906 w 338128"/>
              <a:gd name="connsiteY122" fmla="*/ 61687 h 333375"/>
              <a:gd name="connsiteX123" fmla="*/ 172743 w 338128"/>
              <a:gd name="connsiteY123" fmla="*/ 23625 h 333375"/>
              <a:gd name="connsiteX124" fmla="*/ 170106 w 338128"/>
              <a:gd name="connsiteY124" fmla="*/ 24937 h 333375"/>
              <a:gd name="connsiteX125" fmla="*/ 174061 w 338128"/>
              <a:gd name="connsiteY125" fmla="*/ 34125 h 333375"/>
              <a:gd name="connsiteX126" fmla="*/ 170106 w 338128"/>
              <a:gd name="connsiteY126" fmla="*/ 40687 h 333375"/>
              <a:gd name="connsiteX127" fmla="*/ 160875 w 338128"/>
              <a:gd name="connsiteY127" fmla="*/ 31500 h 333375"/>
              <a:gd name="connsiteX128" fmla="*/ 154282 w 338128"/>
              <a:gd name="connsiteY128" fmla="*/ 27562 h 333375"/>
              <a:gd name="connsiteX129" fmla="*/ 145051 w 338128"/>
              <a:gd name="connsiteY129" fmla="*/ 30187 h 333375"/>
              <a:gd name="connsiteX130" fmla="*/ 135821 w 338128"/>
              <a:gd name="connsiteY130" fmla="*/ 32812 h 333375"/>
              <a:gd name="connsiteX131" fmla="*/ 122634 w 338128"/>
              <a:gd name="connsiteY131" fmla="*/ 39375 h 333375"/>
              <a:gd name="connsiteX132" fmla="*/ 127909 w 338128"/>
              <a:gd name="connsiteY132" fmla="*/ 44625 h 333375"/>
              <a:gd name="connsiteX133" fmla="*/ 139777 w 338128"/>
              <a:gd name="connsiteY133" fmla="*/ 43312 h 333375"/>
              <a:gd name="connsiteX134" fmla="*/ 149007 w 338128"/>
              <a:gd name="connsiteY134" fmla="*/ 44625 h 333375"/>
              <a:gd name="connsiteX135" fmla="*/ 152963 w 338128"/>
              <a:gd name="connsiteY135" fmla="*/ 53812 h 333375"/>
              <a:gd name="connsiteX136" fmla="*/ 155600 w 338128"/>
              <a:gd name="connsiteY136" fmla="*/ 63000 h 333375"/>
              <a:gd name="connsiteX137" fmla="*/ 156919 w 338128"/>
              <a:gd name="connsiteY137" fmla="*/ 68250 h 333375"/>
              <a:gd name="connsiteX138" fmla="*/ 160875 w 338128"/>
              <a:gd name="connsiteY138" fmla="*/ 65625 h 333375"/>
              <a:gd name="connsiteX139" fmla="*/ 170106 w 338128"/>
              <a:gd name="connsiteY139" fmla="*/ 74812 h 333375"/>
              <a:gd name="connsiteX140" fmla="*/ 159556 w 338128"/>
              <a:gd name="connsiteY140" fmla="*/ 82688 h 333375"/>
              <a:gd name="connsiteX141" fmla="*/ 143733 w 338128"/>
              <a:gd name="connsiteY141" fmla="*/ 72187 h 333375"/>
              <a:gd name="connsiteX142" fmla="*/ 126590 w 338128"/>
              <a:gd name="connsiteY142" fmla="*/ 56437 h 333375"/>
              <a:gd name="connsiteX143" fmla="*/ 113404 w 338128"/>
              <a:gd name="connsiteY143" fmla="*/ 48562 h 333375"/>
              <a:gd name="connsiteX144" fmla="*/ 102854 w 338128"/>
              <a:gd name="connsiteY144" fmla="*/ 52500 h 333375"/>
              <a:gd name="connsiteX145" fmla="*/ 85712 w 338128"/>
              <a:gd name="connsiteY145" fmla="*/ 69562 h 333375"/>
              <a:gd name="connsiteX146" fmla="*/ 79119 w 338128"/>
              <a:gd name="connsiteY146" fmla="*/ 89250 h 333375"/>
              <a:gd name="connsiteX147" fmla="*/ 88349 w 338128"/>
              <a:gd name="connsiteY147" fmla="*/ 105000 h 333375"/>
              <a:gd name="connsiteX148" fmla="*/ 100217 w 338128"/>
              <a:gd name="connsiteY148" fmla="*/ 114188 h 333375"/>
              <a:gd name="connsiteX149" fmla="*/ 108129 w 338128"/>
              <a:gd name="connsiteY149" fmla="*/ 116813 h 333375"/>
              <a:gd name="connsiteX150" fmla="*/ 112085 w 338128"/>
              <a:gd name="connsiteY150" fmla="*/ 123375 h 333375"/>
              <a:gd name="connsiteX151" fmla="*/ 101536 w 338128"/>
              <a:gd name="connsiteY151" fmla="*/ 123375 h 333375"/>
              <a:gd name="connsiteX152" fmla="*/ 98898 w 338128"/>
              <a:gd name="connsiteY152" fmla="*/ 141750 h 333375"/>
              <a:gd name="connsiteX153" fmla="*/ 93624 w 338128"/>
              <a:gd name="connsiteY153" fmla="*/ 164063 h 333375"/>
              <a:gd name="connsiteX154" fmla="*/ 97580 w 338128"/>
              <a:gd name="connsiteY154" fmla="*/ 194250 h 333375"/>
              <a:gd name="connsiteX155" fmla="*/ 145051 w 338128"/>
              <a:gd name="connsiteY155" fmla="*/ 194250 h 333375"/>
              <a:gd name="connsiteX156" fmla="*/ 159556 w 338128"/>
              <a:gd name="connsiteY156" fmla="*/ 174563 h 333375"/>
              <a:gd name="connsiteX157" fmla="*/ 176699 w 338128"/>
              <a:gd name="connsiteY157" fmla="*/ 152250 h 333375"/>
              <a:gd name="connsiteX158" fmla="*/ 193841 w 338128"/>
              <a:gd name="connsiteY158" fmla="*/ 143063 h 333375"/>
              <a:gd name="connsiteX159" fmla="*/ 195160 w 338128"/>
              <a:gd name="connsiteY159" fmla="*/ 136500 h 333375"/>
              <a:gd name="connsiteX160" fmla="*/ 185929 w 338128"/>
              <a:gd name="connsiteY160" fmla="*/ 129938 h 333375"/>
              <a:gd name="connsiteX161" fmla="*/ 181973 w 338128"/>
              <a:gd name="connsiteY161" fmla="*/ 118125 h 333375"/>
              <a:gd name="connsiteX162" fmla="*/ 175380 w 338128"/>
              <a:gd name="connsiteY162" fmla="*/ 102375 h 333375"/>
              <a:gd name="connsiteX163" fmla="*/ 179336 w 338128"/>
              <a:gd name="connsiteY163" fmla="*/ 94500 h 333375"/>
              <a:gd name="connsiteX164" fmla="*/ 187248 w 338128"/>
              <a:gd name="connsiteY164" fmla="*/ 112875 h 333375"/>
              <a:gd name="connsiteX165" fmla="*/ 197797 w 338128"/>
              <a:gd name="connsiteY165" fmla="*/ 122063 h 333375"/>
              <a:gd name="connsiteX166" fmla="*/ 212302 w 338128"/>
              <a:gd name="connsiteY166" fmla="*/ 118125 h 333375"/>
              <a:gd name="connsiteX167" fmla="*/ 242632 w 338128"/>
              <a:gd name="connsiteY167" fmla="*/ 165375 h 333375"/>
              <a:gd name="connsiteX168" fmla="*/ 257137 w 338128"/>
              <a:gd name="connsiteY168" fmla="*/ 173250 h 333375"/>
              <a:gd name="connsiteX169" fmla="*/ 258455 w 338128"/>
              <a:gd name="connsiteY169" fmla="*/ 173250 h 333375"/>
              <a:gd name="connsiteX170" fmla="*/ 272961 w 338128"/>
              <a:gd name="connsiteY170" fmla="*/ 162750 h 333375"/>
              <a:gd name="connsiteX171" fmla="*/ 274279 w 338128"/>
              <a:gd name="connsiteY171" fmla="*/ 160125 h 333375"/>
              <a:gd name="connsiteX172" fmla="*/ 290103 w 338128"/>
              <a:gd name="connsiteY172" fmla="*/ 168000 h 333375"/>
              <a:gd name="connsiteX173" fmla="*/ 278235 w 338128"/>
              <a:gd name="connsiteY173" fmla="*/ 194250 h 333375"/>
              <a:gd name="connsiteX174" fmla="*/ 305927 w 338128"/>
              <a:gd name="connsiteY174" fmla="*/ 194250 h 333375"/>
              <a:gd name="connsiteX175" fmla="*/ 327025 w 338128"/>
              <a:gd name="connsiteY175" fmla="*/ 213938 h 333375"/>
              <a:gd name="connsiteX176" fmla="*/ 327025 w 338128"/>
              <a:gd name="connsiteY176" fmla="*/ 312375 h 333375"/>
              <a:gd name="connsiteX177" fmla="*/ 305927 w 338128"/>
              <a:gd name="connsiteY177" fmla="*/ 333375 h 333375"/>
              <a:gd name="connsiteX178" fmla="*/ 19779 w 338128"/>
              <a:gd name="connsiteY178" fmla="*/ 333375 h 333375"/>
              <a:gd name="connsiteX179" fmla="*/ 0 w 338128"/>
              <a:gd name="connsiteY179" fmla="*/ 312375 h 333375"/>
              <a:gd name="connsiteX180" fmla="*/ 0 w 338128"/>
              <a:gd name="connsiteY180" fmla="*/ 211313 h 333375"/>
              <a:gd name="connsiteX181" fmla="*/ 18461 w 338128"/>
              <a:gd name="connsiteY181" fmla="*/ 194250 h 333375"/>
              <a:gd name="connsiteX182" fmla="*/ 54064 w 338128"/>
              <a:gd name="connsiteY182" fmla="*/ 194250 h 333375"/>
              <a:gd name="connsiteX183" fmla="*/ 36922 w 338128"/>
              <a:gd name="connsiteY183" fmla="*/ 129938 h 333375"/>
              <a:gd name="connsiteX184" fmla="*/ 166150 w 338128"/>
              <a:gd name="connsiteY184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38128" h="333375">
                <a:moveTo>
                  <a:pt x="266595" y="260350"/>
                </a:moveTo>
                <a:cubicBezTo>
                  <a:pt x="263843" y="260350"/>
                  <a:pt x="261092" y="261585"/>
                  <a:pt x="258340" y="262820"/>
                </a:cubicBezTo>
                <a:cubicBezTo>
                  <a:pt x="256964" y="265289"/>
                  <a:pt x="255588" y="267759"/>
                  <a:pt x="255588" y="271463"/>
                </a:cubicBezTo>
                <a:cubicBezTo>
                  <a:pt x="255588" y="271463"/>
                  <a:pt x="255588" y="271463"/>
                  <a:pt x="276226" y="271463"/>
                </a:cubicBezTo>
                <a:cubicBezTo>
                  <a:pt x="276226" y="267759"/>
                  <a:pt x="274850" y="265289"/>
                  <a:pt x="273475" y="262820"/>
                </a:cubicBezTo>
                <a:cubicBezTo>
                  <a:pt x="272099" y="261585"/>
                  <a:pt x="269347" y="260350"/>
                  <a:pt x="266595" y="260350"/>
                </a:cubicBezTo>
                <a:close/>
                <a:moveTo>
                  <a:pt x="61119" y="260350"/>
                </a:moveTo>
                <a:cubicBezTo>
                  <a:pt x="57150" y="260350"/>
                  <a:pt x="54505" y="261673"/>
                  <a:pt x="51859" y="264319"/>
                </a:cubicBezTo>
                <a:cubicBezTo>
                  <a:pt x="50536" y="266965"/>
                  <a:pt x="49213" y="270933"/>
                  <a:pt x="49213" y="276225"/>
                </a:cubicBezTo>
                <a:cubicBezTo>
                  <a:pt x="49213" y="281517"/>
                  <a:pt x="50536" y="285486"/>
                  <a:pt x="51859" y="288131"/>
                </a:cubicBezTo>
                <a:cubicBezTo>
                  <a:pt x="54505" y="290777"/>
                  <a:pt x="57150" y="292100"/>
                  <a:pt x="61119" y="292100"/>
                </a:cubicBezTo>
                <a:cubicBezTo>
                  <a:pt x="65088" y="292100"/>
                  <a:pt x="67734" y="290777"/>
                  <a:pt x="70380" y="288131"/>
                </a:cubicBezTo>
                <a:cubicBezTo>
                  <a:pt x="71703" y="285486"/>
                  <a:pt x="73026" y="281517"/>
                  <a:pt x="73026" y="276225"/>
                </a:cubicBezTo>
                <a:cubicBezTo>
                  <a:pt x="73026" y="270933"/>
                  <a:pt x="71703" y="266965"/>
                  <a:pt x="70380" y="264319"/>
                </a:cubicBezTo>
                <a:cubicBezTo>
                  <a:pt x="67734" y="261673"/>
                  <a:pt x="65088" y="260350"/>
                  <a:pt x="61119" y="260350"/>
                </a:cubicBezTo>
                <a:close/>
                <a:moveTo>
                  <a:pt x="169863" y="250825"/>
                </a:moveTo>
                <a:lnTo>
                  <a:pt x="182563" y="250825"/>
                </a:lnTo>
                <a:lnTo>
                  <a:pt x="182563" y="301625"/>
                </a:lnTo>
                <a:lnTo>
                  <a:pt x="169863" y="301625"/>
                </a:lnTo>
                <a:close/>
                <a:moveTo>
                  <a:pt x="265250" y="249237"/>
                </a:moveTo>
                <a:cubicBezTo>
                  <a:pt x="273142" y="249237"/>
                  <a:pt x="278403" y="251857"/>
                  <a:pt x="283665" y="257095"/>
                </a:cubicBezTo>
                <a:cubicBezTo>
                  <a:pt x="287611" y="262334"/>
                  <a:pt x="288926" y="268883"/>
                  <a:pt x="288926" y="279360"/>
                </a:cubicBezTo>
                <a:cubicBezTo>
                  <a:pt x="288926" y="279360"/>
                  <a:pt x="288926" y="279360"/>
                  <a:pt x="256042" y="279360"/>
                </a:cubicBezTo>
                <a:cubicBezTo>
                  <a:pt x="256042" y="283289"/>
                  <a:pt x="257357" y="285909"/>
                  <a:pt x="258673" y="288528"/>
                </a:cubicBezTo>
                <a:cubicBezTo>
                  <a:pt x="261303" y="291148"/>
                  <a:pt x="263934" y="292457"/>
                  <a:pt x="266565" y="292457"/>
                </a:cubicBezTo>
                <a:cubicBezTo>
                  <a:pt x="269196" y="292457"/>
                  <a:pt x="270511" y="291148"/>
                  <a:pt x="271826" y="289838"/>
                </a:cubicBezTo>
                <a:cubicBezTo>
                  <a:pt x="273142" y="288528"/>
                  <a:pt x="274457" y="287218"/>
                  <a:pt x="275773" y="284599"/>
                </a:cubicBezTo>
                <a:cubicBezTo>
                  <a:pt x="275773" y="284599"/>
                  <a:pt x="275773" y="284599"/>
                  <a:pt x="288926" y="287218"/>
                </a:cubicBezTo>
                <a:cubicBezTo>
                  <a:pt x="286296" y="291148"/>
                  <a:pt x="283665" y="295077"/>
                  <a:pt x="281034" y="297696"/>
                </a:cubicBezTo>
                <a:cubicBezTo>
                  <a:pt x="277088" y="300315"/>
                  <a:pt x="271826" y="301625"/>
                  <a:pt x="266565" y="301625"/>
                </a:cubicBezTo>
                <a:cubicBezTo>
                  <a:pt x="257357" y="301625"/>
                  <a:pt x="252096" y="299006"/>
                  <a:pt x="246834" y="293767"/>
                </a:cubicBezTo>
                <a:cubicBezTo>
                  <a:pt x="244204" y="288528"/>
                  <a:pt x="242888" y="283289"/>
                  <a:pt x="242888" y="275431"/>
                </a:cubicBezTo>
                <a:cubicBezTo>
                  <a:pt x="242888" y="267573"/>
                  <a:pt x="244204" y="261024"/>
                  <a:pt x="249465" y="255786"/>
                </a:cubicBezTo>
                <a:cubicBezTo>
                  <a:pt x="253411" y="251857"/>
                  <a:pt x="258673" y="249237"/>
                  <a:pt x="265250" y="249237"/>
                </a:cubicBezTo>
                <a:close/>
                <a:moveTo>
                  <a:pt x="221026" y="249237"/>
                </a:moveTo>
                <a:cubicBezTo>
                  <a:pt x="223657" y="249237"/>
                  <a:pt x="226288" y="249237"/>
                  <a:pt x="228919" y="250580"/>
                </a:cubicBezTo>
                <a:cubicBezTo>
                  <a:pt x="231549" y="251924"/>
                  <a:pt x="234180" y="253267"/>
                  <a:pt x="234180" y="254610"/>
                </a:cubicBezTo>
                <a:cubicBezTo>
                  <a:pt x="235496" y="257297"/>
                  <a:pt x="236811" y="258640"/>
                  <a:pt x="238126" y="261327"/>
                </a:cubicBezTo>
                <a:cubicBezTo>
                  <a:pt x="238126" y="262670"/>
                  <a:pt x="238126" y="265357"/>
                  <a:pt x="238126" y="269386"/>
                </a:cubicBezTo>
                <a:cubicBezTo>
                  <a:pt x="238126" y="269386"/>
                  <a:pt x="238126" y="269386"/>
                  <a:pt x="238126" y="301625"/>
                </a:cubicBezTo>
                <a:cubicBezTo>
                  <a:pt x="238126" y="301625"/>
                  <a:pt x="238126" y="301625"/>
                  <a:pt x="224973" y="301625"/>
                </a:cubicBezTo>
                <a:cubicBezTo>
                  <a:pt x="224973" y="301625"/>
                  <a:pt x="224973" y="301625"/>
                  <a:pt x="224973" y="276103"/>
                </a:cubicBezTo>
                <a:cubicBezTo>
                  <a:pt x="224973" y="270730"/>
                  <a:pt x="224973" y="266700"/>
                  <a:pt x="223657" y="265357"/>
                </a:cubicBezTo>
                <a:cubicBezTo>
                  <a:pt x="223657" y="262670"/>
                  <a:pt x="222342" y="261327"/>
                  <a:pt x="221026" y="261327"/>
                </a:cubicBezTo>
                <a:cubicBezTo>
                  <a:pt x="219711" y="259983"/>
                  <a:pt x="218396" y="259983"/>
                  <a:pt x="217080" y="259983"/>
                </a:cubicBezTo>
                <a:cubicBezTo>
                  <a:pt x="214449" y="259983"/>
                  <a:pt x="211818" y="259983"/>
                  <a:pt x="210503" y="261327"/>
                </a:cubicBezTo>
                <a:cubicBezTo>
                  <a:pt x="207872" y="262670"/>
                  <a:pt x="207872" y="264013"/>
                  <a:pt x="206557" y="266700"/>
                </a:cubicBezTo>
                <a:cubicBezTo>
                  <a:pt x="206557" y="269386"/>
                  <a:pt x="205241" y="273416"/>
                  <a:pt x="205241" y="278789"/>
                </a:cubicBezTo>
                <a:lnTo>
                  <a:pt x="205241" y="301625"/>
                </a:lnTo>
                <a:cubicBezTo>
                  <a:pt x="205241" y="301625"/>
                  <a:pt x="205241" y="301625"/>
                  <a:pt x="192088" y="301625"/>
                </a:cubicBezTo>
                <a:cubicBezTo>
                  <a:pt x="192088" y="301625"/>
                  <a:pt x="192088" y="301625"/>
                  <a:pt x="192088" y="250580"/>
                </a:cubicBezTo>
                <a:cubicBezTo>
                  <a:pt x="192088" y="250580"/>
                  <a:pt x="192088" y="250580"/>
                  <a:pt x="203926" y="250580"/>
                </a:cubicBezTo>
                <a:cubicBezTo>
                  <a:pt x="203926" y="250580"/>
                  <a:pt x="203926" y="250580"/>
                  <a:pt x="203926" y="258640"/>
                </a:cubicBezTo>
                <a:cubicBezTo>
                  <a:pt x="209188" y="251924"/>
                  <a:pt x="214449" y="249237"/>
                  <a:pt x="221026" y="249237"/>
                </a:cubicBezTo>
                <a:close/>
                <a:moveTo>
                  <a:pt x="122601" y="249237"/>
                </a:moveTo>
                <a:cubicBezTo>
                  <a:pt x="125232" y="249237"/>
                  <a:pt x="127862" y="249237"/>
                  <a:pt x="130493" y="250580"/>
                </a:cubicBezTo>
                <a:cubicBezTo>
                  <a:pt x="133124" y="251924"/>
                  <a:pt x="134439" y="253267"/>
                  <a:pt x="135755" y="254610"/>
                </a:cubicBezTo>
                <a:cubicBezTo>
                  <a:pt x="137070" y="257297"/>
                  <a:pt x="138385" y="258640"/>
                  <a:pt x="138385" y="261327"/>
                </a:cubicBezTo>
                <a:cubicBezTo>
                  <a:pt x="139701" y="262670"/>
                  <a:pt x="139701" y="265357"/>
                  <a:pt x="139701" y="269386"/>
                </a:cubicBezTo>
                <a:cubicBezTo>
                  <a:pt x="139701" y="269386"/>
                  <a:pt x="139701" y="269386"/>
                  <a:pt x="139701" y="301625"/>
                </a:cubicBezTo>
                <a:cubicBezTo>
                  <a:pt x="139701" y="301625"/>
                  <a:pt x="139701" y="301625"/>
                  <a:pt x="126547" y="301625"/>
                </a:cubicBezTo>
                <a:cubicBezTo>
                  <a:pt x="126547" y="301625"/>
                  <a:pt x="126547" y="301625"/>
                  <a:pt x="126547" y="276103"/>
                </a:cubicBezTo>
                <a:cubicBezTo>
                  <a:pt x="126547" y="270730"/>
                  <a:pt x="125232" y="266700"/>
                  <a:pt x="125232" y="265357"/>
                </a:cubicBezTo>
                <a:cubicBezTo>
                  <a:pt x="125232" y="262670"/>
                  <a:pt x="123916" y="261327"/>
                  <a:pt x="122601" y="261327"/>
                </a:cubicBezTo>
                <a:cubicBezTo>
                  <a:pt x="121286" y="259983"/>
                  <a:pt x="119970" y="259983"/>
                  <a:pt x="117339" y="259983"/>
                </a:cubicBezTo>
                <a:cubicBezTo>
                  <a:pt x="116024" y="259983"/>
                  <a:pt x="113393" y="259983"/>
                  <a:pt x="112078" y="261327"/>
                </a:cubicBezTo>
                <a:cubicBezTo>
                  <a:pt x="109447" y="262670"/>
                  <a:pt x="108132" y="264013"/>
                  <a:pt x="108132" y="266700"/>
                </a:cubicBezTo>
                <a:cubicBezTo>
                  <a:pt x="106816" y="269386"/>
                  <a:pt x="106816" y="273416"/>
                  <a:pt x="106816" y="278789"/>
                </a:cubicBezTo>
                <a:lnTo>
                  <a:pt x="106816" y="301625"/>
                </a:lnTo>
                <a:cubicBezTo>
                  <a:pt x="106816" y="301625"/>
                  <a:pt x="106816" y="301625"/>
                  <a:pt x="93663" y="301625"/>
                </a:cubicBezTo>
                <a:cubicBezTo>
                  <a:pt x="93663" y="301625"/>
                  <a:pt x="93663" y="301625"/>
                  <a:pt x="93663" y="250580"/>
                </a:cubicBezTo>
                <a:cubicBezTo>
                  <a:pt x="93663" y="250580"/>
                  <a:pt x="93663" y="250580"/>
                  <a:pt x="106816" y="250580"/>
                </a:cubicBezTo>
                <a:cubicBezTo>
                  <a:pt x="106816" y="250580"/>
                  <a:pt x="106816" y="250580"/>
                  <a:pt x="106816" y="258640"/>
                </a:cubicBezTo>
                <a:cubicBezTo>
                  <a:pt x="110763" y="251924"/>
                  <a:pt x="116024" y="249237"/>
                  <a:pt x="122601" y="249237"/>
                </a:cubicBezTo>
                <a:close/>
                <a:moveTo>
                  <a:pt x="61119" y="249237"/>
                </a:moveTo>
                <a:cubicBezTo>
                  <a:pt x="68977" y="249237"/>
                  <a:pt x="75525" y="251857"/>
                  <a:pt x="79455" y="257095"/>
                </a:cubicBezTo>
                <a:cubicBezTo>
                  <a:pt x="84693" y="261024"/>
                  <a:pt x="87313" y="267573"/>
                  <a:pt x="87313" y="275431"/>
                </a:cubicBezTo>
                <a:cubicBezTo>
                  <a:pt x="87313" y="283289"/>
                  <a:pt x="84693" y="289838"/>
                  <a:pt x="79455" y="293767"/>
                </a:cubicBezTo>
                <a:cubicBezTo>
                  <a:pt x="74216" y="299006"/>
                  <a:pt x="68977" y="301625"/>
                  <a:pt x="61119" y="301625"/>
                </a:cubicBezTo>
                <a:cubicBezTo>
                  <a:pt x="57190" y="301625"/>
                  <a:pt x="51951" y="300315"/>
                  <a:pt x="48022" y="299006"/>
                </a:cubicBezTo>
                <a:cubicBezTo>
                  <a:pt x="44093" y="296386"/>
                  <a:pt x="40164" y="293767"/>
                  <a:pt x="38854" y="289838"/>
                </a:cubicBezTo>
                <a:cubicBezTo>
                  <a:pt x="36234" y="285909"/>
                  <a:pt x="34925" y="280670"/>
                  <a:pt x="34925" y="275431"/>
                </a:cubicBezTo>
                <a:cubicBezTo>
                  <a:pt x="34925" y="270192"/>
                  <a:pt x="36234" y="266263"/>
                  <a:pt x="38854" y="262334"/>
                </a:cubicBezTo>
                <a:cubicBezTo>
                  <a:pt x="40164" y="258405"/>
                  <a:pt x="44093" y="254476"/>
                  <a:pt x="48022" y="253166"/>
                </a:cubicBezTo>
                <a:cubicBezTo>
                  <a:pt x="51951" y="250547"/>
                  <a:pt x="55880" y="249237"/>
                  <a:pt x="61119" y="249237"/>
                </a:cubicBezTo>
                <a:close/>
                <a:moveTo>
                  <a:pt x="169863" y="231775"/>
                </a:moveTo>
                <a:lnTo>
                  <a:pt x="182563" y="231775"/>
                </a:lnTo>
                <a:lnTo>
                  <a:pt x="182563" y="244475"/>
                </a:lnTo>
                <a:lnTo>
                  <a:pt x="169863" y="244475"/>
                </a:lnTo>
                <a:close/>
                <a:moveTo>
                  <a:pt x="147638" y="231775"/>
                </a:moveTo>
                <a:lnTo>
                  <a:pt x="161926" y="231775"/>
                </a:lnTo>
                <a:lnTo>
                  <a:pt x="161926" y="301625"/>
                </a:lnTo>
                <a:lnTo>
                  <a:pt x="147638" y="301625"/>
                </a:lnTo>
                <a:close/>
                <a:moveTo>
                  <a:pt x="35674" y="217487"/>
                </a:moveTo>
                <a:cubicBezTo>
                  <a:pt x="29084" y="217487"/>
                  <a:pt x="23813" y="222674"/>
                  <a:pt x="23813" y="229159"/>
                </a:cubicBezTo>
                <a:cubicBezTo>
                  <a:pt x="23813" y="229159"/>
                  <a:pt x="23813" y="229159"/>
                  <a:pt x="23813" y="297891"/>
                </a:cubicBezTo>
                <a:cubicBezTo>
                  <a:pt x="23813" y="304375"/>
                  <a:pt x="29084" y="309562"/>
                  <a:pt x="35674" y="309562"/>
                </a:cubicBezTo>
                <a:cubicBezTo>
                  <a:pt x="35674" y="309562"/>
                  <a:pt x="35674" y="309562"/>
                  <a:pt x="291352" y="309562"/>
                </a:cubicBezTo>
                <a:cubicBezTo>
                  <a:pt x="297942" y="309562"/>
                  <a:pt x="303213" y="304375"/>
                  <a:pt x="303213" y="297891"/>
                </a:cubicBezTo>
                <a:cubicBezTo>
                  <a:pt x="303213" y="297891"/>
                  <a:pt x="303213" y="297891"/>
                  <a:pt x="303213" y="229159"/>
                </a:cubicBezTo>
                <a:cubicBezTo>
                  <a:pt x="303213" y="222674"/>
                  <a:pt x="297942" y="217487"/>
                  <a:pt x="291352" y="217487"/>
                </a:cubicBezTo>
                <a:close/>
                <a:moveTo>
                  <a:pt x="167323" y="188595"/>
                </a:moveTo>
                <a:cubicBezTo>
                  <a:pt x="163513" y="188595"/>
                  <a:pt x="159703" y="189865"/>
                  <a:pt x="157163" y="193675"/>
                </a:cubicBezTo>
                <a:cubicBezTo>
                  <a:pt x="157163" y="193675"/>
                  <a:pt x="157163" y="193675"/>
                  <a:pt x="169863" y="193675"/>
                </a:cubicBezTo>
                <a:cubicBezTo>
                  <a:pt x="169863" y="189865"/>
                  <a:pt x="169863" y="187325"/>
                  <a:pt x="167323" y="188595"/>
                </a:cubicBezTo>
                <a:close/>
                <a:moveTo>
                  <a:pt x="275321" y="76200"/>
                </a:moveTo>
                <a:cubicBezTo>
                  <a:pt x="280579" y="76200"/>
                  <a:pt x="284522" y="77515"/>
                  <a:pt x="287151" y="81459"/>
                </a:cubicBezTo>
                <a:cubicBezTo>
                  <a:pt x="289780" y="85403"/>
                  <a:pt x="289780" y="89347"/>
                  <a:pt x="288465" y="93291"/>
                </a:cubicBezTo>
                <a:cubicBezTo>
                  <a:pt x="288465" y="93291"/>
                  <a:pt x="288465" y="93291"/>
                  <a:pt x="287151" y="95920"/>
                </a:cubicBezTo>
                <a:cubicBezTo>
                  <a:pt x="287151" y="95920"/>
                  <a:pt x="287151" y="95920"/>
                  <a:pt x="331840" y="118269"/>
                </a:cubicBezTo>
                <a:cubicBezTo>
                  <a:pt x="337097" y="120898"/>
                  <a:pt x="339726" y="127472"/>
                  <a:pt x="337097" y="132730"/>
                </a:cubicBezTo>
                <a:cubicBezTo>
                  <a:pt x="337097" y="132730"/>
                  <a:pt x="337097" y="132730"/>
                  <a:pt x="326582" y="153765"/>
                </a:cubicBezTo>
                <a:cubicBezTo>
                  <a:pt x="325268" y="156394"/>
                  <a:pt x="323954" y="159023"/>
                  <a:pt x="321325" y="159023"/>
                </a:cubicBezTo>
                <a:cubicBezTo>
                  <a:pt x="318696" y="160338"/>
                  <a:pt x="314753" y="160338"/>
                  <a:pt x="312124" y="159023"/>
                </a:cubicBezTo>
                <a:cubicBezTo>
                  <a:pt x="312124" y="159023"/>
                  <a:pt x="312124" y="159023"/>
                  <a:pt x="267435" y="136674"/>
                </a:cubicBezTo>
                <a:cubicBezTo>
                  <a:pt x="264806" y="140618"/>
                  <a:pt x="260863" y="143248"/>
                  <a:pt x="256920" y="143248"/>
                </a:cubicBezTo>
                <a:cubicBezTo>
                  <a:pt x="252977" y="144562"/>
                  <a:pt x="249034" y="141933"/>
                  <a:pt x="246405" y="137989"/>
                </a:cubicBezTo>
                <a:cubicBezTo>
                  <a:pt x="246405" y="137989"/>
                  <a:pt x="246405" y="137989"/>
                  <a:pt x="220117" y="99864"/>
                </a:cubicBezTo>
                <a:cubicBezTo>
                  <a:pt x="218803" y="95920"/>
                  <a:pt x="217488" y="90661"/>
                  <a:pt x="220117" y="86717"/>
                </a:cubicBezTo>
                <a:cubicBezTo>
                  <a:pt x="221431" y="84088"/>
                  <a:pt x="225375" y="81459"/>
                  <a:pt x="229318" y="80144"/>
                </a:cubicBezTo>
                <a:close/>
                <a:moveTo>
                  <a:pt x="166150" y="0"/>
                </a:moveTo>
                <a:cubicBezTo>
                  <a:pt x="210984" y="0"/>
                  <a:pt x="251862" y="23625"/>
                  <a:pt x="274279" y="59062"/>
                </a:cubicBezTo>
                <a:cubicBezTo>
                  <a:pt x="274279" y="59062"/>
                  <a:pt x="274279" y="59062"/>
                  <a:pt x="247906" y="61687"/>
                </a:cubicBezTo>
                <a:cubicBezTo>
                  <a:pt x="229445" y="39375"/>
                  <a:pt x="203072" y="24937"/>
                  <a:pt x="172743" y="23625"/>
                </a:cubicBezTo>
                <a:cubicBezTo>
                  <a:pt x="171424" y="23625"/>
                  <a:pt x="170106" y="24937"/>
                  <a:pt x="170106" y="24937"/>
                </a:cubicBezTo>
                <a:cubicBezTo>
                  <a:pt x="167468" y="30187"/>
                  <a:pt x="171424" y="31500"/>
                  <a:pt x="174061" y="34125"/>
                </a:cubicBezTo>
                <a:cubicBezTo>
                  <a:pt x="179336" y="36750"/>
                  <a:pt x="172743" y="39375"/>
                  <a:pt x="170106" y="40687"/>
                </a:cubicBezTo>
                <a:cubicBezTo>
                  <a:pt x="163512" y="40687"/>
                  <a:pt x="163512" y="35437"/>
                  <a:pt x="160875" y="31500"/>
                </a:cubicBezTo>
                <a:cubicBezTo>
                  <a:pt x="159556" y="30187"/>
                  <a:pt x="155600" y="28875"/>
                  <a:pt x="154282" y="27562"/>
                </a:cubicBezTo>
                <a:cubicBezTo>
                  <a:pt x="151644" y="27562"/>
                  <a:pt x="146370" y="28875"/>
                  <a:pt x="145051" y="30187"/>
                </a:cubicBezTo>
                <a:cubicBezTo>
                  <a:pt x="143733" y="32812"/>
                  <a:pt x="139777" y="32812"/>
                  <a:pt x="135821" y="32812"/>
                </a:cubicBezTo>
                <a:cubicBezTo>
                  <a:pt x="131865" y="34125"/>
                  <a:pt x="122634" y="36750"/>
                  <a:pt x="122634" y="39375"/>
                </a:cubicBezTo>
                <a:cubicBezTo>
                  <a:pt x="122634" y="42000"/>
                  <a:pt x="123953" y="44625"/>
                  <a:pt x="127909" y="44625"/>
                </a:cubicBezTo>
                <a:cubicBezTo>
                  <a:pt x="130546" y="44625"/>
                  <a:pt x="135821" y="42000"/>
                  <a:pt x="139777" y="43312"/>
                </a:cubicBezTo>
                <a:cubicBezTo>
                  <a:pt x="142414" y="44625"/>
                  <a:pt x="146370" y="42000"/>
                  <a:pt x="149007" y="44625"/>
                </a:cubicBezTo>
                <a:cubicBezTo>
                  <a:pt x="150326" y="47250"/>
                  <a:pt x="151644" y="51187"/>
                  <a:pt x="152963" y="53812"/>
                </a:cubicBezTo>
                <a:cubicBezTo>
                  <a:pt x="154282" y="57750"/>
                  <a:pt x="154282" y="60375"/>
                  <a:pt x="155600" y="63000"/>
                </a:cubicBezTo>
                <a:cubicBezTo>
                  <a:pt x="155600" y="65625"/>
                  <a:pt x="155600" y="68250"/>
                  <a:pt x="156919" y="68250"/>
                </a:cubicBezTo>
                <a:cubicBezTo>
                  <a:pt x="159556" y="68250"/>
                  <a:pt x="159556" y="65625"/>
                  <a:pt x="160875" y="65625"/>
                </a:cubicBezTo>
                <a:cubicBezTo>
                  <a:pt x="167468" y="64312"/>
                  <a:pt x="171424" y="69562"/>
                  <a:pt x="170106" y="74812"/>
                </a:cubicBezTo>
                <a:cubicBezTo>
                  <a:pt x="170106" y="77438"/>
                  <a:pt x="166150" y="81375"/>
                  <a:pt x="159556" y="82688"/>
                </a:cubicBezTo>
                <a:cubicBezTo>
                  <a:pt x="159556" y="82688"/>
                  <a:pt x="149007" y="81375"/>
                  <a:pt x="143733" y="72187"/>
                </a:cubicBezTo>
                <a:cubicBezTo>
                  <a:pt x="137139" y="61687"/>
                  <a:pt x="126590" y="56437"/>
                  <a:pt x="126590" y="56437"/>
                </a:cubicBezTo>
                <a:cubicBezTo>
                  <a:pt x="126590" y="56437"/>
                  <a:pt x="119997" y="49875"/>
                  <a:pt x="113404" y="48562"/>
                </a:cubicBezTo>
                <a:cubicBezTo>
                  <a:pt x="110766" y="48562"/>
                  <a:pt x="102854" y="52500"/>
                  <a:pt x="102854" y="52500"/>
                </a:cubicBezTo>
                <a:cubicBezTo>
                  <a:pt x="102854" y="52500"/>
                  <a:pt x="87031" y="66937"/>
                  <a:pt x="85712" y="69562"/>
                </a:cubicBezTo>
                <a:cubicBezTo>
                  <a:pt x="84393" y="72187"/>
                  <a:pt x="77800" y="84000"/>
                  <a:pt x="79119" y="89250"/>
                </a:cubicBezTo>
                <a:cubicBezTo>
                  <a:pt x="80437" y="93188"/>
                  <a:pt x="80437" y="103688"/>
                  <a:pt x="88349" y="105000"/>
                </a:cubicBezTo>
                <a:cubicBezTo>
                  <a:pt x="96261" y="106313"/>
                  <a:pt x="98898" y="112875"/>
                  <a:pt x="100217" y="114188"/>
                </a:cubicBezTo>
                <a:cubicBezTo>
                  <a:pt x="102854" y="115500"/>
                  <a:pt x="105492" y="118125"/>
                  <a:pt x="108129" y="116813"/>
                </a:cubicBezTo>
                <a:cubicBezTo>
                  <a:pt x="109448" y="116813"/>
                  <a:pt x="114722" y="123375"/>
                  <a:pt x="112085" y="123375"/>
                </a:cubicBezTo>
                <a:cubicBezTo>
                  <a:pt x="109448" y="124688"/>
                  <a:pt x="102854" y="122063"/>
                  <a:pt x="101536" y="123375"/>
                </a:cubicBezTo>
                <a:cubicBezTo>
                  <a:pt x="100217" y="126000"/>
                  <a:pt x="97580" y="135188"/>
                  <a:pt x="98898" y="141750"/>
                </a:cubicBezTo>
                <a:cubicBezTo>
                  <a:pt x="98898" y="147000"/>
                  <a:pt x="94942" y="157500"/>
                  <a:pt x="93624" y="164063"/>
                </a:cubicBezTo>
                <a:cubicBezTo>
                  <a:pt x="93624" y="168000"/>
                  <a:pt x="93624" y="182438"/>
                  <a:pt x="97580" y="194250"/>
                </a:cubicBezTo>
                <a:cubicBezTo>
                  <a:pt x="97580" y="194250"/>
                  <a:pt x="97580" y="194250"/>
                  <a:pt x="145051" y="194250"/>
                </a:cubicBezTo>
                <a:cubicBezTo>
                  <a:pt x="150326" y="189000"/>
                  <a:pt x="156919" y="179813"/>
                  <a:pt x="159556" y="174563"/>
                </a:cubicBezTo>
                <a:cubicBezTo>
                  <a:pt x="162194" y="169313"/>
                  <a:pt x="170106" y="156188"/>
                  <a:pt x="176699" y="152250"/>
                </a:cubicBezTo>
                <a:cubicBezTo>
                  <a:pt x="184611" y="149625"/>
                  <a:pt x="192523" y="145688"/>
                  <a:pt x="193841" y="143063"/>
                </a:cubicBezTo>
                <a:cubicBezTo>
                  <a:pt x="195160" y="140438"/>
                  <a:pt x="200434" y="137813"/>
                  <a:pt x="195160" y="136500"/>
                </a:cubicBezTo>
                <a:cubicBezTo>
                  <a:pt x="189885" y="135188"/>
                  <a:pt x="185929" y="132563"/>
                  <a:pt x="185929" y="129938"/>
                </a:cubicBezTo>
                <a:cubicBezTo>
                  <a:pt x="185929" y="126000"/>
                  <a:pt x="184611" y="122063"/>
                  <a:pt x="181973" y="118125"/>
                </a:cubicBezTo>
                <a:cubicBezTo>
                  <a:pt x="180655" y="114188"/>
                  <a:pt x="175380" y="105000"/>
                  <a:pt x="175380" y="102375"/>
                </a:cubicBezTo>
                <a:cubicBezTo>
                  <a:pt x="174061" y="98438"/>
                  <a:pt x="178017" y="91875"/>
                  <a:pt x="179336" y="94500"/>
                </a:cubicBezTo>
                <a:cubicBezTo>
                  <a:pt x="180655" y="97125"/>
                  <a:pt x="184611" y="108938"/>
                  <a:pt x="187248" y="112875"/>
                </a:cubicBezTo>
                <a:cubicBezTo>
                  <a:pt x="188567" y="115500"/>
                  <a:pt x="192523" y="123375"/>
                  <a:pt x="197797" y="122063"/>
                </a:cubicBezTo>
                <a:cubicBezTo>
                  <a:pt x="200434" y="120750"/>
                  <a:pt x="207028" y="119438"/>
                  <a:pt x="212302" y="118125"/>
                </a:cubicBezTo>
                <a:cubicBezTo>
                  <a:pt x="212302" y="118125"/>
                  <a:pt x="212302" y="118125"/>
                  <a:pt x="242632" y="165375"/>
                </a:cubicBezTo>
                <a:cubicBezTo>
                  <a:pt x="246588" y="170625"/>
                  <a:pt x="251862" y="173250"/>
                  <a:pt x="257137" y="173250"/>
                </a:cubicBezTo>
                <a:cubicBezTo>
                  <a:pt x="258455" y="173250"/>
                  <a:pt x="258455" y="173250"/>
                  <a:pt x="258455" y="173250"/>
                </a:cubicBezTo>
                <a:cubicBezTo>
                  <a:pt x="265049" y="173250"/>
                  <a:pt x="270323" y="169313"/>
                  <a:pt x="272961" y="162750"/>
                </a:cubicBezTo>
                <a:cubicBezTo>
                  <a:pt x="272961" y="162750"/>
                  <a:pt x="272961" y="162750"/>
                  <a:pt x="274279" y="160125"/>
                </a:cubicBezTo>
                <a:cubicBezTo>
                  <a:pt x="274279" y="160125"/>
                  <a:pt x="274279" y="160125"/>
                  <a:pt x="290103" y="168000"/>
                </a:cubicBezTo>
                <a:cubicBezTo>
                  <a:pt x="287466" y="177188"/>
                  <a:pt x="283510" y="185063"/>
                  <a:pt x="278235" y="194250"/>
                </a:cubicBezTo>
                <a:cubicBezTo>
                  <a:pt x="278235" y="194250"/>
                  <a:pt x="278235" y="194250"/>
                  <a:pt x="305927" y="194250"/>
                </a:cubicBezTo>
                <a:cubicBezTo>
                  <a:pt x="317795" y="194250"/>
                  <a:pt x="327025" y="202125"/>
                  <a:pt x="327025" y="213938"/>
                </a:cubicBezTo>
                <a:cubicBezTo>
                  <a:pt x="327025" y="213938"/>
                  <a:pt x="327025" y="213938"/>
                  <a:pt x="327025" y="312375"/>
                </a:cubicBezTo>
                <a:cubicBezTo>
                  <a:pt x="327025" y="324188"/>
                  <a:pt x="317795" y="333375"/>
                  <a:pt x="305927" y="333375"/>
                </a:cubicBezTo>
                <a:cubicBezTo>
                  <a:pt x="305927" y="333375"/>
                  <a:pt x="305927" y="333375"/>
                  <a:pt x="19779" y="333375"/>
                </a:cubicBezTo>
                <a:cubicBezTo>
                  <a:pt x="9230" y="333375"/>
                  <a:pt x="0" y="324188"/>
                  <a:pt x="0" y="312375"/>
                </a:cubicBezTo>
                <a:cubicBezTo>
                  <a:pt x="0" y="312375"/>
                  <a:pt x="0" y="312375"/>
                  <a:pt x="0" y="211313"/>
                </a:cubicBezTo>
                <a:cubicBezTo>
                  <a:pt x="0" y="202125"/>
                  <a:pt x="7912" y="194250"/>
                  <a:pt x="18461" y="194250"/>
                </a:cubicBezTo>
                <a:cubicBezTo>
                  <a:pt x="18461" y="194250"/>
                  <a:pt x="18461" y="194250"/>
                  <a:pt x="54064" y="194250"/>
                </a:cubicBezTo>
                <a:cubicBezTo>
                  <a:pt x="42197" y="174563"/>
                  <a:pt x="36922" y="153563"/>
                  <a:pt x="36922" y="129938"/>
                </a:cubicBezTo>
                <a:cubicBezTo>
                  <a:pt x="36922" y="57750"/>
                  <a:pt x="94942" y="0"/>
                  <a:pt x="166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ïşḻïďê-文本框 42"/>
          <p:cNvSpPr txBox="1"/>
          <p:nvPr/>
        </p:nvSpPr>
        <p:spPr bwMode="auto">
          <a:xfrm>
            <a:off x="3794500" y="4224338"/>
            <a:ext cx="2179803" cy="278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2" name="ïşḻïďê-文本框 43"/>
          <p:cNvSpPr txBox="1"/>
          <p:nvPr/>
        </p:nvSpPr>
        <p:spPr bwMode="auto">
          <a:xfrm>
            <a:off x="3794500" y="4400233"/>
            <a:ext cx="2179803" cy="7938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本图示由</a:t>
            </a:r>
            <a:r>
              <a:rPr lang="en-US" altLang="zh-CN" sz="1000" dirty="0" err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iSlide</a:t>
            </a:r>
            <a:r>
              <a:rPr lang="en-US" altLang="zh-CN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设计提供 </a:t>
            </a:r>
            <a:endParaRPr lang="en-US" altLang="zh-CN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 animBg="1"/>
      <p:bldP spid="36" grpId="0"/>
      <p:bldP spid="37" grpId="0"/>
      <p:bldP spid="22" grpId="0" animBg="1"/>
      <p:bldP spid="28" grpId="0"/>
      <p:bldP spid="29" grpId="0"/>
      <p:bldP spid="24" grpId="0" animBg="1"/>
      <p:bldP spid="26" grpId="0"/>
      <p:bldP spid="27" grpId="0"/>
      <p:bldP spid="15" grpId="0" animBg="1"/>
      <p:bldP spid="16" grpId="0"/>
      <p:bldP spid="17" grpId="0"/>
      <p:bldP spid="18" grpId="0" animBg="1"/>
      <p:bldP spid="20" grpId="0"/>
      <p:bldP spid="21" grpId="0"/>
      <p:bldP spid="7" grpId="0" animBg="1"/>
      <p:bldP spid="13" grpId="0"/>
      <p:bldP spid="14" grpId="0"/>
      <p:bldP spid="9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ïšḻïďê-Freeform: Shape 3"/>
          <p:cNvSpPr/>
          <p:nvPr/>
        </p:nvSpPr>
        <p:spPr bwMode="auto">
          <a:xfrm>
            <a:off x="7160403" y="1804364"/>
            <a:ext cx="3730200" cy="3196595"/>
          </a:xfrm>
          <a:custGeom>
            <a:avLst/>
            <a:gdLst>
              <a:gd name="T0" fmla="*/ 741 w 741"/>
              <a:gd name="T1" fmla="*/ 635 h 635"/>
              <a:gd name="T2" fmla="*/ 0 w 741"/>
              <a:gd name="T3" fmla="*/ 635 h 635"/>
              <a:gd name="T4" fmla="*/ 0 w 741"/>
              <a:gd name="T5" fmla="*/ 0 h 635"/>
              <a:gd name="T6" fmla="*/ 26 w 741"/>
              <a:gd name="T7" fmla="*/ 0 h 635"/>
              <a:gd name="T8" fmla="*/ 26 w 741"/>
              <a:gd name="T9" fmla="*/ 609 h 635"/>
              <a:gd name="T10" fmla="*/ 741 w 741"/>
              <a:gd name="T11" fmla="*/ 609 h 635"/>
              <a:gd name="T12" fmla="*/ 741 w 741"/>
              <a:gd name="T13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1" h="635">
                <a:moveTo>
                  <a:pt x="741" y="635"/>
                </a:moveTo>
                <a:lnTo>
                  <a:pt x="0" y="635"/>
                </a:lnTo>
                <a:lnTo>
                  <a:pt x="0" y="0"/>
                </a:lnTo>
                <a:lnTo>
                  <a:pt x="26" y="0"/>
                </a:lnTo>
                <a:lnTo>
                  <a:pt x="26" y="609"/>
                </a:lnTo>
                <a:lnTo>
                  <a:pt x="741" y="609"/>
                </a:lnTo>
                <a:lnTo>
                  <a:pt x="741" y="635"/>
                </a:lnTo>
                <a:close/>
              </a:path>
            </a:pathLst>
          </a:cu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ïšḻïďê-Oval 4"/>
          <p:cNvSpPr/>
          <p:nvPr/>
        </p:nvSpPr>
        <p:spPr bwMode="auto">
          <a:xfrm>
            <a:off x="7074826" y="1658379"/>
            <a:ext cx="297008" cy="297008"/>
          </a:xfrm>
          <a:prstGeom prst="ellipse">
            <a:avLst/>
          </a:pr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ïšḻïďê-Oval 5"/>
          <p:cNvSpPr/>
          <p:nvPr/>
        </p:nvSpPr>
        <p:spPr bwMode="auto">
          <a:xfrm>
            <a:off x="10729514" y="4789530"/>
            <a:ext cx="307076" cy="297008"/>
          </a:xfrm>
          <a:prstGeom prst="ellipse">
            <a:avLst/>
          </a:pr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ïšḻïďê-Freeform: Shape 6"/>
          <p:cNvSpPr/>
          <p:nvPr/>
        </p:nvSpPr>
        <p:spPr bwMode="auto">
          <a:xfrm>
            <a:off x="7447342" y="1975520"/>
            <a:ext cx="2758635" cy="332244"/>
          </a:xfrm>
          <a:custGeom>
            <a:avLst/>
            <a:gdLst>
              <a:gd name="T0" fmla="*/ 414 w 414"/>
              <a:gd name="T1" fmla="*/ 25 h 50"/>
              <a:gd name="T2" fmla="*/ 390 w 414"/>
              <a:gd name="T3" fmla="*/ 50 h 50"/>
              <a:gd name="T4" fmla="*/ 25 w 414"/>
              <a:gd name="T5" fmla="*/ 50 h 50"/>
              <a:gd name="T6" fmla="*/ 0 w 414"/>
              <a:gd name="T7" fmla="*/ 25 h 50"/>
              <a:gd name="T8" fmla="*/ 0 w 414"/>
              <a:gd name="T9" fmla="*/ 25 h 50"/>
              <a:gd name="T10" fmla="*/ 25 w 414"/>
              <a:gd name="T11" fmla="*/ 0 h 50"/>
              <a:gd name="T12" fmla="*/ 390 w 414"/>
              <a:gd name="T13" fmla="*/ 0 h 50"/>
              <a:gd name="T14" fmla="*/ 414 w 414"/>
              <a:gd name="T15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4" h="50">
                <a:moveTo>
                  <a:pt x="414" y="25"/>
                </a:moveTo>
                <a:cubicBezTo>
                  <a:pt x="414" y="39"/>
                  <a:pt x="403" y="50"/>
                  <a:pt x="390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03" y="0"/>
                  <a:pt x="414" y="11"/>
                  <a:pt x="41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ïšḻïďê-Oval 7"/>
          <p:cNvSpPr/>
          <p:nvPr/>
        </p:nvSpPr>
        <p:spPr bwMode="auto">
          <a:xfrm>
            <a:off x="9903937" y="1970487"/>
            <a:ext cx="342312" cy="347348"/>
          </a:xfrm>
          <a:prstGeom prst="ellipse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ïšḻïďê-Freeform: Shape 8"/>
          <p:cNvSpPr/>
          <p:nvPr/>
        </p:nvSpPr>
        <p:spPr bwMode="auto">
          <a:xfrm>
            <a:off x="9848562" y="1915112"/>
            <a:ext cx="448028" cy="453060"/>
          </a:xfrm>
          <a:custGeom>
            <a:avLst/>
            <a:gdLst>
              <a:gd name="T0" fmla="*/ 34 w 67"/>
              <a:gd name="T1" fmla="*/ 68 h 68"/>
              <a:gd name="T2" fmla="*/ 0 w 67"/>
              <a:gd name="T3" fmla="*/ 34 h 68"/>
              <a:gd name="T4" fmla="*/ 34 w 67"/>
              <a:gd name="T5" fmla="*/ 0 h 68"/>
              <a:gd name="T6" fmla="*/ 67 w 67"/>
              <a:gd name="T7" fmla="*/ 34 h 68"/>
              <a:gd name="T8" fmla="*/ 34 w 67"/>
              <a:gd name="T9" fmla="*/ 68 h 68"/>
              <a:gd name="T10" fmla="*/ 34 w 67"/>
              <a:gd name="T11" fmla="*/ 16 h 68"/>
              <a:gd name="T12" fmla="*/ 16 w 67"/>
              <a:gd name="T13" fmla="*/ 34 h 68"/>
              <a:gd name="T14" fmla="*/ 34 w 67"/>
              <a:gd name="T15" fmla="*/ 52 h 68"/>
              <a:gd name="T16" fmla="*/ 51 w 67"/>
              <a:gd name="T17" fmla="*/ 34 h 68"/>
              <a:gd name="T18" fmla="*/ 34 w 67"/>
              <a:gd name="T19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68">
                <a:moveTo>
                  <a:pt x="34" y="68"/>
                </a:move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2" y="0"/>
                  <a:pt x="67" y="15"/>
                  <a:pt x="67" y="34"/>
                </a:cubicBezTo>
                <a:cubicBezTo>
                  <a:pt x="67" y="52"/>
                  <a:pt x="52" y="68"/>
                  <a:pt x="34" y="68"/>
                </a:cubicBezTo>
                <a:close/>
                <a:moveTo>
                  <a:pt x="34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4"/>
                  <a:pt x="24" y="52"/>
                  <a:pt x="34" y="52"/>
                </a:cubicBezTo>
                <a:cubicBezTo>
                  <a:pt x="43" y="52"/>
                  <a:pt x="51" y="44"/>
                  <a:pt x="51" y="34"/>
                </a:cubicBezTo>
                <a:cubicBezTo>
                  <a:pt x="51" y="24"/>
                  <a:pt x="43" y="16"/>
                  <a:pt x="34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ïšḻïďê-Freeform: Shape 9"/>
          <p:cNvSpPr/>
          <p:nvPr/>
        </p:nvSpPr>
        <p:spPr bwMode="auto">
          <a:xfrm>
            <a:off x="7447342" y="2735656"/>
            <a:ext cx="2270338" cy="332244"/>
          </a:xfrm>
          <a:custGeom>
            <a:avLst/>
            <a:gdLst>
              <a:gd name="T0" fmla="*/ 341 w 341"/>
              <a:gd name="T1" fmla="*/ 25 h 50"/>
              <a:gd name="T2" fmla="*/ 316 w 341"/>
              <a:gd name="T3" fmla="*/ 50 h 50"/>
              <a:gd name="T4" fmla="*/ 25 w 341"/>
              <a:gd name="T5" fmla="*/ 50 h 50"/>
              <a:gd name="T6" fmla="*/ 0 w 341"/>
              <a:gd name="T7" fmla="*/ 25 h 50"/>
              <a:gd name="T8" fmla="*/ 0 w 341"/>
              <a:gd name="T9" fmla="*/ 25 h 50"/>
              <a:gd name="T10" fmla="*/ 25 w 341"/>
              <a:gd name="T11" fmla="*/ 0 h 50"/>
              <a:gd name="T12" fmla="*/ 316 w 341"/>
              <a:gd name="T13" fmla="*/ 0 h 50"/>
              <a:gd name="T14" fmla="*/ 341 w 341"/>
              <a:gd name="T15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1" h="50">
                <a:moveTo>
                  <a:pt x="341" y="25"/>
                </a:moveTo>
                <a:cubicBezTo>
                  <a:pt x="341" y="39"/>
                  <a:pt x="330" y="50"/>
                  <a:pt x="31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330" y="0"/>
                  <a:pt x="341" y="11"/>
                  <a:pt x="341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ïšḻïďê-Oval 10"/>
          <p:cNvSpPr/>
          <p:nvPr/>
        </p:nvSpPr>
        <p:spPr bwMode="auto">
          <a:xfrm>
            <a:off x="9465977" y="2720552"/>
            <a:ext cx="337280" cy="347348"/>
          </a:xfrm>
          <a:prstGeom prst="ellipse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ïšḻïďê-Freeform: Shape 11"/>
          <p:cNvSpPr/>
          <p:nvPr/>
        </p:nvSpPr>
        <p:spPr bwMode="auto">
          <a:xfrm>
            <a:off x="9410605" y="2670212"/>
            <a:ext cx="448028" cy="453060"/>
          </a:xfrm>
          <a:custGeom>
            <a:avLst/>
            <a:gdLst>
              <a:gd name="T0" fmla="*/ 33 w 67"/>
              <a:gd name="T1" fmla="*/ 68 h 68"/>
              <a:gd name="T2" fmla="*/ 0 w 67"/>
              <a:gd name="T3" fmla="*/ 34 h 68"/>
              <a:gd name="T4" fmla="*/ 33 w 67"/>
              <a:gd name="T5" fmla="*/ 0 h 68"/>
              <a:gd name="T6" fmla="*/ 67 w 67"/>
              <a:gd name="T7" fmla="*/ 34 h 68"/>
              <a:gd name="T8" fmla="*/ 33 w 67"/>
              <a:gd name="T9" fmla="*/ 68 h 68"/>
              <a:gd name="T10" fmla="*/ 33 w 67"/>
              <a:gd name="T11" fmla="*/ 16 h 68"/>
              <a:gd name="T12" fmla="*/ 16 w 67"/>
              <a:gd name="T13" fmla="*/ 34 h 68"/>
              <a:gd name="T14" fmla="*/ 33 w 67"/>
              <a:gd name="T15" fmla="*/ 52 h 68"/>
              <a:gd name="T16" fmla="*/ 51 w 67"/>
              <a:gd name="T17" fmla="*/ 34 h 68"/>
              <a:gd name="T18" fmla="*/ 33 w 67"/>
              <a:gd name="T19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68">
                <a:moveTo>
                  <a:pt x="33" y="68"/>
                </a:moveTo>
                <a:cubicBezTo>
                  <a:pt x="15" y="68"/>
                  <a:pt x="0" y="53"/>
                  <a:pt x="0" y="34"/>
                </a:cubicBezTo>
                <a:cubicBezTo>
                  <a:pt x="0" y="15"/>
                  <a:pt x="15" y="0"/>
                  <a:pt x="33" y="0"/>
                </a:cubicBezTo>
                <a:cubicBezTo>
                  <a:pt x="52" y="0"/>
                  <a:pt x="67" y="15"/>
                  <a:pt x="67" y="34"/>
                </a:cubicBezTo>
                <a:cubicBezTo>
                  <a:pt x="67" y="53"/>
                  <a:pt x="52" y="68"/>
                  <a:pt x="33" y="68"/>
                </a:cubicBezTo>
                <a:close/>
                <a:moveTo>
                  <a:pt x="33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4"/>
                  <a:pt x="24" y="52"/>
                  <a:pt x="33" y="52"/>
                </a:cubicBezTo>
                <a:cubicBezTo>
                  <a:pt x="43" y="52"/>
                  <a:pt x="51" y="44"/>
                  <a:pt x="51" y="34"/>
                </a:cubicBezTo>
                <a:cubicBezTo>
                  <a:pt x="51" y="24"/>
                  <a:pt x="43" y="16"/>
                  <a:pt x="33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ïšḻïďê-Freeform: Shape 12"/>
          <p:cNvSpPr/>
          <p:nvPr/>
        </p:nvSpPr>
        <p:spPr bwMode="auto">
          <a:xfrm>
            <a:off x="7447342" y="3495789"/>
            <a:ext cx="1656189" cy="332244"/>
          </a:xfrm>
          <a:custGeom>
            <a:avLst/>
            <a:gdLst>
              <a:gd name="T0" fmla="*/ 249 w 249"/>
              <a:gd name="T1" fmla="*/ 25 h 50"/>
              <a:gd name="T2" fmla="*/ 224 w 249"/>
              <a:gd name="T3" fmla="*/ 50 h 50"/>
              <a:gd name="T4" fmla="*/ 25 w 249"/>
              <a:gd name="T5" fmla="*/ 50 h 50"/>
              <a:gd name="T6" fmla="*/ 0 w 249"/>
              <a:gd name="T7" fmla="*/ 25 h 50"/>
              <a:gd name="T8" fmla="*/ 0 w 249"/>
              <a:gd name="T9" fmla="*/ 25 h 50"/>
              <a:gd name="T10" fmla="*/ 25 w 249"/>
              <a:gd name="T11" fmla="*/ 0 h 50"/>
              <a:gd name="T12" fmla="*/ 224 w 249"/>
              <a:gd name="T13" fmla="*/ 0 h 50"/>
              <a:gd name="T14" fmla="*/ 249 w 249"/>
              <a:gd name="T15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50">
                <a:moveTo>
                  <a:pt x="249" y="25"/>
                </a:moveTo>
                <a:cubicBezTo>
                  <a:pt x="249" y="38"/>
                  <a:pt x="238" y="50"/>
                  <a:pt x="224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38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8" y="0"/>
                  <a:pt x="249" y="11"/>
                  <a:pt x="249" y="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ïšḻïďê-Oval 13"/>
          <p:cNvSpPr/>
          <p:nvPr/>
        </p:nvSpPr>
        <p:spPr bwMode="auto">
          <a:xfrm>
            <a:off x="8826660" y="3490757"/>
            <a:ext cx="342312" cy="337280"/>
          </a:xfrm>
          <a:prstGeom prst="ellipse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ïšḻïďê-Freeform: Shape 14"/>
          <p:cNvSpPr/>
          <p:nvPr/>
        </p:nvSpPr>
        <p:spPr bwMode="auto">
          <a:xfrm>
            <a:off x="8771284" y="3435381"/>
            <a:ext cx="453061" cy="448028"/>
          </a:xfrm>
          <a:custGeom>
            <a:avLst/>
            <a:gdLst>
              <a:gd name="T0" fmla="*/ 34 w 68"/>
              <a:gd name="T1" fmla="*/ 67 h 67"/>
              <a:gd name="T2" fmla="*/ 0 w 68"/>
              <a:gd name="T3" fmla="*/ 34 h 67"/>
              <a:gd name="T4" fmla="*/ 34 w 68"/>
              <a:gd name="T5" fmla="*/ 0 h 67"/>
              <a:gd name="T6" fmla="*/ 68 w 68"/>
              <a:gd name="T7" fmla="*/ 34 h 67"/>
              <a:gd name="T8" fmla="*/ 34 w 68"/>
              <a:gd name="T9" fmla="*/ 67 h 67"/>
              <a:gd name="T10" fmla="*/ 34 w 68"/>
              <a:gd name="T11" fmla="*/ 16 h 67"/>
              <a:gd name="T12" fmla="*/ 16 w 68"/>
              <a:gd name="T13" fmla="*/ 34 h 67"/>
              <a:gd name="T14" fmla="*/ 34 w 68"/>
              <a:gd name="T15" fmla="*/ 51 h 67"/>
              <a:gd name="T16" fmla="*/ 52 w 68"/>
              <a:gd name="T17" fmla="*/ 34 h 67"/>
              <a:gd name="T18" fmla="*/ 34 w 68"/>
              <a:gd name="T1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7">
                <a:moveTo>
                  <a:pt x="34" y="67"/>
                </a:moveTo>
                <a:cubicBezTo>
                  <a:pt x="15" y="67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ubicBezTo>
                  <a:pt x="68" y="52"/>
                  <a:pt x="53" y="67"/>
                  <a:pt x="34" y="67"/>
                </a:cubicBezTo>
                <a:close/>
                <a:moveTo>
                  <a:pt x="34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3"/>
                  <a:pt x="24" y="51"/>
                  <a:pt x="34" y="51"/>
                </a:cubicBezTo>
                <a:cubicBezTo>
                  <a:pt x="44" y="51"/>
                  <a:pt x="52" y="43"/>
                  <a:pt x="52" y="34"/>
                </a:cubicBezTo>
                <a:cubicBezTo>
                  <a:pt x="52" y="24"/>
                  <a:pt x="44" y="16"/>
                  <a:pt x="34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ïšḻïďê-Freeform: Shape 15"/>
          <p:cNvSpPr/>
          <p:nvPr/>
        </p:nvSpPr>
        <p:spPr bwMode="auto">
          <a:xfrm>
            <a:off x="7447342" y="4255926"/>
            <a:ext cx="3211696" cy="327212"/>
          </a:xfrm>
          <a:custGeom>
            <a:avLst/>
            <a:gdLst>
              <a:gd name="T0" fmla="*/ 482 w 482"/>
              <a:gd name="T1" fmla="*/ 25 h 49"/>
              <a:gd name="T2" fmla="*/ 457 w 482"/>
              <a:gd name="T3" fmla="*/ 49 h 49"/>
              <a:gd name="T4" fmla="*/ 25 w 482"/>
              <a:gd name="T5" fmla="*/ 49 h 49"/>
              <a:gd name="T6" fmla="*/ 0 w 482"/>
              <a:gd name="T7" fmla="*/ 25 h 49"/>
              <a:gd name="T8" fmla="*/ 0 w 482"/>
              <a:gd name="T9" fmla="*/ 25 h 49"/>
              <a:gd name="T10" fmla="*/ 25 w 482"/>
              <a:gd name="T11" fmla="*/ 0 h 49"/>
              <a:gd name="T12" fmla="*/ 457 w 482"/>
              <a:gd name="T13" fmla="*/ 0 h 49"/>
              <a:gd name="T14" fmla="*/ 482 w 482"/>
              <a:gd name="T15" fmla="*/ 2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2" h="49">
                <a:moveTo>
                  <a:pt x="482" y="25"/>
                </a:moveTo>
                <a:cubicBezTo>
                  <a:pt x="482" y="38"/>
                  <a:pt x="471" y="49"/>
                  <a:pt x="45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71" y="0"/>
                  <a:pt x="482" y="11"/>
                  <a:pt x="482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ïšḻïďê-Oval 16"/>
          <p:cNvSpPr/>
          <p:nvPr/>
        </p:nvSpPr>
        <p:spPr bwMode="auto">
          <a:xfrm>
            <a:off x="10351962" y="4250890"/>
            <a:ext cx="347348" cy="337280"/>
          </a:xfrm>
          <a:prstGeom prst="ellipse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ïšḻïďê-Freeform: Shape 17"/>
          <p:cNvSpPr/>
          <p:nvPr/>
        </p:nvSpPr>
        <p:spPr bwMode="auto">
          <a:xfrm>
            <a:off x="10296590" y="4195518"/>
            <a:ext cx="453061" cy="448028"/>
          </a:xfrm>
          <a:custGeom>
            <a:avLst/>
            <a:gdLst>
              <a:gd name="T0" fmla="*/ 34 w 68"/>
              <a:gd name="T1" fmla="*/ 67 h 67"/>
              <a:gd name="T2" fmla="*/ 0 w 68"/>
              <a:gd name="T3" fmla="*/ 34 h 67"/>
              <a:gd name="T4" fmla="*/ 34 w 68"/>
              <a:gd name="T5" fmla="*/ 0 h 67"/>
              <a:gd name="T6" fmla="*/ 68 w 68"/>
              <a:gd name="T7" fmla="*/ 34 h 67"/>
              <a:gd name="T8" fmla="*/ 34 w 68"/>
              <a:gd name="T9" fmla="*/ 67 h 67"/>
              <a:gd name="T10" fmla="*/ 34 w 68"/>
              <a:gd name="T11" fmla="*/ 16 h 67"/>
              <a:gd name="T12" fmla="*/ 16 w 68"/>
              <a:gd name="T13" fmla="*/ 34 h 67"/>
              <a:gd name="T14" fmla="*/ 34 w 68"/>
              <a:gd name="T15" fmla="*/ 51 h 67"/>
              <a:gd name="T16" fmla="*/ 52 w 68"/>
              <a:gd name="T17" fmla="*/ 34 h 67"/>
              <a:gd name="T18" fmla="*/ 34 w 68"/>
              <a:gd name="T1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7">
                <a:moveTo>
                  <a:pt x="34" y="67"/>
                </a:moveTo>
                <a:cubicBezTo>
                  <a:pt x="15" y="67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2" y="0"/>
                  <a:pt x="68" y="15"/>
                  <a:pt x="68" y="34"/>
                </a:cubicBezTo>
                <a:cubicBezTo>
                  <a:pt x="68" y="52"/>
                  <a:pt x="52" y="67"/>
                  <a:pt x="34" y="67"/>
                </a:cubicBezTo>
                <a:close/>
                <a:moveTo>
                  <a:pt x="34" y="16"/>
                </a:moveTo>
                <a:cubicBezTo>
                  <a:pt x="24" y="16"/>
                  <a:pt x="16" y="24"/>
                  <a:pt x="16" y="34"/>
                </a:cubicBezTo>
                <a:cubicBezTo>
                  <a:pt x="16" y="43"/>
                  <a:pt x="24" y="51"/>
                  <a:pt x="34" y="51"/>
                </a:cubicBezTo>
                <a:cubicBezTo>
                  <a:pt x="44" y="51"/>
                  <a:pt x="52" y="43"/>
                  <a:pt x="52" y="34"/>
                </a:cubicBezTo>
                <a:cubicBezTo>
                  <a:pt x="52" y="24"/>
                  <a:pt x="44" y="16"/>
                  <a:pt x="34" y="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ïšḻïďê-TextBox 19"/>
          <p:cNvSpPr txBox="1"/>
          <p:nvPr/>
        </p:nvSpPr>
        <p:spPr>
          <a:xfrm>
            <a:off x="1761779" y="1929787"/>
            <a:ext cx="4495561" cy="276999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（建议使用主题字体）</a:t>
            </a:r>
          </a:p>
        </p:txBody>
      </p:sp>
      <p:sp>
        <p:nvSpPr>
          <p:cNvPr id="5" name="ïšḻïďê-TextBox 20"/>
          <p:cNvSpPr txBox="1"/>
          <p:nvPr/>
        </p:nvSpPr>
        <p:spPr>
          <a:xfrm>
            <a:off x="1761778" y="1622009"/>
            <a:ext cx="1149921" cy="294953"/>
          </a:xfrm>
          <a:prstGeom prst="rect">
            <a:avLst/>
          </a:prstGeom>
          <a:noFill/>
          <a:ln>
            <a:noFill/>
          </a:ln>
        </p:spPr>
        <p:txBody>
          <a:bodyPr wrap="none" lIns="7200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7" name="ïšḻïďê-Oval 22"/>
          <p:cNvSpPr/>
          <p:nvPr/>
        </p:nvSpPr>
        <p:spPr>
          <a:xfrm>
            <a:off x="946316" y="1549339"/>
            <a:ext cx="736375" cy="736375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ïšḻïďê-TextBox 23"/>
          <p:cNvSpPr txBox="1"/>
          <p:nvPr/>
        </p:nvSpPr>
        <p:spPr>
          <a:xfrm>
            <a:off x="1050648" y="168554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/>
          </a:bodyPr>
          <a:lstStyle/>
          <a:p>
            <a:pPr algn="ctr"/>
            <a:r>
              <a:rPr lang="en-GB" sz="24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" name="ïšḻïďê-TextBox 25"/>
          <p:cNvSpPr txBox="1"/>
          <p:nvPr/>
        </p:nvSpPr>
        <p:spPr>
          <a:xfrm>
            <a:off x="1761779" y="3441041"/>
            <a:ext cx="4495561" cy="276999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（建议使用主题字体）</a:t>
            </a:r>
          </a:p>
        </p:txBody>
      </p:sp>
      <p:sp>
        <p:nvSpPr>
          <p:cNvPr id="8" name="ïšḻïďê-TextBox 26"/>
          <p:cNvSpPr txBox="1"/>
          <p:nvPr/>
        </p:nvSpPr>
        <p:spPr>
          <a:xfrm>
            <a:off x="1761778" y="3133264"/>
            <a:ext cx="1149921" cy="294953"/>
          </a:xfrm>
          <a:prstGeom prst="rect">
            <a:avLst/>
          </a:prstGeom>
          <a:noFill/>
          <a:ln>
            <a:noFill/>
          </a:ln>
        </p:spPr>
        <p:txBody>
          <a:bodyPr wrap="none" lIns="72000" tIns="0" rIns="0" bIns="0">
            <a:normAutofit/>
          </a:bodyPr>
          <a:lstStyle/>
          <a:p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5" name="ïšḻïďê-Oval 28"/>
          <p:cNvSpPr/>
          <p:nvPr/>
        </p:nvSpPr>
        <p:spPr>
          <a:xfrm>
            <a:off x="946316" y="3060594"/>
            <a:ext cx="736375" cy="736375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ïšḻïďê-TextBox 29"/>
          <p:cNvSpPr txBox="1"/>
          <p:nvPr/>
        </p:nvSpPr>
        <p:spPr>
          <a:xfrm>
            <a:off x="1050648" y="3196804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/>
          </a:bodyPr>
          <a:lstStyle/>
          <a:p>
            <a:pPr algn="ctr"/>
            <a:r>
              <a:rPr lang="en-GB" sz="24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ïšḻïďê-TextBox 31"/>
          <p:cNvSpPr txBox="1"/>
          <p:nvPr/>
        </p:nvSpPr>
        <p:spPr>
          <a:xfrm>
            <a:off x="1761779" y="4948002"/>
            <a:ext cx="4495561" cy="276999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（建议使用主题字体）</a:t>
            </a:r>
          </a:p>
        </p:txBody>
      </p:sp>
      <p:sp>
        <p:nvSpPr>
          <p:cNvPr id="11" name="ïšḻïďê-TextBox 32"/>
          <p:cNvSpPr txBox="1"/>
          <p:nvPr/>
        </p:nvSpPr>
        <p:spPr>
          <a:xfrm>
            <a:off x="1761778" y="4640225"/>
            <a:ext cx="1149921" cy="294953"/>
          </a:xfrm>
          <a:prstGeom prst="rect">
            <a:avLst/>
          </a:prstGeom>
          <a:noFill/>
          <a:ln>
            <a:noFill/>
          </a:ln>
        </p:spPr>
        <p:txBody>
          <a:bodyPr wrap="none" lIns="72000" tIns="0" rIns="0" bIns="0">
            <a:normAutofit/>
          </a:bodyPr>
          <a:lstStyle/>
          <a:p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3" name="ïšḻïďê-Oval 34"/>
          <p:cNvSpPr/>
          <p:nvPr/>
        </p:nvSpPr>
        <p:spPr>
          <a:xfrm>
            <a:off x="946316" y="4567555"/>
            <a:ext cx="736375" cy="736375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ïšḻïďê-TextBox 35"/>
          <p:cNvSpPr txBox="1"/>
          <p:nvPr/>
        </p:nvSpPr>
        <p:spPr>
          <a:xfrm>
            <a:off x="1050648" y="4703765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/>
          </a:bodyPr>
          <a:lstStyle/>
          <a:p>
            <a:pPr algn="ctr"/>
            <a:r>
              <a:rPr lang="en-GB" sz="24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/>
      <p:bldP spid="5" grpId="0"/>
      <p:bldP spid="17" grpId="0" animBg="1"/>
      <p:bldP spid="18" grpId="0"/>
      <p:bldP spid="7" grpId="0"/>
      <p:bldP spid="8" grpId="0"/>
      <p:bldP spid="15" grpId="0" animBg="1"/>
      <p:bldP spid="16" grpId="0"/>
      <p:bldP spid="10" grpId="0"/>
      <p:bldP spid="11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1524000" y="2295525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838200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949687" y="1864164"/>
            <a:ext cx="864625" cy="8627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8000743" y="1914268"/>
            <a:ext cx="762513" cy="762513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03</a:t>
            </a:r>
            <a:endParaRPr lang="zh-CN" altLang="en-US" sz="2400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26" name="文本框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1126" y="2597151"/>
            <a:ext cx="51879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在这里添加标题</a:t>
            </a:r>
          </a:p>
        </p:txBody>
      </p:sp>
      <p:sp>
        <p:nvSpPr>
          <p:cNvPr id="5127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0176" y="3375026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Lorem ipsum dolor sit amet</a:t>
            </a:r>
            <a:endParaRPr lang="en-US" altLang="zh-CN" sz="2200" dirty="0">
              <a:solidFill>
                <a:schemeClr val="bg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80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2964" y="4086225"/>
            <a:ext cx="51831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5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THREE</a:t>
            </a:r>
            <a:endParaRPr lang="zh-CN" altLang="en-US" sz="11500" dirty="0">
              <a:solidFill>
                <a:schemeClr val="lt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126" grpId="0"/>
      <p:bldP spid="5127" grpId="0"/>
      <p:bldP spid="30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Bent Arrow 2"/>
          <p:cNvSpPr/>
          <p:nvPr/>
        </p:nvSpPr>
        <p:spPr>
          <a:xfrm>
            <a:off x="8915447" y="2431805"/>
            <a:ext cx="2428892" cy="1550916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ïšḻïďê-Bent Arrow 3"/>
          <p:cNvSpPr/>
          <p:nvPr/>
        </p:nvSpPr>
        <p:spPr>
          <a:xfrm>
            <a:off x="1090386" y="3982721"/>
            <a:ext cx="2428892" cy="1550916"/>
          </a:xfrm>
          <a:prstGeom prst="bentArrow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ïšḻïďê-Bent Arrow 4"/>
          <p:cNvSpPr/>
          <p:nvPr/>
        </p:nvSpPr>
        <p:spPr>
          <a:xfrm>
            <a:off x="6350258" y="3034938"/>
            <a:ext cx="2428892" cy="1550916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ïšḻïďê-Bent Arrow 5"/>
          <p:cNvSpPr/>
          <p:nvPr/>
        </p:nvSpPr>
        <p:spPr>
          <a:xfrm>
            <a:off x="3711916" y="3465749"/>
            <a:ext cx="2428892" cy="1550916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ïšḻïďê-Freeform 28"/>
          <p:cNvSpPr/>
          <p:nvPr/>
        </p:nvSpPr>
        <p:spPr bwMode="auto">
          <a:xfrm>
            <a:off x="2101912" y="4776791"/>
            <a:ext cx="405841" cy="387047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ïšḻïďê-文本框 7"/>
          <p:cNvSpPr txBox="1"/>
          <p:nvPr/>
        </p:nvSpPr>
        <p:spPr>
          <a:xfrm>
            <a:off x="1517193" y="5025360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ïšḻïďê-Freeform 26"/>
          <p:cNvSpPr/>
          <p:nvPr/>
        </p:nvSpPr>
        <p:spPr bwMode="auto">
          <a:xfrm>
            <a:off x="4723442" y="4269317"/>
            <a:ext cx="405841" cy="405275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ïšḻïďê-文本框 10"/>
          <p:cNvSpPr txBox="1"/>
          <p:nvPr/>
        </p:nvSpPr>
        <p:spPr>
          <a:xfrm>
            <a:off x="4138723" y="4527000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ïšḻïďê-Freeform 24"/>
          <p:cNvSpPr/>
          <p:nvPr/>
        </p:nvSpPr>
        <p:spPr bwMode="auto">
          <a:xfrm>
            <a:off x="7361784" y="3834132"/>
            <a:ext cx="405841" cy="367048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îŝḷîḓé-文本框 13"/>
          <p:cNvSpPr txBox="1"/>
          <p:nvPr/>
        </p:nvSpPr>
        <p:spPr>
          <a:xfrm>
            <a:off x="6777065" y="4072702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îŝḷîḓé-Freeform 22"/>
          <p:cNvSpPr/>
          <p:nvPr/>
        </p:nvSpPr>
        <p:spPr bwMode="auto">
          <a:xfrm>
            <a:off x="9950921" y="3278170"/>
            <a:ext cx="357945" cy="405841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8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8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îŝḷîḓé-文本框 18"/>
          <p:cNvSpPr txBox="1"/>
          <p:nvPr/>
        </p:nvSpPr>
        <p:spPr>
          <a:xfrm>
            <a:off x="9342254" y="3536136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îŝḷîḓé-Rectangle 20"/>
          <p:cNvSpPr/>
          <p:nvPr/>
        </p:nvSpPr>
        <p:spPr bwMode="auto">
          <a:xfrm>
            <a:off x="837128" y="3543662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  <a:endParaRPr lang="zh-CN" altLang="en-US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îŝḷîḓé-TextBox 21"/>
          <p:cNvSpPr txBox="1"/>
          <p:nvPr/>
        </p:nvSpPr>
        <p:spPr bwMode="auto">
          <a:xfrm>
            <a:off x="837128" y="3191561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  <a:endParaRPr lang="zh-CN" altLang="en-US" sz="18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îŝḷîḓé-Rectangle 18"/>
          <p:cNvSpPr/>
          <p:nvPr/>
        </p:nvSpPr>
        <p:spPr bwMode="auto">
          <a:xfrm>
            <a:off x="3378550" y="2949569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</a:p>
        </p:txBody>
      </p:sp>
      <p:sp>
        <p:nvSpPr>
          <p:cNvPr id="20" name="îŝḷîḓé-文本框 24"/>
          <p:cNvSpPr txBox="1"/>
          <p:nvPr/>
        </p:nvSpPr>
        <p:spPr bwMode="auto">
          <a:xfrm>
            <a:off x="3378550" y="2597468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7" name="îŝḷîḓé-Rectangle 16"/>
          <p:cNvSpPr/>
          <p:nvPr/>
        </p:nvSpPr>
        <p:spPr bwMode="auto">
          <a:xfrm>
            <a:off x="6102457" y="2704649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  <a:endParaRPr lang="zh-CN" altLang="en-US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îŝḷîḓé-文本框 27"/>
          <p:cNvSpPr txBox="1"/>
          <p:nvPr/>
        </p:nvSpPr>
        <p:spPr bwMode="auto">
          <a:xfrm>
            <a:off x="6102457" y="2352548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  <a:endParaRPr lang="zh-CN" altLang="en-US" sz="18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îŝḷîḓé-Rectangle 14"/>
          <p:cNvSpPr/>
          <p:nvPr/>
        </p:nvSpPr>
        <p:spPr bwMode="auto">
          <a:xfrm>
            <a:off x="8629873" y="2063714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  <a:endParaRPr lang="zh-CN" altLang="en-US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îŝḷîḓé-文本框 30"/>
          <p:cNvSpPr txBox="1"/>
          <p:nvPr/>
        </p:nvSpPr>
        <p:spPr bwMode="auto">
          <a:xfrm>
            <a:off x="8629873" y="1711613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  <a:endParaRPr lang="zh-CN" altLang="en-US" sz="18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9" grpId="0" animBg="1"/>
      <p:bldP spid="30" grpId="0"/>
      <p:bldP spid="27" grpId="0" animBg="1"/>
      <p:bldP spid="28" grpId="0"/>
      <p:bldP spid="25" grpId="0" animBg="1"/>
      <p:bldP spid="26" grpId="0"/>
      <p:bldP spid="23" grpId="0" animBg="1"/>
      <p:bldP spid="24" grpId="0"/>
      <p:bldP spid="21" grpId="0"/>
      <p:bldP spid="22" grpId="0"/>
      <p:bldP spid="19" grpId="0"/>
      <p:bldP spid="20" grpId="0"/>
      <p:bldP spid="17" grpId="0"/>
      <p:bldP spid="18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ïṧḷïḓê-Arrow: Right 39"/>
          <p:cNvSpPr/>
          <p:nvPr/>
        </p:nvSpPr>
        <p:spPr>
          <a:xfrm rot="10800000">
            <a:off x="857822" y="1888391"/>
            <a:ext cx="3746189" cy="1659473"/>
          </a:xfrm>
          <a:prstGeom prst="rightArrow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ïṧḷïḓê-Oval 40"/>
          <p:cNvSpPr/>
          <p:nvPr/>
        </p:nvSpPr>
        <p:spPr>
          <a:xfrm>
            <a:off x="4207713" y="2301832"/>
            <a:ext cx="827324" cy="827324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r>
              <a:rPr lang="en-US" sz="240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7" name="ïṧḷïḓê-Arrow: Right 42"/>
          <p:cNvSpPr/>
          <p:nvPr/>
        </p:nvSpPr>
        <p:spPr>
          <a:xfrm>
            <a:off x="7166341" y="3893763"/>
            <a:ext cx="4167838" cy="16594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ïṧḷïḓê-Oval 43"/>
          <p:cNvSpPr/>
          <p:nvPr/>
        </p:nvSpPr>
        <p:spPr>
          <a:xfrm>
            <a:off x="6792079" y="4309837"/>
            <a:ext cx="827324" cy="827324"/>
          </a:xfrm>
          <a:prstGeom prst="ellipse">
            <a:avLst/>
          </a:prstGeom>
          <a:solidFill>
            <a:schemeClr val="accent2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5" name="ïṧḷïḓê-Freeform: Shape 46"/>
          <p:cNvSpPr/>
          <p:nvPr/>
        </p:nvSpPr>
        <p:spPr bwMode="auto">
          <a:xfrm>
            <a:off x="1662467" y="2464654"/>
            <a:ext cx="170727" cy="17072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w 21600"/>
              <a:gd name="T37" fmla="*/ 0 h 21600"/>
              <a:gd name="T38" fmla="*/ 0 w 21600"/>
              <a:gd name="T39" fmla="*/ 0 h 21600"/>
              <a:gd name="T40" fmla="*/ 0 w 21600"/>
              <a:gd name="T41" fmla="*/ 0 h 21600"/>
              <a:gd name="T42" fmla="*/ 0 w 21600"/>
              <a:gd name="T43" fmla="*/ 0 h 21600"/>
              <a:gd name="T44" fmla="*/ 0 w 21600"/>
              <a:gd name="T45" fmla="*/ 0 h 21600"/>
              <a:gd name="T46" fmla="*/ 0 w 21600"/>
              <a:gd name="T47" fmla="*/ 0 h 21600"/>
              <a:gd name="T48" fmla="*/ 0 w 21600"/>
              <a:gd name="T49" fmla="*/ 0 h 21600"/>
              <a:gd name="T50" fmla="*/ 0 w 21600"/>
              <a:gd name="T51" fmla="*/ 0 h 21600"/>
              <a:gd name="T52" fmla="*/ 0 w 21600"/>
              <a:gd name="T53" fmla="*/ 0 h 21600"/>
              <a:gd name="T54" fmla="*/ 0 w 21600"/>
              <a:gd name="T55" fmla="*/ 0 h 21600"/>
              <a:gd name="T56" fmla="*/ 0 w 21600"/>
              <a:gd name="T57" fmla="*/ 0 h 21600"/>
              <a:gd name="T58" fmla="*/ 0 w 21600"/>
              <a:gd name="T59" fmla="*/ 0 h 21600"/>
              <a:gd name="T60" fmla="*/ 0 w 21600"/>
              <a:gd name="T61" fmla="*/ 0 h 21600"/>
              <a:gd name="T62" fmla="*/ 0 w 21600"/>
              <a:gd name="T63" fmla="*/ 0 h 21600"/>
              <a:gd name="T64" fmla="*/ 0 w 21600"/>
              <a:gd name="T65" fmla="*/ 0 h 21600"/>
              <a:gd name="T66" fmla="*/ 0 w 21600"/>
              <a:gd name="T67" fmla="*/ 0 h 21600"/>
              <a:gd name="T68" fmla="*/ 0 w 21600"/>
              <a:gd name="T69" fmla="*/ 0 h 21600"/>
              <a:gd name="T70" fmla="*/ 0 w 21600"/>
              <a:gd name="T71" fmla="*/ 0 h 21600"/>
              <a:gd name="T72" fmla="*/ 0 w 21600"/>
              <a:gd name="T73" fmla="*/ 0 h 21600"/>
              <a:gd name="T74" fmla="*/ 0 w 21600"/>
              <a:gd name="T75" fmla="*/ 0 h 21600"/>
              <a:gd name="T76" fmla="*/ 0 w 21600"/>
              <a:gd name="T77" fmla="*/ 0 h 21600"/>
              <a:gd name="T78" fmla="*/ 0 w 21600"/>
              <a:gd name="T79" fmla="*/ 0 h 21600"/>
              <a:gd name="T80" fmla="*/ 0 w 21600"/>
              <a:gd name="T81" fmla="*/ 0 h 21600"/>
              <a:gd name="T82" fmla="*/ 0 w 21600"/>
              <a:gd name="T83" fmla="*/ 0 h 21600"/>
              <a:gd name="T84" fmla="*/ 0 w 21600"/>
              <a:gd name="T85" fmla="*/ 0 h 21600"/>
              <a:gd name="T86" fmla="*/ 0 w 21600"/>
              <a:gd name="T87" fmla="*/ 0 h 21600"/>
              <a:gd name="T88" fmla="*/ 0 w 21600"/>
              <a:gd name="T89" fmla="*/ 0 h 21600"/>
              <a:gd name="T90" fmla="*/ 0 w 21600"/>
              <a:gd name="T91" fmla="*/ 0 h 21600"/>
              <a:gd name="T92" fmla="*/ 0 w 21600"/>
              <a:gd name="T93" fmla="*/ 0 h 21600"/>
              <a:gd name="T94" fmla="*/ 0 w 21600"/>
              <a:gd name="T95" fmla="*/ 0 h 21600"/>
              <a:gd name="T96" fmla="*/ 0 w 21600"/>
              <a:gd name="T97" fmla="*/ 0 h 21600"/>
              <a:gd name="T98" fmla="*/ 0 w 21600"/>
              <a:gd name="T99" fmla="*/ 0 h 21600"/>
              <a:gd name="T100" fmla="*/ 0 w 21600"/>
              <a:gd name="T101" fmla="*/ 0 h 21600"/>
              <a:gd name="T102" fmla="*/ 0 w 21600"/>
              <a:gd name="T103" fmla="*/ 0 h 21600"/>
              <a:gd name="T104" fmla="*/ 0 w 21600"/>
              <a:gd name="T105" fmla="*/ 0 h 21600"/>
              <a:gd name="T106" fmla="*/ 0 w 21600"/>
              <a:gd name="T107" fmla="*/ 0 h 21600"/>
              <a:gd name="T108" fmla="*/ 0 w 21600"/>
              <a:gd name="T109" fmla="*/ 0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1031" y="8861"/>
                </a:moveTo>
                <a:lnTo>
                  <a:pt x="17805" y="8267"/>
                </a:lnTo>
                <a:cubicBezTo>
                  <a:pt x="17492" y="8210"/>
                  <a:pt x="17382" y="7947"/>
                  <a:pt x="17559" y="7682"/>
                </a:cubicBezTo>
                <a:lnTo>
                  <a:pt x="19409" y="4939"/>
                </a:lnTo>
                <a:cubicBezTo>
                  <a:pt x="19588" y="4676"/>
                  <a:pt x="19549" y="4276"/>
                  <a:pt x="19324" y="4051"/>
                </a:cubicBezTo>
                <a:lnTo>
                  <a:pt x="17549" y="2276"/>
                </a:lnTo>
                <a:cubicBezTo>
                  <a:pt x="17324" y="2052"/>
                  <a:pt x="16924" y="2013"/>
                  <a:pt x="16661" y="2191"/>
                </a:cubicBezTo>
                <a:lnTo>
                  <a:pt x="13918" y="4042"/>
                </a:lnTo>
                <a:cubicBezTo>
                  <a:pt x="13654" y="4220"/>
                  <a:pt x="13391" y="4109"/>
                  <a:pt x="13333" y="3796"/>
                </a:cubicBezTo>
                <a:lnTo>
                  <a:pt x="12739" y="569"/>
                </a:lnTo>
                <a:cubicBezTo>
                  <a:pt x="12681" y="255"/>
                  <a:pt x="12374" y="0"/>
                  <a:pt x="12056" y="0"/>
                </a:cubicBezTo>
                <a:lnTo>
                  <a:pt x="9545" y="0"/>
                </a:lnTo>
                <a:cubicBezTo>
                  <a:pt x="9227" y="0"/>
                  <a:pt x="8919" y="255"/>
                  <a:pt x="8861" y="569"/>
                </a:cubicBezTo>
                <a:lnTo>
                  <a:pt x="8267" y="3796"/>
                </a:lnTo>
                <a:cubicBezTo>
                  <a:pt x="8210" y="4109"/>
                  <a:pt x="7947" y="4219"/>
                  <a:pt x="7682" y="4041"/>
                </a:cubicBezTo>
                <a:lnTo>
                  <a:pt x="4939" y="2191"/>
                </a:lnTo>
                <a:cubicBezTo>
                  <a:pt x="4676" y="2013"/>
                  <a:pt x="4276" y="2052"/>
                  <a:pt x="4051" y="2276"/>
                </a:cubicBezTo>
                <a:lnTo>
                  <a:pt x="2276" y="4051"/>
                </a:lnTo>
                <a:cubicBezTo>
                  <a:pt x="2051" y="4277"/>
                  <a:pt x="2012" y="4677"/>
                  <a:pt x="2191" y="4939"/>
                </a:cubicBezTo>
                <a:lnTo>
                  <a:pt x="4041" y="7682"/>
                </a:lnTo>
                <a:cubicBezTo>
                  <a:pt x="4220" y="7946"/>
                  <a:pt x="4108" y="8209"/>
                  <a:pt x="3796" y="8267"/>
                </a:cubicBezTo>
                <a:lnTo>
                  <a:pt x="569" y="8861"/>
                </a:lnTo>
                <a:cubicBezTo>
                  <a:pt x="255" y="8919"/>
                  <a:pt x="0" y="9226"/>
                  <a:pt x="0" y="9545"/>
                </a:cubicBezTo>
                <a:lnTo>
                  <a:pt x="0" y="12055"/>
                </a:lnTo>
                <a:cubicBezTo>
                  <a:pt x="0" y="12373"/>
                  <a:pt x="255" y="12681"/>
                  <a:pt x="569" y="12739"/>
                </a:cubicBezTo>
                <a:lnTo>
                  <a:pt x="3796" y="13333"/>
                </a:lnTo>
                <a:cubicBezTo>
                  <a:pt x="4110" y="13390"/>
                  <a:pt x="4219" y="13653"/>
                  <a:pt x="4042" y="13917"/>
                </a:cubicBezTo>
                <a:lnTo>
                  <a:pt x="2191" y="16661"/>
                </a:lnTo>
                <a:cubicBezTo>
                  <a:pt x="2012" y="16925"/>
                  <a:pt x="2051" y="17324"/>
                  <a:pt x="2276" y="17549"/>
                </a:cubicBezTo>
                <a:lnTo>
                  <a:pt x="4051" y="19324"/>
                </a:lnTo>
                <a:cubicBezTo>
                  <a:pt x="4276" y="19549"/>
                  <a:pt x="4676" y="19589"/>
                  <a:pt x="4939" y="19410"/>
                </a:cubicBezTo>
                <a:lnTo>
                  <a:pt x="7682" y="17559"/>
                </a:lnTo>
                <a:cubicBezTo>
                  <a:pt x="7946" y="17381"/>
                  <a:pt x="8209" y="17492"/>
                  <a:pt x="8267" y="17804"/>
                </a:cubicBezTo>
                <a:lnTo>
                  <a:pt x="8861" y="21031"/>
                </a:lnTo>
                <a:cubicBezTo>
                  <a:pt x="8919" y="21345"/>
                  <a:pt x="9226" y="21600"/>
                  <a:pt x="9545" y="21600"/>
                </a:cubicBezTo>
                <a:lnTo>
                  <a:pt x="12056" y="21600"/>
                </a:lnTo>
                <a:cubicBezTo>
                  <a:pt x="12374" y="21600"/>
                  <a:pt x="12681" y="21345"/>
                  <a:pt x="12739" y="21031"/>
                </a:cubicBezTo>
                <a:lnTo>
                  <a:pt x="13333" y="17804"/>
                </a:lnTo>
                <a:cubicBezTo>
                  <a:pt x="13390" y="17492"/>
                  <a:pt x="13653" y="17382"/>
                  <a:pt x="13918" y="17559"/>
                </a:cubicBezTo>
                <a:lnTo>
                  <a:pt x="16661" y="19410"/>
                </a:lnTo>
                <a:cubicBezTo>
                  <a:pt x="16924" y="19589"/>
                  <a:pt x="17324" y="19549"/>
                  <a:pt x="17549" y="19324"/>
                </a:cubicBezTo>
                <a:lnTo>
                  <a:pt x="19324" y="17551"/>
                </a:lnTo>
                <a:cubicBezTo>
                  <a:pt x="19549" y="17324"/>
                  <a:pt x="19588" y="16925"/>
                  <a:pt x="19409" y="16661"/>
                </a:cubicBezTo>
                <a:lnTo>
                  <a:pt x="17559" y="13917"/>
                </a:lnTo>
                <a:cubicBezTo>
                  <a:pt x="17380" y="13654"/>
                  <a:pt x="17491" y="13391"/>
                  <a:pt x="17804" y="13333"/>
                </a:cubicBezTo>
                <a:lnTo>
                  <a:pt x="21031" y="12739"/>
                </a:lnTo>
                <a:cubicBezTo>
                  <a:pt x="21344" y="12681"/>
                  <a:pt x="21600" y="12374"/>
                  <a:pt x="21600" y="12055"/>
                </a:cubicBezTo>
                <a:lnTo>
                  <a:pt x="21600" y="9545"/>
                </a:lnTo>
                <a:cubicBezTo>
                  <a:pt x="21600" y="9227"/>
                  <a:pt x="21344" y="8919"/>
                  <a:pt x="21031" y="8861"/>
                </a:cubicBezTo>
                <a:close/>
                <a:moveTo>
                  <a:pt x="10826" y="14160"/>
                </a:moveTo>
                <a:cubicBezTo>
                  <a:pt x="8974" y="14160"/>
                  <a:pt x="7473" y="12659"/>
                  <a:pt x="7473" y="10807"/>
                </a:cubicBezTo>
                <a:cubicBezTo>
                  <a:pt x="7473" y="8956"/>
                  <a:pt x="8974" y="7456"/>
                  <a:pt x="10826" y="7456"/>
                </a:cubicBezTo>
                <a:cubicBezTo>
                  <a:pt x="12677" y="7456"/>
                  <a:pt x="14178" y="8956"/>
                  <a:pt x="14178" y="10807"/>
                </a:cubicBezTo>
                <a:cubicBezTo>
                  <a:pt x="14178" y="12659"/>
                  <a:pt x="12677" y="14160"/>
                  <a:pt x="10826" y="14160"/>
                </a:cubicBezTo>
                <a:close/>
                <a:moveTo>
                  <a:pt x="10826" y="14160"/>
                </a:move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ïṧḷïḓê-Freeform: Shape 47"/>
          <p:cNvSpPr/>
          <p:nvPr/>
        </p:nvSpPr>
        <p:spPr bwMode="auto">
          <a:xfrm>
            <a:off x="1376599" y="2578207"/>
            <a:ext cx="342248" cy="34304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w 21600"/>
              <a:gd name="T37" fmla="*/ 0 h 21600"/>
              <a:gd name="T38" fmla="*/ 0 w 21600"/>
              <a:gd name="T39" fmla="*/ 0 h 21600"/>
              <a:gd name="T40" fmla="*/ 0 w 21600"/>
              <a:gd name="T41" fmla="*/ 0 h 21600"/>
              <a:gd name="T42" fmla="*/ 0 w 21600"/>
              <a:gd name="T43" fmla="*/ 0 h 21600"/>
              <a:gd name="T44" fmla="*/ 0 w 21600"/>
              <a:gd name="T45" fmla="*/ 0 h 21600"/>
              <a:gd name="T46" fmla="*/ 0 w 21600"/>
              <a:gd name="T47" fmla="*/ 0 h 21600"/>
              <a:gd name="T48" fmla="*/ 0 w 21600"/>
              <a:gd name="T49" fmla="*/ 0 h 21600"/>
              <a:gd name="T50" fmla="*/ 0 w 21600"/>
              <a:gd name="T51" fmla="*/ 0 h 21600"/>
              <a:gd name="T52" fmla="*/ 0 w 21600"/>
              <a:gd name="T53" fmla="*/ 0 h 21600"/>
              <a:gd name="T54" fmla="*/ 0 w 21600"/>
              <a:gd name="T55" fmla="*/ 0 h 21600"/>
              <a:gd name="T56" fmla="*/ 0 w 21600"/>
              <a:gd name="T57" fmla="*/ 0 h 21600"/>
              <a:gd name="T58" fmla="*/ 0 w 21600"/>
              <a:gd name="T59" fmla="*/ 0 h 21600"/>
              <a:gd name="T60" fmla="*/ 0 w 21600"/>
              <a:gd name="T61" fmla="*/ 0 h 21600"/>
              <a:gd name="T62" fmla="*/ 0 w 21600"/>
              <a:gd name="T63" fmla="*/ 0 h 21600"/>
              <a:gd name="T64" fmla="*/ 0 w 21600"/>
              <a:gd name="T65" fmla="*/ 0 h 21600"/>
              <a:gd name="T66" fmla="*/ 0 w 21600"/>
              <a:gd name="T67" fmla="*/ 0 h 21600"/>
              <a:gd name="T68" fmla="*/ 0 w 21600"/>
              <a:gd name="T69" fmla="*/ 0 h 21600"/>
              <a:gd name="T70" fmla="*/ 0 w 21600"/>
              <a:gd name="T71" fmla="*/ 0 h 21600"/>
              <a:gd name="T72" fmla="*/ 0 w 21600"/>
              <a:gd name="T73" fmla="*/ 0 h 21600"/>
              <a:gd name="T74" fmla="*/ 0 w 21600"/>
              <a:gd name="T75" fmla="*/ 0 h 21600"/>
              <a:gd name="T76" fmla="*/ 0 w 21600"/>
              <a:gd name="T77" fmla="*/ 0 h 21600"/>
              <a:gd name="T78" fmla="*/ 0 w 21600"/>
              <a:gd name="T79" fmla="*/ 0 h 21600"/>
              <a:gd name="T80" fmla="*/ 0 w 21600"/>
              <a:gd name="T81" fmla="*/ 0 h 21600"/>
              <a:gd name="T82" fmla="*/ 0 w 21600"/>
              <a:gd name="T83" fmla="*/ 0 h 21600"/>
              <a:gd name="T84" fmla="*/ 0 w 21600"/>
              <a:gd name="T85" fmla="*/ 0 h 21600"/>
              <a:gd name="T86" fmla="*/ 0 w 21600"/>
              <a:gd name="T87" fmla="*/ 0 h 21600"/>
              <a:gd name="T88" fmla="*/ 0 w 21600"/>
              <a:gd name="T89" fmla="*/ 0 h 21600"/>
              <a:gd name="T90" fmla="*/ 0 w 21600"/>
              <a:gd name="T91" fmla="*/ 0 h 21600"/>
              <a:gd name="T92" fmla="*/ 0 w 21600"/>
              <a:gd name="T93" fmla="*/ 0 h 21600"/>
              <a:gd name="T94" fmla="*/ 0 w 21600"/>
              <a:gd name="T95" fmla="*/ 0 h 21600"/>
              <a:gd name="T96" fmla="*/ 0 w 21600"/>
              <a:gd name="T97" fmla="*/ 0 h 21600"/>
              <a:gd name="T98" fmla="*/ 0 w 21600"/>
              <a:gd name="T99" fmla="*/ 0 h 21600"/>
              <a:gd name="T100" fmla="*/ 0 w 21600"/>
              <a:gd name="T101" fmla="*/ 0 h 21600"/>
              <a:gd name="T102" fmla="*/ 0 w 21600"/>
              <a:gd name="T103" fmla="*/ 0 h 21600"/>
              <a:gd name="T104" fmla="*/ 0 w 21600"/>
              <a:gd name="T105" fmla="*/ 0 h 21600"/>
              <a:gd name="T106" fmla="*/ 0 w 21600"/>
              <a:gd name="T107" fmla="*/ 0 h 21600"/>
              <a:gd name="T108" fmla="*/ 0 w 21600"/>
              <a:gd name="T109" fmla="*/ 0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1032" y="8862"/>
                </a:moveTo>
                <a:lnTo>
                  <a:pt x="17805" y="8267"/>
                </a:lnTo>
                <a:cubicBezTo>
                  <a:pt x="17492" y="8210"/>
                  <a:pt x="17382" y="7947"/>
                  <a:pt x="17560" y="7684"/>
                </a:cubicBezTo>
                <a:lnTo>
                  <a:pt x="19410" y="4940"/>
                </a:lnTo>
                <a:cubicBezTo>
                  <a:pt x="19588" y="4676"/>
                  <a:pt x="19550" y="4276"/>
                  <a:pt x="19324" y="4051"/>
                </a:cubicBezTo>
                <a:lnTo>
                  <a:pt x="17549" y="2276"/>
                </a:lnTo>
                <a:cubicBezTo>
                  <a:pt x="17324" y="2051"/>
                  <a:pt x="16924" y="2013"/>
                  <a:pt x="16661" y="2191"/>
                </a:cubicBezTo>
                <a:lnTo>
                  <a:pt x="13917" y="4041"/>
                </a:lnTo>
                <a:cubicBezTo>
                  <a:pt x="13653" y="4219"/>
                  <a:pt x="13390" y="4108"/>
                  <a:pt x="13332" y="3796"/>
                </a:cubicBezTo>
                <a:lnTo>
                  <a:pt x="12739" y="569"/>
                </a:lnTo>
                <a:cubicBezTo>
                  <a:pt x="12681" y="256"/>
                  <a:pt x="12374" y="0"/>
                  <a:pt x="12055" y="0"/>
                </a:cubicBezTo>
                <a:lnTo>
                  <a:pt x="9545" y="0"/>
                </a:lnTo>
                <a:cubicBezTo>
                  <a:pt x="9226" y="0"/>
                  <a:pt x="8919" y="256"/>
                  <a:pt x="8861" y="569"/>
                </a:cubicBezTo>
                <a:lnTo>
                  <a:pt x="8268" y="3796"/>
                </a:lnTo>
                <a:cubicBezTo>
                  <a:pt x="8210" y="4108"/>
                  <a:pt x="7947" y="4219"/>
                  <a:pt x="7683" y="4041"/>
                </a:cubicBezTo>
                <a:lnTo>
                  <a:pt x="4940" y="2191"/>
                </a:lnTo>
                <a:cubicBezTo>
                  <a:pt x="4676" y="2013"/>
                  <a:pt x="4276" y="2051"/>
                  <a:pt x="4051" y="2276"/>
                </a:cubicBezTo>
                <a:lnTo>
                  <a:pt x="2276" y="4051"/>
                </a:lnTo>
                <a:cubicBezTo>
                  <a:pt x="2051" y="4276"/>
                  <a:pt x="2012" y="4677"/>
                  <a:pt x="2190" y="4940"/>
                </a:cubicBezTo>
                <a:lnTo>
                  <a:pt x="4040" y="7684"/>
                </a:lnTo>
                <a:cubicBezTo>
                  <a:pt x="4218" y="7947"/>
                  <a:pt x="4108" y="8210"/>
                  <a:pt x="3795" y="8267"/>
                </a:cubicBezTo>
                <a:lnTo>
                  <a:pt x="568" y="8862"/>
                </a:lnTo>
                <a:cubicBezTo>
                  <a:pt x="256" y="8920"/>
                  <a:pt x="0" y="9227"/>
                  <a:pt x="0" y="9545"/>
                </a:cubicBezTo>
                <a:lnTo>
                  <a:pt x="0" y="12055"/>
                </a:lnTo>
                <a:cubicBezTo>
                  <a:pt x="0" y="12374"/>
                  <a:pt x="256" y="12681"/>
                  <a:pt x="568" y="12738"/>
                </a:cubicBezTo>
                <a:lnTo>
                  <a:pt x="3796" y="13333"/>
                </a:lnTo>
                <a:cubicBezTo>
                  <a:pt x="4108" y="13391"/>
                  <a:pt x="4219" y="13654"/>
                  <a:pt x="4041" y="13917"/>
                </a:cubicBezTo>
                <a:lnTo>
                  <a:pt x="2190" y="16661"/>
                </a:lnTo>
                <a:cubicBezTo>
                  <a:pt x="2012" y="16924"/>
                  <a:pt x="2050" y="17324"/>
                  <a:pt x="2276" y="17549"/>
                </a:cubicBezTo>
                <a:lnTo>
                  <a:pt x="4051" y="19324"/>
                </a:lnTo>
                <a:cubicBezTo>
                  <a:pt x="4276" y="19549"/>
                  <a:pt x="4676" y="19588"/>
                  <a:pt x="4940" y="19410"/>
                </a:cubicBezTo>
                <a:lnTo>
                  <a:pt x="7683" y="17560"/>
                </a:lnTo>
                <a:cubicBezTo>
                  <a:pt x="7947" y="17382"/>
                  <a:pt x="8210" y="17493"/>
                  <a:pt x="8268" y="17805"/>
                </a:cubicBezTo>
                <a:lnTo>
                  <a:pt x="8861" y="21031"/>
                </a:lnTo>
                <a:cubicBezTo>
                  <a:pt x="8919" y="21344"/>
                  <a:pt x="9226" y="21600"/>
                  <a:pt x="9545" y="21600"/>
                </a:cubicBezTo>
                <a:lnTo>
                  <a:pt x="12055" y="21600"/>
                </a:lnTo>
                <a:cubicBezTo>
                  <a:pt x="12374" y="21600"/>
                  <a:pt x="12681" y="21344"/>
                  <a:pt x="12739" y="21031"/>
                </a:cubicBezTo>
                <a:lnTo>
                  <a:pt x="13332" y="17805"/>
                </a:lnTo>
                <a:cubicBezTo>
                  <a:pt x="13390" y="17492"/>
                  <a:pt x="13653" y="17381"/>
                  <a:pt x="13917" y="17560"/>
                </a:cubicBezTo>
                <a:lnTo>
                  <a:pt x="16661" y="19410"/>
                </a:lnTo>
                <a:cubicBezTo>
                  <a:pt x="16924" y="19588"/>
                  <a:pt x="17324" y="19550"/>
                  <a:pt x="17549" y="19324"/>
                </a:cubicBezTo>
                <a:lnTo>
                  <a:pt x="19324" y="17550"/>
                </a:lnTo>
                <a:cubicBezTo>
                  <a:pt x="19549" y="17324"/>
                  <a:pt x="19588" y="16924"/>
                  <a:pt x="19410" y="16661"/>
                </a:cubicBezTo>
                <a:lnTo>
                  <a:pt x="17559" y="13917"/>
                </a:lnTo>
                <a:cubicBezTo>
                  <a:pt x="17381" y="13654"/>
                  <a:pt x="17492" y="13391"/>
                  <a:pt x="17804" y="13333"/>
                </a:cubicBezTo>
                <a:lnTo>
                  <a:pt x="21032" y="12738"/>
                </a:lnTo>
                <a:cubicBezTo>
                  <a:pt x="21344" y="12681"/>
                  <a:pt x="21600" y="12374"/>
                  <a:pt x="21600" y="12055"/>
                </a:cubicBezTo>
                <a:lnTo>
                  <a:pt x="21600" y="9545"/>
                </a:lnTo>
                <a:cubicBezTo>
                  <a:pt x="21600" y="9227"/>
                  <a:pt x="21344" y="8920"/>
                  <a:pt x="21032" y="8862"/>
                </a:cubicBezTo>
                <a:close/>
                <a:moveTo>
                  <a:pt x="10799" y="14712"/>
                </a:moveTo>
                <a:cubicBezTo>
                  <a:pt x="8643" y="14712"/>
                  <a:pt x="6896" y="12964"/>
                  <a:pt x="6896" y="10809"/>
                </a:cubicBezTo>
                <a:cubicBezTo>
                  <a:pt x="6896" y="8654"/>
                  <a:pt x="8643" y="6907"/>
                  <a:pt x="10799" y="6907"/>
                </a:cubicBezTo>
                <a:cubicBezTo>
                  <a:pt x="12954" y="6907"/>
                  <a:pt x="14701" y="8654"/>
                  <a:pt x="14701" y="10809"/>
                </a:cubicBezTo>
                <a:cubicBezTo>
                  <a:pt x="14701" y="12964"/>
                  <a:pt x="12954" y="14712"/>
                  <a:pt x="10799" y="14712"/>
                </a:cubicBezTo>
                <a:close/>
                <a:moveTo>
                  <a:pt x="10799" y="14712"/>
                </a:move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ïṧḷïḓê-Freeform: Shape 49"/>
          <p:cNvSpPr/>
          <p:nvPr/>
        </p:nvSpPr>
        <p:spPr bwMode="auto">
          <a:xfrm>
            <a:off x="10466469" y="4514323"/>
            <a:ext cx="299042" cy="256586"/>
          </a:xfrm>
          <a:custGeom>
            <a:avLst/>
            <a:gdLst>
              <a:gd name="T0" fmla="*/ 0 w 21115"/>
              <a:gd name="T1" fmla="*/ 0 h 18556"/>
              <a:gd name="T2" fmla="*/ 0 w 21115"/>
              <a:gd name="T3" fmla="*/ 0 h 18556"/>
              <a:gd name="T4" fmla="*/ 0 w 21115"/>
              <a:gd name="T5" fmla="*/ 0 h 18556"/>
              <a:gd name="T6" fmla="*/ 0 w 21115"/>
              <a:gd name="T7" fmla="*/ 0 h 18556"/>
              <a:gd name="T8" fmla="*/ 0 w 21115"/>
              <a:gd name="T9" fmla="*/ 0 h 18556"/>
              <a:gd name="T10" fmla="*/ 0 w 21115"/>
              <a:gd name="T11" fmla="*/ 0 h 18556"/>
              <a:gd name="T12" fmla="*/ 0 w 21115"/>
              <a:gd name="T13" fmla="*/ 0 h 18556"/>
              <a:gd name="T14" fmla="*/ 0 w 21115"/>
              <a:gd name="T15" fmla="*/ 0 h 18556"/>
              <a:gd name="T16" fmla="*/ 0 w 21115"/>
              <a:gd name="T17" fmla="*/ 0 h 18556"/>
              <a:gd name="T18" fmla="*/ 0 w 21115"/>
              <a:gd name="T19" fmla="*/ 0 h 18556"/>
              <a:gd name="T20" fmla="*/ 0 w 21115"/>
              <a:gd name="T21" fmla="*/ 0 h 185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115" h="18556">
                <a:moveTo>
                  <a:pt x="20779" y="3635"/>
                </a:moveTo>
                <a:cubicBezTo>
                  <a:pt x="20779" y="3635"/>
                  <a:pt x="16054" y="3835"/>
                  <a:pt x="13538" y="4151"/>
                </a:cubicBezTo>
                <a:cubicBezTo>
                  <a:pt x="12114" y="4330"/>
                  <a:pt x="13006" y="1476"/>
                  <a:pt x="13006" y="911"/>
                </a:cubicBezTo>
                <a:cubicBezTo>
                  <a:pt x="13006" y="-1684"/>
                  <a:pt x="0" y="2094"/>
                  <a:pt x="0" y="2094"/>
                </a:cubicBezTo>
                <a:lnTo>
                  <a:pt x="0" y="17384"/>
                </a:lnTo>
                <a:cubicBezTo>
                  <a:pt x="0" y="17384"/>
                  <a:pt x="988" y="17824"/>
                  <a:pt x="2373" y="17286"/>
                </a:cubicBezTo>
                <a:cubicBezTo>
                  <a:pt x="5889" y="15919"/>
                  <a:pt x="11968" y="13959"/>
                  <a:pt x="10988" y="17189"/>
                </a:cubicBezTo>
                <a:cubicBezTo>
                  <a:pt x="10160" y="19916"/>
                  <a:pt x="20491" y="17722"/>
                  <a:pt x="20491" y="17722"/>
                </a:cubicBezTo>
                <a:cubicBezTo>
                  <a:pt x="20491" y="17722"/>
                  <a:pt x="19749" y="12037"/>
                  <a:pt x="20675" y="8735"/>
                </a:cubicBezTo>
                <a:cubicBezTo>
                  <a:pt x="21600" y="5433"/>
                  <a:pt x="20779" y="3635"/>
                  <a:pt x="20779" y="3635"/>
                </a:cubicBezTo>
                <a:close/>
                <a:moveTo>
                  <a:pt x="20779" y="3635"/>
                </a:move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ïṧḷïḓê-Freeform: Shape 50"/>
          <p:cNvSpPr/>
          <p:nvPr/>
        </p:nvSpPr>
        <p:spPr bwMode="auto">
          <a:xfrm>
            <a:off x="10396480" y="4495199"/>
            <a:ext cx="44538" cy="45659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1065"/>
                </a:moveTo>
                <a:cubicBezTo>
                  <a:pt x="21600" y="477"/>
                  <a:pt x="16763" y="0"/>
                  <a:pt x="10802" y="0"/>
                </a:cubicBezTo>
                <a:cubicBezTo>
                  <a:pt x="4834" y="0"/>
                  <a:pt x="0" y="477"/>
                  <a:pt x="0" y="1065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065"/>
                </a:lnTo>
                <a:close/>
                <a:moveTo>
                  <a:pt x="21600" y="1065"/>
                </a:move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ïṧḷïḓê-Rectangle 44"/>
          <p:cNvSpPr/>
          <p:nvPr/>
        </p:nvSpPr>
        <p:spPr>
          <a:xfrm>
            <a:off x="4654607" y="4284725"/>
            <a:ext cx="2137472" cy="328680"/>
          </a:xfrm>
          <a:prstGeom prst="rect">
            <a:avLst/>
          </a:prstGeom>
          <a:effectLst/>
        </p:spPr>
        <p:txBody>
          <a:bodyPr wrap="none" lIns="144000" tIns="0" rIns="144000" bIns="0">
            <a:normAutofit fontScale="92500" lnSpcReduction="10000"/>
          </a:bodyPr>
          <a:lstStyle/>
          <a:p>
            <a:pPr algn="r"/>
            <a:r>
              <a:rPr lang="zh-CN" altLang="en-US" sz="2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2" name="ïṧḷïḓê-Rectangle 2"/>
          <p:cNvSpPr/>
          <p:nvPr/>
        </p:nvSpPr>
        <p:spPr>
          <a:xfrm>
            <a:off x="1281469" y="4613405"/>
            <a:ext cx="5510610" cy="548868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如需更改请在（设置形状格式）菜单下（文本选项）中调整</a:t>
            </a:r>
          </a:p>
        </p:txBody>
      </p:sp>
      <p:sp>
        <p:nvSpPr>
          <p:cNvPr id="9" name="ïṧḷïḓê-Rectangle 20"/>
          <p:cNvSpPr/>
          <p:nvPr/>
        </p:nvSpPr>
        <p:spPr>
          <a:xfrm>
            <a:off x="5035036" y="2301832"/>
            <a:ext cx="2137472" cy="328680"/>
          </a:xfrm>
          <a:prstGeom prst="rect">
            <a:avLst/>
          </a:prstGeom>
          <a:effectLst/>
        </p:spPr>
        <p:txBody>
          <a:bodyPr wrap="none" lIns="144000" tIns="0" rIns="144000" bIns="0">
            <a:normAutofit fontScale="92500" lnSpcReduction="10000"/>
          </a:bodyPr>
          <a:lstStyle/>
          <a:p>
            <a:r>
              <a:rPr lang="zh-CN" altLang="en-US" sz="24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0" name="ïṧḷïḓê-Rectangle 21"/>
          <p:cNvSpPr/>
          <p:nvPr/>
        </p:nvSpPr>
        <p:spPr>
          <a:xfrm>
            <a:off x="5035036" y="2630512"/>
            <a:ext cx="5510610" cy="548868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如需更改请在（设置形状格式）菜单下（文本选项）中调整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  <p:bldP spid="13" grpId="0" animBg="1"/>
      <p:bldP spid="14" grpId="0" animBg="1"/>
      <p:bldP spid="11" grpId="0"/>
      <p:bldP spid="1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4994" y="1425191"/>
            <a:ext cx="8823052" cy="3684020"/>
            <a:chOff x="1816100" y="1642200"/>
            <a:chExt cx="7783600" cy="3250001"/>
          </a:xfrm>
        </p:grpSpPr>
        <p:sp>
          <p:nvSpPr>
            <p:cNvPr id="3" name="ïṧḷïḓê-Straight Connector 2"/>
            <p:cNvSpPr/>
            <p:nvPr/>
          </p:nvSpPr>
          <p:spPr bwMode="auto">
            <a:xfrm>
              <a:off x="1816100" y="26935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" name="ïṧḷïḓê-Straight Connector 3"/>
            <p:cNvSpPr/>
            <p:nvPr/>
          </p:nvSpPr>
          <p:spPr bwMode="auto">
            <a:xfrm>
              <a:off x="1816100" y="26935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" name="ïṧḷïḓê-Straight Connector 4"/>
            <p:cNvSpPr/>
            <p:nvPr/>
          </p:nvSpPr>
          <p:spPr bwMode="auto">
            <a:xfrm>
              <a:off x="1911350" y="2695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" name="ïṧḷïḓê-Straight Connector 5"/>
            <p:cNvSpPr/>
            <p:nvPr/>
          </p:nvSpPr>
          <p:spPr bwMode="auto">
            <a:xfrm>
              <a:off x="1911350" y="2695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ïṧḷïḓê-Freeform 16"/>
            <p:cNvSpPr/>
            <p:nvPr/>
          </p:nvSpPr>
          <p:spPr bwMode="auto">
            <a:xfrm rot="18988399" flipH="1">
              <a:off x="2720200" y="2600908"/>
              <a:ext cx="1203050" cy="1201446"/>
            </a:xfrm>
            <a:custGeom>
              <a:avLst/>
              <a:gdLst>
                <a:gd name="T0" fmla="*/ 3188 w 3399"/>
                <a:gd name="T1" fmla="*/ 209 h 3399"/>
                <a:gd name="T2" fmla="*/ 2961 w 3399"/>
                <a:gd name="T3" fmla="*/ 104 h 3399"/>
                <a:gd name="T4" fmla="*/ 1582 w 3399"/>
                <a:gd name="T5" fmla="*/ 562 h 3399"/>
                <a:gd name="T6" fmla="*/ 855 w 3399"/>
                <a:gd name="T7" fmla="*/ 624 h 3399"/>
                <a:gd name="T8" fmla="*/ 684 w 3399"/>
                <a:gd name="T9" fmla="*/ 795 h 3399"/>
                <a:gd name="T10" fmla="*/ 1099 w 3399"/>
                <a:gd name="T11" fmla="*/ 1209 h 3399"/>
                <a:gd name="T12" fmla="*/ 978 w 3399"/>
                <a:gd name="T13" fmla="*/ 2218 h 3399"/>
                <a:gd name="T14" fmla="*/ 336 w 3399"/>
                <a:gd name="T15" fmla="*/ 2339 h 3399"/>
                <a:gd name="T16" fmla="*/ 111 w 3399"/>
                <a:gd name="T17" fmla="*/ 2565 h 3399"/>
                <a:gd name="T18" fmla="*/ 550 w 3399"/>
                <a:gd name="T19" fmla="*/ 2769 h 3399"/>
                <a:gd name="T20" fmla="*/ 643 w 3399"/>
                <a:gd name="T21" fmla="*/ 2883 h 3399"/>
                <a:gd name="T22" fmla="*/ 835 w 3399"/>
                <a:gd name="T23" fmla="*/ 3289 h 3399"/>
                <a:gd name="T24" fmla="*/ 1061 w 3399"/>
                <a:gd name="T25" fmla="*/ 3063 h 3399"/>
                <a:gd name="T26" fmla="*/ 1182 w 3399"/>
                <a:gd name="T27" fmla="*/ 2421 h 3399"/>
                <a:gd name="T28" fmla="*/ 2190 w 3399"/>
                <a:gd name="T29" fmla="*/ 2299 h 3399"/>
                <a:gd name="T30" fmla="*/ 2605 w 3399"/>
                <a:gd name="T31" fmla="*/ 2713 h 3399"/>
                <a:gd name="T32" fmla="*/ 2775 w 3399"/>
                <a:gd name="T33" fmla="*/ 2543 h 3399"/>
                <a:gd name="T34" fmla="*/ 2837 w 3399"/>
                <a:gd name="T35" fmla="*/ 1816 h 3399"/>
                <a:gd name="T36" fmla="*/ 3294 w 3399"/>
                <a:gd name="T37" fmla="*/ 436 h 3399"/>
                <a:gd name="T38" fmla="*/ 3188 w 3399"/>
                <a:gd name="T39" fmla="*/ 210 h 3399"/>
                <a:gd name="T40" fmla="*/ 3188 w 3399"/>
                <a:gd name="T41" fmla="*/ 210 h 3399"/>
                <a:gd name="T42" fmla="*/ 3188 w 3399"/>
                <a:gd name="T43" fmla="*/ 210 h 3399"/>
                <a:gd name="T44" fmla="*/ 3188 w 3399"/>
                <a:gd name="T45" fmla="*/ 209 h 3399"/>
                <a:gd name="T46" fmla="*/ 3188 w 3399"/>
                <a:gd name="T47" fmla="*/ 209 h 3399"/>
                <a:gd name="T48" fmla="*/ 2864 w 3399"/>
                <a:gd name="T49" fmla="*/ 824 h 3399"/>
                <a:gd name="T50" fmla="*/ 2578 w 3399"/>
                <a:gd name="T51" fmla="*/ 821 h 3399"/>
                <a:gd name="T52" fmla="*/ 2574 w 3399"/>
                <a:gd name="T53" fmla="*/ 534 h 3399"/>
                <a:gd name="T54" fmla="*/ 2861 w 3399"/>
                <a:gd name="T55" fmla="*/ 537 h 3399"/>
                <a:gd name="T56" fmla="*/ 2864 w 3399"/>
                <a:gd name="T57" fmla="*/ 824 h 3399"/>
                <a:gd name="T58" fmla="*/ 2864 w 3399"/>
                <a:gd name="T59" fmla="*/ 824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9" h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ïṧḷïḓê-文本框 26"/>
            <p:cNvSpPr txBox="1"/>
            <p:nvPr/>
          </p:nvSpPr>
          <p:spPr>
            <a:xfrm>
              <a:off x="2068069" y="4457980"/>
              <a:ext cx="2020975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ïṧḷïḓê-Rectangle 18"/>
            <p:cNvSpPr/>
            <p:nvPr/>
          </p:nvSpPr>
          <p:spPr>
            <a:xfrm>
              <a:off x="2068068" y="3964160"/>
              <a:ext cx="2020976" cy="32541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3" name="ïṧḷïḓê-Straight Connector 12"/>
            <p:cNvSpPr/>
            <p:nvPr/>
          </p:nvSpPr>
          <p:spPr bwMode="auto">
            <a:xfrm>
              <a:off x="5478003" y="16422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ïṧḷïḓê-Freeform 13"/>
            <p:cNvSpPr/>
            <p:nvPr/>
          </p:nvSpPr>
          <p:spPr bwMode="auto">
            <a:xfrm rot="18988399" flipH="1">
              <a:off x="5478003" y="1655643"/>
              <a:ext cx="1203050" cy="1201446"/>
            </a:xfrm>
            <a:custGeom>
              <a:avLst/>
              <a:gdLst>
                <a:gd name="T0" fmla="*/ 3188 w 3399"/>
                <a:gd name="T1" fmla="*/ 209 h 3399"/>
                <a:gd name="T2" fmla="*/ 2961 w 3399"/>
                <a:gd name="T3" fmla="*/ 104 h 3399"/>
                <a:gd name="T4" fmla="*/ 1582 w 3399"/>
                <a:gd name="T5" fmla="*/ 562 h 3399"/>
                <a:gd name="T6" fmla="*/ 855 w 3399"/>
                <a:gd name="T7" fmla="*/ 624 h 3399"/>
                <a:gd name="T8" fmla="*/ 684 w 3399"/>
                <a:gd name="T9" fmla="*/ 795 h 3399"/>
                <a:gd name="T10" fmla="*/ 1099 w 3399"/>
                <a:gd name="T11" fmla="*/ 1209 h 3399"/>
                <a:gd name="T12" fmla="*/ 978 w 3399"/>
                <a:gd name="T13" fmla="*/ 2218 h 3399"/>
                <a:gd name="T14" fmla="*/ 336 w 3399"/>
                <a:gd name="T15" fmla="*/ 2339 h 3399"/>
                <a:gd name="T16" fmla="*/ 111 w 3399"/>
                <a:gd name="T17" fmla="*/ 2565 h 3399"/>
                <a:gd name="T18" fmla="*/ 550 w 3399"/>
                <a:gd name="T19" fmla="*/ 2769 h 3399"/>
                <a:gd name="T20" fmla="*/ 643 w 3399"/>
                <a:gd name="T21" fmla="*/ 2883 h 3399"/>
                <a:gd name="T22" fmla="*/ 835 w 3399"/>
                <a:gd name="T23" fmla="*/ 3289 h 3399"/>
                <a:gd name="T24" fmla="*/ 1061 w 3399"/>
                <a:gd name="T25" fmla="*/ 3063 h 3399"/>
                <a:gd name="T26" fmla="*/ 1182 w 3399"/>
                <a:gd name="T27" fmla="*/ 2421 h 3399"/>
                <a:gd name="T28" fmla="*/ 2190 w 3399"/>
                <a:gd name="T29" fmla="*/ 2299 h 3399"/>
                <a:gd name="T30" fmla="*/ 2605 w 3399"/>
                <a:gd name="T31" fmla="*/ 2713 h 3399"/>
                <a:gd name="T32" fmla="*/ 2775 w 3399"/>
                <a:gd name="T33" fmla="*/ 2543 h 3399"/>
                <a:gd name="T34" fmla="*/ 2837 w 3399"/>
                <a:gd name="T35" fmla="*/ 1816 h 3399"/>
                <a:gd name="T36" fmla="*/ 3294 w 3399"/>
                <a:gd name="T37" fmla="*/ 436 h 3399"/>
                <a:gd name="T38" fmla="*/ 3188 w 3399"/>
                <a:gd name="T39" fmla="*/ 210 h 3399"/>
                <a:gd name="T40" fmla="*/ 3188 w 3399"/>
                <a:gd name="T41" fmla="*/ 210 h 3399"/>
                <a:gd name="T42" fmla="*/ 3188 w 3399"/>
                <a:gd name="T43" fmla="*/ 210 h 3399"/>
                <a:gd name="T44" fmla="*/ 3188 w 3399"/>
                <a:gd name="T45" fmla="*/ 209 h 3399"/>
                <a:gd name="T46" fmla="*/ 3188 w 3399"/>
                <a:gd name="T47" fmla="*/ 209 h 3399"/>
                <a:gd name="T48" fmla="*/ 2864 w 3399"/>
                <a:gd name="T49" fmla="*/ 824 h 3399"/>
                <a:gd name="T50" fmla="*/ 2578 w 3399"/>
                <a:gd name="T51" fmla="*/ 821 h 3399"/>
                <a:gd name="T52" fmla="*/ 2574 w 3399"/>
                <a:gd name="T53" fmla="*/ 534 h 3399"/>
                <a:gd name="T54" fmla="*/ 2861 w 3399"/>
                <a:gd name="T55" fmla="*/ 537 h 3399"/>
                <a:gd name="T56" fmla="*/ 2864 w 3399"/>
                <a:gd name="T57" fmla="*/ 824 h 3399"/>
                <a:gd name="T58" fmla="*/ 2864 w 3399"/>
                <a:gd name="T59" fmla="*/ 824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9" h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ïṧḷïḓê-文本框 38"/>
            <p:cNvSpPr txBox="1"/>
            <p:nvPr/>
          </p:nvSpPr>
          <p:spPr>
            <a:xfrm>
              <a:off x="4826003" y="3512715"/>
              <a:ext cx="2020975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（建议使用主题字体）</a:t>
              </a:r>
            </a:p>
          </p:txBody>
        </p:sp>
        <p:sp>
          <p:nvSpPr>
            <p:cNvPr id="16" name="ïṧḷïḓê-Rectangle 15"/>
            <p:cNvSpPr/>
            <p:nvPr/>
          </p:nvSpPr>
          <p:spPr>
            <a:xfrm>
              <a:off x="4826002" y="3018895"/>
              <a:ext cx="2020976" cy="32541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0" name="ïṧḷïḓê-Freeform 9"/>
            <p:cNvSpPr/>
            <p:nvPr/>
          </p:nvSpPr>
          <p:spPr bwMode="auto">
            <a:xfrm rot="18988399" flipH="1">
              <a:off x="8087340" y="2600908"/>
              <a:ext cx="1203050" cy="1201446"/>
            </a:xfrm>
            <a:custGeom>
              <a:avLst/>
              <a:gdLst>
                <a:gd name="T0" fmla="*/ 3188 w 3399"/>
                <a:gd name="T1" fmla="*/ 209 h 3399"/>
                <a:gd name="T2" fmla="*/ 2961 w 3399"/>
                <a:gd name="T3" fmla="*/ 104 h 3399"/>
                <a:gd name="T4" fmla="*/ 1582 w 3399"/>
                <a:gd name="T5" fmla="*/ 562 h 3399"/>
                <a:gd name="T6" fmla="*/ 855 w 3399"/>
                <a:gd name="T7" fmla="*/ 624 h 3399"/>
                <a:gd name="T8" fmla="*/ 684 w 3399"/>
                <a:gd name="T9" fmla="*/ 795 h 3399"/>
                <a:gd name="T10" fmla="*/ 1099 w 3399"/>
                <a:gd name="T11" fmla="*/ 1209 h 3399"/>
                <a:gd name="T12" fmla="*/ 978 w 3399"/>
                <a:gd name="T13" fmla="*/ 2218 h 3399"/>
                <a:gd name="T14" fmla="*/ 336 w 3399"/>
                <a:gd name="T15" fmla="*/ 2339 h 3399"/>
                <a:gd name="T16" fmla="*/ 111 w 3399"/>
                <a:gd name="T17" fmla="*/ 2565 h 3399"/>
                <a:gd name="T18" fmla="*/ 550 w 3399"/>
                <a:gd name="T19" fmla="*/ 2769 h 3399"/>
                <a:gd name="T20" fmla="*/ 643 w 3399"/>
                <a:gd name="T21" fmla="*/ 2883 h 3399"/>
                <a:gd name="T22" fmla="*/ 835 w 3399"/>
                <a:gd name="T23" fmla="*/ 3289 h 3399"/>
                <a:gd name="T24" fmla="*/ 1061 w 3399"/>
                <a:gd name="T25" fmla="*/ 3063 h 3399"/>
                <a:gd name="T26" fmla="*/ 1182 w 3399"/>
                <a:gd name="T27" fmla="*/ 2421 h 3399"/>
                <a:gd name="T28" fmla="*/ 2190 w 3399"/>
                <a:gd name="T29" fmla="*/ 2299 h 3399"/>
                <a:gd name="T30" fmla="*/ 2605 w 3399"/>
                <a:gd name="T31" fmla="*/ 2713 h 3399"/>
                <a:gd name="T32" fmla="*/ 2775 w 3399"/>
                <a:gd name="T33" fmla="*/ 2543 h 3399"/>
                <a:gd name="T34" fmla="*/ 2837 w 3399"/>
                <a:gd name="T35" fmla="*/ 1816 h 3399"/>
                <a:gd name="T36" fmla="*/ 3294 w 3399"/>
                <a:gd name="T37" fmla="*/ 436 h 3399"/>
                <a:gd name="T38" fmla="*/ 3188 w 3399"/>
                <a:gd name="T39" fmla="*/ 210 h 3399"/>
                <a:gd name="T40" fmla="*/ 3188 w 3399"/>
                <a:gd name="T41" fmla="*/ 210 h 3399"/>
                <a:gd name="T42" fmla="*/ 3188 w 3399"/>
                <a:gd name="T43" fmla="*/ 210 h 3399"/>
                <a:gd name="T44" fmla="*/ 3188 w 3399"/>
                <a:gd name="T45" fmla="*/ 209 h 3399"/>
                <a:gd name="T46" fmla="*/ 3188 w 3399"/>
                <a:gd name="T47" fmla="*/ 209 h 3399"/>
                <a:gd name="T48" fmla="*/ 2864 w 3399"/>
                <a:gd name="T49" fmla="*/ 824 h 3399"/>
                <a:gd name="T50" fmla="*/ 2578 w 3399"/>
                <a:gd name="T51" fmla="*/ 821 h 3399"/>
                <a:gd name="T52" fmla="*/ 2574 w 3399"/>
                <a:gd name="T53" fmla="*/ 534 h 3399"/>
                <a:gd name="T54" fmla="*/ 2861 w 3399"/>
                <a:gd name="T55" fmla="*/ 537 h 3399"/>
                <a:gd name="T56" fmla="*/ 2864 w 3399"/>
                <a:gd name="T57" fmla="*/ 824 h 3399"/>
                <a:gd name="T58" fmla="*/ 2864 w 3399"/>
                <a:gd name="T59" fmla="*/ 824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9" h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ïṧḷïḓê-文本框 40"/>
            <p:cNvSpPr txBox="1"/>
            <p:nvPr/>
          </p:nvSpPr>
          <p:spPr>
            <a:xfrm>
              <a:off x="7578725" y="4457980"/>
              <a:ext cx="2020975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（建议使用主题字体）</a:t>
              </a:r>
            </a:p>
          </p:txBody>
        </p:sp>
        <p:sp>
          <p:nvSpPr>
            <p:cNvPr id="12" name="ïṧḷïḓê-Rectangle 11"/>
            <p:cNvSpPr/>
            <p:nvPr/>
          </p:nvSpPr>
          <p:spPr>
            <a:xfrm>
              <a:off x="7578724" y="3964160"/>
              <a:ext cx="2020976" cy="32541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TextBox 1"/>
          <p:cNvSpPr txBox="1"/>
          <p:nvPr/>
        </p:nvSpPr>
        <p:spPr>
          <a:xfrm>
            <a:off x="2867026" y="4677984"/>
            <a:ext cx="6457950" cy="139631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  <a:br>
              <a:rPr lang="zh-CN" altLang="en-US" sz="12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2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如需更改请在（设置形状格式）菜单下（文本选项）中调整。</a:t>
            </a:r>
          </a:p>
        </p:txBody>
      </p:sp>
      <p:sp>
        <p:nvSpPr>
          <p:cNvPr id="4" name="îṥļîḑé-TextBox 2"/>
          <p:cNvSpPr txBox="1"/>
          <p:nvPr/>
        </p:nvSpPr>
        <p:spPr>
          <a:xfrm>
            <a:off x="1179515" y="2036759"/>
            <a:ext cx="1813126" cy="78280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2086078" y="3380426"/>
            <a:ext cx="8018822" cy="838980"/>
            <a:chOff x="2086078" y="3589124"/>
            <a:chExt cx="8018822" cy="630282"/>
          </a:xfrm>
        </p:grpSpPr>
        <p:sp>
          <p:nvSpPr>
            <p:cNvPr id="19" name="îṥļîḑé-Straight Connector 3"/>
            <p:cNvSpPr/>
            <p:nvPr/>
          </p:nvSpPr>
          <p:spPr>
            <a:xfrm flipV="1">
              <a:off x="6095489" y="3589124"/>
              <a:ext cx="4009411" cy="63028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îṥļîḑé-Straight Connector 4"/>
            <p:cNvSpPr/>
            <p:nvPr/>
          </p:nvSpPr>
          <p:spPr>
            <a:xfrm flipV="1">
              <a:off x="6094790" y="3589124"/>
              <a:ext cx="2005405" cy="630282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îṥļîḑé-Straight Connector 5"/>
            <p:cNvSpPr/>
            <p:nvPr/>
          </p:nvSpPr>
          <p:spPr>
            <a:xfrm flipH="1" flipV="1">
              <a:off x="4090783" y="3589124"/>
              <a:ext cx="1999256" cy="63028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îṥļîḑé-Straight Connector 6"/>
            <p:cNvSpPr/>
            <p:nvPr/>
          </p:nvSpPr>
          <p:spPr>
            <a:xfrm flipH="1" flipV="1">
              <a:off x="2086078" y="3589124"/>
              <a:ext cx="4009412" cy="63028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îṥļîḑé-Straight Connector 7"/>
            <p:cNvSpPr/>
            <p:nvPr/>
          </p:nvSpPr>
          <p:spPr>
            <a:xfrm flipV="1">
              <a:off x="6095489" y="3589124"/>
              <a:ext cx="1" cy="630282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îṥļîḑé-Rectangle: Rounded Corners 9"/>
          <p:cNvSpPr/>
          <p:nvPr/>
        </p:nvSpPr>
        <p:spPr>
          <a:xfrm>
            <a:off x="1291862" y="2737035"/>
            <a:ext cx="1590476" cy="635001"/>
          </a:xfrm>
          <a:prstGeom prst="roundRect">
            <a:avLst>
              <a:gd name="adj" fmla="val 5284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lstStyle/>
          <a:p>
            <a:pPr lvl="0" algn="ctr"/>
            <a:r>
              <a:rPr lang="zh-CN" altLang="en-US" sz="12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5" name="îṥļîḑé-Rectangle: Rounded Corners 10"/>
          <p:cNvSpPr/>
          <p:nvPr/>
        </p:nvSpPr>
        <p:spPr>
          <a:xfrm>
            <a:off x="3293487" y="2737036"/>
            <a:ext cx="1590476" cy="635001"/>
          </a:xfrm>
          <a:prstGeom prst="roundRect">
            <a:avLst>
              <a:gd name="adj" fmla="val 5284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lstStyle/>
          <a:p>
            <a:pPr lvl="0" algn="ctr"/>
            <a:r>
              <a:rPr lang="zh-CN" altLang="en-US" sz="12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6" name="îṥļîḑé-Rectangle: Rounded Corners 11"/>
          <p:cNvSpPr/>
          <p:nvPr/>
        </p:nvSpPr>
        <p:spPr>
          <a:xfrm>
            <a:off x="5296310" y="2737036"/>
            <a:ext cx="1590477" cy="635001"/>
          </a:xfrm>
          <a:prstGeom prst="roundRect">
            <a:avLst>
              <a:gd name="adj" fmla="val 5284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lstStyle/>
          <a:p>
            <a:pPr lvl="0" algn="ctr"/>
            <a:r>
              <a:rPr lang="zh-CN" altLang="en-US" sz="12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7" name="îṥļîḑé-Rectangle: Rounded Corners 12"/>
          <p:cNvSpPr/>
          <p:nvPr/>
        </p:nvSpPr>
        <p:spPr>
          <a:xfrm>
            <a:off x="7309794" y="2737036"/>
            <a:ext cx="1590477" cy="635001"/>
          </a:xfrm>
          <a:prstGeom prst="roundRect">
            <a:avLst>
              <a:gd name="adj" fmla="val 5284"/>
            </a:avLst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lstStyle/>
          <a:p>
            <a:pPr lvl="0" algn="ctr"/>
            <a:r>
              <a:rPr lang="zh-CN" altLang="en-US" sz="12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8" name="îṥļîḑé-Rectangle: Rounded Corners 13"/>
          <p:cNvSpPr/>
          <p:nvPr/>
        </p:nvSpPr>
        <p:spPr>
          <a:xfrm>
            <a:off x="9309664" y="2736577"/>
            <a:ext cx="1590476" cy="635001"/>
          </a:xfrm>
          <a:prstGeom prst="roundRect">
            <a:avLst>
              <a:gd name="adj" fmla="val 5284"/>
            </a:avLst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lstStyle/>
          <a:p>
            <a:pPr lvl="0" algn="ctr"/>
            <a:r>
              <a:rPr lang="zh-CN" altLang="en-US" sz="12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7" name="îṥļîḑé-Rectangle 19"/>
          <p:cNvSpPr/>
          <p:nvPr/>
        </p:nvSpPr>
        <p:spPr>
          <a:xfrm>
            <a:off x="3201867" y="2049868"/>
            <a:ext cx="1778034" cy="63028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sp>
        <p:nvSpPr>
          <p:cNvPr id="8" name="îṥļîḑé-Rectangle 20"/>
          <p:cNvSpPr/>
          <p:nvPr/>
        </p:nvSpPr>
        <p:spPr>
          <a:xfrm>
            <a:off x="5203792" y="2049868"/>
            <a:ext cx="1778034" cy="63028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sp>
        <p:nvSpPr>
          <p:cNvPr id="9" name="îṥļîḑé-Rectangle 21"/>
          <p:cNvSpPr/>
          <p:nvPr/>
        </p:nvSpPr>
        <p:spPr>
          <a:xfrm>
            <a:off x="7205816" y="2049868"/>
            <a:ext cx="1778034" cy="63028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sp>
        <p:nvSpPr>
          <p:cNvPr id="10" name="îṥļîḑé-Rectangle 22"/>
          <p:cNvSpPr/>
          <p:nvPr/>
        </p:nvSpPr>
        <p:spPr>
          <a:xfrm>
            <a:off x="9207840" y="2049868"/>
            <a:ext cx="1778034" cy="63028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grpSp>
        <p:nvGrpSpPr>
          <p:cNvPr id="11" name="Group 23"/>
          <p:cNvGrpSpPr/>
          <p:nvPr/>
        </p:nvGrpSpPr>
        <p:grpSpPr>
          <a:xfrm>
            <a:off x="5711296" y="3843071"/>
            <a:ext cx="773624" cy="773624"/>
            <a:chOff x="0" y="0"/>
            <a:chExt cx="1547244" cy="1547244"/>
          </a:xfrm>
        </p:grpSpPr>
        <p:sp>
          <p:nvSpPr>
            <p:cNvPr id="12" name="îṥļîḑé-Freeform: Shape 24"/>
            <p:cNvSpPr/>
            <p:nvPr/>
          </p:nvSpPr>
          <p:spPr>
            <a:xfrm>
              <a:off x="0" y="0"/>
              <a:ext cx="1547244" cy="154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ṥļîḑé-Freeform: Shape 25"/>
            <p:cNvSpPr/>
            <p:nvPr/>
          </p:nvSpPr>
          <p:spPr>
            <a:xfrm>
              <a:off x="377739" y="396789"/>
              <a:ext cx="791768" cy="75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7" y="8928"/>
                  </a:moveTo>
                  <a:lnTo>
                    <a:pt x="20048" y="7836"/>
                  </a:lnTo>
                  <a:cubicBezTo>
                    <a:pt x="19687" y="7476"/>
                    <a:pt x="19267" y="7297"/>
                    <a:pt x="18787" y="7297"/>
                  </a:cubicBezTo>
                  <a:cubicBezTo>
                    <a:pt x="18296" y="7297"/>
                    <a:pt x="17880" y="7476"/>
                    <a:pt x="17539" y="7836"/>
                  </a:cubicBezTo>
                  <a:lnTo>
                    <a:pt x="13462" y="12118"/>
                  </a:lnTo>
                  <a:lnTo>
                    <a:pt x="13462" y="1865"/>
                  </a:lnTo>
                  <a:cubicBezTo>
                    <a:pt x="13462" y="1359"/>
                    <a:pt x="13286" y="923"/>
                    <a:pt x="12935" y="553"/>
                  </a:cubicBezTo>
                  <a:cubicBezTo>
                    <a:pt x="12584" y="184"/>
                    <a:pt x="12168" y="0"/>
                    <a:pt x="11687" y="0"/>
                  </a:cubicBezTo>
                  <a:lnTo>
                    <a:pt x="9913" y="0"/>
                  </a:lnTo>
                  <a:cubicBezTo>
                    <a:pt x="9432" y="0"/>
                    <a:pt x="9016" y="185"/>
                    <a:pt x="8665" y="553"/>
                  </a:cubicBezTo>
                  <a:cubicBezTo>
                    <a:pt x="8314" y="923"/>
                    <a:pt x="8139" y="1359"/>
                    <a:pt x="8139" y="1865"/>
                  </a:cubicBezTo>
                  <a:lnTo>
                    <a:pt x="8139" y="12118"/>
                  </a:lnTo>
                  <a:lnTo>
                    <a:pt x="4062" y="7836"/>
                  </a:lnTo>
                  <a:cubicBezTo>
                    <a:pt x="3720" y="7476"/>
                    <a:pt x="3304" y="7297"/>
                    <a:pt x="2814" y="7297"/>
                  </a:cubicBezTo>
                  <a:cubicBezTo>
                    <a:pt x="2334" y="7297"/>
                    <a:pt x="1914" y="7476"/>
                    <a:pt x="1553" y="7836"/>
                  </a:cubicBezTo>
                  <a:lnTo>
                    <a:pt x="527" y="8928"/>
                  </a:lnTo>
                  <a:cubicBezTo>
                    <a:pt x="175" y="9297"/>
                    <a:pt x="0" y="9739"/>
                    <a:pt x="0" y="10254"/>
                  </a:cubicBezTo>
                  <a:cubicBezTo>
                    <a:pt x="0" y="10778"/>
                    <a:pt x="176" y="11215"/>
                    <a:pt x="527" y="11564"/>
                  </a:cubicBezTo>
                  <a:lnTo>
                    <a:pt x="9552" y="21061"/>
                  </a:lnTo>
                  <a:cubicBezTo>
                    <a:pt x="9894" y="21420"/>
                    <a:pt x="10311" y="21600"/>
                    <a:pt x="10800" y="21600"/>
                  </a:cubicBezTo>
                  <a:cubicBezTo>
                    <a:pt x="11281" y="21600"/>
                    <a:pt x="11702" y="21420"/>
                    <a:pt x="12061" y="21061"/>
                  </a:cubicBezTo>
                  <a:lnTo>
                    <a:pt x="21087" y="11564"/>
                  </a:lnTo>
                  <a:cubicBezTo>
                    <a:pt x="21429" y="11205"/>
                    <a:pt x="21600" y="10768"/>
                    <a:pt x="21600" y="10254"/>
                  </a:cubicBezTo>
                  <a:cubicBezTo>
                    <a:pt x="21600" y="9749"/>
                    <a:pt x="21429" y="9307"/>
                    <a:pt x="21087" y="8928"/>
                  </a:cubicBezTo>
                  <a:cubicBezTo>
                    <a:pt x="21087" y="8928"/>
                    <a:pt x="21087" y="8928"/>
                    <a:pt x="21087" y="8928"/>
                  </a:cubicBezTo>
                  <a:close/>
                </a:path>
              </a:pathLst>
            </a:cu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1524000" y="2295525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838200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949687" y="1864164"/>
            <a:ext cx="864625" cy="8627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8000743" y="1914268"/>
            <a:ext cx="762513" cy="762513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04</a:t>
            </a:r>
            <a:endParaRPr lang="zh-CN" altLang="en-US" sz="2400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26" name="文本框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1126" y="2597151"/>
            <a:ext cx="51879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在这里添加标题</a:t>
            </a:r>
          </a:p>
        </p:txBody>
      </p:sp>
      <p:sp>
        <p:nvSpPr>
          <p:cNvPr id="5127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0176" y="3375026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Lorem ipsum dolor sit amet</a:t>
            </a:r>
            <a:endParaRPr lang="en-US" altLang="zh-CN" sz="2200" dirty="0">
              <a:solidFill>
                <a:schemeClr val="bg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80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2964" y="4086225"/>
            <a:ext cx="51831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8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FOUR</a:t>
            </a:r>
            <a:endParaRPr lang="zh-CN" altLang="en-US" sz="13800" dirty="0">
              <a:solidFill>
                <a:schemeClr val="lt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126" grpId="0"/>
      <p:bldP spid="5127" grpId="0"/>
      <p:bldP spid="30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04343" y="1630685"/>
            <a:ext cx="8781828" cy="3695696"/>
            <a:chOff x="2722917" y="2390806"/>
            <a:chExt cx="6744680" cy="2838393"/>
          </a:xfrm>
        </p:grpSpPr>
        <p:sp>
          <p:nvSpPr>
            <p:cNvPr id="3" name="îŝḷîḓé-Freeform: Shape 10"/>
            <p:cNvSpPr/>
            <p:nvPr/>
          </p:nvSpPr>
          <p:spPr bwMode="auto">
            <a:xfrm>
              <a:off x="4724401" y="36862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" name="îŝḷîḓé-Freeform: Shape 24"/>
            <p:cNvSpPr/>
            <p:nvPr/>
          </p:nvSpPr>
          <p:spPr bwMode="auto">
            <a:xfrm>
              <a:off x="4724401" y="32544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" name="îŝḷîḓé-Freeform: Shape 25"/>
            <p:cNvSpPr/>
            <p:nvPr/>
          </p:nvSpPr>
          <p:spPr bwMode="auto">
            <a:xfrm>
              <a:off x="4724401" y="28226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" name="îŝḷîḓé-Freeform: Shape 26"/>
            <p:cNvSpPr/>
            <p:nvPr/>
          </p:nvSpPr>
          <p:spPr bwMode="auto">
            <a:xfrm>
              <a:off x="4724401" y="23908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îŝḷîḓé-Straight Connector 29"/>
            <p:cNvCxnSpPr/>
            <p:nvPr/>
          </p:nvCxnSpPr>
          <p:spPr>
            <a:xfrm flipH="1">
              <a:off x="2724408" y="4473116"/>
              <a:ext cx="1999993" cy="0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îŝḷîḓé-Straight Connector 35"/>
            <p:cNvCxnSpPr/>
            <p:nvPr/>
          </p:nvCxnSpPr>
          <p:spPr>
            <a:xfrm>
              <a:off x="7467604" y="4026250"/>
              <a:ext cx="1999993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îŝḷîḓé-Straight Connector 39"/>
            <p:cNvCxnSpPr/>
            <p:nvPr/>
          </p:nvCxnSpPr>
          <p:spPr>
            <a:xfrm flipH="1">
              <a:off x="2724408" y="3606342"/>
              <a:ext cx="1999993" cy="0"/>
            </a:xfrm>
            <a:prstGeom prst="line">
              <a:avLst/>
            </a:prstGeom>
            <a:ln w="1905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îŝḷîḓé-Straight Connector 43"/>
            <p:cNvCxnSpPr/>
            <p:nvPr/>
          </p:nvCxnSpPr>
          <p:spPr>
            <a:xfrm>
              <a:off x="7467604" y="3174716"/>
              <a:ext cx="1999993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ŝḷîḓé-TextBox 19"/>
            <p:cNvSpPr txBox="1"/>
            <p:nvPr/>
          </p:nvSpPr>
          <p:spPr bwMode="auto">
            <a:xfrm>
              <a:off x="8192443" y="3706317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2" name="is1ide-TextBox 20"/>
            <p:cNvSpPr txBox="1"/>
            <p:nvPr/>
          </p:nvSpPr>
          <p:spPr bwMode="auto">
            <a:xfrm>
              <a:off x="7363779" y="4021165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</a:b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3" name="is1ide-TextBox 21"/>
            <p:cNvSpPr txBox="1"/>
            <p:nvPr/>
          </p:nvSpPr>
          <p:spPr bwMode="auto">
            <a:xfrm>
              <a:off x="8192443" y="283763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4" name="is1ide-TextBox 22"/>
            <p:cNvSpPr txBox="1"/>
            <p:nvPr/>
          </p:nvSpPr>
          <p:spPr bwMode="auto">
            <a:xfrm>
              <a:off x="7363779" y="3152478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</a:b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5" name="is1ide-TextBox 30"/>
            <p:cNvSpPr txBox="1"/>
            <p:nvPr/>
          </p:nvSpPr>
          <p:spPr bwMode="auto">
            <a:xfrm>
              <a:off x="2722917" y="416507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6" name="is1ide-TextBox 31"/>
            <p:cNvSpPr txBox="1"/>
            <p:nvPr/>
          </p:nvSpPr>
          <p:spPr bwMode="auto">
            <a:xfrm>
              <a:off x="2722917" y="4441703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</a:b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7" name="is1ide-TextBox 32"/>
            <p:cNvSpPr txBox="1"/>
            <p:nvPr/>
          </p:nvSpPr>
          <p:spPr bwMode="auto">
            <a:xfrm>
              <a:off x="2722917" y="329638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8" name="is1ide-TextBox 36"/>
            <p:cNvSpPr txBox="1"/>
            <p:nvPr/>
          </p:nvSpPr>
          <p:spPr bwMode="auto">
            <a:xfrm>
              <a:off x="2722917" y="3573016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</a:br>
              <a:r>
                <a:rPr lang="zh-CN" altLang="en-US" sz="1000" b="0" dirty="0">
                  <a:solidFill>
                    <a:schemeClr val="lt1">
                      <a:lumMod val="100000"/>
                    </a:schemeClr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ļîḑé-TextBox 19"/>
          <p:cNvSpPr txBox="1"/>
          <p:nvPr/>
        </p:nvSpPr>
        <p:spPr>
          <a:xfrm>
            <a:off x="9745498" y="3452197"/>
            <a:ext cx="896399" cy="86177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5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" name="îṥļîḑé-TextBox 20"/>
          <p:cNvSpPr txBox="1"/>
          <p:nvPr/>
        </p:nvSpPr>
        <p:spPr>
          <a:xfrm>
            <a:off x="9043605" y="4258781"/>
            <a:ext cx="2300184" cy="259045"/>
          </a:xfrm>
          <a:prstGeom prst="rect">
            <a:avLst/>
          </a:prstGeom>
          <a:noFill/>
        </p:spPr>
        <p:txBody>
          <a:bodyPr wrap="none" anchor="t" anchorCtr="1">
            <a:normAutofit lnSpcReduction="10000"/>
          </a:bodyPr>
          <a:lstStyle/>
          <a:p>
            <a:pPr algn="ctr"/>
            <a:r>
              <a:rPr lang="zh-CN" altLang="en-US" sz="11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cxnSp>
        <p:nvCxnSpPr>
          <p:cNvPr id="6" name="îṥļîḑé-Straight Connector 21"/>
          <p:cNvCxnSpPr/>
          <p:nvPr/>
        </p:nvCxnSpPr>
        <p:spPr>
          <a:xfrm>
            <a:off x="10098912" y="473534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ṥļîḑé-TextBox 23"/>
          <p:cNvSpPr txBox="1"/>
          <p:nvPr/>
        </p:nvSpPr>
        <p:spPr>
          <a:xfrm>
            <a:off x="7221941" y="3461222"/>
            <a:ext cx="896399" cy="86177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5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8" name="îṥļîḑé-TextBox 24"/>
          <p:cNvSpPr txBox="1"/>
          <p:nvPr/>
        </p:nvSpPr>
        <p:spPr>
          <a:xfrm>
            <a:off x="6492167" y="4267805"/>
            <a:ext cx="2355946" cy="259045"/>
          </a:xfrm>
          <a:prstGeom prst="rect">
            <a:avLst/>
          </a:prstGeom>
          <a:noFill/>
        </p:spPr>
        <p:txBody>
          <a:bodyPr wrap="none" anchor="t" anchorCtr="1">
            <a:normAutofit lnSpcReduction="10000"/>
          </a:bodyPr>
          <a:lstStyle/>
          <a:p>
            <a:pPr algn="ctr"/>
            <a:r>
              <a:rPr lang="zh-CN" altLang="en-US" sz="11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cxnSp>
        <p:nvCxnSpPr>
          <p:cNvPr id="9" name="îṥļîḑé-Straight Connector 25"/>
          <p:cNvCxnSpPr/>
          <p:nvPr/>
        </p:nvCxnSpPr>
        <p:spPr>
          <a:xfrm>
            <a:off x="7575355" y="4744367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ṥļîḑé-TextBox 27"/>
          <p:cNvSpPr txBox="1"/>
          <p:nvPr/>
        </p:nvSpPr>
        <p:spPr>
          <a:xfrm>
            <a:off x="9745498" y="1308123"/>
            <a:ext cx="896399" cy="86177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50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" name="îṥļîḑé-TextBox 28"/>
          <p:cNvSpPr txBox="1"/>
          <p:nvPr/>
        </p:nvSpPr>
        <p:spPr>
          <a:xfrm>
            <a:off x="9043605" y="2114707"/>
            <a:ext cx="2300184" cy="259045"/>
          </a:xfrm>
          <a:prstGeom prst="rect">
            <a:avLst/>
          </a:prstGeom>
          <a:noFill/>
        </p:spPr>
        <p:txBody>
          <a:bodyPr wrap="none" anchor="t" anchorCtr="1">
            <a:normAutofit lnSpcReduction="10000"/>
          </a:bodyPr>
          <a:lstStyle/>
          <a:p>
            <a:pPr algn="ctr"/>
            <a:r>
              <a:rPr lang="zh-CN" altLang="en-US" sz="11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cxnSp>
        <p:nvCxnSpPr>
          <p:cNvPr id="12" name="îṥļîḑé-Straight Connector 29"/>
          <p:cNvCxnSpPr/>
          <p:nvPr/>
        </p:nvCxnSpPr>
        <p:spPr>
          <a:xfrm>
            <a:off x="10098912" y="2591269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ṥļîḑé-TextBox 30"/>
          <p:cNvSpPr txBox="1"/>
          <p:nvPr/>
        </p:nvSpPr>
        <p:spPr>
          <a:xfrm>
            <a:off x="6520048" y="2683754"/>
            <a:ext cx="2300185" cy="496581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4" name="îṥļîḑé-TextBox 31"/>
          <p:cNvSpPr txBox="1"/>
          <p:nvPr/>
        </p:nvSpPr>
        <p:spPr>
          <a:xfrm>
            <a:off x="7221941" y="1317148"/>
            <a:ext cx="896399" cy="86177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50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5" name="îṥļîḑé-TextBox 32"/>
          <p:cNvSpPr txBox="1"/>
          <p:nvPr/>
        </p:nvSpPr>
        <p:spPr>
          <a:xfrm>
            <a:off x="6492167" y="2123731"/>
            <a:ext cx="2355946" cy="259045"/>
          </a:xfrm>
          <a:prstGeom prst="rect">
            <a:avLst/>
          </a:prstGeom>
          <a:noFill/>
        </p:spPr>
        <p:txBody>
          <a:bodyPr wrap="none" anchor="t" anchorCtr="1">
            <a:normAutofit lnSpcReduction="10000"/>
          </a:bodyPr>
          <a:lstStyle/>
          <a:p>
            <a:pPr algn="ctr"/>
            <a:r>
              <a:rPr lang="zh-CN" altLang="en-US" sz="11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cxnSp>
        <p:nvCxnSpPr>
          <p:cNvPr id="16" name="îṥļîḑé-Straight Connector 33"/>
          <p:cNvCxnSpPr/>
          <p:nvPr/>
        </p:nvCxnSpPr>
        <p:spPr>
          <a:xfrm>
            <a:off x="7575355" y="2600293"/>
            <a:ext cx="189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ṥļîḑé-TextBox 34"/>
          <p:cNvSpPr txBox="1"/>
          <p:nvPr/>
        </p:nvSpPr>
        <p:spPr>
          <a:xfrm>
            <a:off x="9043605" y="2683754"/>
            <a:ext cx="2300185" cy="496581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8" name="îṥļîḑé-TextBox 35"/>
          <p:cNvSpPr txBox="1"/>
          <p:nvPr/>
        </p:nvSpPr>
        <p:spPr>
          <a:xfrm>
            <a:off x="6520048" y="4827828"/>
            <a:ext cx="2300185" cy="496581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9" name="îṥļîḑé-TextBox 36"/>
          <p:cNvSpPr txBox="1"/>
          <p:nvPr/>
        </p:nvSpPr>
        <p:spPr>
          <a:xfrm>
            <a:off x="9043605" y="4827828"/>
            <a:ext cx="2300185" cy="496581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" y="890587"/>
            <a:ext cx="7343775" cy="4848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Oval 2"/>
          <p:cNvSpPr/>
          <p:nvPr/>
        </p:nvSpPr>
        <p:spPr>
          <a:xfrm>
            <a:off x="2181225" y="3527425"/>
            <a:ext cx="963295" cy="963295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îŝḷîḓé-Oval 5"/>
          <p:cNvSpPr/>
          <p:nvPr/>
        </p:nvSpPr>
        <p:spPr>
          <a:xfrm>
            <a:off x="5643880" y="3527425"/>
            <a:ext cx="963295" cy="9632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3295015" y="3925570"/>
            <a:ext cx="2183130" cy="169545"/>
            <a:chOff x="3294974" y="3340703"/>
            <a:chExt cx="2183334" cy="169334"/>
          </a:xfrm>
        </p:grpSpPr>
        <p:grpSp>
          <p:nvGrpSpPr>
            <p:cNvPr id="32" name="Group 14"/>
            <p:cNvGrpSpPr/>
            <p:nvPr/>
          </p:nvGrpSpPr>
          <p:grpSpPr>
            <a:xfrm>
              <a:off x="3294974" y="3391580"/>
              <a:ext cx="2183334" cy="72489"/>
              <a:chOff x="3294974" y="3341750"/>
              <a:chExt cx="2183334" cy="72489"/>
            </a:xfrm>
          </p:grpSpPr>
          <p:cxnSp>
            <p:nvCxnSpPr>
              <p:cNvPr id="34" name="îŝḷîḓé-Straight Connector 16"/>
              <p:cNvCxnSpPr/>
              <p:nvPr/>
            </p:nvCxnSpPr>
            <p:spPr>
              <a:xfrm flipH="1">
                <a:off x="3311158" y="3380448"/>
                <a:ext cx="21428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îŝḷîḓé-Oval 17"/>
              <p:cNvSpPr/>
              <p:nvPr/>
            </p:nvSpPr>
            <p:spPr>
              <a:xfrm rot="16200000" flipV="1">
                <a:off x="3294974" y="3346657"/>
                <a:ext cx="67582" cy="67582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îŝḷîḓé-Oval 18"/>
              <p:cNvSpPr/>
              <p:nvPr/>
            </p:nvSpPr>
            <p:spPr>
              <a:xfrm rot="16200000" flipV="1">
                <a:off x="5410726" y="3341750"/>
                <a:ext cx="67582" cy="67582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îŝḷîḓé-Oval 15"/>
            <p:cNvSpPr/>
            <p:nvPr/>
          </p:nvSpPr>
          <p:spPr>
            <a:xfrm>
              <a:off x="4299867" y="3340703"/>
              <a:ext cx="169334" cy="16933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4006215" y="3288665"/>
            <a:ext cx="711835" cy="553085"/>
            <a:chOff x="4006065" y="2704012"/>
            <a:chExt cx="712054" cy="553197"/>
          </a:xfrm>
        </p:grpSpPr>
        <p:sp>
          <p:nvSpPr>
            <p:cNvPr id="30" name="îŝḷîḓé-TextBox 20"/>
            <p:cNvSpPr txBox="1"/>
            <p:nvPr/>
          </p:nvSpPr>
          <p:spPr>
            <a:xfrm>
              <a:off x="4006065" y="2704012"/>
              <a:ext cx="688009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2018</a:t>
              </a:r>
            </a:p>
          </p:txBody>
        </p:sp>
        <p:sp>
          <p:nvSpPr>
            <p:cNvPr id="31" name="îŝḷîḓé-TextBox 21"/>
            <p:cNvSpPr txBox="1"/>
            <p:nvPr/>
          </p:nvSpPr>
          <p:spPr>
            <a:xfrm>
              <a:off x="4062170" y="2995599"/>
              <a:ext cx="655949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10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January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8149590" y="3288665"/>
            <a:ext cx="702945" cy="553085"/>
            <a:chOff x="9190369" y="2704012"/>
            <a:chExt cx="703237" cy="553197"/>
          </a:xfrm>
        </p:grpSpPr>
        <p:sp>
          <p:nvSpPr>
            <p:cNvPr id="28" name="îŝḷîḓé-TextBox 23"/>
            <p:cNvSpPr txBox="1"/>
            <p:nvPr/>
          </p:nvSpPr>
          <p:spPr>
            <a:xfrm>
              <a:off x="9190369" y="2704012"/>
              <a:ext cx="64953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2019</a:t>
              </a:r>
            </a:p>
          </p:txBody>
        </p:sp>
        <p:sp>
          <p:nvSpPr>
            <p:cNvPr id="29" name="îŝḷîḓé-TextBox 24"/>
            <p:cNvSpPr txBox="1"/>
            <p:nvPr/>
          </p:nvSpPr>
          <p:spPr>
            <a:xfrm>
              <a:off x="9200788" y="2995599"/>
              <a:ext cx="692818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10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February</a:t>
              </a: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6724650" y="3925570"/>
            <a:ext cx="5464175" cy="169545"/>
            <a:chOff x="6724509" y="3925652"/>
            <a:chExt cx="5464316" cy="169334"/>
          </a:xfrm>
        </p:grpSpPr>
        <p:grpSp>
          <p:nvGrpSpPr>
            <p:cNvPr id="22" name="Group 26"/>
            <p:cNvGrpSpPr/>
            <p:nvPr/>
          </p:nvGrpSpPr>
          <p:grpSpPr>
            <a:xfrm>
              <a:off x="6724509" y="3925652"/>
              <a:ext cx="5464316" cy="169334"/>
              <a:chOff x="6724509" y="3340703"/>
              <a:chExt cx="5464316" cy="169334"/>
            </a:xfrm>
          </p:grpSpPr>
          <p:grpSp>
            <p:nvGrpSpPr>
              <p:cNvPr id="24" name="Group 28"/>
              <p:cNvGrpSpPr/>
              <p:nvPr/>
            </p:nvGrpSpPr>
            <p:grpSpPr>
              <a:xfrm>
                <a:off x="6724509" y="3391580"/>
                <a:ext cx="5464316" cy="67582"/>
                <a:chOff x="6724509" y="3341750"/>
                <a:chExt cx="5464316" cy="67582"/>
              </a:xfrm>
            </p:grpSpPr>
            <p:cxnSp>
              <p:nvCxnSpPr>
                <p:cNvPr id="26" name="îŝḷîḓé-Straight Connector 30"/>
                <p:cNvCxnSpPr/>
                <p:nvPr/>
              </p:nvCxnSpPr>
              <p:spPr>
                <a:xfrm flipH="1">
                  <a:off x="6763400" y="3375540"/>
                  <a:ext cx="5425425" cy="1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îŝḷîḓé-Oval 31"/>
                <p:cNvSpPr/>
                <p:nvPr/>
              </p:nvSpPr>
              <p:spPr>
                <a:xfrm rot="16200000" flipV="1">
                  <a:off x="6724509" y="3341750"/>
                  <a:ext cx="67582" cy="6758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îŝḷîḓé-Oval 29"/>
              <p:cNvSpPr/>
              <p:nvPr/>
            </p:nvSpPr>
            <p:spPr>
              <a:xfrm>
                <a:off x="8449096" y="3340703"/>
                <a:ext cx="169334" cy="169334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îŝḷîḓé-Oval 27"/>
            <p:cNvSpPr/>
            <p:nvPr/>
          </p:nvSpPr>
          <p:spPr>
            <a:xfrm rot="16200000" flipV="1">
              <a:off x="6724509" y="3975531"/>
              <a:ext cx="67582" cy="6758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îŝḷîḓé-Oval 33"/>
          <p:cNvSpPr/>
          <p:nvPr/>
        </p:nvSpPr>
        <p:spPr>
          <a:xfrm>
            <a:off x="9879330" y="3527425"/>
            <a:ext cx="963295" cy="96329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îŝḷîḓé-Rectangle 39"/>
          <p:cNvSpPr/>
          <p:nvPr/>
        </p:nvSpPr>
        <p:spPr bwMode="auto">
          <a:xfrm>
            <a:off x="2265045" y="2508885"/>
            <a:ext cx="85598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îŝḷîḓé-TextBox 40"/>
          <p:cNvSpPr txBox="1"/>
          <p:nvPr/>
        </p:nvSpPr>
        <p:spPr bwMode="auto">
          <a:xfrm>
            <a:off x="1619885" y="2147570"/>
            <a:ext cx="2146935" cy="215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2" name="îŝḷîḓé-Rectangle 41"/>
          <p:cNvSpPr/>
          <p:nvPr/>
        </p:nvSpPr>
        <p:spPr>
          <a:xfrm>
            <a:off x="1619885" y="2721610"/>
            <a:ext cx="2146935" cy="5270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3" name="îŝḷîḓé-Rectangle 42"/>
          <p:cNvSpPr/>
          <p:nvPr/>
        </p:nvSpPr>
        <p:spPr bwMode="auto">
          <a:xfrm>
            <a:off x="5756275" y="2508885"/>
            <a:ext cx="85598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îŝḷîḓé-TextBox 43"/>
          <p:cNvSpPr txBox="1"/>
          <p:nvPr/>
        </p:nvSpPr>
        <p:spPr bwMode="auto">
          <a:xfrm>
            <a:off x="5110480" y="2147570"/>
            <a:ext cx="2146935" cy="215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5" name="iS1ide-Rectangle 44"/>
          <p:cNvSpPr/>
          <p:nvPr/>
        </p:nvSpPr>
        <p:spPr>
          <a:xfrm>
            <a:off x="5110480" y="2721610"/>
            <a:ext cx="2146935" cy="5270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6" name="iS1ide-Rectangle 45"/>
          <p:cNvSpPr/>
          <p:nvPr/>
        </p:nvSpPr>
        <p:spPr bwMode="auto">
          <a:xfrm>
            <a:off x="9959340" y="2508885"/>
            <a:ext cx="85598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iS1ide-TextBox 46"/>
          <p:cNvSpPr txBox="1"/>
          <p:nvPr/>
        </p:nvSpPr>
        <p:spPr bwMode="auto">
          <a:xfrm>
            <a:off x="9313545" y="2147570"/>
            <a:ext cx="2146935" cy="215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8" name="iS1ide-Rectangle 47"/>
          <p:cNvSpPr/>
          <p:nvPr/>
        </p:nvSpPr>
        <p:spPr>
          <a:xfrm>
            <a:off x="9313545" y="2721610"/>
            <a:ext cx="2146935" cy="5270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9" name="iS1ide-Freeform: Shape 49"/>
          <p:cNvSpPr/>
          <p:nvPr/>
        </p:nvSpPr>
        <p:spPr bwMode="auto">
          <a:xfrm>
            <a:off x="2378392" y="3724592"/>
            <a:ext cx="568960" cy="56896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iS1ide-Freeform: Shape 50"/>
          <p:cNvSpPr/>
          <p:nvPr/>
        </p:nvSpPr>
        <p:spPr bwMode="auto">
          <a:xfrm>
            <a:off x="10052050" y="3700145"/>
            <a:ext cx="617855" cy="617855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iS1ide-Freeform: Shape 51"/>
          <p:cNvSpPr/>
          <p:nvPr/>
        </p:nvSpPr>
        <p:spPr bwMode="auto">
          <a:xfrm>
            <a:off x="5841365" y="3726180"/>
            <a:ext cx="568960" cy="56896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1ide-TextBox 2"/>
          <p:cNvSpPr txBox="1"/>
          <p:nvPr/>
        </p:nvSpPr>
        <p:spPr bwMode="auto">
          <a:xfrm>
            <a:off x="1838434" y="1628450"/>
            <a:ext cx="4082232" cy="3246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sp>
        <p:nvSpPr>
          <p:cNvPr id="38" name="is1ide-TextBox 3"/>
          <p:cNvSpPr txBox="1"/>
          <p:nvPr/>
        </p:nvSpPr>
        <p:spPr bwMode="auto">
          <a:xfrm>
            <a:off x="1838434" y="1369853"/>
            <a:ext cx="1433085" cy="2585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865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5" name="is1ide-TextBox 55"/>
          <p:cNvSpPr txBox="1"/>
          <p:nvPr/>
        </p:nvSpPr>
        <p:spPr bwMode="auto">
          <a:xfrm>
            <a:off x="1838434" y="2595329"/>
            <a:ext cx="4082232" cy="3246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sp>
        <p:nvSpPr>
          <p:cNvPr id="36" name="is1ide-TextBox 6"/>
          <p:cNvSpPr txBox="1"/>
          <p:nvPr/>
        </p:nvSpPr>
        <p:spPr bwMode="auto">
          <a:xfrm>
            <a:off x="1838434" y="2336732"/>
            <a:ext cx="1433085" cy="2585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865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5" name="is1ide-Rectangle: Rounded Corners 14"/>
          <p:cNvSpPr/>
          <p:nvPr/>
        </p:nvSpPr>
        <p:spPr>
          <a:xfrm>
            <a:off x="879992" y="3778501"/>
            <a:ext cx="10432018" cy="20846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is1ide-Rectangle: Rounded Corners 15"/>
          <p:cNvSpPr/>
          <p:nvPr/>
        </p:nvSpPr>
        <p:spPr>
          <a:xfrm>
            <a:off x="879991" y="3778501"/>
            <a:ext cx="8980335" cy="208462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is1ide-TextBox 16"/>
          <p:cNvSpPr txBox="1"/>
          <p:nvPr/>
        </p:nvSpPr>
        <p:spPr bwMode="auto">
          <a:xfrm>
            <a:off x="1054583" y="3489012"/>
            <a:ext cx="3554079" cy="28948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8" name="is1ide-TextBox 17"/>
          <p:cNvSpPr txBox="1"/>
          <p:nvPr/>
        </p:nvSpPr>
        <p:spPr bwMode="auto">
          <a:xfrm>
            <a:off x="9954375" y="3781684"/>
            <a:ext cx="227626" cy="20878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 fontScale="92500"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en-US" altLang="ko-KR" sz="160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9" name="is1ide-Rectangle: Rounded Corners 19"/>
          <p:cNvSpPr/>
          <p:nvPr/>
        </p:nvSpPr>
        <p:spPr>
          <a:xfrm>
            <a:off x="879992" y="4410070"/>
            <a:ext cx="10432018" cy="20846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is1ide-Rectangle: Rounded Corners 20"/>
          <p:cNvSpPr/>
          <p:nvPr/>
        </p:nvSpPr>
        <p:spPr>
          <a:xfrm>
            <a:off x="879992" y="4410070"/>
            <a:ext cx="5567076" cy="2084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is1ide-TextBox 22"/>
          <p:cNvSpPr txBox="1"/>
          <p:nvPr/>
        </p:nvSpPr>
        <p:spPr bwMode="auto">
          <a:xfrm>
            <a:off x="6563326" y="4412085"/>
            <a:ext cx="227626" cy="20878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 fontScale="92500"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en-US" altLang="ko-KR" sz="160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2" name="is1ide-Rectangle: Rounded Corners 24"/>
          <p:cNvSpPr/>
          <p:nvPr/>
        </p:nvSpPr>
        <p:spPr>
          <a:xfrm>
            <a:off x="879992" y="5041932"/>
            <a:ext cx="10432018" cy="20846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is1ide-Rectangle: Rounded Corners 25"/>
          <p:cNvSpPr/>
          <p:nvPr/>
        </p:nvSpPr>
        <p:spPr>
          <a:xfrm>
            <a:off x="879992" y="5041932"/>
            <a:ext cx="6200858" cy="208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is1ide-TextBox 27"/>
          <p:cNvSpPr txBox="1"/>
          <p:nvPr/>
        </p:nvSpPr>
        <p:spPr bwMode="auto">
          <a:xfrm>
            <a:off x="7155786" y="5042781"/>
            <a:ext cx="227626" cy="20878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 fontScale="92500"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en-US" altLang="ko-KR" sz="160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5" name="is1ide-Rectangle: Rounded Corners 29"/>
          <p:cNvSpPr/>
          <p:nvPr/>
        </p:nvSpPr>
        <p:spPr>
          <a:xfrm>
            <a:off x="879992" y="5674097"/>
            <a:ext cx="10432018" cy="20846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is1ide-Rectangle: Rounded Corners 30"/>
          <p:cNvSpPr/>
          <p:nvPr/>
        </p:nvSpPr>
        <p:spPr>
          <a:xfrm>
            <a:off x="879992" y="5674097"/>
            <a:ext cx="3737933" cy="208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is1ide-TextBox 32"/>
          <p:cNvSpPr txBox="1"/>
          <p:nvPr/>
        </p:nvSpPr>
        <p:spPr bwMode="auto">
          <a:xfrm>
            <a:off x="4723587" y="5673778"/>
            <a:ext cx="227626" cy="20878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 fontScale="92500"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en-US" altLang="ko-KR" sz="1600" dirty="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37</a:t>
            </a:r>
          </a:p>
        </p:txBody>
      </p:sp>
      <p:sp>
        <p:nvSpPr>
          <p:cNvPr id="18" name="is1ide-Oval 34"/>
          <p:cNvSpPr/>
          <p:nvPr/>
        </p:nvSpPr>
        <p:spPr>
          <a:xfrm>
            <a:off x="6384032" y="2246965"/>
            <a:ext cx="762731" cy="762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is1ide-Oval 39"/>
          <p:cNvSpPr/>
          <p:nvPr/>
        </p:nvSpPr>
        <p:spPr>
          <a:xfrm>
            <a:off x="6384032" y="1280086"/>
            <a:ext cx="762731" cy="7627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is1ide-Oval 44"/>
          <p:cNvSpPr/>
          <p:nvPr/>
        </p:nvSpPr>
        <p:spPr>
          <a:xfrm>
            <a:off x="897412" y="1280086"/>
            <a:ext cx="762731" cy="762731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is1ide-Oval 49"/>
          <p:cNvSpPr/>
          <p:nvPr/>
        </p:nvSpPr>
        <p:spPr>
          <a:xfrm>
            <a:off x="897412" y="2246965"/>
            <a:ext cx="762731" cy="7627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is1ide-Freeform: Shape 51"/>
          <p:cNvSpPr/>
          <p:nvPr/>
        </p:nvSpPr>
        <p:spPr bwMode="auto">
          <a:xfrm>
            <a:off x="6511938" y="1414855"/>
            <a:ext cx="493192" cy="493192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is1ide-Freeform: Shape 52"/>
          <p:cNvSpPr/>
          <p:nvPr/>
        </p:nvSpPr>
        <p:spPr bwMode="auto">
          <a:xfrm>
            <a:off x="1032181" y="2381734"/>
            <a:ext cx="493192" cy="493192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is1ide-Freeform: Shape 53"/>
          <p:cNvSpPr/>
          <p:nvPr/>
        </p:nvSpPr>
        <p:spPr bwMode="auto">
          <a:xfrm>
            <a:off x="6518801" y="2381734"/>
            <a:ext cx="493192" cy="493192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is1ide-Freeform: Shape 54"/>
          <p:cNvSpPr/>
          <p:nvPr/>
        </p:nvSpPr>
        <p:spPr bwMode="auto">
          <a:xfrm>
            <a:off x="1036803" y="1414855"/>
            <a:ext cx="493192" cy="493192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is1ide-TextBox 58"/>
          <p:cNvSpPr txBox="1"/>
          <p:nvPr/>
        </p:nvSpPr>
        <p:spPr bwMode="auto">
          <a:xfrm>
            <a:off x="1054583" y="4120581"/>
            <a:ext cx="3554079" cy="28948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27" name="íṩľíḍè-TextBox 59"/>
          <p:cNvSpPr txBox="1"/>
          <p:nvPr/>
        </p:nvSpPr>
        <p:spPr bwMode="auto">
          <a:xfrm>
            <a:off x="1054583" y="4752443"/>
            <a:ext cx="3554079" cy="28948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28" name="íṩľíḍè-TextBox 60"/>
          <p:cNvSpPr txBox="1"/>
          <p:nvPr/>
        </p:nvSpPr>
        <p:spPr bwMode="auto">
          <a:xfrm>
            <a:off x="1063846" y="5384608"/>
            <a:ext cx="3554079" cy="28948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0">
            <a:normAutofit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3" name="íṩľíḍè-TextBox 9"/>
          <p:cNvSpPr txBox="1"/>
          <p:nvPr/>
        </p:nvSpPr>
        <p:spPr bwMode="auto">
          <a:xfrm>
            <a:off x="7325054" y="1369853"/>
            <a:ext cx="1433085" cy="2585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865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4" name="íṩľíḍè-TextBox 33"/>
          <p:cNvSpPr txBox="1"/>
          <p:nvPr/>
        </p:nvSpPr>
        <p:spPr bwMode="auto">
          <a:xfrm>
            <a:off x="7325054" y="1628450"/>
            <a:ext cx="4082232" cy="3246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  <p:sp>
        <p:nvSpPr>
          <p:cNvPr id="31" name="íṩľíḍè-TextBox 12"/>
          <p:cNvSpPr txBox="1"/>
          <p:nvPr/>
        </p:nvSpPr>
        <p:spPr bwMode="auto">
          <a:xfrm>
            <a:off x="7325054" y="2336732"/>
            <a:ext cx="1433085" cy="2585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1865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2" name="íṩľíḍè-TextBox 35"/>
          <p:cNvSpPr txBox="1"/>
          <p:nvPr/>
        </p:nvSpPr>
        <p:spPr bwMode="auto">
          <a:xfrm>
            <a:off x="7325054" y="2595329"/>
            <a:ext cx="4082232" cy="3246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5" grpId="0"/>
      <p:bldP spid="36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3" grpId="0"/>
      <p:bldP spid="34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本框 5"/>
          <p:cNvSpPr txBox="1"/>
          <p:nvPr/>
        </p:nvSpPr>
        <p:spPr>
          <a:xfrm>
            <a:off x="3667961" y="4687360"/>
            <a:ext cx="504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浪漫七夕节婚礼    感谢观看</a:t>
            </a:r>
            <a:r>
              <a:rPr lang="en-US" altLang="zh-CN" sz="24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PPT</a:t>
            </a:r>
            <a:r>
              <a:rPr lang="zh-CN" altLang="en-US" sz="24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1524000" y="2295525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838200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949687" y="1864164"/>
            <a:ext cx="864625" cy="8627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8000743" y="1914268"/>
            <a:ext cx="762513" cy="762513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01</a:t>
            </a:r>
            <a:endParaRPr lang="zh-CN" altLang="en-US" sz="2400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26" name="文本框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1126" y="2597151"/>
            <a:ext cx="51879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在这里添加标题</a:t>
            </a:r>
          </a:p>
        </p:txBody>
      </p:sp>
      <p:sp>
        <p:nvSpPr>
          <p:cNvPr id="5127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0176" y="3375026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Lorem ipsum dolor sit amet</a:t>
            </a:r>
            <a:endParaRPr lang="en-US" altLang="zh-CN" sz="22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80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2964" y="4086225"/>
            <a:ext cx="51831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8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ONE</a:t>
            </a:r>
            <a:endParaRPr lang="zh-CN" altLang="en-US" sz="13800" dirty="0">
              <a:solidFill>
                <a:schemeClr val="lt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126" grpId="0"/>
      <p:bldP spid="5127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6393" y="1457402"/>
            <a:ext cx="9511556" cy="3915876"/>
            <a:chOff x="2806045" y="1934827"/>
            <a:chExt cx="7192251" cy="2961026"/>
          </a:xfrm>
        </p:grpSpPr>
        <p:cxnSp>
          <p:nvCxnSpPr>
            <p:cNvPr id="3" name="ïšḻïďê-Straight Connector 11"/>
            <p:cNvCxnSpPr/>
            <p:nvPr/>
          </p:nvCxnSpPr>
          <p:spPr>
            <a:xfrm>
              <a:off x="6891681" y="1934830"/>
              <a:ext cx="0" cy="296102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ïšḻïďê-TextBox 12"/>
            <p:cNvSpPr txBox="1"/>
            <p:nvPr/>
          </p:nvSpPr>
          <p:spPr>
            <a:xfrm>
              <a:off x="7294741" y="3808363"/>
              <a:ext cx="2703555" cy="57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选中</a:t>
              </a:r>
              <a:r>
                <a:rPr lang="en-US" altLang="zh-CN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PPT</a:t>
              </a:r>
              <a:r>
                <a:rPr lang="zh-CN" altLang="en-US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页面中图示里的图标（可按住</a:t>
              </a:r>
              <a:r>
                <a:rPr lang="en-US" altLang="zh-CN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shift</a:t>
              </a:r>
              <a:r>
                <a:rPr lang="zh-CN" altLang="en-US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键多选）在</a:t>
              </a:r>
              <a:r>
                <a:rPr lang="en-US" altLang="zh-CN" sz="1000" dirty="0" err="1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iSlide</a:t>
              </a:r>
              <a:r>
                <a:rPr lang="zh-CN" altLang="en-US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菜单面板打开“图标库”，单击左键即可进行替换操作；可以将</a:t>
              </a:r>
              <a:r>
                <a:rPr lang="en-US" altLang="zh-CN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PPT</a:t>
              </a:r>
              <a:r>
                <a:rPr lang="zh-CN" altLang="en-US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中绘制的任何形状替换为</a:t>
              </a:r>
              <a:r>
                <a:rPr lang="en-US" altLang="zh-CN" sz="1000" dirty="0" err="1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iSlide</a:t>
              </a:r>
              <a:r>
                <a:rPr lang="zh-CN" altLang="en-US" sz="10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图标库中的图标；</a:t>
              </a:r>
            </a:p>
          </p:txBody>
        </p:sp>
        <p:sp>
          <p:nvSpPr>
            <p:cNvPr id="5" name="ïšḻïďê-TextBox 16"/>
            <p:cNvSpPr txBox="1"/>
            <p:nvPr/>
          </p:nvSpPr>
          <p:spPr>
            <a:xfrm>
              <a:off x="4691998" y="3808365"/>
              <a:ext cx="1796627" cy="52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本页面适用于</a:t>
              </a:r>
              <a:endParaRPr lang="en-US" altLang="zh-CN" sz="9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  <a:p>
              <a:pPr lvl="0"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演示阅读类型的</a:t>
              </a:r>
              <a:r>
                <a:rPr lang="en-US" altLang="zh-CN" sz="9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PPT</a:t>
              </a:r>
            </a:p>
            <a:p>
              <a:pPr lvl="0"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高密度的文本排列</a:t>
              </a:r>
              <a:endParaRPr lang="en-US" altLang="zh-CN" sz="9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806045" y="1934827"/>
              <a:ext cx="3654004" cy="1673853"/>
              <a:chOff x="7162379" y="1882918"/>
              <a:chExt cx="3654004" cy="1673853"/>
            </a:xfrm>
          </p:grpSpPr>
          <p:sp>
            <p:nvSpPr>
              <p:cNvPr id="8" name="ïšḻïďê-Rectangle 20"/>
              <p:cNvSpPr/>
              <p:nvPr/>
            </p:nvSpPr>
            <p:spPr>
              <a:xfrm>
                <a:off x="7162379" y="1882918"/>
                <a:ext cx="1768052" cy="1673853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ïšḻïďê-Rectangle 50"/>
              <p:cNvSpPr/>
              <p:nvPr/>
            </p:nvSpPr>
            <p:spPr>
              <a:xfrm>
                <a:off x="9048331" y="1882918"/>
                <a:ext cx="1768052" cy="16738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ïšḻïďê-椭圆 34"/>
              <p:cNvSpPr/>
              <p:nvPr/>
            </p:nvSpPr>
            <p:spPr>
              <a:xfrm>
                <a:off x="7707912" y="2553603"/>
                <a:ext cx="676984" cy="670628"/>
              </a:xfrm>
              <a:custGeom>
                <a:avLst/>
                <a:gdLst>
                  <a:gd name="connsiteX0" fmla="*/ 247218 w 338138"/>
                  <a:gd name="connsiteY0" fmla="*/ 247650 h 334963"/>
                  <a:gd name="connsiteX1" fmla="*/ 182563 w 338138"/>
                  <a:gd name="connsiteY1" fmla="*/ 325438 h 334963"/>
                  <a:gd name="connsiteX2" fmla="*/ 284163 w 338138"/>
                  <a:gd name="connsiteY2" fmla="*/ 276656 h 334963"/>
                  <a:gd name="connsiteX3" fmla="*/ 247218 w 338138"/>
                  <a:gd name="connsiteY3" fmla="*/ 247650 h 334963"/>
                  <a:gd name="connsiteX4" fmla="*/ 90921 w 338138"/>
                  <a:gd name="connsiteY4" fmla="*/ 247650 h 334963"/>
                  <a:gd name="connsiteX5" fmla="*/ 53975 w 338138"/>
                  <a:gd name="connsiteY5" fmla="*/ 276656 h 334963"/>
                  <a:gd name="connsiteX6" fmla="*/ 155575 w 338138"/>
                  <a:gd name="connsiteY6" fmla="*/ 325438 h 334963"/>
                  <a:gd name="connsiteX7" fmla="*/ 90921 w 338138"/>
                  <a:gd name="connsiteY7" fmla="*/ 247650 h 334963"/>
                  <a:gd name="connsiteX8" fmla="*/ 174625 w 338138"/>
                  <a:gd name="connsiteY8" fmla="*/ 227012 h 334963"/>
                  <a:gd name="connsiteX9" fmla="*/ 174625 w 338138"/>
                  <a:gd name="connsiteY9" fmla="*/ 319087 h 334963"/>
                  <a:gd name="connsiteX10" fmla="*/ 238125 w 338138"/>
                  <a:gd name="connsiteY10" fmla="*/ 242796 h 334963"/>
                  <a:gd name="connsiteX11" fmla="*/ 174625 w 338138"/>
                  <a:gd name="connsiteY11" fmla="*/ 227012 h 334963"/>
                  <a:gd name="connsiteX12" fmla="*/ 163513 w 338138"/>
                  <a:gd name="connsiteY12" fmla="*/ 227012 h 334963"/>
                  <a:gd name="connsiteX13" fmla="*/ 98425 w 338138"/>
                  <a:gd name="connsiteY13" fmla="*/ 242796 h 334963"/>
                  <a:gd name="connsiteX14" fmla="*/ 163513 w 338138"/>
                  <a:gd name="connsiteY14" fmla="*/ 319087 h 334963"/>
                  <a:gd name="connsiteX15" fmla="*/ 163513 w 338138"/>
                  <a:gd name="connsiteY15" fmla="*/ 227012 h 334963"/>
                  <a:gd name="connsiteX16" fmla="*/ 264009 w 338138"/>
                  <a:gd name="connsiteY16" fmla="*/ 173037 h 334963"/>
                  <a:gd name="connsiteX17" fmla="*/ 250825 w 338138"/>
                  <a:gd name="connsiteY17" fmla="*/ 238277 h 334963"/>
                  <a:gd name="connsiteX18" fmla="*/ 290378 w 338138"/>
                  <a:gd name="connsiteY18" fmla="*/ 268287 h 334963"/>
                  <a:gd name="connsiteX19" fmla="*/ 328613 w 338138"/>
                  <a:gd name="connsiteY19" fmla="*/ 173037 h 334963"/>
                  <a:gd name="connsiteX20" fmla="*/ 264009 w 338138"/>
                  <a:gd name="connsiteY20" fmla="*/ 173037 h 334963"/>
                  <a:gd name="connsiteX21" fmla="*/ 174625 w 338138"/>
                  <a:gd name="connsiteY21" fmla="*/ 173037 h 334963"/>
                  <a:gd name="connsiteX22" fmla="*/ 174625 w 338138"/>
                  <a:gd name="connsiteY22" fmla="*/ 217625 h 334963"/>
                  <a:gd name="connsiteX23" fmla="*/ 242094 w 338138"/>
                  <a:gd name="connsiteY23" fmla="*/ 233362 h 334963"/>
                  <a:gd name="connsiteX24" fmla="*/ 254000 w 338138"/>
                  <a:gd name="connsiteY24" fmla="*/ 173037 h 334963"/>
                  <a:gd name="connsiteX25" fmla="*/ 174625 w 338138"/>
                  <a:gd name="connsiteY25" fmla="*/ 173037 h 334963"/>
                  <a:gd name="connsiteX26" fmla="*/ 84138 w 338138"/>
                  <a:gd name="connsiteY26" fmla="*/ 173037 h 334963"/>
                  <a:gd name="connsiteX27" fmla="*/ 96044 w 338138"/>
                  <a:gd name="connsiteY27" fmla="*/ 233362 h 334963"/>
                  <a:gd name="connsiteX28" fmla="*/ 163513 w 338138"/>
                  <a:gd name="connsiteY28" fmla="*/ 217625 h 334963"/>
                  <a:gd name="connsiteX29" fmla="*/ 163513 w 338138"/>
                  <a:gd name="connsiteY29" fmla="*/ 173037 h 334963"/>
                  <a:gd name="connsiteX30" fmla="*/ 9525 w 338138"/>
                  <a:gd name="connsiteY30" fmla="*/ 173037 h 334963"/>
                  <a:gd name="connsiteX31" fmla="*/ 47760 w 338138"/>
                  <a:gd name="connsiteY31" fmla="*/ 268287 h 334963"/>
                  <a:gd name="connsiteX32" fmla="*/ 87313 w 338138"/>
                  <a:gd name="connsiteY32" fmla="*/ 238277 h 334963"/>
                  <a:gd name="connsiteX33" fmla="*/ 74129 w 338138"/>
                  <a:gd name="connsiteY33" fmla="*/ 173037 h 334963"/>
                  <a:gd name="connsiteX34" fmla="*/ 9525 w 338138"/>
                  <a:gd name="connsiteY34" fmla="*/ 173037 h 334963"/>
                  <a:gd name="connsiteX35" fmla="*/ 242094 w 338138"/>
                  <a:gd name="connsiteY35" fmla="*/ 101600 h 334963"/>
                  <a:gd name="connsiteX36" fmla="*/ 174625 w 338138"/>
                  <a:gd name="connsiteY36" fmla="*/ 117337 h 334963"/>
                  <a:gd name="connsiteX37" fmla="*/ 174625 w 338138"/>
                  <a:gd name="connsiteY37" fmla="*/ 161925 h 334963"/>
                  <a:gd name="connsiteX38" fmla="*/ 254000 w 338138"/>
                  <a:gd name="connsiteY38" fmla="*/ 161925 h 334963"/>
                  <a:gd name="connsiteX39" fmla="*/ 242094 w 338138"/>
                  <a:gd name="connsiteY39" fmla="*/ 101600 h 334963"/>
                  <a:gd name="connsiteX40" fmla="*/ 96044 w 338138"/>
                  <a:gd name="connsiteY40" fmla="*/ 101600 h 334963"/>
                  <a:gd name="connsiteX41" fmla="*/ 84138 w 338138"/>
                  <a:gd name="connsiteY41" fmla="*/ 161925 h 334963"/>
                  <a:gd name="connsiteX42" fmla="*/ 163513 w 338138"/>
                  <a:gd name="connsiteY42" fmla="*/ 161925 h 334963"/>
                  <a:gd name="connsiteX43" fmla="*/ 163513 w 338138"/>
                  <a:gd name="connsiteY43" fmla="*/ 117337 h 334963"/>
                  <a:gd name="connsiteX44" fmla="*/ 96044 w 338138"/>
                  <a:gd name="connsiteY44" fmla="*/ 101600 h 334963"/>
                  <a:gd name="connsiteX45" fmla="*/ 290378 w 338138"/>
                  <a:gd name="connsiteY45" fmla="*/ 65087 h 334963"/>
                  <a:gd name="connsiteX46" fmla="*/ 250825 w 338138"/>
                  <a:gd name="connsiteY46" fmla="*/ 95597 h 334963"/>
                  <a:gd name="connsiteX47" fmla="*/ 264009 w 338138"/>
                  <a:gd name="connsiteY47" fmla="*/ 161925 h 334963"/>
                  <a:gd name="connsiteX48" fmla="*/ 328613 w 338138"/>
                  <a:gd name="connsiteY48" fmla="*/ 161925 h 334963"/>
                  <a:gd name="connsiteX49" fmla="*/ 290378 w 338138"/>
                  <a:gd name="connsiteY49" fmla="*/ 65087 h 334963"/>
                  <a:gd name="connsiteX50" fmla="*/ 47760 w 338138"/>
                  <a:gd name="connsiteY50" fmla="*/ 65087 h 334963"/>
                  <a:gd name="connsiteX51" fmla="*/ 9525 w 338138"/>
                  <a:gd name="connsiteY51" fmla="*/ 161925 h 334963"/>
                  <a:gd name="connsiteX52" fmla="*/ 74129 w 338138"/>
                  <a:gd name="connsiteY52" fmla="*/ 161925 h 334963"/>
                  <a:gd name="connsiteX53" fmla="*/ 87313 w 338138"/>
                  <a:gd name="connsiteY53" fmla="*/ 95597 h 334963"/>
                  <a:gd name="connsiteX54" fmla="*/ 47760 w 338138"/>
                  <a:gd name="connsiteY54" fmla="*/ 65087 h 334963"/>
                  <a:gd name="connsiteX55" fmla="*/ 174625 w 338138"/>
                  <a:gd name="connsiteY55" fmla="*/ 15875 h 334963"/>
                  <a:gd name="connsiteX56" fmla="*/ 174625 w 338138"/>
                  <a:gd name="connsiteY56" fmla="*/ 107950 h 334963"/>
                  <a:gd name="connsiteX57" fmla="*/ 238125 w 338138"/>
                  <a:gd name="connsiteY57" fmla="*/ 92166 h 334963"/>
                  <a:gd name="connsiteX58" fmla="*/ 174625 w 338138"/>
                  <a:gd name="connsiteY58" fmla="*/ 15875 h 334963"/>
                  <a:gd name="connsiteX59" fmla="*/ 163513 w 338138"/>
                  <a:gd name="connsiteY59" fmla="*/ 15875 h 334963"/>
                  <a:gd name="connsiteX60" fmla="*/ 98425 w 338138"/>
                  <a:gd name="connsiteY60" fmla="*/ 92166 h 334963"/>
                  <a:gd name="connsiteX61" fmla="*/ 163513 w 338138"/>
                  <a:gd name="connsiteY61" fmla="*/ 107950 h 334963"/>
                  <a:gd name="connsiteX62" fmla="*/ 182563 w 338138"/>
                  <a:gd name="connsiteY62" fmla="*/ 9525 h 334963"/>
                  <a:gd name="connsiteX63" fmla="*/ 247218 w 338138"/>
                  <a:gd name="connsiteY63" fmla="*/ 87313 h 334963"/>
                  <a:gd name="connsiteX64" fmla="*/ 284163 w 338138"/>
                  <a:gd name="connsiteY64" fmla="*/ 58307 h 334963"/>
                  <a:gd name="connsiteX65" fmla="*/ 182563 w 338138"/>
                  <a:gd name="connsiteY65" fmla="*/ 9525 h 334963"/>
                  <a:gd name="connsiteX66" fmla="*/ 155575 w 338138"/>
                  <a:gd name="connsiteY66" fmla="*/ 9525 h 334963"/>
                  <a:gd name="connsiteX67" fmla="*/ 53975 w 338138"/>
                  <a:gd name="connsiteY67" fmla="*/ 58307 h 334963"/>
                  <a:gd name="connsiteX68" fmla="*/ 90921 w 338138"/>
                  <a:gd name="connsiteY68" fmla="*/ 87313 h 334963"/>
                  <a:gd name="connsiteX69" fmla="*/ 155575 w 338138"/>
                  <a:gd name="connsiteY69" fmla="*/ 9525 h 334963"/>
                  <a:gd name="connsiteX70" fmla="*/ 165106 w 338138"/>
                  <a:gd name="connsiteY70" fmla="*/ 0 h 334963"/>
                  <a:gd name="connsiteX71" fmla="*/ 173032 w 338138"/>
                  <a:gd name="connsiteY71" fmla="*/ 0 h 334963"/>
                  <a:gd name="connsiteX72" fmla="*/ 294550 w 338138"/>
                  <a:gd name="connsiteY72" fmla="*/ 55387 h 334963"/>
                  <a:gd name="connsiteX73" fmla="*/ 338138 w 338138"/>
                  <a:gd name="connsiteY73" fmla="*/ 162206 h 334963"/>
                  <a:gd name="connsiteX74" fmla="*/ 338138 w 338138"/>
                  <a:gd name="connsiteY74" fmla="*/ 167481 h 334963"/>
                  <a:gd name="connsiteX75" fmla="*/ 338138 w 338138"/>
                  <a:gd name="connsiteY75" fmla="*/ 172756 h 334963"/>
                  <a:gd name="connsiteX76" fmla="*/ 294550 w 338138"/>
                  <a:gd name="connsiteY76" fmla="*/ 279576 h 334963"/>
                  <a:gd name="connsiteX77" fmla="*/ 173032 w 338138"/>
                  <a:gd name="connsiteY77" fmla="*/ 334963 h 334963"/>
                  <a:gd name="connsiteX78" fmla="*/ 165106 w 338138"/>
                  <a:gd name="connsiteY78" fmla="*/ 334963 h 334963"/>
                  <a:gd name="connsiteX79" fmla="*/ 43588 w 338138"/>
                  <a:gd name="connsiteY79" fmla="*/ 279576 h 334963"/>
                  <a:gd name="connsiteX80" fmla="*/ 0 w 338138"/>
                  <a:gd name="connsiteY80" fmla="*/ 172756 h 334963"/>
                  <a:gd name="connsiteX81" fmla="*/ 0 w 338138"/>
                  <a:gd name="connsiteY81" fmla="*/ 162206 h 334963"/>
                  <a:gd name="connsiteX82" fmla="*/ 43588 w 338138"/>
                  <a:gd name="connsiteY82" fmla="*/ 55387 h 334963"/>
                  <a:gd name="connsiteX83" fmla="*/ 165106 w 338138"/>
                  <a:gd name="connsiteY8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8138" h="334963">
                    <a:moveTo>
                      <a:pt x="247218" y="247650"/>
                    </a:moveTo>
                    <a:cubicBezTo>
                      <a:pt x="232703" y="279293"/>
                      <a:pt x="210272" y="306980"/>
                      <a:pt x="182563" y="325438"/>
                    </a:cubicBezTo>
                    <a:cubicBezTo>
                      <a:pt x="222147" y="321483"/>
                      <a:pt x="257773" y="304343"/>
                      <a:pt x="284163" y="276656"/>
                    </a:cubicBezTo>
                    <a:cubicBezTo>
                      <a:pt x="273607" y="264790"/>
                      <a:pt x="261732" y="255561"/>
                      <a:pt x="247218" y="247650"/>
                    </a:cubicBezTo>
                    <a:close/>
                    <a:moveTo>
                      <a:pt x="90921" y="247650"/>
                    </a:moveTo>
                    <a:cubicBezTo>
                      <a:pt x="76406" y="255561"/>
                      <a:pt x="64531" y="264790"/>
                      <a:pt x="53975" y="276656"/>
                    </a:cubicBezTo>
                    <a:cubicBezTo>
                      <a:pt x="80365" y="304343"/>
                      <a:pt x="115991" y="321483"/>
                      <a:pt x="155575" y="325438"/>
                    </a:cubicBezTo>
                    <a:cubicBezTo>
                      <a:pt x="127866" y="306980"/>
                      <a:pt x="105435" y="279293"/>
                      <a:pt x="90921" y="247650"/>
                    </a:cubicBezTo>
                    <a:close/>
                    <a:moveTo>
                      <a:pt x="174625" y="227012"/>
                    </a:moveTo>
                    <a:lnTo>
                      <a:pt x="174625" y="319087"/>
                    </a:lnTo>
                    <a:cubicBezTo>
                      <a:pt x="201839" y="300672"/>
                      <a:pt x="223870" y="274365"/>
                      <a:pt x="238125" y="242796"/>
                    </a:cubicBezTo>
                    <a:cubicBezTo>
                      <a:pt x="217390" y="233589"/>
                      <a:pt x="196656" y="228327"/>
                      <a:pt x="174625" y="227012"/>
                    </a:cubicBezTo>
                    <a:close/>
                    <a:moveTo>
                      <a:pt x="163513" y="227012"/>
                    </a:moveTo>
                    <a:cubicBezTo>
                      <a:pt x="140931" y="228327"/>
                      <a:pt x="119678" y="233589"/>
                      <a:pt x="98425" y="242796"/>
                    </a:cubicBezTo>
                    <a:cubicBezTo>
                      <a:pt x="113037" y="274365"/>
                      <a:pt x="135618" y="300672"/>
                      <a:pt x="163513" y="319087"/>
                    </a:cubicBezTo>
                    <a:cubicBezTo>
                      <a:pt x="163513" y="319087"/>
                      <a:pt x="163513" y="319087"/>
                      <a:pt x="163513" y="227012"/>
                    </a:cubicBezTo>
                    <a:close/>
                    <a:moveTo>
                      <a:pt x="264009" y="173037"/>
                    </a:moveTo>
                    <a:cubicBezTo>
                      <a:pt x="262691" y="195219"/>
                      <a:pt x="258736" y="217400"/>
                      <a:pt x="250825" y="238277"/>
                    </a:cubicBezTo>
                    <a:cubicBezTo>
                      <a:pt x="265328" y="246106"/>
                      <a:pt x="279831" y="256544"/>
                      <a:pt x="290378" y="268287"/>
                    </a:cubicBezTo>
                    <a:cubicBezTo>
                      <a:pt x="314110" y="240886"/>
                      <a:pt x="327295" y="208267"/>
                      <a:pt x="328613" y="173037"/>
                    </a:cubicBezTo>
                    <a:cubicBezTo>
                      <a:pt x="328613" y="173037"/>
                      <a:pt x="328613" y="173037"/>
                      <a:pt x="264009" y="173037"/>
                    </a:cubicBezTo>
                    <a:close/>
                    <a:moveTo>
                      <a:pt x="174625" y="173037"/>
                    </a:moveTo>
                    <a:cubicBezTo>
                      <a:pt x="174625" y="173037"/>
                      <a:pt x="174625" y="173037"/>
                      <a:pt x="174625" y="217625"/>
                    </a:cubicBezTo>
                    <a:cubicBezTo>
                      <a:pt x="198437" y="218937"/>
                      <a:pt x="220927" y="224182"/>
                      <a:pt x="242094" y="233362"/>
                    </a:cubicBezTo>
                    <a:cubicBezTo>
                      <a:pt x="250031" y="213691"/>
                      <a:pt x="254000" y="194020"/>
                      <a:pt x="254000" y="173037"/>
                    </a:cubicBezTo>
                    <a:cubicBezTo>
                      <a:pt x="254000" y="173037"/>
                      <a:pt x="254000" y="173037"/>
                      <a:pt x="174625" y="173037"/>
                    </a:cubicBezTo>
                    <a:close/>
                    <a:moveTo>
                      <a:pt x="84138" y="173037"/>
                    </a:moveTo>
                    <a:cubicBezTo>
                      <a:pt x="84138" y="194020"/>
                      <a:pt x="88107" y="213691"/>
                      <a:pt x="96044" y="233362"/>
                    </a:cubicBezTo>
                    <a:cubicBezTo>
                      <a:pt x="117211" y="224182"/>
                      <a:pt x="139700" y="218937"/>
                      <a:pt x="163513" y="217625"/>
                    </a:cubicBezTo>
                    <a:cubicBezTo>
                      <a:pt x="163513" y="217625"/>
                      <a:pt x="163513" y="217625"/>
                      <a:pt x="163513" y="173037"/>
                    </a:cubicBezTo>
                    <a:close/>
                    <a:moveTo>
                      <a:pt x="9525" y="173037"/>
                    </a:moveTo>
                    <a:cubicBezTo>
                      <a:pt x="10844" y="208267"/>
                      <a:pt x="24028" y="240886"/>
                      <a:pt x="47760" y="268287"/>
                    </a:cubicBezTo>
                    <a:cubicBezTo>
                      <a:pt x="58307" y="256544"/>
                      <a:pt x="72810" y="246106"/>
                      <a:pt x="87313" y="238277"/>
                    </a:cubicBezTo>
                    <a:cubicBezTo>
                      <a:pt x="79402" y="217400"/>
                      <a:pt x="75447" y="195219"/>
                      <a:pt x="74129" y="173037"/>
                    </a:cubicBezTo>
                    <a:cubicBezTo>
                      <a:pt x="74129" y="173037"/>
                      <a:pt x="74129" y="173037"/>
                      <a:pt x="9525" y="173037"/>
                    </a:cubicBezTo>
                    <a:close/>
                    <a:moveTo>
                      <a:pt x="242094" y="101600"/>
                    </a:moveTo>
                    <a:cubicBezTo>
                      <a:pt x="220927" y="110780"/>
                      <a:pt x="198437" y="116025"/>
                      <a:pt x="174625" y="117337"/>
                    </a:cubicBezTo>
                    <a:lnTo>
                      <a:pt x="174625" y="161925"/>
                    </a:lnTo>
                    <a:cubicBezTo>
                      <a:pt x="174625" y="161925"/>
                      <a:pt x="174625" y="161925"/>
                      <a:pt x="254000" y="161925"/>
                    </a:cubicBezTo>
                    <a:cubicBezTo>
                      <a:pt x="254000" y="140942"/>
                      <a:pt x="250031" y="121271"/>
                      <a:pt x="242094" y="101600"/>
                    </a:cubicBezTo>
                    <a:close/>
                    <a:moveTo>
                      <a:pt x="96044" y="101600"/>
                    </a:moveTo>
                    <a:cubicBezTo>
                      <a:pt x="88107" y="121271"/>
                      <a:pt x="84138" y="140942"/>
                      <a:pt x="84138" y="161925"/>
                    </a:cubicBezTo>
                    <a:cubicBezTo>
                      <a:pt x="84138" y="161925"/>
                      <a:pt x="84138" y="161925"/>
                      <a:pt x="163513" y="161925"/>
                    </a:cubicBezTo>
                    <a:cubicBezTo>
                      <a:pt x="163513" y="161925"/>
                      <a:pt x="163513" y="161925"/>
                      <a:pt x="163513" y="117337"/>
                    </a:cubicBezTo>
                    <a:cubicBezTo>
                      <a:pt x="139700" y="116025"/>
                      <a:pt x="117211" y="110780"/>
                      <a:pt x="96044" y="101600"/>
                    </a:cubicBezTo>
                    <a:close/>
                    <a:moveTo>
                      <a:pt x="290378" y="65087"/>
                    </a:moveTo>
                    <a:cubicBezTo>
                      <a:pt x="279831" y="77026"/>
                      <a:pt x="265328" y="87638"/>
                      <a:pt x="250825" y="95597"/>
                    </a:cubicBezTo>
                    <a:cubicBezTo>
                      <a:pt x="258736" y="116822"/>
                      <a:pt x="262691" y="139374"/>
                      <a:pt x="264009" y="161925"/>
                    </a:cubicBezTo>
                    <a:cubicBezTo>
                      <a:pt x="264009" y="161925"/>
                      <a:pt x="264009" y="161925"/>
                      <a:pt x="328613" y="161925"/>
                    </a:cubicBezTo>
                    <a:cubicBezTo>
                      <a:pt x="327295" y="126108"/>
                      <a:pt x="314110" y="92944"/>
                      <a:pt x="290378" y="65087"/>
                    </a:cubicBezTo>
                    <a:close/>
                    <a:moveTo>
                      <a:pt x="47760" y="65087"/>
                    </a:moveTo>
                    <a:cubicBezTo>
                      <a:pt x="24028" y="92944"/>
                      <a:pt x="10843" y="126108"/>
                      <a:pt x="9525" y="161925"/>
                    </a:cubicBezTo>
                    <a:cubicBezTo>
                      <a:pt x="9525" y="161925"/>
                      <a:pt x="9525" y="161925"/>
                      <a:pt x="74129" y="161925"/>
                    </a:cubicBezTo>
                    <a:cubicBezTo>
                      <a:pt x="75447" y="139374"/>
                      <a:pt x="79402" y="116822"/>
                      <a:pt x="87313" y="95597"/>
                    </a:cubicBezTo>
                    <a:cubicBezTo>
                      <a:pt x="72810" y="87638"/>
                      <a:pt x="58307" y="77026"/>
                      <a:pt x="47760" y="65087"/>
                    </a:cubicBezTo>
                    <a:close/>
                    <a:moveTo>
                      <a:pt x="174625" y="15875"/>
                    </a:moveTo>
                    <a:cubicBezTo>
                      <a:pt x="174625" y="15875"/>
                      <a:pt x="174625" y="15875"/>
                      <a:pt x="174625" y="107950"/>
                    </a:cubicBezTo>
                    <a:cubicBezTo>
                      <a:pt x="196656" y="106635"/>
                      <a:pt x="217390" y="101373"/>
                      <a:pt x="238125" y="92166"/>
                    </a:cubicBezTo>
                    <a:cubicBezTo>
                      <a:pt x="223870" y="60597"/>
                      <a:pt x="201839" y="34290"/>
                      <a:pt x="174625" y="15875"/>
                    </a:cubicBezTo>
                    <a:close/>
                    <a:moveTo>
                      <a:pt x="163513" y="15875"/>
                    </a:moveTo>
                    <a:cubicBezTo>
                      <a:pt x="135618" y="34290"/>
                      <a:pt x="113037" y="60597"/>
                      <a:pt x="98425" y="92166"/>
                    </a:cubicBezTo>
                    <a:cubicBezTo>
                      <a:pt x="119678" y="101373"/>
                      <a:pt x="140931" y="106635"/>
                      <a:pt x="163513" y="107950"/>
                    </a:cubicBezTo>
                    <a:close/>
                    <a:moveTo>
                      <a:pt x="182563" y="9525"/>
                    </a:moveTo>
                    <a:cubicBezTo>
                      <a:pt x="210272" y="27983"/>
                      <a:pt x="232703" y="55670"/>
                      <a:pt x="247218" y="87313"/>
                    </a:cubicBezTo>
                    <a:cubicBezTo>
                      <a:pt x="261732" y="79402"/>
                      <a:pt x="273607" y="70173"/>
                      <a:pt x="284163" y="58307"/>
                    </a:cubicBezTo>
                    <a:cubicBezTo>
                      <a:pt x="257773" y="30620"/>
                      <a:pt x="222147" y="13480"/>
                      <a:pt x="182563" y="9525"/>
                    </a:cubicBezTo>
                    <a:close/>
                    <a:moveTo>
                      <a:pt x="155575" y="9525"/>
                    </a:moveTo>
                    <a:cubicBezTo>
                      <a:pt x="115991" y="13480"/>
                      <a:pt x="80365" y="30620"/>
                      <a:pt x="53975" y="58307"/>
                    </a:cubicBezTo>
                    <a:cubicBezTo>
                      <a:pt x="64531" y="70173"/>
                      <a:pt x="76406" y="79402"/>
                      <a:pt x="90921" y="87313"/>
                    </a:cubicBezTo>
                    <a:cubicBezTo>
                      <a:pt x="105435" y="55670"/>
                      <a:pt x="127866" y="27983"/>
                      <a:pt x="155575" y="9525"/>
                    </a:cubicBezTo>
                    <a:close/>
                    <a:moveTo>
                      <a:pt x="165106" y="0"/>
                    </a:moveTo>
                    <a:cubicBezTo>
                      <a:pt x="165106" y="0"/>
                      <a:pt x="165106" y="0"/>
                      <a:pt x="173032" y="0"/>
                    </a:cubicBezTo>
                    <a:cubicBezTo>
                      <a:pt x="219261" y="0"/>
                      <a:pt x="264170" y="21100"/>
                      <a:pt x="294550" y="55387"/>
                    </a:cubicBezTo>
                    <a:cubicBezTo>
                      <a:pt x="322288" y="84400"/>
                      <a:pt x="336817" y="122644"/>
                      <a:pt x="338138" y="162206"/>
                    </a:cubicBezTo>
                    <a:lnTo>
                      <a:pt x="338138" y="167481"/>
                    </a:lnTo>
                    <a:cubicBezTo>
                      <a:pt x="338138" y="167481"/>
                      <a:pt x="338138" y="167481"/>
                      <a:pt x="338138" y="172756"/>
                    </a:cubicBezTo>
                    <a:cubicBezTo>
                      <a:pt x="336817" y="212319"/>
                      <a:pt x="322288" y="250563"/>
                      <a:pt x="294550" y="279576"/>
                    </a:cubicBezTo>
                    <a:cubicBezTo>
                      <a:pt x="264170" y="313863"/>
                      <a:pt x="219261" y="334963"/>
                      <a:pt x="173032" y="334963"/>
                    </a:cubicBezTo>
                    <a:cubicBezTo>
                      <a:pt x="173032" y="334963"/>
                      <a:pt x="173032" y="334963"/>
                      <a:pt x="165106" y="334963"/>
                    </a:cubicBezTo>
                    <a:cubicBezTo>
                      <a:pt x="118877" y="334963"/>
                      <a:pt x="73968" y="313863"/>
                      <a:pt x="43588" y="279576"/>
                    </a:cubicBezTo>
                    <a:cubicBezTo>
                      <a:pt x="15850" y="250563"/>
                      <a:pt x="1321" y="212319"/>
                      <a:pt x="0" y="172756"/>
                    </a:cubicBezTo>
                    <a:cubicBezTo>
                      <a:pt x="0" y="172756"/>
                      <a:pt x="0" y="172756"/>
                      <a:pt x="0" y="162206"/>
                    </a:cubicBezTo>
                    <a:cubicBezTo>
                      <a:pt x="1321" y="122644"/>
                      <a:pt x="15850" y="84400"/>
                      <a:pt x="43588" y="55387"/>
                    </a:cubicBezTo>
                    <a:cubicBezTo>
                      <a:pt x="73968" y="21100"/>
                      <a:pt x="118877" y="0"/>
                      <a:pt x="1651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ïšḻïďê-椭圆 34"/>
              <p:cNvSpPr/>
              <p:nvPr/>
            </p:nvSpPr>
            <p:spPr>
              <a:xfrm>
                <a:off x="9593864" y="2552018"/>
                <a:ext cx="676987" cy="673807"/>
              </a:xfrm>
              <a:custGeom>
                <a:avLst/>
                <a:gdLst>
                  <a:gd name="connsiteX0" fmla="*/ 169069 w 338138"/>
                  <a:gd name="connsiteY0" fmla="*/ 292100 h 336550"/>
                  <a:gd name="connsiteX1" fmla="*/ 174625 w 338138"/>
                  <a:gd name="connsiteY1" fmla="*/ 297241 h 336550"/>
                  <a:gd name="connsiteX2" fmla="*/ 174625 w 338138"/>
                  <a:gd name="connsiteY2" fmla="*/ 313948 h 336550"/>
                  <a:gd name="connsiteX3" fmla="*/ 169069 w 338138"/>
                  <a:gd name="connsiteY3" fmla="*/ 319088 h 336550"/>
                  <a:gd name="connsiteX4" fmla="*/ 163512 w 338138"/>
                  <a:gd name="connsiteY4" fmla="*/ 313948 h 336550"/>
                  <a:gd name="connsiteX5" fmla="*/ 163512 w 338138"/>
                  <a:gd name="connsiteY5" fmla="*/ 297241 h 336550"/>
                  <a:gd name="connsiteX6" fmla="*/ 169069 w 338138"/>
                  <a:gd name="connsiteY6" fmla="*/ 292100 h 336550"/>
                  <a:gd name="connsiteX7" fmla="*/ 169069 w 338138"/>
                  <a:gd name="connsiteY7" fmla="*/ 252413 h 336550"/>
                  <a:gd name="connsiteX8" fmla="*/ 174625 w 338138"/>
                  <a:gd name="connsiteY8" fmla="*/ 257554 h 336550"/>
                  <a:gd name="connsiteX9" fmla="*/ 174625 w 338138"/>
                  <a:gd name="connsiteY9" fmla="*/ 274261 h 336550"/>
                  <a:gd name="connsiteX10" fmla="*/ 169069 w 338138"/>
                  <a:gd name="connsiteY10" fmla="*/ 279401 h 336550"/>
                  <a:gd name="connsiteX11" fmla="*/ 163512 w 338138"/>
                  <a:gd name="connsiteY11" fmla="*/ 274261 h 336550"/>
                  <a:gd name="connsiteX12" fmla="*/ 163512 w 338138"/>
                  <a:gd name="connsiteY12" fmla="*/ 257554 h 336550"/>
                  <a:gd name="connsiteX13" fmla="*/ 169069 w 338138"/>
                  <a:gd name="connsiteY13" fmla="*/ 252413 h 336550"/>
                  <a:gd name="connsiteX14" fmla="*/ 169069 w 338138"/>
                  <a:gd name="connsiteY14" fmla="*/ 219075 h 336550"/>
                  <a:gd name="connsiteX15" fmla="*/ 174625 w 338138"/>
                  <a:gd name="connsiteY15" fmla="*/ 225612 h 336550"/>
                  <a:gd name="connsiteX16" fmla="*/ 174625 w 338138"/>
                  <a:gd name="connsiteY16" fmla="*/ 236071 h 336550"/>
                  <a:gd name="connsiteX17" fmla="*/ 169069 w 338138"/>
                  <a:gd name="connsiteY17" fmla="*/ 241300 h 336550"/>
                  <a:gd name="connsiteX18" fmla="*/ 163512 w 338138"/>
                  <a:gd name="connsiteY18" fmla="*/ 236071 h 336550"/>
                  <a:gd name="connsiteX19" fmla="*/ 163512 w 338138"/>
                  <a:gd name="connsiteY19" fmla="*/ 225612 h 336550"/>
                  <a:gd name="connsiteX20" fmla="*/ 169069 w 338138"/>
                  <a:gd name="connsiteY20" fmla="*/ 219075 h 336550"/>
                  <a:gd name="connsiteX21" fmla="*/ 169069 w 338138"/>
                  <a:gd name="connsiteY21" fmla="*/ 190500 h 336550"/>
                  <a:gd name="connsiteX22" fmla="*/ 174625 w 338138"/>
                  <a:gd name="connsiteY22" fmla="*/ 195730 h 336550"/>
                  <a:gd name="connsiteX23" fmla="*/ 174625 w 338138"/>
                  <a:gd name="connsiteY23" fmla="*/ 207496 h 336550"/>
                  <a:gd name="connsiteX24" fmla="*/ 169069 w 338138"/>
                  <a:gd name="connsiteY24" fmla="*/ 212725 h 336550"/>
                  <a:gd name="connsiteX25" fmla="*/ 163512 w 338138"/>
                  <a:gd name="connsiteY25" fmla="*/ 207496 h 336550"/>
                  <a:gd name="connsiteX26" fmla="*/ 163512 w 338138"/>
                  <a:gd name="connsiteY26" fmla="*/ 195730 h 336550"/>
                  <a:gd name="connsiteX27" fmla="*/ 169069 w 338138"/>
                  <a:gd name="connsiteY27" fmla="*/ 190500 h 336550"/>
                  <a:gd name="connsiteX28" fmla="*/ 169069 w 338138"/>
                  <a:gd name="connsiteY28" fmla="*/ 163513 h 336550"/>
                  <a:gd name="connsiteX29" fmla="*/ 174625 w 338138"/>
                  <a:gd name="connsiteY29" fmla="*/ 168743 h 336550"/>
                  <a:gd name="connsiteX30" fmla="*/ 174625 w 338138"/>
                  <a:gd name="connsiteY30" fmla="*/ 180509 h 336550"/>
                  <a:gd name="connsiteX31" fmla="*/ 169069 w 338138"/>
                  <a:gd name="connsiteY31" fmla="*/ 185738 h 336550"/>
                  <a:gd name="connsiteX32" fmla="*/ 163512 w 338138"/>
                  <a:gd name="connsiteY32" fmla="*/ 180509 h 336550"/>
                  <a:gd name="connsiteX33" fmla="*/ 163512 w 338138"/>
                  <a:gd name="connsiteY33" fmla="*/ 168743 h 336550"/>
                  <a:gd name="connsiteX34" fmla="*/ 169069 w 338138"/>
                  <a:gd name="connsiteY34" fmla="*/ 163513 h 336550"/>
                  <a:gd name="connsiteX35" fmla="*/ 111125 w 338138"/>
                  <a:gd name="connsiteY35" fmla="*/ 157163 h 336550"/>
                  <a:gd name="connsiteX36" fmla="*/ 47625 w 338138"/>
                  <a:gd name="connsiteY36" fmla="*/ 325438 h 336550"/>
                  <a:gd name="connsiteX37" fmla="*/ 290513 w 338138"/>
                  <a:gd name="connsiteY37" fmla="*/ 325438 h 336550"/>
                  <a:gd name="connsiteX38" fmla="*/ 227013 w 338138"/>
                  <a:gd name="connsiteY38" fmla="*/ 157163 h 336550"/>
                  <a:gd name="connsiteX39" fmla="*/ 103188 w 338138"/>
                  <a:gd name="connsiteY39" fmla="*/ 146050 h 336550"/>
                  <a:gd name="connsiteX40" fmla="*/ 234951 w 338138"/>
                  <a:gd name="connsiteY40" fmla="*/ 146050 h 336550"/>
                  <a:gd name="connsiteX41" fmla="*/ 306388 w 338138"/>
                  <a:gd name="connsiteY41" fmla="*/ 336550 h 336550"/>
                  <a:gd name="connsiteX42" fmla="*/ 31750 w 338138"/>
                  <a:gd name="connsiteY42" fmla="*/ 336550 h 336550"/>
                  <a:gd name="connsiteX43" fmla="*/ 281782 w 338138"/>
                  <a:gd name="connsiteY43" fmla="*/ 71438 h 336550"/>
                  <a:gd name="connsiteX44" fmla="*/ 287339 w 338138"/>
                  <a:gd name="connsiteY44" fmla="*/ 77788 h 336550"/>
                  <a:gd name="connsiteX45" fmla="*/ 281782 w 338138"/>
                  <a:gd name="connsiteY45" fmla="*/ 84138 h 336550"/>
                  <a:gd name="connsiteX46" fmla="*/ 276225 w 338138"/>
                  <a:gd name="connsiteY46" fmla="*/ 77788 h 336550"/>
                  <a:gd name="connsiteX47" fmla="*/ 281782 w 338138"/>
                  <a:gd name="connsiteY47" fmla="*/ 71438 h 336550"/>
                  <a:gd name="connsiteX48" fmla="*/ 259557 w 338138"/>
                  <a:gd name="connsiteY48" fmla="*/ 71438 h 336550"/>
                  <a:gd name="connsiteX49" fmla="*/ 265114 w 338138"/>
                  <a:gd name="connsiteY49" fmla="*/ 77788 h 336550"/>
                  <a:gd name="connsiteX50" fmla="*/ 259557 w 338138"/>
                  <a:gd name="connsiteY50" fmla="*/ 84138 h 336550"/>
                  <a:gd name="connsiteX51" fmla="*/ 254000 w 338138"/>
                  <a:gd name="connsiteY51" fmla="*/ 77788 h 336550"/>
                  <a:gd name="connsiteX52" fmla="*/ 259557 w 338138"/>
                  <a:gd name="connsiteY52" fmla="*/ 71438 h 336550"/>
                  <a:gd name="connsiteX53" fmla="*/ 236539 w 338138"/>
                  <a:gd name="connsiteY53" fmla="*/ 71438 h 336550"/>
                  <a:gd name="connsiteX54" fmla="*/ 241302 w 338138"/>
                  <a:gd name="connsiteY54" fmla="*/ 77788 h 336550"/>
                  <a:gd name="connsiteX55" fmla="*/ 236539 w 338138"/>
                  <a:gd name="connsiteY55" fmla="*/ 84138 h 336550"/>
                  <a:gd name="connsiteX56" fmla="*/ 231775 w 338138"/>
                  <a:gd name="connsiteY56" fmla="*/ 77788 h 336550"/>
                  <a:gd name="connsiteX57" fmla="*/ 236539 w 338138"/>
                  <a:gd name="connsiteY57" fmla="*/ 71438 h 336550"/>
                  <a:gd name="connsiteX58" fmla="*/ 191294 w 338138"/>
                  <a:gd name="connsiteY58" fmla="*/ 71438 h 336550"/>
                  <a:gd name="connsiteX59" fmla="*/ 196851 w 338138"/>
                  <a:gd name="connsiteY59" fmla="*/ 77788 h 336550"/>
                  <a:gd name="connsiteX60" fmla="*/ 191294 w 338138"/>
                  <a:gd name="connsiteY60" fmla="*/ 84138 h 336550"/>
                  <a:gd name="connsiteX61" fmla="*/ 185737 w 338138"/>
                  <a:gd name="connsiteY61" fmla="*/ 77788 h 336550"/>
                  <a:gd name="connsiteX62" fmla="*/ 191294 w 338138"/>
                  <a:gd name="connsiteY62" fmla="*/ 71438 h 336550"/>
                  <a:gd name="connsiteX63" fmla="*/ 169069 w 338138"/>
                  <a:gd name="connsiteY63" fmla="*/ 71438 h 336550"/>
                  <a:gd name="connsiteX64" fmla="*/ 174626 w 338138"/>
                  <a:gd name="connsiteY64" fmla="*/ 77788 h 336550"/>
                  <a:gd name="connsiteX65" fmla="*/ 169069 w 338138"/>
                  <a:gd name="connsiteY65" fmla="*/ 84138 h 336550"/>
                  <a:gd name="connsiteX66" fmla="*/ 163512 w 338138"/>
                  <a:gd name="connsiteY66" fmla="*/ 77788 h 336550"/>
                  <a:gd name="connsiteX67" fmla="*/ 169069 w 338138"/>
                  <a:gd name="connsiteY67" fmla="*/ 71438 h 336550"/>
                  <a:gd name="connsiteX68" fmla="*/ 146844 w 338138"/>
                  <a:gd name="connsiteY68" fmla="*/ 71438 h 336550"/>
                  <a:gd name="connsiteX69" fmla="*/ 152401 w 338138"/>
                  <a:gd name="connsiteY69" fmla="*/ 77788 h 336550"/>
                  <a:gd name="connsiteX70" fmla="*/ 146844 w 338138"/>
                  <a:gd name="connsiteY70" fmla="*/ 84138 h 336550"/>
                  <a:gd name="connsiteX71" fmla="*/ 141287 w 338138"/>
                  <a:gd name="connsiteY71" fmla="*/ 77788 h 336550"/>
                  <a:gd name="connsiteX72" fmla="*/ 146844 w 338138"/>
                  <a:gd name="connsiteY72" fmla="*/ 71438 h 336550"/>
                  <a:gd name="connsiteX73" fmla="*/ 102394 w 338138"/>
                  <a:gd name="connsiteY73" fmla="*/ 71438 h 336550"/>
                  <a:gd name="connsiteX74" fmla="*/ 107951 w 338138"/>
                  <a:gd name="connsiteY74" fmla="*/ 77788 h 336550"/>
                  <a:gd name="connsiteX75" fmla="*/ 102394 w 338138"/>
                  <a:gd name="connsiteY75" fmla="*/ 84138 h 336550"/>
                  <a:gd name="connsiteX76" fmla="*/ 96837 w 338138"/>
                  <a:gd name="connsiteY76" fmla="*/ 77788 h 336550"/>
                  <a:gd name="connsiteX77" fmla="*/ 102394 w 338138"/>
                  <a:gd name="connsiteY77" fmla="*/ 71438 h 336550"/>
                  <a:gd name="connsiteX78" fmla="*/ 78582 w 338138"/>
                  <a:gd name="connsiteY78" fmla="*/ 71438 h 336550"/>
                  <a:gd name="connsiteX79" fmla="*/ 84139 w 338138"/>
                  <a:gd name="connsiteY79" fmla="*/ 77788 h 336550"/>
                  <a:gd name="connsiteX80" fmla="*/ 78582 w 338138"/>
                  <a:gd name="connsiteY80" fmla="*/ 84138 h 336550"/>
                  <a:gd name="connsiteX81" fmla="*/ 73025 w 338138"/>
                  <a:gd name="connsiteY81" fmla="*/ 77788 h 336550"/>
                  <a:gd name="connsiteX82" fmla="*/ 78582 w 338138"/>
                  <a:gd name="connsiteY82" fmla="*/ 71438 h 336550"/>
                  <a:gd name="connsiteX83" fmla="*/ 56357 w 338138"/>
                  <a:gd name="connsiteY83" fmla="*/ 71438 h 336550"/>
                  <a:gd name="connsiteX84" fmla="*/ 61914 w 338138"/>
                  <a:gd name="connsiteY84" fmla="*/ 77788 h 336550"/>
                  <a:gd name="connsiteX85" fmla="*/ 56357 w 338138"/>
                  <a:gd name="connsiteY85" fmla="*/ 84138 h 336550"/>
                  <a:gd name="connsiteX86" fmla="*/ 50800 w 338138"/>
                  <a:gd name="connsiteY86" fmla="*/ 77788 h 336550"/>
                  <a:gd name="connsiteX87" fmla="*/ 56357 w 338138"/>
                  <a:gd name="connsiteY87" fmla="*/ 71438 h 336550"/>
                  <a:gd name="connsiteX88" fmla="*/ 270669 w 338138"/>
                  <a:gd name="connsiteY88" fmla="*/ 61913 h 336550"/>
                  <a:gd name="connsiteX89" fmla="*/ 276225 w 338138"/>
                  <a:gd name="connsiteY89" fmla="*/ 66676 h 336550"/>
                  <a:gd name="connsiteX90" fmla="*/ 270669 w 338138"/>
                  <a:gd name="connsiteY90" fmla="*/ 71440 h 336550"/>
                  <a:gd name="connsiteX91" fmla="*/ 265112 w 338138"/>
                  <a:gd name="connsiteY91" fmla="*/ 66676 h 336550"/>
                  <a:gd name="connsiteX92" fmla="*/ 270669 w 338138"/>
                  <a:gd name="connsiteY92" fmla="*/ 61913 h 336550"/>
                  <a:gd name="connsiteX93" fmla="*/ 247650 w 338138"/>
                  <a:gd name="connsiteY93" fmla="*/ 61913 h 336550"/>
                  <a:gd name="connsiteX94" fmla="*/ 254000 w 338138"/>
                  <a:gd name="connsiteY94" fmla="*/ 66676 h 336550"/>
                  <a:gd name="connsiteX95" fmla="*/ 247650 w 338138"/>
                  <a:gd name="connsiteY95" fmla="*/ 71440 h 336550"/>
                  <a:gd name="connsiteX96" fmla="*/ 241300 w 338138"/>
                  <a:gd name="connsiteY96" fmla="*/ 66676 h 336550"/>
                  <a:gd name="connsiteX97" fmla="*/ 247650 w 338138"/>
                  <a:gd name="connsiteY97" fmla="*/ 61913 h 336550"/>
                  <a:gd name="connsiteX98" fmla="*/ 180182 w 338138"/>
                  <a:gd name="connsiteY98" fmla="*/ 61913 h 336550"/>
                  <a:gd name="connsiteX99" fmla="*/ 185738 w 338138"/>
                  <a:gd name="connsiteY99" fmla="*/ 66676 h 336550"/>
                  <a:gd name="connsiteX100" fmla="*/ 180182 w 338138"/>
                  <a:gd name="connsiteY100" fmla="*/ 71440 h 336550"/>
                  <a:gd name="connsiteX101" fmla="*/ 174625 w 338138"/>
                  <a:gd name="connsiteY101" fmla="*/ 66676 h 336550"/>
                  <a:gd name="connsiteX102" fmla="*/ 180182 w 338138"/>
                  <a:gd name="connsiteY102" fmla="*/ 61913 h 336550"/>
                  <a:gd name="connsiteX103" fmla="*/ 157956 w 338138"/>
                  <a:gd name="connsiteY103" fmla="*/ 61913 h 336550"/>
                  <a:gd name="connsiteX104" fmla="*/ 163513 w 338138"/>
                  <a:gd name="connsiteY104" fmla="*/ 66676 h 336550"/>
                  <a:gd name="connsiteX105" fmla="*/ 157956 w 338138"/>
                  <a:gd name="connsiteY105" fmla="*/ 71440 h 336550"/>
                  <a:gd name="connsiteX106" fmla="*/ 152400 w 338138"/>
                  <a:gd name="connsiteY106" fmla="*/ 66676 h 336550"/>
                  <a:gd name="connsiteX107" fmla="*/ 157956 w 338138"/>
                  <a:gd name="connsiteY107" fmla="*/ 61913 h 336550"/>
                  <a:gd name="connsiteX108" fmla="*/ 90487 w 338138"/>
                  <a:gd name="connsiteY108" fmla="*/ 61913 h 336550"/>
                  <a:gd name="connsiteX109" fmla="*/ 96837 w 338138"/>
                  <a:gd name="connsiteY109" fmla="*/ 66676 h 336550"/>
                  <a:gd name="connsiteX110" fmla="*/ 90487 w 338138"/>
                  <a:gd name="connsiteY110" fmla="*/ 71440 h 336550"/>
                  <a:gd name="connsiteX111" fmla="*/ 84137 w 338138"/>
                  <a:gd name="connsiteY111" fmla="*/ 66676 h 336550"/>
                  <a:gd name="connsiteX112" fmla="*/ 90487 w 338138"/>
                  <a:gd name="connsiteY112" fmla="*/ 61913 h 336550"/>
                  <a:gd name="connsiteX113" fmla="*/ 67468 w 338138"/>
                  <a:gd name="connsiteY113" fmla="*/ 61913 h 336550"/>
                  <a:gd name="connsiteX114" fmla="*/ 73025 w 338138"/>
                  <a:gd name="connsiteY114" fmla="*/ 66676 h 336550"/>
                  <a:gd name="connsiteX115" fmla="*/ 67468 w 338138"/>
                  <a:gd name="connsiteY115" fmla="*/ 71440 h 336550"/>
                  <a:gd name="connsiteX116" fmla="*/ 61912 w 338138"/>
                  <a:gd name="connsiteY116" fmla="*/ 66676 h 336550"/>
                  <a:gd name="connsiteX117" fmla="*/ 67468 w 338138"/>
                  <a:gd name="connsiteY117" fmla="*/ 61913 h 336550"/>
                  <a:gd name="connsiteX118" fmla="*/ 281782 w 338138"/>
                  <a:gd name="connsiteY118" fmla="*/ 49213 h 336550"/>
                  <a:gd name="connsiteX119" fmla="*/ 287339 w 338138"/>
                  <a:gd name="connsiteY119" fmla="*/ 55563 h 336550"/>
                  <a:gd name="connsiteX120" fmla="*/ 281782 w 338138"/>
                  <a:gd name="connsiteY120" fmla="*/ 61913 h 336550"/>
                  <a:gd name="connsiteX121" fmla="*/ 276225 w 338138"/>
                  <a:gd name="connsiteY121" fmla="*/ 55563 h 336550"/>
                  <a:gd name="connsiteX122" fmla="*/ 281782 w 338138"/>
                  <a:gd name="connsiteY122" fmla="*/ 49213 h 336550"/>
                  <a:gd name="connsiteX123" fmla="*/ 259557 w 338138"/>
                  <a:gd name="connsiteY123" fmla="*/ 49213 h 336550"/>
                  <a:gd name="connsiteX124" fmla="*/ 265114 w 338138"/>
                  <a:gd name="connsiteY124" fmla="*/ 55563 h 336550"/>
                  <a:gd name="connsiteX125" fmla="*/ 259557 w 338138"/>
                  <a:gd name="connsiteY125" fmla="*/ 61913 h 336550"/>
                  <a:gd name="connsiteX126" fmla="*/ 254000 w 338138"/>
                  <a:gd name="connsiteY126" fmla="*/ 55563 h 336550"/>
                  <a:gd name="connsiteX127" fmla="*/ 259557 w 338138"/>
                  <a:gd name="connsiteY127" fmla="*/ 49213 h 336550"/>
                  <a:gd name="connsiteX128" fmla="*/ 236539 w 338138"/>
                  <a:gd name="connsiteY128" fmla="*/ 49213 h 336550"/>
                  <a:gd name="connsiteX129" fmla="*/ 241302 w 338138"/>
                  <a:gd name="connsiteY129" fmla="*/ 55563 h 336550"/>
                  <a:gd name="connsiteX130" fmla="*/ 236539 w 338138"/>
                  <a:gd name="connsiteY130" fmla="*/ 61913 h 336550"/>
                  <a:gd name="connsiteX131" fmla="*/ 231775 w 338138"/>
                  <a:gd name="connsiteY131" fmla="*/ 55563 h 336550"/>
                  <a:gd name="connsiteX132" fmla="*/ 236539 w 338138"/>
                  <a:gd name="connsiteY132" fmla="*/ 49213 h 336550"/>
                  <a:gd name="connsiteX133" fmla="*/ 191294 w 338138"/>
                  <a:gd name="connsiteY133" fmla="*/ 49213 h 336550"/>
                  <a:gd name="connsiteX134" fmla="*/ 196851 w 338138"/>
                  <a:gd name="connsiteY134" fmla="*/ 55563 h 336550"/>
                  <a:gd name="connsiteX135" fmla="*/ 191294 w 338138"/>
                  <a:gd name="connsiteY135" fmla="*/ 61913 h 336550"/>
                  <a:gd name="connsiteX136" fmla="*/ 185737 w 338138"/>
                  <a:gd name="connsiteY136" fmla="*/ 55563 h 336550"/>
                  <a:gd name="connsiteX137" fmla="*/ 191294 w 338138"/>
                  <a:gd name="connsiteY137" fmla="*/ 49213 h 336550"/>
                  <a:gd name="connsiteX138" fmla="*/ 169069 w 338138"/>
                  <a:gd name="connsiteY138" fmla="*/ 49213 h 336550"/>
                  <a:gd name="connsiteX139" fmla="*/ 174626 w 338138"/>
                  <a:gd name="connsiteY139" fmla="*/ 55563 h 336550"/>
                  <a:gd name="connsiteX140" fmla="*/ 169069 w 338138"/>
                  <a:gd name="connsiteY140" fmla="*/ 61913 h 336550"/>
                  <a:gd name="connsiteX141" fmla="*/ 163512 w 338138"/>
                  <a:gd name="connsiteY141" fmla="*/ 55563 h 336550"/>
                  <a:gd name="connsiteX142" fmla="*/ 169069 w 338138"/>
                  <a:gd name="connsiteY142" fmla="*/ 49213 h 336550"/>
                  <a:gd name="connsiteX143" fmla="*/ 146844 w 338138"/>
                  <a:gd name="connsiteY143" fmla="*/ 49213 h 336550"/>
                  <a:gd name="connsiteX144" fmla="*/ 152401 w 338138"/>
                  <a:gd name="connsiteY144" fmla="*/ 55563 h 336550"/>
                  <a:gd name="connsiteX145" fmla="*/ 146844 w 338138"/>
                  <a:gd name="connsiteY145" fmla="*/ 61913 h 336550"/>
                  <a:gd name="connsiteX146" fmla="*/ 141287 w 338138"/>
                  <a:gd name="connsiteY146" fmla="*/ 55563 h 336550"/>
                  <a:gd name="connsiteX147" fmla="*/ 146844 w 338138"/>
                  <a:gd name="connsiteY147" fmla="*/ 49213 h 336550"/>
                  <a:gd name="connsiteX148" fmla="*/ 102394 w 338138"/>
                  <a:gd name="connsiteY148" fmla="*/ 49213 h 336550"/>
                  <a:gd name="connsiteX149" fmla="*/ 107951 w 338138"/>
                  <a:gd name="connsiteY149" fmla="*/ 55563 h 336550"/>
                  <a:gd name="connsiteX150" fmla="*/ 102394 w 338138"/>
                  <a:gd name="connsiteY150" fmla="*/ 61913 h 336550"/>
                  <a:gd name="connsiteX151" fmla="*/ 96837 w 338138"/>
                  <a:gd name="connsiteY151" fmla="*/ 55563 h 336550"/>
                  <a:gd name="connsiteX152" fmla="*/ 102394 w 338138"/>
                  <a:gd name="connsiteY152" fmla="*/ 49213 h 336550"/>
                  <a:gd name="connsiteX153" fmla="*/ 78582 w 338138"/>
                  <a:gd name="connsiteY153" fmla="*/ 49213 h 336550"/>
                  <a:gd name="connsiteX154" fmla="*/ 84139 w 338138"/>
                  <a:gd name="connsiteY154" fmla="*/ 55563 h 336550"/>
                  <a:gd name="connsiteX155" fmla="*/ 78582 w 338138"/>
                  <a:gd name="connsiteY155" fmla="*/ 61913 h 336550"/>
                  <a:gd name="connsiteX156" fmla="*/ 73025 w 338138"/>
                  <a:gd name="connsiteY156" fmla="*/ 55563 h 336550"/>
                  <a:gd name="connsiteX157" fmla="*/ 78582 w 338138"/>
                  <a:gd name="connsiteY157" fmla="*/ 49213 h 336550"/>
                  <a:gd name="connsiteX158" fmla="*/ 56357 w 338138"/>
                  <a:gd name="connsiteY158" fmla="*/ 49213 h 336550"/>
                  <a:gd name="connsiteX159" fmla="*/ 61914 w 338138"/>
                  <a:gd name="connsiteY159" fmla="*/ 55563 h 336550"/>
                  <a:gd name="connsiteX160" fmla="*/ 56357 w 338138"/>
                  <a:gd name="connsiteY160" fmla="*/ 61913 h 336550"/>
                  <a:gd name="connsiteX161" fmla="*/ 50800 w 338138"/>
                  <a:gd name="connsiteY161" fmla="*/ 55563 h 336550"/>
                  <a:gd name="connsiteX162" fmla="*/ 56357 w 338138"/>
                  <a:gd name="connsiteY162" fmla="*/ 49213 h 336550"/>
                  <a:gd name="connsiteX163" fmla="*/ 315119 w 338138"/>
                  <a:gd name="connsiteY163" fmla="*/ 39688 h 336550"/>
                  <a:gd name="connsiteX164" fmla="*/ 320675 w 338138"/>
                  <a:gd name="connsiteY164" fmla="*/ 44451 h 336550"/>
                  <a:gd name="connsiteX165" fmla="*/ 315119 w 338138"/>
                  <a:gd name="connsiteY165" fmla="*/ 49215 h 336550"/>
                  <a:gd name="connsiteX166" fmla="*/ 309562 w 338138"/>
                  <a:gd name="connsiteY166" fmla="*/ 44451 h 336550"/>
                  <a:gd name="connsiteX167" fmla="*/ 315119 w 338138"/>
                  <a:gd name="connsiteY167" fmla="*/ 39688 h 336550"/>
                  <a:gd name="connsiteX168" fmla="*/ 292894 w 338138"/>
                  <a:gd name="connsiteY168" fmla="*/ 39688 h 336550"/>
                  <a:gd name="connsiteX169" fmla="*/ 298450 w 338138"/>
                  <a:gd name="connsiteY169" fmla="*/ 44451 h 336550"/>
                  <a:gd name="connsiteX170" fmla="*/ 292894 w 338138"/>
                  <a:gd name="connsiteY170" fmla="*/ 49215 h 336550"/>
                  <a:gd name="connsiteX171" fmla="*/ 287337 w 338138"/>
                  <a:gd name="connsiteY171" fmla="*/ 44451 h 336550"/>
                  <a:gd name="connsiteX172" fmla="*/ 292894 w 338138"/>
                  <a:gd name="connsiteY172" fmla="*/ 39688 h 336550"/>
                  <a:gd name="connsiteX173" fmla="*/ 225425 w 338138"/>
                  <a:gd name="connsiteY173" fmla="*/ 39688 h 336550"/>
                  <a:gd name="connsiteX174" fmla="*/ 231775 w 338138"/>
                  <a:gd name="connsiteY174" fmla="*/ 44451 h 336550"/>
                  <a:gd name="connsiteX175" fmla="*/ 225425 w 338138"/>
                  <a:gd name="connsiteY175" fmla="*/ 49215 h 336550"/>
                  <a:gd name="connsiteX176" fmla="*/ 219075 w 338138"/>
                  <a:gd name="connsiteY176" fmla="*/ 44451 h 336550"/>
                  <a:gd name="connsiteX177" fmla="*/ 225425 w 338138"/>
                  <a:gd name="connsiteY177" fmla="*/ 39688 h 336550"/>
                  <a:gd name="connsiteX178" fmla="*/ 202407 w 338138"/>
                  <a:gd name="connsiteY178" fmla="*/ 39688 h 336550"/>
                  <a:gd name="connsiteX179" fmla="*/ 207963 w 338138"/>
                  <a:gd name="connsiteY179" fmla="*/ 44451 h 336550"/>
                  <a:gd name="connsiteX180" fmla="*/ 202407 w 338138"/>
                  <a:gd name="connsiteY180" fmla="*/ 49215 h 336550"/>
                  <a:gd name="connsiteX181" fmla="*/ 196850 w 338138"/>
                  <a:gd name="connsiteY181" fmla="*/ 44451 h 336550"/>
                  <a:gd name="connsiteX182" fmla="*/ 202407 w 338138"/>
                  <a:gd name="connsiteY182" fmla="*/ 39688 h 336550"/>
                  <a:gd name="connsiteX183" fmla="*/ 135731 w 338138"/>
                  <a:gd name="connsiteY183" fmla="*/ 39688 h 336550"/>
                  <a:gd name="connsiteX184" fmla="*/ 141288 w 338138"/>
                  <a:gd name="connsiteY184" fmla="*/ 44451 h 336550"/>
                  <a:gd name="connsiteX185" fmla="*/ 135731 w 338138"/>
                  <a:gd name="connsiteY185" fmla="*/ 49215 h 336550"/>
                  <a:gd name="connsiteX186" fmla="*/ 130175 w 338138"/>
                  <a:gd name="connsiteY186" fmla="*/ 44451 h 336550"/>
                  <a:gd name="connsiteX187" fmla="*/ 135731 w 338138"/>
                  <a:gd name="connsiteY187" fmla="*/ 39688 h 336550"/>
                  <a:gd name="connsiteX188" fmla="*/ 113506 w 338138"/>
                  <a:gd name="connsiteY188" fmla="*/ 39688 h 336550"/>
                  <a:gd name="connsiteX189" fmla="*/ 119063 w 338138"/>
                  <a:gd name="connsiteY189" fmla="*/ 44451 h 336550"/>
                  <a:gd name="connsiteX190" fmla="*/ 113506 w 338138"/>
                  <a:gd name="connsiteY190" fmla="*/ 49215 h 336550"/>
                  <a:gd name="connsiteX191" fmla="*/ 107950 w 338138"/>
                  <a:gd name="connsiteY191" fmla="*/ 44451 h 336550"/>
                  <a:gd name="connsiteX192" fmla="*/ 113506 w 338138"/>
                  <a:gd name="connsiteY192" fmla="*/ 39688 h 336550"/>
                  <a:gd name="connsiteX193" fmla="*/ 45243 w 338138"/>
                  <a:gd name="connsiteY193" fmla="*/ 39688 h 336550"/>
                  <a:gd name="connsiteX194" fmla="*/ 50800 w 338138"/>
                  <a:gd name="connsiteY194" fmla="*/ 44451 h 336550"/>
                  <a:gd name="connsiteX195" fmla="*/ 45243 w 338138"/>
                  <a:gd name="connsiteY195" fmla="*/ 49215 h 336550"/>
                  <a:gd name="connsiteX196" fmla="*/ 39687 w 338138"/>
                  <a:gd name="connsiteY196" fmla="*/ 44451 h 336550"/>
                  <a:gd name="connsiteX197" fmla="*/ 45243 w 338138"/>
                  <a:gd name="connsiteY197" fmla="*/ 39688 h 336550"/>
                  <a:gd name="connsiteX198" fmla="*/ 23018 w 338138"/>
                  <a:gd name="connsiteY198" fmla="*/ 39688 h 336550"/>
                  <a:gd name="connsiteX199" fmla="*/ 28575 w 338138"/>
                  <a:gd name="connsiteY199" fmla="*/ 44451 h 336550"/>
                  <a:gd name="connsiteX200" fmla="*/ 23018 w 338138"/>
                  <a:gd name="connsiteY200" fmla="*/ 49215 h 336550"/>
                  <a:gd name="connsiteX201" fmla="*/ 17462 w 338138"/>
                  <a:gd name="connsiteY201" fmla="*/ 44451 h 336550"/>
                  <a:gd name="connsiteX202" fmla="*/ 23018 w 338138"/>
                  <a:gd name="connsiteY202" fmla="*/ 39688 h 336550"/>
                  <a:gd name="connsiteX203" fmla="*/ 304007 w 338138"/>
                  <a:gd name="connsiteY203" fmla="*/ 26988 h 336550"/>
                  <a:gd name="connsiteX204" fmla="*/ 309564 w 338138"/>
                  <a:gd name="connsiteY204" fmla="*/ 33338 h 336550"/>
                  <a:gd name="connsiteX205" fmla="*/ 304007 w 338138"/>
                  <a:gd name="connsiteY205" fmla="*/ 39688 h 336550"/>
                  <a:gd name="connsiteX206" fmla="*/ 298450 w 338138"/>
                  <a:gd name="connsiteY206" fmla="*/ 33338 h 336550"/>
                  <a:gd name="connsiteX207" fmla="*/ 304007 w 338138"/>
                  <a:gd name="connsiteY207" fmla="*/ 26988 h 336550"/>
                  <a:gd name="connsiteX208" fmla="*/ 281782 w 338138"/>
                  <a:gd name="connsiteY208" fmla="*/ 26988 h 336550"/>
                  <a:gd name="connsiteX209" fmla="*/ 287339 w 338138"/>
                  <a:gd name="connsiteY209" fmla="*/ 33338 h 336550"/>
                  <a:gd name="connsiteX210" fmla="*/ 281782 w 338138"/>
                  <a:gd name="connsiteY210" fmla="*/ 39688 h 336550"/>
                  <a:gd name="connsiteX211" fmla="*/ 276225 w 338138"/>
                  <a:gd name="connsiteY211" fmla="*/ 33338 h 336550"/>
                  <a:gd name="connsiteX212" fmla="*/ 281782 w 338138"/>
                  <a:gd name="connsiteY212" fmla="*/ 26988 h 336550"/>
                  <a:gd name="connsiteX213" fmla="*/ 236539 w 338138"/>
                  <a:gd name="connsiteY213" fmla="*/ 26988 h 336550"/>
                  <a:gd name="connsiteX214" fmla="*/ 241302 w 338138"/>
                  <a:gd name="connsiteY214" fmla="*/ 33338 h 336550"/>
                  <a:gd name="connsiteX215" fmla="*/ 236539 w 338138"/>
                  <a:gd name="connsiteY215" fmla="*/ 39688 h 336550"/>
                  <a:gd name="connsiteX216" fmla="*/ 231775 w 338138"/>
                  <a:gd name="connsiteY216" fmla="*/ 33338 h 336550"/>
                  <a:gd name="connsiteX217" fmla="*/ 236539 w 338138"/>
                  <a:gd name="connsiteY217" fmla="*/ 26988 h 336550"/>
                  <a:gd name="connsiteX218" fmla="*/ 213519 w 338138"/>
                  <a:gd name="connsiteY218" fmla="*/ 26988 h 336550"/>
                  <a:gd name="connsiteX219" fmla="*/ 219076 w 338138"/>
                  <a:gd name="connsiteY219" fmla="*/ 33338 h 336550"/>
                  <a:gd name="connsiteX220" fmla="*/ 213519 w 338138"/>
                  <a:gd name="connsiteY220" fmla="*/ 39688 h 336550"/>
                  <a:gd name="connsiteX221" fmla="*/ 207962 w 338138"/>
                  <a:gd name="connsiteY221" fmla="*/ 33338 h 336550"/>
                  <a:gd name="connsiteX222" fmla="*/ 213519 w 338138"/>
                  <a:gd name="connsiteY222" fmla="*/ 26988 h 336550"/>
                  <a:gd name="connsiteX223" fmla="*/ 191294 w 338138"/>
                  <a:gd name="connsiteY223" fmla="*/ 26988 h 336550"/>
                  <a:gd name="connsiteX224" fmla="*/ 196851 w 338138"/>
                  <a:gd name="connsiteY224" fmla="*/ 33338 h 336550"/>
                  <a:gd name="connsiteX225" fmla="*/ 191294 w 338138"/>
                  <a:gd name="connsiteY225" fmla="*/ 39688 h 336550"/>
                  <a:gd name="connsiteX226" fmla="*/ 185737 w 338138"/>
                  <a:gd name="connsiteY226" fmla="*/ 33338 h 336550"/>
                  <a:gd name="connsiteX227" fmla="*/ 191294 w 338138"/>
                  <a:gd name="connsiteY227" fmla="*/ 26988 h 336550"/>
                  <a:gd name="connsiteX228" fmla="*/ 146844 w 338138"/>
                  <a:gd name="connsiteY228" fmla="*/ 26988 h 336550"/>
                  <a:gd name="connsiteX229" fmla="*/ 152401 w 338138"/>
                  <a:gd name="connsiteY229" fmla="*/ 33338 h 336550"/>
                  <a:gd name="connsiteX230" fmla="*/ 146844 w 338138"/>
                  <a:gd name="connsiteY230" fmla="*/ 39688 h 336550"/>
                  <a:gd name="connsiteX231" fmla="*/ 141287 w 338138"/>
                  <a:gd name="connsiteY231" fmla="*/ 33338 h 336550"/>
                  <a:gd name="connsiteX232" fmla="*/ 146844 w 338138"/>
                  <a:gd name="connsiteY232" fmla="*/ 26988 h 336550"/>
                  <a:gd name="connsiteX233" fmla="*/ 124619 w 338138"/>
                  <a:gd name="connsiteY233" fmla="*/ 26988 h 336550"/>
                  <a:gd name="connsiteX234" fmla="*/ 130176 w 338138"/>
                  <a:gd name="connsiteY234" fmla="*/ 33338 h 336550"/>
                  <a:gd name="connsiteX235" fmla="*/ 124619 w 338138"/>
                  <a:gd name="connsiteY235" fmla="*/ 39688 h 336550"/>
                  <a:gd name="connsiteX236" fmla="*/ 119062 w 338138"/>
                  <a:gd name="connsiteY236" fmla="*/ 33338 h 336550"/>
                  <a:gd name="connsiteX237" fmla="*/ 124619 w 338138"/>
                  <a:gd name="connsiteY237" fmla="*/ 26988 h 336550"/>
                  <a:gd name="connsiteX238" fmla="*/ 102394 w 338138"/>
                  <a:gd name="connsiteY238" fmla="*/ 26988 h 336550"/>
                  <a:gd name="connsiteX239" fmla="*/ 107951 w 338138"/>
                  <a:gd name="connsiteY239" fmla="*/ 33338 h 336550"/>
                  <a:gd name="connsiteX240" fmla="*/ 102394 w 338138"/>
                  <a:gd name="connsiteY240" fmla="*/ 39688 h 336550"/>
                  <a:gd name="connsiteX241" fmla="*/ 96837 w 338138"/>
                  <a:gd name="connsiteY241" fmla="*/ 33338 h 336550"/>
                  <a:gd name="connsiteX242" fmla="*/ 102394 w 338138"/>
                  <a:gd name="connsiteY242" fmla="*/ 26988 h 336550"/>
                  <a:gd name="connsiteX243" fmla="*/ 56357 w 338138"/>
                  <a:gd name="connsiteY243" fmla="*/ 26988 h 336550"/>
                  <a:gd name="connsiteX244" fmla="*/ 61914 w 338138"/>
                  <a:gd name="connsiteY244" fmla="*/ 33338 h 336550"/>
                  <a:gd name="connsiteX245" fmla="*/ 56357 w 338138"/>
                  <a:gd name="connsiteY245" fmla="*/ 39688 h 336550"/>
                  <a:gd name="connsiteX246" fmla="*/ 50800 w 338138"/>
                  <a:gd name="connsiteY246" fmla="*/ 33338 h 336550"/>
                  <a:gd name="connsiteX247" fmla="*/ 56357 w 338138"/>
                  <a:gd name="connsiteY247" fmla="*/ 26988 h 336550"/>
                  <a:gd name="connsiteX248" fmla="*/ 34132 w 338138"/>
                  <a:gd name="connsiteY248" fmla="*/ 26988 h 336550"/>
                  <a:gd name="connsiteX249" fmla="*/ 39689 w 338138"/>
                  <a:gd name="connsiteY249" fmla="*/ 33338 h 336550"/>
                  <a:gd name="connsiteX250" fmla="*/ 34132 w 338138"/>
                  <a:gd name="connsiteY250" fmla="*/ 39688 h 336550"/>
                  <a:gd name="connsiteX251" fmla="*/ 28575 w 338138"/>
                  <a:gd name="connsiteY251" fmla="*/ 33338 h 336550"/>
                  <a:gd name="connsiteX252" fmla="*/ 34132 w 338138"/>
                  <a:gd name="connsiteY252" fmla="*/ 26988 h 336550"/>
                  <a:gd name="connsiteX253" fmla="*/ 315119 w 338138"/>
                  <a:gd name="connsiteY253" fmla="*/ 17463 h 336550"/>
                  <a:gd name="connsiteX254" fmla="*/ 320675 w 338138"/>
                  <a:gd name="connsiteY254" fmla="*/ 22226 h 336550"/>
                  <a:gd name="connsiteX255" fmla="*/ 315119 w 338138"/>
                  <a:gd name="connsiteY255" fmla="*/ 26990 h 336550"/>
                  <a:gd name="connsiteX256" fmla="*/ 309562 w 338138"/>
                  <a:gd name="connsiteY256" fmla="*/ 22226 h 336550"/>
                  <a:gd name="connsiteX257" fmla="*/ 315119 w 338138"/>
                  <a:gd name="connsiteY257" fmla="*/ 17463 h 336550"/>
                  <a:gd name="connsiteX258" fmla="*/ 292894 w 338138"/>
                  <a:gd name="connsiteY258" fmla="*/ 17463 h 336550"/>
                  <a:gd name="connsiteX259" fmla="*/ 298450 w 338138"/>
                  <a:gd name="connsiteY259" fmla="*/ 22226 h 336550"/>
                  <a:gd name="connsiteX260" fmla="*/ 292894 w 338138"/>
                  <a:gd name="connsiteY260" fmla="*/ 26990 h 336550"/>
                  <a:gd name="connsiteX261" fmla="*/ 287337 w 338138"/>
                  <a:gd name="connsiteY261" fmla="*/ 22226 h 336550"/>
                  <a:gd name="connsiteX262" fmla="*/ 292894 w 338138"/>
                  <a:gd name="connsiteY262" fmla="*/ 17463 h 336550"/>
                  <a:gd name="connsiteX263" fmla="*/ 225425 w 338138"/>
                  <a:gd name="connsiteY263" fmla="*/ 17463 h 336550"/>
                  <a:gd name="connsiteX264" fmla="*/ 231775 w 338138"/>
                  <a:gd name="connsiteY264" fmla="*/ 22226 h 336550"/>
                  <a:gd name="connsiteX265" fmla="*/ 225425 w 338138"/>
                  <a:gd name="connsiteY265" fmla="*/ 26990 h 336550"/>
                  <a:gd name="connsiteX266" fmla="*/ 219075 w 338138"/>
                  <a:gd name="connsiteY266" fmla="*/ 22226 h 336550"/>
                  <a:gd name="connsiteX267" fmla="*/ 225425 w 338138"/>
                  <a:gd name="connsiteY267" fmla="*/ 17463 h 336550"/>
                  <a:gd name="connsiteX268" fmla="*/ 202407 w 338138"/>
                  <a:gd name="connsiteY268" fmla="*/ 17463 h 336550"/>
                  <a:gd name="connsiteX269" fmla="*/ 207963 w 338138"/>
                  <a:gd name="connsiteY269" fmla="*/ 22226 h 336550"/>
                  <a:gd name="connsiteX270" fmla="*/ 202407 w 338138"/>
                  <a:gd name="connsiteY270" fmla="*/ 26990 h 336550"/>
                  <a:gd name="connsiteX271" fmla="*/ 196850 w 338138"/>
                  <a:gd name="connsiteY271" fmla="*/ 22226 h 336550"/>
                  <a:gd name="connsiteX272" fmla="*/ 202407 w 338138"/>
                  <a:gd name="connsiteY272" fmla="*/ 17463 h 336550"/>
                  <a:gd name="connsiteX273" fmla="*/ 135731 w 338138"/>
                  <a:gd name="connsiteY273" fmla="*/ 17463 h 336550"/>
                  <a:gd name="connsiteX274" fmla="*/ 141288 w 338138"/>
                  <a:gd name="connsiteY274" fmla="*/ 22226 h 336550"/>
                  <a:gd name="connsiteX275" fmla="*/ 135731 w 338138"/>
                  <a:gd name="connsiteY275" fmla="*/ 26990 h 336550"/>
                  <a:gd name="connsiteX276" fmla="*/ 130175 w 338138"/>
                  <a:gd name="connsiteY276" fmla="*/ 22226 h 336550"/>
                  <a:gd name="connsiteX277" fmla="*/ 135731 w 338138"/>
                  <a:gd name="connsiteY277" fmla="*/ 17463 h 336550"/>
                  <a:gd name="connsiteX278" fmla="*/ 113506 w 338138"/>
                  <a:gd name="connsiteY278" fmla="*/ 17463 h 336550"/>
                  <a:gd name="connsiteX279" fmla="*/ 119063 w 338138"/>
                  <a:gd name="connsiteY279" fmla="*/ 22226 h 336550"/>
                  <a:gd name="connsiteX280" fmla="*/ 113506 w 338138"/>
                  <a:gd name="connsiteY280" fmla="*/ 26990 h 336550"/>
                  <a:gd name="connsiteX281" fmla="*/ 107950 w 338138"/>
                  <a:gd name="connsiteY281" fmla="*/ 22226 h 336550"/>
                  <a:gd name="connsiteX282" fmla="*/ 113506 w 338138"/>
                  <a:gd name="connsiteY282" fmla="*/ 17463 h 336550"/>
                  <a:gd name="connsiteX283" fmla="*/ 45243 w 338138"/>
                  <a:gd name="connsiteY283" fmla="*/ 17463 h 336550"/>
                  <a:gd name="connsiteX284" fmla="*/ 50800 w 338138"/>
                  <a:gd name="connsiteY284" fmla="*/ 22226 h 336550"/>
                  <a:gd name="connsiteX285" fmla="*/ 45243 w 338138"/>
                  <a:gd name="connsiteY285" fmla="*/ 26990 h 336550"/>
                  <a:gd name="connsiteX286" fmla="*/ 39687 w 338138"/>
                  <a:gd name="connsiteY286" fmla="*/ 22226 h 336550"/>
                  <a:gd name="connsiteX287" fmla="*/ 45243 w 338138"/>
                  <a:gd name="connsiteY287" fmla="*/ 17463 h 336550"/>
                  <a:gd name="connsiteX288" fmla="*/ 23018 w 338138"/>
                  <a:gd name="connsiteY288" fmla="*/ 17463 h 336550"/>
                  <a:gd name="connsiteX289" fmla="*/ 28575 w 338138"/>
                  <a:gd name="connsiteY289" fmla="*/ 22226 h 336550"/>
                  <a:gd name="connsiteX290" fmla="*/ 23018 w 338138"/>
                  <a:gd name="connsiteY290" fmla="*/ 26990 h 336550"/>
                  <a:gd name="connsiteX291" fmla="*/ 17462 w 338138"/>
                  <a:gd name="connsiteY291" fmla="*/ 22226 h 336550"/>
                  <a:gd name="connsiteX292" fmla="*/ 23018 w 338138"/>
                  <a:gd name="connsiteY292" fmla="*/ 17463 h 336550"/>
                  <a:gd name="connsiteX293" fmla="*/ 17956 w 338138"/>
                  <a:gd name="connsiteY293" fmla="*/ 11113 h 336550"/>
                  <a:gd name="connsiteX294" fmla="*/ 12700 w 338138"/>
                  <a:gd name="connsiteY294" fmla="*/ 16387 h 336550"/>
                  <a:gd name="connsiteX295" fmla="*/ 12700 w 338138"/>
                  <a:gd name="connsiteY295" fmla="*/ 26934 h 336550"/>
                  <a:gd name="connsiteX296" fmla="*/ 17956 w 338138"/>
                  <a:gd name="connsiteY296" fmla="*/ 33526 h 336550"/>
                  <a:gd name="connsiteX297" fmla="*/ 12700 w 338138"/>
                  <a:gd name="connsiteY297" fmla="*/ 38800 h 336550"/>
                  <a:gd name="connsiteX298" fmla="*/ 12700 w 338138"/>
                  <a:gd name="connsiteY298" fmla="*/ 88901 h 336550"/>
                  <a:gd name="connsiteX299" fmla="*/ 62633 w 338138"/>
                  <a:gd name="connsiteY299" fmla="*/ 88901 h 336550"/>
                  <a:gd name="connsiteX300" fmla="*/ 67889 w 338138"/>
                  <a:gd name="connsiteY300" fmla="*/ 83627 h 336550"/>
                  <a:gd name="connsiteX301" fmla="*/ 73145 w 338138"/>
                  <a:gd name="connsiteY301" fmla="*/ 88901 h 336550"/>
                  <a:gd name="connsiteX302" fmla="*/ 84971 w 338138"/>
                  <a:gd name="connsiteY302" fmla="*/ 88901 h 336550"/>
                  <a:gd name="connsiteX303" fmla="*/ 90227 w 338138"/>
                  <a:gd name="connsiteY303" fmla="*/ 83627 h 336550"/>
                  <a:gd name="connsiteX304" fmla="*/ 96797 w 338138"/>
                  <a:gd name="connsiteY304" fmla="*/ 88901 h 336550"/>
                  <a:gd name="connsiteX305" fmla="*/ 151987 w 338138"/>
                  <a:gd name="connsiteY305" fmla="*/ 88901 h 336550"/>
                  <a:gd name="connsiteX306" fmla="*/ 157243 w 338138"/>
                  <a:gd name="connsiteY306" fmla="*/ 83627 h 336550"/>
                  <a:gd name="connsiteX307" fmla="*/ 163813 w 338138"/>
                  <a:gd name="connsiteY307" fmla="*/ 88901 h 336550"/>
                  <a:gd name="connsiteX308" fmla="*/ 174325 w 338138"/>
                  <a:gd name="connsiteY308" fmla="*/ 88901 h 336550"/>
                  <a:gd name="connsiteX309" fmla="*/ 180895 w 338138"/>
                  <a:gd name="connsiteY309" fmla="*/ 83627 h 336550"/>
                  <a:gd name="connsiteX310" fmla="*/ 186151 w 338138"/>
                  <a:gd name="connsiteY310" fmla="*/ 88901 h 336550"/>
                  <a:gd name="connsiteX311" fmla="*/ 241341 w 338138"/>
                  <a:gd name="connsiteY311" fmla="*/ 88901 h 336550"/>
                  <a:gd name="connsiteX312" fmla="*/ 247911 w 338138"/>
                  <a:gd name="connsiteY312" fmla="*/ 83627 h 336550"/>
                  <a:gd name="connsiteX313" fmla="*/ 253167 w 338138"/>
                  <a:gd name="connsiteY313" fmla="*/ 88901 h 336550"/>
                  <a:gd name="connsiteX314" fmla="*/ 264993 w 338138"/>
                  <a:gd name="connsiteY314" fmla="*/ 88901 h 336550"/>
                  <a:gd name="connsiteX315" fmla="*/ 270249 w 338138"/>
                  <a:gd name="connsiteY315" fmla="*/ 83627 h 336550"/>
                  <a:gd name="connsiteX316" fmla="*/ 275505 w 338138"/>
                  <a:gd name="connsiteY316" fmla="*/ 88901 h 336550"/>
                  <a:gd name="connsiteX317" fmla="*/ 325438 w 338138"/>
                  <a:gd name="connsiteY317" fmla="*/ 88901 h 336550"/>
                  <a:gd name="connsiteX318" fmla="*/ 325438 w 338138"/>
                  <a:gd name="connsiteY318" fmla="*/ 38800 h 336550"/>
                  <a:gd name="connsiteX319" fmla="*/ 320182 w 338138"/>
                  <a:gd name="connsiteY319" fmla="*/ 33526 h 336550"/>
                  <a:gd name="connsiteX320" fmla="*/ 325438 w 338138"/>
                  <a:gd name="connsiteY320" fmla="*/ 26934 h 336550"/>
                  <a:gd name="connsiteX321" fmla="*/ 325438 w 338138"/>
                  <a:gd name="connsiteY321" fmla="*/ 16387 h 336550"/>
                  <a:gd name="connsiteX322" fmla="*/ 320182 w 338138"/>
                  <a:gd name="connsiteY322" fmla="*/ 11113 h 336550"/>
                  <a:gd name="connsiteX323" fmla="*/ 309670 w 338138"/>
                  <a:gd name="connsiteY323" fmla="*/ 11113 h 336550"/>
                  <a:gd name="connsiteX324" fmla="*/ 303100 w 338138"/>
                  <a:gd name="connsiteY324" fmla="*/ 16387 h 336550"/>
                  <a:gd name="connsiteX325" fmla="*/ 297844 w 338138"/>
                  <a:gd name="connsiteY325" fmla="*/ 11113 h 336550"/>
                  <a:gd name="connsiteX326" fmla="*/ 287331 w 338138"/>
                  <a:gd name="connsiteY326" fmla="*/ 11113 h 336550"/>
                  <a:gd name="connsiteX327" fmla="*/ 280761 w 338138"/>
                  <a:gd name="connsiteY327" fmla="*/ 16387 h 336550"/>
                  <a:gd name="connsiteX328" fmla="*/ 275505 w 338138"/>
                  <a:gd name="connsiteY328" fmla="*/ 11113 h 336550"/>
                  <a:gd name="connsiteX329" fmla="*/ 241341 w 338138"/>
                  <a:gd name="connsiteY329" fmla="*/ 11113 h 336550"/>
                  <a:gd name="connsiteX330" fmla="*/ 236084 w 338138"/>
                  <a:gd name="connsiteY330" fmla="*/ 16387 h 336550"/>
                  <a:gd name="connsiteX331" fmla="*/ 230828 w 338138"/>
                  <a:gd name="connsiteY331" fmla="*/ 11113 h 336550"/>
                  <a:gd name="connsiteX332" fmla="*/ 219002 w 338138"/>
                  <a:gd name="connsiteY332" fmla="*/ 11113 h 336550"/>
                  <a:gd name="connsiteX333" fmla="*/ 213746 w 338138"/>
                  <a:gd name="connsiteY333" fmla="*/ 16387 h 336550"/>
                  <a:gd name="connsiteX334" fmla="*/ 208490 w 338138"/>
                  <a:gd name="connsiteY334" fmla="*/ 11113 h 336550"/>
                  <a:gd name="connsiteX335" fmla="*/ 196664 w 338138"/>
                  <a:gd name="connsiteY335" fmla="*/ 11113 h 336550"/>
                  <a:gd name="connsiteX336" fmla="*/ 191408 w 338138"/>
                  <a:gd name="connsiteY336" fmla="*/ 16387 h 336550"/>
                  <a:gd name="connsiteX337" fmla="*/ 186151 w 338138"/>
                  <a:gd name="connsiteY337" fmla="*/ 11113 h 336550"/>
                  <a:gd name="connsiteX338" fmla="*/ 151987 w 338138"/>
                  <a:gd name="connsiteY338" fmla="*/ 11113 h 336550"/>
                  <a:gd name="connsiteX339" fmla="*/ 146730 w 338138"/>
                  <a:gd name="connsiteY339" fmla="*/ 16387 h 336550"/>
                  <a:gd name="connsiteX340" fmla="*/ 141474 w 338138"/>
                  <a:gd name="connsiteY340" fmla="*/ 11113 h 336550"/>
                  <a:gd name="connsiteX341" fmla="*/ 129648 w 338138"/>
                  <a:gd name="connsiteY341" fmla="*/ 11113 h 336550"/>
                  <a:gd name="connsiteX342" fmla="*/ 124392 w 338138"/>
                  <a:gd name="connsiteY342" fmla="*/ 16387 h 336550"/>
                  <a:gd name="connsiteX343" fmla="*/ 119136 w 338138"/>
                  <a:gd name="connsiteY343" fmla="*/ 11113 h 336550"/>
                  <a:gd name="connsiteX344" fmla="*/ 107310 w 338138"/>
                  <a:gd name="connsiteY344" fmla="*/ 11113 h 336550"/>
                  <a:gd name="connsiteX345" fmla="*/ 102054 w 338138"/>
                  <a:gd name="connsiteY345" fmla="*/ 16387 h 336550"/>
                  <a:gd name="connsiteX346" fmla="*/ 96797 w 338138"/>
                  <a:gd name="connsiteY346" fmla="*/ 11113 h 336550"/>
                  <a:gd name="connsiteX347" fmla="*/ 62633 w 338138"/>
                  <a:gd name="connsiteY347" fmla="*/ 11113 h 336550"/>
                  <a:gd name="connsiteX348" fmla="*/ 57377 w 338138"/>
                  <a:gd name="connsiteY348" fmla="*/ 16387 h 336550"/>
                  <a:gd name="connsiteX349" fmla="*/ 50807 w 338138"/>
                  <a:gd name="connsiteY349" fmla="*/ 11113 h 336550"/>
                  <a:gd name="connsiteX350" fmla="*/ 40294 w 338138"/>
                  <a:gd name="connsiteY350" fmla="*/ 11113 h 336550"/>
                  <a:gd name="connsiteX351" fmla="*/ 35038 w 338138"/>
                  <a:gd name="connsiteY351" fmla="*/ 16387 h 336550"/>
                  <a:gd name="connsiteX352" fmla="*/ 28468 w 338138"/>
                  <a:gd name="connsiteY352" fmla="*/ 11113 h 336550"/>
                  <a:gd name="connsiteX353" fmla="*/ 17956 w 338138"/>
                  <a:gd name="connsiteY353" fmla="*/ 11113 h 336550"/>
                  <a:gd name="connsiteX354" fmla="*/ 0 w 338138"/>
                  <a:gd name="connsiteY354" fmla="*/ 0 h 336550"/>
                  <a:gd name="connsiteX355" fmla="*/ 338138 w 338138"/>
                  <a:gd name="connsiteY355" fmla="*/ 0 h 336550"/>
                  <a:gd name="connsiteX356" fmla="*/ 338138 w 338138"/>
                  <a:gd name="connsiteY356" fmla="*/ 101600 h 336550"/>
                  <a:gd name="connsiteX357" fmla="*/ 309563 w 338138"/>
                  <a:gd name="connsiteY357" fmla="*/ 101600 h 336550"/>
                  <a:gd name="connsiteX358" fmla="*/ 309563 w 338138"/>
                  <a:gd name="connsiteY358" fmla="*/ 279400 h 336550"/>
                  <a:gd name="connsiteX359" fmla="*/ 298451 w 338138"/>
                  <a:gd name="connsiteY359" fmla="*/ 279400 h 336550"/>
                  <a:gd name="connsiteX360" fmla="*/ 298451 w 338138"/>
                  <a:gd name="connsiteY360" fmla="*/ 101600 h 336550"/>
                  <a:gd name="connsiteX361" fmla="*/ 34925 w 338138"/>
                  <a:gd name="connsiteY361" fmla="*/ 101600 h 336550"/>
                  <a:gd name="connsiteX362" fmla="*/ 34925 w 338138"/>
                  <a:gd name="connsiteY362" fmla="*/ 279400 h 336550"/>
                  <a:gd name="connsiteX363" fmla="*/ 22225 w 338138"/>
                  <a:gd name="connsiteY363" fmla="*/ 279400 h 336550"/>
                  <a:gd name="connsiteX364" fmla="*/ 22225 w 338138"/>
                  <a:gd name="connsiteY364" fmla="*/ 101600 h 336550"/>
                  <a:gd name="connsiteX365" fmla="*/ 0 w 338138"/>
                  <a:gd name="connsiteY365" fmla="*/ 1016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</a:cxnLst>
                <a:rect l="l" t="t" r="r" b="b"/>
                <a:pathLst>
                  <a:path w="338138" h="336550">
                    <a:moveTo>
                      <a:pt x="169069" y="292100"/>
                    </a:moveTo>
                    <a:cubicBezTo>
                      <a:pt x="171847" y="292100"/>
                      <a:pt x="174625" y="294670"/>
                      <a:pt x="174625" y="297241"/>
                    </a:cubicBezTo>
                    <a:cubicBezTo>
                      <a:pt x="174625" y="297241"/>
                      <a:pt x="174625" y="297241"/>
                      <a:pt x="174625" y="313948"/>
                    </a:cubicBezTo>
                    <a:cubicBezTo>
                      <a:pt x="174625" y="316518"/>
                      <a:pt x="171847" y="319088"/>
                      <a:pt x="169069" y="319088"/>
                    </a:cubicBezTo>
                    <a:cubicBezTo>
                      <a:pt x="166290" y="319088"/>
                      <a:pt x="163512" y="316518"/>
                      <a:pt x="163512" y="313948"/>
                    </a:cubicBezTo>
                    <a:cubicBezTo>
                      <a:pt x="163512" y="313948"/>
                      <a:pt x="163512" y="313948"/>
                      <a:pt x="163512" y="297241"/>
                    </a:cubicBezTo>
                    <a:cubicBezTo>
                      <a:pt x="163512" y="294670"/>
                      <a:pt x="166290" y="292100"/>
                      <a:pt x="169069" y="292100"/>
                    </a:cubicBezTo>
                    <a:close/>
                    <a:moveTo>
                      <a:pt x="169069" y="252413"/>
                    </a:moveTo>
                    <a:cubicBezTo>
                      <a:pt x="171847" y="252413"/>
                      <a:pt x="174625" y="254983"/>
                      <a:pt x="174625" y="257554"/>
                    </a:cubicBezTo>
                    <a:cubicBezTo>
                      <a:pt x="174625" y="257554"/>
                      <a:pt x="174625" y="257554"/>
                      <a:pt x="174625" y="274261"/>
                    </a:cubicBezTo>
                    <a:cubicBezTo>
                      <a:pt x="174625" y="276831"/>
                      <a:pt x="171847" y="279401"/>
                      <a:pt x="169069" y="279401"/>
                    </a:cubicBezTo>
                    <a:cubicBezTo>
                      <a:pt x="166290" y="279401"/>
                      <a:pt x="163512" y="276831"/>
                      <a:pt x="163512" y="274261"/>
                    </a:cubicBezTo>
                    <a:cubicBezTo>
                      <a:pt x="163512" y="274261"/>
                      <a:pt x="163512" y="274261"/>
                      <a:pt x="163512" y="257554"/>
                    </a:cubicBezTo>
                    <a:cubicBezTo>
                      <a:pt x="163512" y="254983"/>
                      <a:pt x="166290" y="252413"/>
                      <a:pt x="169069" y="252413"/>
                    </a:cubicBezTo>
                    <a:close/>
                    <a:moveTo>
                      <a:pt x="169069" y="219075"/>
                    </a:moveTo>
                    <a:cubicBezTo>
                      <a:pt x="171847" y="219075"/>
                      <a:pt x="174625" y="221690"/>
                      <a:pt x="174625" y="225612"/>
                    </a:cubicBezTo>
                    <a:cubicBezTo>
                      <a:pt x="174625" y="225612"/>
                      <a:pt x="174625" y="225612"/>
                      <a:pt x="174625" y="236071"/>
                    </a:cubicBezTo>
                    <a:cubicBezTo>
                      <a:pt x="174625" y="239993"/>
                      <a:pt x="171847" y="241300"/>
                      <a:pt x="169069" y="241300"/>
                    </a:cubicBezTo>
                    <a:cubicBezTo>
                      <a:pt x="166290" y="241300"/>
                      <a:pt x="163512" y="239993"/>
                      <a:pt x="163512" y="236071"/>
                    </a:cubicBezTo>
                    <a:cubicBezTo>
                      <a:pt x="163512" y="236071"/>
                      <a:pt x="163512" y="236071"/>
                      <a:pt x="163512" y="225612"/>
                    </a:cubicBezTo>
                    <a:cubicBezTo>
                      <a:pt x="163512" y="221690"/>
                      <a:pt x="166290" y="219075"/>
                      <a:pt x="169069" y="219075"/>
                    </a:cubicBezTo>
                    <a:close/>
                    <a:moveTo>
                      <a:pt x="169069" y="190500"/>
                    </a:moveTo>
                    <a:cubicBezTo>
                      <a:pt x="171847" y="190500"/>
                      <a:pt x="174625" y="193115"/>
                      <a:pt x="174625" y="195730"/>
                    </a:cubicBezTo>
                    <a:cubicBezTo>
                      <a:pt x="174625" y="195730"/>
                      <a:pt x="174625" y="195730"/>
                      <a:pt x="174625" y="207496"/>
                    </a:cubicBezTo>
                    <a:cubicBezTo>
                      <a:pt x="174625" y="210110"/>
                      <a:pt x="171847" y="212725"/>
                      <a:pt x="169069" y="212725"/>
                    </a:cubicBezTo>
                    <a:cubicBezTo>
                      <a:pt x="166290" y="212725"/>
                      <a:pt x="163512" y="210110"/>
                      <a:pt x="163512" y="207496"/>
                    </a:cubicBezTo>
                    <a:cubicBezTo>
                      <a:pt x="163512" y="207496"/>
                      <a:pt x="163512" y="207496"/>
                      <a:pt x="163512" y="195730"/>
                    </a:cubicBezTo>
                    <a:cubicBezTo>
                      <a:pt x="163512" y="193115"/>
                      <a:pt x="166290" y="190500"/>
                      <a:pt x="169069" y="190500"/>
                    </a:cubicBezTo>
                    <a:close/>
                    <a:moveTo>
                      <a:pt x="169069" y="163513"/>
                    </a:moveTo>
                    <a:cubicBezTo>
                      <a:pt x="171847" y="163513"/>
                      <a:pt x="174625" y="166128"/>
                      <a:pt x="174625" y="168743"/>
                    </a:cubicBezTo>
                    <a:cubicBezTo>
                      <a:pt x="174625" y="168743"/>
                      <a:pt x="174625" y="168743"/>
                      <a:pt x="174625" y="180509"/>
                    </a:cubicBezTo>
                    <a:cubicBezTo>
                      <a:pt x="174625" y="183123"/>
                      <a:pt x="171847" y="185738"/>
                      <a:pt x="169069" y="185738"/>
                    </a:cubicBezTo>
                    <a:cubicBezTo>
                      <a:pt x="166290" y="185738"/>
                      <a:pt x="163512" y="183123"/>
                      <a:pt x="163512" y="180509"/>
                    </a:cubicBezTo>
                    <a:cubicBezTo>
                      <a:pt x="163512" y="180509"/>
                      <a:pt x="163512" y="180509"/>
                      <a:pt x="163512" y="168743"/>
                    </a:cubicBezTo>
                    <a:cubicBezTo>
                      <a:pt x="163512" y="166128"/>
                      <a:pt x="166290" y="163513"/>
                      <a:pt x="169069" y="163513"/>
                    </a:cubicBezTo>
                    <a:close/>
                    <a:moveTo>
                      <a:pt x="111125" y="157163"/>
                    </a:moveTo>
                    <a:lnTo>
                      <a:pt x="47625" y="325438"/>
                    </a:lnTo>
                    <a:lnTo>
                      <a:pt x="290513" y="325438"/>
                    </a:lnTo>
                    <a:lnTo>
                      <a:pt x="227013" y="157163"/>
                    </a:lnTo>
                    <a:close/>
                    <a:moveTo>
                      <a:pt x="103188" y="146050"/>
                    </a:moveTo>
                    <a:lnTo>
                      <a:pt x="234951" y="146050"/>
                    </a:lnTo>
                    <a:lnTo>
                      <a:pt x="306388" y="336550"/>
                    </a:lnTo>
                    <a:lnTo>
                      <a:pt x="31750" y="336550"/>
                    </a:lnTo>
                    <a:close/>
                    <a:moveTo>
                      <a:pt x="281782" y="71438"/>
                    </a:moveTo>
                    <a:cubicBezTo>
                      <a:pt x="284851" y="71438"/>
                      <a:pt x="287339" y="74281"/>
                      <a:pt x="287339" y="77788"/>
                    </a:cubicBezTo>
                    <a:cubicBezTo>
                      <a:pt x="287339" y="81295"/>
                      <a:pt x="284851" y="84138"/>
                      <a:pt x="281782" y="84138"/>
                    </a:cubicBezTo>
                    <a:cubicBezTo>
                      <a:pt x="278713" y="84138"/>
                      <a:pt x="276225" y="81295"/>
                      <a:pt x="276225" y="77788"/>
                    </a:cubicBezTo>
                    <a:cubicBezTo>
                      <a:pt x="276225" y="74281"/>
                      <a:pt x="278713" y="71438"/>
                      <a:pt x="281782" y="71438"/>
                    </a:cubicBezTo>
                    <a:close/>
                    <a:moveTo>
                      <a:pt x="259557" y="71438"/>
                    </a:moveTo>
                    <a:cubicBezTo>
                      <a:pt x="262626" y="71438"/>
                      <a:pt x="265114" y="74281"/>
                      <a:pt x="265114" y="77788"/>
                    </a:cubicBezTo>
                    <a:cubicBezTo>
                      <a:pt x="265114" y="81295"/>
                      <a:pt x="262626" y="84138"/>
                      <a:pt x="259557" y="84138"/>
                    </a:cubicBezTo>
                    <a:cubicBezTo>
                      <a:pt x="256488" y="84138"/>
                      <a:pt x="254000" y="81295"/>
                      <a:pt x="254000" y="77788"/>
                    </a:cubicBezTo>
                    <a:cubicBezTo>
                      <a:pt x="254000" y="74281"/>
                      <a:pt x="256488" y="71438"/>
                      <a:pt x="259557" y="71438"/>
                    </a:cubicBezTo>
                    <a:close/>
                    <a:moveTo>
                      <a:pt x="236539" y="71438"/>
                    </a:moveTo>
                    <a:cubicBezTo>
                      <a:pt x="239169" y="71438"/>
                      <a:pt x="241302" y="74281"/>
                      <a:pt x="241302" y="77788"/>
                    </a:cubicBezTo>
                    <a:cubicBezTo>
                      <a:pt x="241302" y="81294"/>
                      <a:pt x="239169" y="84138"/>
                      <a:pt x="236539" y="84138"/>
                    </a:cubicBezTo>
                    <a:cubicBezTo>
                      <a:pt x="233908" y="84138"/>
                      <a:pt x="231775" y="81294"/>
                      <a:pt x="231775" y="77788"/>
                    </a:cubicBezTo>
                    <a:cubicBezTo>
                      <a:pt x="231775" y="74281"/>
                      <a:pt x="233908" y="71438"/>
                      <a:pt x="236539" y="71438"/>
                    </a:cubicBezTo>
                    <a:close/>
                    <a:moveTo>
                      <a:pt x="191294" y="71438"/>
                    </a:moveTo>
                    <a:cubicBezTo>
                      <a:pt x="194363" y="71438"/>
                      <a:pt x="196851" y="74281"/>
                      <a:pt x="196851" y="77788"/>
                    </a:cubicBezTo>
                    <a:cubicBezTo>
                      <a:pt x="196851" y="81295"/>
                      <a:pt x="194363" y="84138"/>
                      <a:pt x="191294" y="84138"/>
                    </a:cubicBezTo>
                    <a:cubicBezTo>
                      <a:pt x="188225" y="84138"/>
                      <a:pt x="185737" y="81295"/>
                      <a:pt x="185737" y="77788"/>
                    </a:cubicBezTo>
                    <a:cubicBezTo>
                      <a:pt x="185737" y="74281"/>
                      <a:pt x="188225" y="71438"/>
                      <a:pt x="191294" y="71438"/>
                    </a:cubicBezTo>
                    <a:close/>
                    <a:moveTo>
                      <a:pt x="169069" y="71438"/>
                    </a:moveTo>
                    <a:cubicBezTo>
                      <a:pt x="172138" y="71438"/>
                      <a:pt x="174626" y="74281"/>
                      <a:pt x="174626" y="77788"/>
                    </a:cubicBezTo>
                    <a:cubicBezTo>
                      <a:pt x="174626" y="81295"/>
                      <a:pt x="172138" y="84138"/>
                      <a:pt x="169069" y="84138"/>
                    </a:cubicBezTo>
                    <a:cubicBezTo>
                      <a:pt x="166000" y="84138"/>
                      <a:pt x="163512" y="81295"/>
                      <a:pt x="163512" y="77788"/>
                    </a:cubicBezTo>
                    <a:cubicBezTo>
                      <a:pt x="163512" y="74281"/>
                      <a:pt x="166000" y="71438"/>
                      <a:pt x="169069" y="71438"/>
                    </a:cubicBezTo>
                    <a:close/>
                    <a:moveTo>
                      <a:pt x="146844" y="71438"/>
                    </a:moveTo>
                    <a:cubicBezTo>
                      <a:pt x="149913" y="71438"/>
                      <a:pt x="152401" y="74281"/>
                      <a:pt x="152401" y="77788"/>
                    </a:cubicBezTo>
                    <a:cubicBezTo>
                      <a:pt x="152401" y="81295"/>
                      <a:pt x="149913" y="84138"/>
                      <a:pt x="146844" y="84138"/>
                    </a:cubicBezTo>
                    <a:cubicBezTo>
                      <a:pt x="143775" y="84138"/>
                      <a:pt x="141287" y="81295"/>
                      <a:pt x="141287" y="77788"/>
                    </a:cubicBezTo>
                    <a:cubicBezTo>
                      <a:pt x="141287" y="74281"/>
                      <a:pt x="143775" y="71438"/>
                      <a:pt x="146844" y="71438"/>
                    </a:cubicBezTo>
                    <a:close/>
                    <a:moveTo>
                      <a:pt x="102394" y="71438"/>
                    </a:moveTo>
                    <a:cubicBezTo>
                      <a:pt x="105463" y="71438"/>
                      <a:pt x="107951" y="74281"/>
                      <a:pt x="107951" y="77788"/>
                    </a:cubicBezTo>
                    <a:cubicBezTo>
                      <a:pt x="107951" y="81295"/>
                      <a:pt x="105463" y="84138"/>
                      <a:pt x="102394" y="84138"/>
                    </a:cubicBezTo>
                    <a:cubicBezTo>
                      <a:pt x="99325" y="84138"/>
                      <a:pt x="96837" y="81295"/>
                      <a:pt x="96837" y="77788"/>
                    </a:cubicBezTo>
                    <a:cubicBezTo>
                      <a:pt x="96837" y="74281"/>
                      <a:pt x="99325" y="71438"/>
                      <a:pt x="102394" y="71438"/>
                    </a:cubicBezTo>
                    <a:close/>
                    <a:moveTo>
                      <a:pt x="78582" y="71438"/>
                    </a:moveTo>
                    <a:cubicBezTo>
                      <a:pt x="81651" y="71438"/>
                      <a:pt x="84139" y="74281"/>
                      <a:pt x="84139" y="77788"/>
                    </a:cubicBezTo>
                    <a:cubicBezTo>
                      <a:pt x="84139" y="81295"/>
                      <a:pt x="81651" y="84138"/>
                      <a:pt x="78582" y="84138"/>
                    </a:cubicBezTo>
                    <a:cubicBezTo>
                      <a:pt x="75513" y="84138"/>
                      <a:pt x="73025" y="81295"/>
                      <a:pt x="73025" y="77788"/>
                    </a:cubicBezTo>
                    <a:cubicBezTo>
                      <a:pt x="73025" y="74281"/>
                      <a:pt x="75513" y="71438"/>
                      <a:pt x="78582" y="71438"/>
                    </a:cubicBezTo>
                    <a:close/>
                    <a:moveTo>
                      <a:pt x="56357" y="71438"/>
                    </a:moveTo>
                    <a:cubicBezTo>
                      <a:pt x="59426" y="71438"/>
                      <a:pt x="61914" y="74281"/>
                      <a:pt x="61914" y="77788"/>
                    </a:cubicBezTo>
                    <a:cubicBezTo>
                      <a:pt x="61914" y="81295"/>
                      <a:pt x="59426" y="84138"/>
                      <a:pt x="56357" y="84138"/>
                    </a:cubicBezTo>
                    <a:cubicBezTo>
                      <a:pt x="53288" y="84138"/>
                      <a:pt x="50800" y="81295"/>
                      <a:pt x="50800" y="77788"/>
                    </a:cubicBezTo>
                    <a:cubicBezTo>
                      <a:pt x="50800" y="74281"/>
                      <a:pt x="53288" y="71438"/>
                      <a:pt x="56357" y="71438"/>
                    </a:cubicBezTo>
                    <a:close/>
                    <a:moveTo>
                      <a:pt x="270669" y="61913"/>
                    </a:moveTo>
                    <a:cubicBezTo>
                      <a:pt x="273737" y="61913"/>
                      <a:pt x="276225" y="64046"/>
                      <a:pt x="276225" y="66676"/>
                    </a:cubicBezTo>
                    <a:cubicBezTo>
                      <a:pt x="276225" y="69307"/>
                      <a:pt x="273737" y="71440"/>
                      <a:pt x="270669" y="71440"/>
                    </a:cubicBezTo>
                    <a:cubicBezTo>
                      <a:pt x="267600" y="71440"/>
                      <a:pt x="265112" y="69307"/>
                      <a:pt x="265112" y="66676"/>
                    </a:cubicBezTo>
                    <a:cubicBezTo>
                      <a:pt x="265112" y="64046"/>
                      <a:pt x="267600" y="61913"/>
                      <a:pt x="270669" y="61913"/>
                    </a:cubicBezTo>
                    <a:close/>
                    <a:moveTo>
                      <a:pt x="247650" y="61913"/>
                    </a:moveTo>
                    <a:cubicBezTo>
                      <a:pt x="251157" y="61913"/>
                      <a:pt x="254000" y="64046"/>
                      <a:pt x="254000" y="66676"/>
                    </a:cubicBezTo>
                    <a:cubicBezTo>
                      <a:pt x="254000" y="69307"/>
                      <a:pt x="251157" y="71440"/>
                      <a:pt x="247650" y="71440"/>
                    </a:cubicBezTo>
                    <a:cubicBezTo>
                      <a:pt x="244144" y="71440"/>
                      <a:pt x="241300" y="69307"/>
                      <a:pt x="241300" y="66676"/>
                    </a:cubicBezTo>
                    <a:cubicBezTo>
                      <a:pt x="241300" y="64046"/>
                      <a:pt x="244144" y="61913"/>
                      <a:pt x="247650" y="61913"/>
                    </a:cubicBezTo>
                    <a:close/>
                    <a:moveTo>
                      <a:pt x="180182" y="61913"/>
                    </a:moveTo>
                    <a:cubicBezTo>
                      <a:pt x="183250" y="61913"/>
                      <a:pt x="185738" y="64046"/>
                      <a:pt x="185738" y="66676"/>
                    </a:cubicBezTo>
                    <a:cubicBezTo>
                      <a:pt x="185738" y="69307"/>
                      <a:pt x="183250" y="71440"/>
                      <a:pt x="180182" y="71440"/>
                    </a:cubicBezTo>
                    <a:cubicBezTo>
                      <a:pt x="177113" y="71440"/>
                      <a:pt x="174625" y="69307"/>
                      <a:pt x="174625" y="66676"/>
                    </a:cubicBezTo>
                    <a:cubicBezTo>
                      <a:pt x="174625" y="64046"/>
                      <a:pt x="177113" y="61913"/>
                      <a:pt x="180182" y="61913"/>
                    </a:cubicBezTo>
                    <a:close/>
                    <a:moveTo>
                      <a:pt x="157956" y="61913"/>
                    </a:moveTo>
                    <a:cubicBezTo>
                      <a:pt x="161025" y="61913"/>
                      <a:pt x="163513" y="64046"/>
                      <a:pt x="163513" y="66676"/>
                    </a:cubicBezTo>
                    <a:cubicBezTo>
                      <a:pt x="163513" y="69307"/>
                      <a:pt x="161025" y="71440"/>
                      <a:pt x="157956" y="71440"/>
                    </a:cubicBezTo>
                    <a:cubicBezTo>
                      <a:pt x="154888" y="71440"/>
                      <a:pt x="152400" y="69307"/>
                      <a:pt x="152400" y="66676"/>
                    </a:cubicBezTo>
                    <a:cubicBezTo>
                      <a:pt x="152400" y="64046"/>
                      <a:pt x="154888" y="61913"/>
                      <a:pt x="157956" y="61913"/>
                    </a:cubicBezTo>
                    <a:close/>
                    <a:moveTo>
                      <a:pt x="90487" y="61913"/>
                    </a:moveTo>
                    <a:cubicBezTo>
                      <a:pt x="93993" y="61913"/>
                      <a:pt x="96837" y="64046"/>
                      <a:pt x="96837" y="66676"/>
                    </a:cubicBezTo>
                    <a:cubicBezTo>
                      <a:pt x="96837" y="69307"/>
                      <a:pt x="93993" y="71440"/>
                      <a:pt x="90487" y="71440"/>
                    </a:cubicBezTo>
                    <a:cubicBezTo>
                      <a:pt x="86980" y="71440"/>
                      <a:pt x="84137" y="69307"/>
                      <a:pt x="84137" y="66676"/>
                    </a:cubicBezTo>
                    <a:cubicBezTo>
                      <a:pt x="84137" y="64046"/>
                      <a:pt x="86980" y="61913"/>
                      <a:pt x="90487" y="61913"/>
                    </a:cubicBezTo>
                    <a:close/>
                    <a:moveTo>
                      <a:pt x="67468" y="61913"/>
                    </a:moveTo>
                    <a:cubicBezTo>
                      <a:pt x="70537" y="61913"/>
                      <a:pt x="73025" y="64046"/>
                      <a:pt x="73025" y="66676"/>
                    </a:cubicBezTo>
                    <a:cubicBezTo>
                      <a:pt x="73025" y="69307"/>
                      <a:pt x="70537" y="71440"/>
                      <a:pt x="67468" y="71440"/>
                    </a:cubicBezTo>
                    <a:cubicBezTo>
                      <a:pt x="64400" y="71440"/>
                      <a:pt x="61912" y="69307"/>
                      <a:pt x="61912" y="66676"/>
                    </a:cubicBezTo>
                    <a:cubicBezTo>
                      <a:pt x="61912" y="64046"/>
                      <a:pt x="64400" y="61913"/>
                      <a:pt x="67468" y="61913"/>
                    </a:cubicBezTo>
                    <a:close/>
                    <a:moveTo>
                      <a:pt x="281782" y="49213"/>
                    </a:moveTo>
                    <a:cubicBezTo>
                      <a:pt x="284851" y="49213"/>
                      <a:pt x="287339" y="52056"/>
                      <a:pt x="287339" y="55563"/>
                    </a:cubicBezTo>
                    <a:cubicBezTo>
                      <a:pt x="287339" y="59070"/>
                      <a:pt x="284851" y="61913"/>
                      <a:pt x="281782" y="61913"/>
                    </a:cubicBezTo>
                    <a:cubicBezTo>
                      <a:pt x="278713" y="61913"/>
                      <a:pt x="276225" y="59070"/>
                      <a:pt x="276225" y="55563"/>
                    </a:cubicBezTo>
                    <a:cubicBezTo>
                      <a:pt x="276225" y="52056"/>
                      <a:pt x="278713" y="49213"/>
                      <a:pt x="281782" y="49213"/>
                    </a:cubicBezTo>
                    <a:close/>
                    <a:moveTo>
                      <a:pt x="259557" y="49213"/>
                    </a:moveTo>
                    <a:cubicBezTo>
                      <a:pt x="262626" y="49213"/>
                      <a:pt x="265114" y="52056"/>
                      <a:pt x="265114" y="55563"/>
                    </a:cubicBezTo>
                    <a:cubicBezTo>
                      <a:pt x="265114" y="59070"/>
                      <a:pt x="262626" y="61913"/>
                      <a:pt x="259557" y="61913"/>
                    </a:cubicBezTo>
                    <a:cubicBezTo>
                      <a:pt x="256488" y="61913"/>
                      <a:pt x="254000" y="59070"/>
                      <a:pt x="254000" y="55563"/>
                    </a:cubicBezTo>
                    <a:cubicBezTo>
                      <a:pt x="254000" y="52056"/>
                      <a:pt x="256488" y="49213"/>
                      <a:pt x="259557" y="49213"/>
                    </a:cubicBezTo>
                    <a:close/>
                    <a:moveTo>
                      <a:pt x="236539" y="49213"/>
                    </a:moveTo>
                    <a:cubicBezTo>
                      <a:pt x="239169" y="49213"/>
                      <a:pt x="241302" y="52056"/>
                      <a:pt x="241302" y="55563"/>
                    </a:cubicBezTo>
                    <a:cubicBezTo>
                      <a:pt x="241302" y="59069"/>
                      <a:pt x="239169" y="61913"/>
                      <a:pt x="236539" y="61913"/>
                    </a:cubicBezTo>
                    <a:cubicBezTo>
                      <a:pt x="233908" y="61913"/>
                      <a:pt x="231775" y="59069"/>
                      <a:pt x="231775" y="55563"/>
                    </a:cubicBezTo>
                    <a:cubicBezTo>
                      <a:pt x="231775" y="52056"/>
                      <a:pt x="233908" y="49213"/>
                      <a:pt x="236539" y="49213"/>
                    </a:cubicBezTo>
                    <a:close/>
                    <a:moveTo>
                      <a:pt x="191294" y="49213"/>
                    </a:moveTo>
                    <a:cubicBezTo>
                      <a:pt x="194363" y="49213"/>
                      <a:pt x="196851" y="52056"/>
                      <a:pt x="196851" y="55563"/>
                    </a:cubicBezTo>
                    <a:cubicBezTo>
                      <a:pt x="196851" y="59070"/>
                      <a:pt x="194363" y="61913"/>
                      <a:pt x="191294" y="61913"/>
                    </a:cubicBezTo>
                    <a:cubicBezTo>
                      <a:pt x="188225" y="61913"/>
                      <a:pt x="185737" y="59070"/>
                      <a:pt x="185737" y="55563"/>
                    </a:cubicBezTo>
                    <a:cubicBezTo>
                      <a:pt x="185737" y="52056"/>
                      <a:pt x="188225" y="49213"/>
                      <a:pt x="191294" y="49213"/>
                    </a:cubicBezTo>
                    <a:close/>
                    <a:moveTo>
                      <a:pt x="169069" y="49213"/>
                    </a:moveTo>
                    <a:cubicBezTo>
                      <a:pt x="172138" y="49213"/>
                      <a:pt x="174626" y="52056"/>
                      <a:pt x="174626" y="55563"/>
                    </a:cubicBezTo>
                    <a:cubicBezTo>
                      <a:pt x="174626" y="59070"/>
                      <a:pt x="172138" y="61913"/>
                      <a:pt x="169069" y="61913"/>
                    </a:cubicBezTo>
                    <a:cubicBezTo>
                      <a:pt x="166000" y="61913"/>
                      <a:pt x="163512" y="59070"/>
                      <a:pt x="163512" y="55563"/>
                    </a:cubicBezTo>
                    <a:cubicBezTo>
                      <a:pt x="163512" y="52056"/>
                      <a:pt x="166000" y="49213"/>
                      <a:pt x="169069" y="49213"/>
                    </a:cubicBezTo>
                    <a:close/>
                    <a:moveTo>
                      <a:pt x="146844" y="49213"/>
                    </a:moveTo>
                    <a:cubicBezTo>
                      <a:pt x="149913" y="49213"/>
                      <a:pt x="152401" y="52056"/>
                      <a:pt x="152401" y="55563"/>
                    </a:cubicBezTo>
                    <a:cubicBezTo>
                      <a:pt x="152401" y="59070"/>
                      <a:pt x="149913" y="61913"/>
                      <a:pt x="146844" y="61913"/>
                    </a:cubicBezTo>
                    <a:cubicBezTo>
                      <a:pt x="143775" y="61913"/>
                      <a:pt x="141287" y="59070"/>
                      <a:pt x="141287" y="55563"/>
                    </a:cubicBezTo>
                    <a:cubicBezTo>
                      <a:pt x="141287" y="52056"/>
                      <a:pt x="143775" y="49213"/>
                      <a:pt x="146844" y="49213"/>
                    </a:cubicBezTo>
                    <a:close/>
                    <a:moveTo>
                      <a:pt x="102394" y="49213"/>
                    </a:moveTo>
                    <a:cubicBezTo>
                      <a:pt x="105463" y="49213"/>
                      <a:pt x="107951" y="52056"/>
                      <a:pt x="107951" y="55563"/>
                    </a:cubicBezTo>
                    <a:cubicBezTo>
                      <a:pt x="107951" y="59070"/>
                      <a:pt x="105463" y="61913"/>
                      <a:pt x="102394" y="61913"/>
                    </a:cubicBezTo>
                    <a:cubicBezTo>
                      <a:pt x="99325" y="61913"/>
                      <a:pt x="96837" y="59070"/>
                      <a:pt x="96837" y="55563"/>
                    </a:cubicBezTo>
                    <a:cubicBezTo>
                      <a:pt x="96837" y="52056"/>
                      <a:pt x="99325" y="49213"/>
                      <a:pt x="102394" y="49213"/>
                    </a:cubicBezTo>
                    <a:close/>
                    <a:moveTo>
                      <a:pt x="78582" y="49213"/>
                    </a:moveTo>
                    <a:cubicBezTo>
                      <a:pt x="81651" y="49213"/>
                      <a:pt x="84139" y="52056"/>
                      <a:pt x="84139" y="55563"/>
                    </a:cubicBezTo>
                    <a:cubicBezTo>
                      <a:pt x="84139" y="59070"/>
                      <a:pt x="81651" y="61913"/>
                      <a:pt x="78582" y="61913"/>
                    </a:cubicBezTo>
                    <a:cubicBezTo>
                      <a:pt x="75513" y="61913"/>
                      <a:pt x="73025" y="59070"/>
                      <a:pt x="73025" y="55563"/>
                    </a:cubicBezTo>
                    <a:cubicBezTo>
                      <a:pt x="73025" y="52056"/>
                      <a:pt x="75513" y="49213"/>
                      <a:pt x="78582" y="49213"/>
                    </a:cubicBezTo>
                    <a:close/>
                    <a:moveTo>
                      <a:pt x="56357" y="49213"/>
                    </a:moveTo>
                    <a:cubicBezTo>
                      <a:pt x="59426" y="49213"/>
                      <a:pt x="61914" y="52056"/>
                      <a:pt x="61914" y="55563"/>
                    </a:cubicBezTo>
                    <a:cubicBezTo>
                      <a:pt x="61914" y="59070"/>
                      <a:pt x="59426" y="61913"/>
                      <a:pt x="56357" y="61913"/>
                    </a:cubicBezTo>
                    <a:cubicBezTo>
                      <a:pt x="53288" y="61913"/>
                      <a:pt x="50800" y="59070"/>
                      <a:pt x="50800" y="55563"/>
                    </a:cubicBezTo>
                    <a:cubicBezTo>
                      <a:pt x="50800" y="52056"/>
                      <a:pt x="53288" y="49213"/>
                      <a:pt x="56357" y="49213"/>
                    </a:cubicBezTo>
                    <a:close/>
                    <a:moveTo>
                      <a:pt x="315119" y="39688"/>
                    </a:moveTo>
                    <a:cubicBezTo>
                      <a:pt x="318187" y="39688"/>
                      <a:pt x="320675" y="41821"/>
                      <a:pt x="320675" y="44451"/>
                    </a:cubicBezTo>
                    <a:cubicBezTo>
                      <a:pt x="320675" y="47082"/>
                      <a:pt x="318187" y="49215"/>
                      <a:pt x="315119" y="49215"/>
                    </a:cubicBezTo>
                    <a:cubicBezTo>
                      <a:pt x="312050" y="49215"/>
                      <a:pt x="309562" y="47082"/>
                      <a:pt x="309562" y="44451"/>
                    </a:cubicBezTo>
                    <a:cubicBezTo>
                      <a:pt x="309562" y="41821"/>
                      <a:pt x="312050" y="39688"/>
                      <a:pt x="315119" y="39688"/>
                    </a:cubicBezTo>
                    <a:close/>
                    <a:moveTo>
                      <a:pt x="292894" y="39688"/>
                    </a:moveTo>
                    <a:cubicBezTo>
                      <a:pt x="295962" y="39688"/>
                      <a:pt x="298450" y="41821"/>
                      <a:pt x="298450" y="44451"/>
                    </a:cubicBezTo>
                    <a:cubicBezTo>
                      <a:pt x="298450" y="47082"/>
                      <a:pt x="295962" y="49215"/>
                      <a:pt x="292894" y="49215"/>
                    </a:cubicBezTo>
                    <a:cubicBezTo>
                      <a:pt x="289825" y="49215"/>
                      <a:pt x="287337" y="47082"/>
                      <a:pt x="287337" y="44451"/>
                    </a:cubicBezTo>
                    <a:cubicBezTo>
                      <a:pt x="287337" y="41821"/>
                      <a:pt x="289825" y="39688"/>
                      <a:pt x="292894" y="39688"/>
                    </a:cubicBezTo>
                    <a:close/>
                    <a:moveTo>
                      <a:pt x="225425" y="39688"/>
                    </a:moveTo>
                    <a:cubicBezTo>
                      <a:pt x="228932" y="39688"/>
                      <a:pt x="231775" y="41821"/>
                      <a:pt x="231775" y="44451"/>
                    </a:cubicBezTo>
                    <a:cubicBezTo>
                      <a:pt x="231775" y="47082"/>
                      <a:pt x="228932" y="49215"/>
                      <a:pt x="225425" y="49215"/>
                    </a:cubicBezTo>
                    <a:cubicBezTo>
                      <a:pt x="221919" y="49215"/>
                      <a:pt x="219075" y="47082"/>
                      <a:pt x="219075" y="44451"/>
                    </a:cubicBezTo>
                    <a:cubicBezTo>
                      <a:pt x="219075" y="41821"/>
                      <a:pt x="221919" y="39688"/>
                      <a:pt x="225425" y="39688"/>
                    </a:cubicBezTo>
                    <a:close/>
                    <a:moveTo>
                      <a:pt x="202407" y="39688"/>
                    </a:moveTo>
                    <a:cubicBezTo>
                      <a:pt x="205475" y="39688"/>
                      <a:pt x="207963" y="41821"/>
                      <a:pt x="207963" y="44451"/>
                    </a:cubicBezTo>
                    <a:cubicBezTo>
                      <a:pt x="207963" y="47082"/>
                      <a:pt x="205475" y="49215"/>
                      <a:pt x="202407" y="49215"/>
                    </a:cubicBezTo>
                    <a:cubicBezTo>
                      <a:pt x="199338" y="49215"/>
                      <a:pt x="196850" y="47082"/>
                      <a:pt x="196850" y="44451"/>
                    </a:cubicBezTo>
                    <a:cubicBezTo>
                      <a:pt x="196850" y="41821"/>
                      <a:pt x="199338" y="39688"/>
                      <a:pt x="202407" y="39688"/>
                    </a:cubicBezTo>
                    <a:close/>
                    <a:moveTo>
                      <a:pt x="135731" y="39688"/>
                    </a:moveTo>
                    <a:cubicBezTo>
                      <a:pt x="138800" y="39688"/>
                      <a:pt x="141288" y="41821"/>
                      <a:pt x="141288" y="44451"/>
                    </a:cubicBezTo>
                    <a:cubicBezTo>
                      <a:pt x="141288" y="47082"/>
                      <a:pt x="138800" y="49215"/>
                      <a:pt x="135731" y="49215"/>
                    </a:cubicBezTo>
                    <a:cubicBezTo>
                      <a:pt x="132663" y="49215"/>
                      <a:pt x="130175" y="47082"/>
                      <a:pt x="130175" y="44451"/>
                    </a:cubicBezTo>
                    <a:cubicBezTo>
                      <a:pt x="130175" y="41821"/>
                      <a:pt x="132663" y="39688"/>
                      <a:pt x="135731" y="39688"/>
                    </a:cubicBezTo>
                    <a:close/>
                    <a:moveTo>
                      <a:pt x="113506" y="39688"/>
                    </a:moveTo>
                    <a:cubicBezTo>
                      <a:pt x="116575" y="39688"/>
                      <a:pt x="119063" y="41821"/>
                      <a:pt x="119063" y="44451"/>
                    </a:cubicBezTo>
                    <a:cubicBezTo>
                      <a:pt x="119063" y="47082"/>
                      <a:pt x="116575" y="49215"/>
                      <a:pt x="113506" y="49215"/>
                    </a:cubicBezTo>
                    <a:cubicBezTo>
                      <a:pt x="110438" y="49215"/>
                      <a:pt x="107950" y="47082"/>
                      <a:pt x="107950" y="44451"/>
                    </a:cubicBezTo>
                    <a:cubicBezTo>
                      <a:pt x="107950" y="41821"/>
                      <a:pt x="110438" y="39688"/>
                      <a:pt x="113506" y="39688"/>
                    </a:cubicBezTo>
                    <a:close/>
                    <a:moveTo>
                      <a:pt x="45243" y="39688"/>
                    </a:moveTo>
                    <a:cubicBezTo>
                      <a:pt x="48312" y="39688"/>
                      <a:pt x="50800" y="41821"/>
                      <a:pt x="50800" y="44451"/>
                    </a:cubicBezTo>
                    <a:cubicBezTo>
                      <a:pt x="50800" y="47082"/>
                      <a:pt x="48312" y="49215"/>
                      <a:pt x="45243" y="49215"/>
                    </a:cubicBezTo>
                    <a:cubicBezTo>
                      <a:pt x="42175" y="49215"/>
                      <a:pt x="39687" y="47082"/>
                      <a:pt x="39687" y="44451"/>
                    </a:cubicBezTo>
                    <a:cubicBezTo>
                      <a:pt x="39687" y="41821"/>
                      <a:pt x="42175" y="39688"/>
                      <a:pt x="45243" y="39688"/>
                    </a:cubicBezTo>
                    <a:close/>
                    <a:moveTo>
                      <a:pt x="23018" y="39688"/>
                    </a:moveTo>
                    <a:cubicBezTo>
                      <a:pt x="26087" y="39688"/>
                      <a:pt x="28575" y="41821"/>
                      <a:pt x="28575" y="44451"/>
                    </a:cubicBezTo>
                    <a:cubicBezTo>
                      <a:pt x="28575" y="47082"/>
                      <a:pt x="26087" y="49215"/>
                      <a:pt x="23018" y="49215"/>
                    </a:cubicBezTo>
                    <a:cubicBezTo>
                      <a:pt x="19950" y="49215"/>
                      <a:pt x="17462" y="47082"/>
                      <a:pt x="17462" y="44451"/>
                    </a:cubicBezTo>
                    <a:cubicBezTo>
                      <a:pt x="17462" y="41821"/>
                      <a:pt x="19950" y="39688"/>
                      <a:pt x="23018" y="39688"/>
                    </a:cubicBezTo>
                    <a:close/>
                    <a:moveTo>
                      <a:pt x="304007" y="26988"/>
                    </a:moveTo>
                    <a:cubicBezTo>
                      <a:pt x="307076" y="26988"/>
                      <a:pt x="309564" y="29831"/>
                      <a:pt x="309564" y="33338"/>
                    </a:cubicBezTo>
                    <a:cubicBezTo>
                      <a:pt x="309564" y="36845"/>
                      <a:pt x="307076" y="39688"/>
                      <a:pt x="304007" y="39688"/>
                    </a:cubicBezTo>
                    <a:cubicBezTo>
                      <a:pt x="300938" y="39688"/>
                      <a:pt x="298450" y="36845"/>
                      <a:pt x="298450" y="33338"/>
                    </a:cubicBezTo>
                    <a:cubicBezTo>
                      <a:pt x="298450" y="29831"/>
                      <a:pt x="300938" y="26988"/>
                      <a:pt x="304007" y="26988"/>
                    </a:cubicBezTo>
                    <a:close/>
                    <a:moveTo>
                      <a:pt x="281782" y="26988"/>
                    </a:moveTo>
                    <a:cubicBezTo>
                      <a:pt x="284851" y="26988"/>
                      <a:pt x="287339" y="29831"/>
                      <a:pt x="287339" y="33338"/>
                    </a:cubicBezTo>
                    <a:cubicBezTo>
                      <a:pt x="287339" y="36845"/>
                      <a:pt x="284851" y="39688"/>
                      <a:pt x="281782" y="39688"/>
                    </a:cubicBezTo>
                    <a:cubicBezTo>
                      <a:pt x="278713" y="39688"/>
                      <a:pt x="276225" y="36845"/>
                      <a:pt x="276225" y="33338"/>
                    </a:cubicBezTo>
                    <a:cubicBezTo>
                      <a:pt x="276225" y="29831"/>
                      <a:pt x="278713" y="26988"/>
                      <a:pt x="281782" y="26988"/>
                    </a:cubicBezTo>
                    <a:close/>
                    <a:moveTo>
                      <a:pt x="236539" y="26988"/>
                    </a:moveTo>
                    <a:cubicBezTo>
                      <a:pt x="239169" y="26988"/>
                      <a:pt x="241302" y="29831"/>
                      <a:pt x="241302" y="33338"/>
                    </a:cubicBezTo>
                    <a:cubicBezTo>
                      <a:pt x="241302" y="36844"/>
                      <a:pt x="239169" y="39688"/>
                      <a:pt x="236539" y="39688"/>
                    </a:cubicBezTo>
                    <a:cubicBezTo>
                      <a:pt x="233908" y="39688"/>
                      <a:pt x="231775" y="36844"/>
                      <a:pt x="231775" y="33338"/>
                    </a:cubicBezTo>
                    <a:cubicBezTo>
                      <a:pt x="231775" y="29831"/>
                      <a:pt x="233908" y="26988"/>
                      <a:pt x="236539" y="26988"/>
                    </a:cubicBezTo>
                    <a:close/>
                    <a:moveTo>
                      <a:pt x="213519" y="26988"/>
                    </a:moveTo>
                    <a:cubicBezTo>
                      <a:pt x="216588" y="26988"/>
                      <a:pt x="219076" y="29831"/>
                      <a:pt x="219076" y="33338"/>
                    </a:cubicBezTo>
                    <a:cubicBezTo>
                      <a:pt x="219076" y="36845"/>
                      <a:pt x="216588" y="39688"/>
                      <a:pt x="213519" y="39688"/>
                    </a:cubicBezTo>
                    <a:cubicBezTo>
                      <a:pt x="210450" y="39688"/>
                      <a:pt x="207962" y="36845"/>
                      <a:pt x="207962" y="33338"/>
                    </a:cubicBezTo>
                    <a:cubicBezTo>
                      <a:pt x="207962" y="29831"/>
                      <a:pt x="210450" y="26988"/>
                      <a:pt x="213519" y="26988"/>
                    </a:cubicBezTo>
                    <a:close/>
                    <a:moveTo>
                      <a:pt x="191294" y="26988"/>
                    </a:moveTo>
                    <a:cubicBezTo>
                      <a:pt x="194363" y="26988"/>
                      <a:pt x="196851" y="29831"/>
                      <a:pt x="196851" y="33338"/>
                    </a:cubicBezTo>
                    <a:cubicBezTo>
                      <a:pt x="196851" y="36845"/>
                      <a:pt x="194363" y="39688"/>
                      <a:pt x="191294" y="39688"/>
                    </a:cubicBezTo>
                    <a:cubicBezTo>
                      <a:pt x="188225" y="39688"/>
                      <a:pt x="185737" y="36845"/>
                      <a:pt x="185737" y="33338"/>
                    </a:cubicBezTo>
                    <a:cubicBezTo>
                      <a:pt x="185737" y="29831"/>
                      <a:pt x="188225" y="26988"/>
                      <a:pt x="191294" y="26988"/>
                    </a:cubicBezTo>
                    <a:close/>
                    <a:moveTo>
                      <a:pt x="146844" y="26988"/>
                    </a:moveTo>
                    <a:cubicBezTo>
                      <a:pt x="149913" y="26988"/>
                      <a:pt x="152401" y="29831"/>
                      <a:pt x="152401" y="33338"/>
                    </a:cubicBezTo>
                    <a:cubicBezTo>
                      <a:pt x="152401" y="36845"/>
                      <a:pt x="149913" y="39688"/>
                      <a:pt x="146844" y="39688"/>
                    </a:cubicBezTo>
                    <a:cubicBezTo>
                      <a:pt x="143775" y="39688"/>
                      <a:pt x="141287" y="36845"/>
                      <a:pt x="141287" y="33338"/>
                    </a:cubicBezTo>
                    <a:cubicBezTo>
                      <a:pt x="141287" y="29831"/>
                      <a:pt x="143775" y="26988"/>
                      <a:pt x="146844" y="26988"/>
                    </a:cubicBezTo>
                    <a:close/>
                    <a:moveTo>
                      <a:pt x="124619" y="26988"/>
                    </a:moveTo>
                    <a:cubicBezTo>
                      <a:pt x="127688" y="26988"/>
                      <a:pt x="130176" y="29831"/>
                      <a:pt x="130176" y="33338"/>
                    </a:cubicBezTo>
                    <a:cubicBezTo>
                      <a:pt x="130176" y="36845"/>
                      <a:pt x="127688" y="39688"/>
                      <a:pt x="124619" y="39688"/>
                    </a:cubicBezTo>
                    <a:cubicBezTo>
                      <a:pt x="121550" y="39688"/>
                      <a:pt x="119062" y="36845"/>
                      <a:pt x="119062" y="33338"/>
                    </a:cubicBezTo>
                    <a:cubicBezTo>
                      <a:pt x="119062" y="29831"/>
                      <a:pt x="121550" y="26988"/>
                      <a:pt x="124619" y="26988"/>
                    </a:cubicBezTo>
                    <a:close/>
                    <a:moveTo>
                      <a:pt x="102394" y="26988"/>
                    </a:moveTo>
                    <a:cubicBezTo>
                      <a:pt x="105463" y="26988"/>
                      <a:pt x="107951" y="29831"/>
                      <a:pt x="107951" y="33338"/>
                    </a:cubicBezTo>
                    <a:cubicBezTo>
                      <a:pt x="107951" y="36845"/>
                      <a:pt x="105463" y="39688"/>
                      <a:pt x="102394" y="39688"/>
                    </a:cubicBezTo>
                    <a:cubicBezTo>
                      <a:pt x="99325" y="39688"/>
                      <a:pt x="96837" y="36845"/>
                      <a:pt x="96837" y="33338"/>
                    </a:cubicBezTo>
                    <a:cubicBezTo>
                      <a:pt x="96837" y="29831"/>
                      <a:pt x="99325" y="26988"/>
                      <a:pt x="102394" y="26988"/>
                    </a:cubicBezTo>
                    <a:close/>
                    <a:moveTo>
                      <a:pt x="56357" y="26988"/>
                    </a:moveTo>
                    <a:cubicBezTo>
                      <a:pt x="59426" y="26988"/>
                      <a:pt x="61914" y="29831"/>
                      <a:pt x="61914" y="33338"/>
                    </a:cubicBezTo>
                    <a:cubicBezTo>
                      <a:pt x="61914" y="36845"/>
                      <a:pt x="59426" y="39688"/>
                      <a:pt x="56357" y="39688"/>
                    </a:cubicBezTo>
                    <a:cubicBezTo>
                      <a:pt x="53288" y="39688"/>
                      <a:pt x="50800" y="36845"/>
                      <a:pt x="50800" y="33338"/>
                    </a:cubicBezTo>
                    <a:cubicBezTo>
                      <a:pt x="50800" y="29831"/>
                      <a:pt x="53288" y="26988"/>
                      <a:pt x="56357" y="26988"/>
                    </a:cubicBezTo>
                    <a:close/>
                    <a:moveTo>
                      <a:pt x="34132" y="26988"/>
                    </a:moveTo>
                    <a:cubicBezTo>
                      <a:pt x="37201" y="26988"/>
                      <a:pt x="39689" y="29831"/>
                      <a:pt x="39689" y="33338"/>
                    </a:cubicBezTo>
                    <a:cubicBezTo>
                      <a:pt x="39689" y="36845"/>
                      <a:pt x="37201" y="39688"/>
                      <a:pt x="34132" y="39688"/>
                    </a:cubicBezTo>
                    <a:cubicBezTo>
                      <a:pt x="31063" y="39688"/>
                      <a:pt x="28575" y="36845"/>
                      <a:pt x="28575" y="33338"/>
                    </a:cubicBezTo>
                    <a:cubicBezTo>
                      <a:pt x="28575" y="29831"/>
                      <a:pt x="31063" y="26988"/>
                      <a:pt x="34132" y="26988"/>
                    </a:cubicBezTo>
                    <a:close/>
                    <a:moveTo>
                      <a:pt x="315119" y="17463"/>
                    </a:moveTo>
                    <a:cubicBezTo>
                      <a:pt x="318187" y="17463"/>
                      <a:pt x="320675" y="19596"/>
                      <a:pt x="320675" y="22226"/>
                    </a:cubicBezTo>
                    <a:cubicBezTo>
                      <a:pt x="320675" y="24857"/>
                      <a:pt x="318187" y="26990"/>
                      <a:pt x="315119" y="26990"/>
                    </a:cubicBezTo>
                    <a:cubicBezTo>
                      <a:pt x="312050" y="26990"/>
                      <a:pt x="309562" y="24857"/>
                      <a:pt x="309562" y="22226"/>
                    </a:cubicBezTo>
                    <a:cubicBezTo>
                      <a:pt x="309562" y="19596"/>
                      <a:pt x="312050" y="17463"/>
                      <a:pt x="315119" y="17463"/>
                    </a:cubicBezTo>
                    <a:close/>
                    <a:moveTo>
                      <a:pt x="292894" y="17463"/>
                    </a:moveTo>
                    <a:cubicBezTo>
                      <a:pt x="295962" y="17463"/>
                      <a:pt x="298450" y="19596"/>
                      <a:pt x="298450" y="22226"/>
                    </a:cubicBezTo>
                    <a:cubicBezTo>
                      <a:pt x="298450" y="24857"/>
                      <a:pt x="295962" y="26990"/>
                      <a:pt x="292894" y="26990"/>
                    </a:cubicBezTo>
                    <a:cubicBezTo>
                      <a:pt x="289825" y="26990"/>
                      <a:pt x="287337" y="24857"/>
                      <a:pt x="287337" y="22226"/>
                    </a:cubicBezTo>
                    <a:cubicBezTo>
                      <a:pt x="287337" y="19596"/>
                      <a:pt x="289825" y="17463"/>
                      <a:pt x="292894" y="17463"/>
                    </a:cubicBezTo>
                    <a:close/>
                    <a:moveTo>
                      <a:pt x="225425" y="17463"/>
                    </a:moveTo>
                    <a:cubicBezTo>
                      <a:pt x="228932" y="17463"/>
                      <a:pt x="231775" y="19596"/>
                      <a:pt x="231775" y="22226"/>
                    </a:cubicBezTo>
                    <a:cubicBezTo>
                      <a:pt x="231775" y="24857"/>
                      <a:pt x="228932" y="26990"/>
                      <a:pt x="225425" y="26990"/>
                    </a:cubicBezTo>
                    <a:cubicBezTo>
                      <a:pt x="221919" y="26990"/>
                      <a:pt x="219075" y="24857"/>
                      <a:pt x="219075" y="22226"/>
                    </a:cubicBezTo>
                    <a:cubicBezTo>
                      <a:pt x="219075" y="19596"/>
                      <a:pt x="221919" y="17463"/>
                      <a:pt x="225425" y="17463"/>
                    </a:cubicBezTo>
                    <a:close/>
                    <a:moveTo>
                      <a:pt x="202407" y="17463"/>
                    </a:moveTo>
                    <a:cubicBezTo>
                      <a:pt x="205475" y="17463"/>
                      <a:pt x="207963" y="19596"/>
                      <a:pt x="207963" y="22226"/>
                    </a:cubicBezTo>
                    <a:cubicBezTo>
                      <a:pt x="207963" y="24857"/>
                      <a:pt x="205475" y="26990"/>
                      <a:pt x="202407" y="26990"/>
                    </a:cubicBezTo>
                    <a:cubicBezTo>
                      <a:pt x="199338" y="26990"/>
                      <a:pt x="196850" y="24857"/>
                      <a:pt x="196850" y="22226"/>
                    </a:cubicBezTo>
                    <a:cubicBezTo>
                      <a:pt x="196850" y="19596"/>
                      <a:pt x="199338" y="17463"/>
                      <a:pt x="202407" y="17463"/>
                    </a:cubicBezTo>
                    <a:close/>
                    <a:moveTo>
                      <a:pt x="135731" y="17463"/>
                    </a:moveTo>
                    <a:cubicBezTo>
                      <a:pt x="138800" y="17463"/>
                      <a:pt x="141288" y="19596"/>
                      <a:pt x="141288" y="22226"/>
                    </a:cubicBezTo>
                    <a:cubicBezTo>
                      <a:pt x="141288" y="24857"/>
                      <a:pt x="138800" y="26990"/>
                      <a:pt x="135731" y="26990"/>
                    </a:cubicBezTo>
                    <a:cubicBezTo>
                      <a:pt x="132663" y="26990"/>
                      <a:pt x="130175" y="24857"/>
                      <a:pt x="130175" y="22226"/>
                    </a:cubicBezTo>
                    <a:cubicBezTo>
                      <a:pt x="130175" y="19596"/>
                      <a:pt x="132663" y="17463"/>
                      <a:pt x="135731" y="17463"/>
                    </a:cubicBezTo>
                    <a:close/>
                    <a:moveTo>
                      <a:pt x="113506" y="17463"/>
                    </a:moveTo>
                    <a:cubicBezTo>
                      <a:pt x="116575" y="17463"/>
                      <a:pt x="119063" y="19596"/>
                      <a:pt x="119063" y="22226"/>
                    </a:cubicBezTo>
                    <a:cubicBezTo>
                      <a:pt x="119063" y="24857"/>
                      <a:pt x="116575" y="26990"/>
                      <a:pt x="113506" y="26990"/>
                    </a:cubicBezTo>
                    <a:cubicBezTo>
                      <a:pt x="110438" y="26990"/>
                      <a:pt x="107950" y="24857"/>
                      <a:pt x="107950" y="22226"/>
                    </a:cubicBezTo>
                    <a:cubicBezTo>
                      <a:pt x="107950" y="19596"/>
                      <a:pt x="110438" y="17463"/>
                      <a:pt x="113506" y="17463"/>
                    </a:cubicBezTo>
                    <a:close/>
                    <a:moveTo>
                      <a:pt x="45243" y="17463"/>
                    </a:moveTo>
                    <a:cubicBezTo>
                      <a:pt x="48312" y="17463"/>
                      <a:pt x="50800" y="19596"/>
                      <a:pt x="50800" y="22226"/>
                    </a:cubicBezTo>
                    <a:cubicBezTo>
                      <a:pt x="50800" y="24857"/>
                      <a:pt x="48312" y="26990"/>
                      <a:pt x="45243" y="26990"/>
                    </a:cubicBezTo>
                    <a:cubicBezTo>
                      <a:pt x="42175" y="26990"/>
                      <a:pt x="39687" y="24857"/>
                      <a:pt x="39687" y="22226"/>
                    </a:cubicBezTo>
                    <a:cubicBezTo>
                      <a:pt x="39687" y="19596"/>
                      <a:pt x="42175" y="17463"/>
                      <a:pt x="45243" y="17463"/>
                    </a:cubicBezTo>
                    <a:close/>
                    <a:moveTo>
                      <a:pt x="23018" y="17463"/>
                    </a:moveTo>
                    <a:cubicBezTo>
                      <a:pt x="26087" y="17463"/>
                      <a:pt x="28575" y="19596"/>
                      <a:pt x="28575" y="22226"/>
                    </a:cubicBezTo>
                    <a:cubicBezTo>
                      <a:pt x="28575" y="24857"/>
                      <a:pt x="26087" y="26990"/>
                      <a:pt x="23018" y="26990"/>
                    </a:cubicBezTo>
                    <a:cubicBezTo>
                      <a:pt x="19950" y="26990"/>
                      <a:pt x="17462" y="24857"/>
                      <a:pt x="17462" y="22226"/>
                    </a:cubicBezTo>
                    <a:cubicBezTo>
                      <a:pt x="17462" y="19596"/>
                      <a:pt x="19950" y="17463"/>
                      <a:pt x="23018" y="17463"/>
                    </a:cubicBezTo>
                    <a:close/>
                    <a:moveTo>
                      <a:pt x="17956" y="11113"/>
                    </a:moveTo>
                    <a:cubicBezTo>
                      <a:pt x="17956" y="13750"/>
                      <a:pt x="15328" y="16387"/>
                      <a:pt x="12700" y="16387"/>
                    </a:cubicBezTo>
                    <a:cubicBezTo>
                      <a:pt x="12700" y="16387"/>
                      <a:pt x="12700" y="16387"/>
                      <a:pt x="12700" y="26934"/>
                    </a:cubicBezTo>
                    <a:cubicBezTo>
                      <a:pt x="15328" y="26934"/>
                      <a:pt x="17956" y="29571"/>
                      <a:pt x="17956" y="33526"/>
                    </a:cubicBezTo>
                    <a:cubicBezTo>
                      <a:pt x="17956" y="36163"/>
                      <a:pt x="15328" y="38800"/>
                      <a:pt x="12700" y="38800"/>
                    </a:cubicBezTo>
                    <a:cubicBezTo>
                      <a:pt x="12700" y="38800"/>
                      <a:pt x="12700" y="38800"/>
                      <a:pt x="12700" y="88901"/>
                    </a:cubicBezTo>
                    <a:cubicBezTo>
                      <a:pt x="12700" y="88901"/>
                      <a:pt x="12700" y="88901"/>
                      <a:pt x="62633" y="88901"/>
                    </a:cubicBezTo>
                    <a:cubicBezTo>
                      <a:pt x="62633" y="86264"/>
                      <a:pt x="65261" y="83627"/>
                      <a:pt x="67889" y="83627"/>
                    </a:cubicBezTo>
                    <a:cubicBezTo>
                      <a:pt x="71831" y="83627"/>
                      <a:pt x="73145" y="86264"/>
                      <a:pt x="73145" y="88901"/>
                    </a:cubicBezTo>
                    <a:cubicBezTo>
                      <a:pt x="73145" y="88901"/>
                      <a:pt x="73145" y="88901"/>
                      <a:pt x="84971" y="88901"/>
                    </a:cubicBezTo>
                    <a:cubicBezTo>
                      <a:pt x="84971" y="86264"/>
                      <a:pt x="87599" y="83627"/>
                      <a:pt x="90227" y="83627"/>
                    </a:cubicBezTo>
                    <a:cubicBezTo>
                      <a:pt x="94169" y="83627"/>
                      <a:pt x="96797" y="86264"/>
                      <a:pt x="96797" y="88901"/>
                    </a:cubicBezTo>
                    <a:cubicBezTo>
                      <a:pt x="96797" y="88901"/>
                      <a:pt x="96797" y="88901"/>
                      <a:pt x="151987" y="88901"/>
                    </a:cubicBezTo>
                    <a:cubicBezTo>
                      <a:pt x="151987" y="86264"/>
                      <a:pt x="154615" y="83627"/>
                      <a:pt x="157243" y="83627"/>
                    </a:cubicBezTo>
                    <a:cubicBezTo>
                      <a:pt x="161185" y="83627"/>
                      <a:pt x="163813" y="86264"/>
                      <a:pt x="163813" y="88901"/>
                    </a:cubicBezTo>
                    <a:cubicBezTo>
                      <a:pt x="163813" y="88901"/>
                      <a:pt x="163813" y="88901"/>
                      <a:pt x="174325" y="88901"/>
                    </a:cubicBezTo>
                    <a:cubicBezTo>
                      <a:pt x="174325" y="86264"/>
                      <a:pt x="176953" y="83627"/>
                      <a:pt x="180895" y="83627"/>
                    </a:cubicBezTo>
                    <a:cubicBezTo>
                      <a:pt x="183523" y="83627"/>
                      <a:pt x="186151" y="86264"/>
                      <a:pt x="186151" y="88901"/>
                    </a:cubicBezTo>
                    <a:cubicBezTo>
                      <a:pt x="186151" y="88901"/>
                      <a:pt x="186151" y="88901"/>
                      <a:pt x="241341" y="88901"/>
                    </a:cubicBezTo>
                    <a:cubicBezTo>
                      <a:pt x="241341" y="86264"/>
                      <a:pt x="243969" y="83627"/>
                      <a:pt x="247911" y="83627"/>
                    </a:cubicBezTo>
                    <a:cubicBezTo>
                      <a:pt x="250539" y="83627"/>
                      <a:pt x="253167" y="86264"/>
                      <a:pt x="253167" y="88901"/>
                    </a:cubicBezTo>
                    <a:cubicBezTo>
                      <a:pt x="253167" y="88901"/>
                      <a:pt x="253167" y="88901"/>
                      <a:pt x="264993" y="88901"/>
                    </a:cubicBezTo>
                    <a:cubicBezTo>
                      <a:pt x="264993" y="86264"/>
                      <a:pt x="266307" y="83627"/>
                      <a:pt x="270249" y="83627"/>
                    </a:cubicBezTo>
                    <a:cubicBezTo>
                      <a:pt x="272877" y="83627"/>
                      <a:pt x="275505" y="86264"/>
                      <a:pt x="275505" y="88901"/>
                    </a:cubicBezTo>
                    <a:cubicBezTo>
                      <a:pt x="275505" y="88901"/>
                      <a:pt x="275505" y="88901"/>
                      <a:pt x="325438" y="88901"/>
                    </a:cubicBezTo>
                    <a:cubicBezTo>
                      <a:pt x="325438" y="88901"/>
                      <a:pt x="325438" y="88901"/>
                      <a:pt x="325438" y="38800"/>
                    </a:cubicBezTo>
                    <a:cubicBezTo>
                      <a:pt x="322810" y="38800"/>
                      <a:pt x="320182" y="36163"/>
                      <a:pt x="320182" y="33526"/>
                    </a:cubicBezTo>
                    <a:cubicBezTo>
                      <a:pt x="320182" y="29571"/>
                      <a:pt x="322810" y="26934"/>
                      <a:pt x="325438" y="26934"/>
                    </a:cubicBezTo>
                    <a:lnTo>
                      <a:pt x="325438" y="16387"/>
                    </a:lnTo>
                    <a:cubicBezTo>
                      <a:pt x="322810" y="16387"/>
                      <a:pt x="320182" y="13750"/>
                      <a:pt x="320182" y="11113"/>
                    </a:cubicBezTo>
                    <a:cubicBezTo>
                      <a:pt x="320182" y="11113"/>
                      <a:pt x="320182" y="11113"/>
                      <a:pt x="309670" y="11113"/>
                    </a:cubicBezTo>
                    <a:cubicBezTo>
                      <a:pt x="309670" y="13750"/>
                      <a:pt x="307042" y="16387"/>
                      <a:pt x="303100" y="16387"/>
                    </a:cubicBezTo>
                    <a:cubicBezTo>
                      <a:pt x="300472" y="16387"/>
                      <a:pt x="297844" y="13750"/>
                      <a:pt x="297844" y="11113"/>
                    </a:cubicBezTo>
                    <a:cubicBezTo>
                      <a:pt x="297844" y="11113"/>
                      <a:pt x="297844" y="11113"/>
                      <a:pt x="287331" y="11113"/>
                    </a:cubicBezTo>
                    <a:cubicBezTo>
                      <a:pt x="287331" y="13750"/>
                      <a:pt x="284703" y="16387"/>
                      <a:pt x="280761" y="16387"/>
                    </a:cubicBezTo>
                    <a:cubicBezTo>
                      <a:pt x="278133" y="16387"/>
                      <a:pt x="275505" y="13750"/>
                      <a:pt x="275505" y="11113"/>
                    </a:cubicBezTo>
                    <a:cubicBezTo>
                      <a:pt x="275505" y="11113"/>
                      <a:pt x="275505" y="11113"/>
                      <a:pt x="241341" y="11113"/>
                    </a:cubicBezTo>
                    <a:cubicBezTo>
                      <a:pt x="241341" y="13750"/>
                      <a:pt x="240026" y="16387"/>
                      <a:pt x="236084" y="16387"/>
                    </a:cubicBezTo>
                    <a:cubicBezTo>
                      <a:pt x="233456" y="16387"/>
                      <a:pt x="230828" y="13750"/>
                      <a:pt x="230828" y="11113"/>
                    </a:cubicBezTo>
                    <a:cubicBezTo>
                      <a:pt x="230828" y="11113"/>
                      <a:pt x="230828" y="11113"/>
                      <a:pt x="219002" y="11113"/>
                    </a:cubicBezTo>
                    <a:cubicBezTo>
                      <a:pt x="219002" y="13750"/>
                      <a:pt x="216374" y="16387"/>
                      <a:pt x="213746" y="16387"/>
                    </a:cubicBezTo>
                    <a:cubicBezTo>
                      <a:pt x="211118" y="16387"/>
                      <a:pt x="208490" y="13750"/>
                      <a:pt x="208490" y="11113"/>
                    </a:cubicBezTo>
                    <a:cubicBezTo>
                      <a:pt x="208490" y="11113"/>
                      <a:pt x="208490" y="11113"/>
                      <a:pt x="196664" y="11113"/>
                    </a:cubicBezTo>
                    <a:cubicBezTo>
                      <a:pt x="196664" y="13750"/>
                      <a:pt x="194036" y="16387"/>
                      <a:pt x="191408" y="16387"/>
                    </a:cubicBezTo>
                    <a:cubicBezTo>
                      <a:pt x="188780" y="16387"/>
                      <a:pt x="186151" y="13750"/>
                      <a:pt x="186151" y="11113"/>
                    </a:cubicBezTo>
                    <a:cubicBezTo>
                      <a:pt x="186151" y="11113"/>
                      <a:pt x="186151" y="11113"/>
                      <a:pt x="151987" y="11113"/>
                    </a:cubicBezTo>
                    <a:cubicBezTo>
                      <a:pt x="151987" y="13750"/>
                      <a:pt x="149358" y="16387"/>
                      <a:pt x="146730" y="16387"/>
                    </a:cubicBezTo>
                    <a:cubicBezTo>
                      <a:pt x="144102" y="16387"/>
                      <a:pt x="141474" y="13750"/>
                      <a:pt x="141474" y="11113"/>
                    </a:cubicBezTo>
                    <a:cubicBezTo>
                      <a:pt x="141474" y="11113"/>
                      <a:pt x="141474" y="11113"/>
                      <a:pt x="129648" y="11113"/>
                    </a:cubicBezTo>
                    <a:cubicBezTo>
                      <a:pt x="129648" y="13750"/>
                      <a:pt x="127020" y="16387"/>
                      <a:pt x="124392" y="16387"/>
                    </a:cubicBezTo>
                    <a:cubicBezTo>
                      <a:pt x="121764" y="16387"/>
                      <a:pt x="119136" y="13750"/>
                      <a:pt x="119136" y="11113"/>
                    </a:cubicBezTo>
                    <a:cubicBezTo>
                      <a:pt x="119136" y="11113"/>
                      <a:pt x="119136" y="11113"/>
                      <a:pt x="107310" y="11113"/>
                    </a:cubicBezTo>
                    <a:cubicBezTo>
                      <a:pt x="107310" y="13750"/>
                      <a:pt x="104682" y="16387"/>
                      <a:pt x="102054" y="16387"/>
                    </a:cubicBezTo>
                    <a:cubicBezTo>
                      <a:pt x="98112" y="16387"/>
                      <a:pt x="96797" y="13750"/>
                      <a:pt x="96797" y="11113"/>
                    </a:cubicBezTo>
                    <a:cubicBezTo>
                      <a:pt x="96797" y="11113"/>
                      <a:pt x="96797" y="11113"/>
                      <a:pt x="62633" y="11113"/>
                    </a:cubicBezTo>
                    <a:cubicBezTo>
                      <a:pt x="62633" y="13750"/>
                      <a:pt x="60005" y="16387"/>
                      <a:pt x="57377" y="16387"/>
                    </a:cubicBezTo>
                    <a:cubicBezTo>
                      <a:pt x="53435" y="16387"/>
                      <a:pt x="50807" y="13750"/>
                      <a:pt x="50807" y="11113"/>
                    </a:cubicBezTo>
                    <a:cubicBezTo>
                      <a:pt x="50807" y="11113"/>
                      <a:pt x="50807" y="11113"/>
                      <a:pt x="40294" y="11113"/>
                    </a:cubicBezTo>
                    <a:cubicBezTo>
                      <a:pt x="40294" y="13750"/>
                      <a:pt x="37666" y="16387"/>
                      <a:pt x="35038" y="16387"/>
                    </a:cubicBezTo>
                    <a:cubicBezTo>
                      <a:pt x="31096" y="16387"/>
                      <a:pt x="28468" y="13750"/>
                      <a:pt x="28468" y="11113"/>
                    </a:cubicBezTo>
                    <a:cubicBezTo>
                      <a:pt x="28468" y="11113"/>
                      <a:pt x="28468" y="11113"/>
                      <a:pt x="17956" y="11113"/>
                    </a:cubicBezTo>
                    <a:close/>
                    <a:moveTo>
                      <a:pt x="0" y="0"/>
                    </a:moveTo>
                    <a:lnTo>
                      <a:pt x="338138" y="0"/>
                    </a:lnTo>
                    <a:lnTo>
                      <a:pt x="338138" y="101600"/>
                    </a:lnTo>
                    <a:lnTo>
                      <a:pt x="309563" y="101600"/>
                    </a:lnTo>
                    <a:lnTo>
                      <a:pt x="309563" y="279400"/>
                    </a:lnTo>
                    <a:lnTo>
                      <a:pt x="298451" y="279400"/>
                    </a:lnTo>
                    <a:lnTo>
                      <a:pt x="298451" y="101600"/>
                    </a:lnTo>
                    <a:lnTo>
                      <a:pt x="34925" y="101600"/>
                    </a:lnTo>
                    <a:lnTo>
                      <a:pt x="34925" y="279400"/>
                    </a:lnTo>
                    <a:lnTo>
                      <a:pt x="22225" y="279400"/>
                    </a:lnTo>
                    <a:lnTo>
                      <a:pt x="22225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ïšḻïďê-文本框 20"/>
              <p:cNvSpPr txBox="1"/>
              <p:nvPr/>
            </p:nvSpPr>
            <p:spPr>
              <a:xfrm>
                <a:off x="7564546" y="2113121"/>
                <a:ext cx="963727" cy="23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lt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  <p:sp>
            <p:nvSpPr>
              <p:cNvPr id="13" name="ïšḻïďê-文本框 21"/>
              <p:cNvSpPr txBox="1"/>
              <p:nvPr/>
            </p:nvSpPr>
            <p:spPr>
              <a:xfrm>
                <a:off x="9450498" y="2113121"/>
                <a:ext cx="963727" cy="23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lt1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关键词</a:t>
                </a:r>
              </a:p>
            </p:txBody>
          </p:sp>
        </p:grpSp>
        <p:sp>
          <p:nvSpPr>
            <p:cNvPr id="7" name="ïšḻïďê-TextBox 14"/>
            <p:cNvSpPr txBox="1"/>
            <p:nvPr/>
          </p:nvSpPr>
          <p:spPr>
            <a:xfrm>
              <a:off x="7294740" y="3329717"/>
              <a:ext cx="1998303" cy="23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替换图示中的图标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1ide-Freeform: Shape 57"/>
          <p:cNvSpPr/>
          <p:nvPr/>
        </p:nvSpPr>
        <p:spPr bwMode="auto">
          <a:xfrm flipH="1">
            <a:off x="6371142" y="4020562"/>
            <a:ext cx="1543610" cy="1454194"/>
          </a:xfrm>
          <a:custGeom>
            <a:avLst/>
            <a:gdLst/>
            <a:ahLst/>
            <a:cxnLst>
              <a:cxn ang="0">
                <a:pos x="271" y="184"/>
              </a:cxn>
              <a:cxn ang="0">
                <a:pos x="108" y="0"/>
              </a:cxn>
              <a:cxn ang="0">
                <a:pos x="0" y="21"/>
              </a:cxn>
              <a:cxn ang="0">
                <a:pos x="237" y="289"/>
              </a:cxn>
              <a:cxn ang="0">
                <a:pos x="307" y="254"/>
              </a:cxn>
              <a:cxn ang="0">
                <a:pos x="271" y="184"/>
              </a:cxn>
            </a:cxnLst>
            <a:rect l="0" t="0" r="r" b="b"/>
            <a:pathLst>
              <a:path w="307" h="289">
                <a:moveTo>
                  <a:pt x="271" y="184"/>
                </a:moveTo>
                <a:cubicBezTo>
                  <a:pt x="184" y="156"/>
                  <a:pt x="125" y="84"/>
                  <a:pt x="108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24" y="143"/>
                  <a:pt x="111" y="248"/>
                  <a:pt x="237" y="289"/>
                </a:cubicBezTo>
                <a:cubicBezTo>
                  <a:pt x="307" y="254"/>
                  <a:pt x="307" y="254"/>
                  <a:pt x="307" y="254"/>
                </a:cubicBezTo>
                <a:lnTo>
                  <a:pt x="271" y="18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is1ide-Freeform: Shape 58"/>
          <p:cNvSpPr/>
          <p:nvPr/>
        </p:nvSpPr>
        <p:spPr bwMode="auto">
          <a:xfrm flipH="1">
            <a:off x="4742823" y="4444113"/>
            <a:ext cx="1647144" cy="1181239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239" y="12"/>
              </a:cxn>
              <a:cxn ang="0">
                <a:pos x="14" y="110"/>
              </a:cxn>
              <a:cxn ang="0">
                <a:pos x="0" y="220"/>
              </a:cxn>
              <a:cxn ang="0">
                <a:pos x="328" y="77"/>
              </a:cxn>
              <a:cxn ang="0">
                <a:pos x="316" y="0"/>
              </a:cxn>
            </a:cxnLst>
            <a:rect l="0" t="0" r="r" b="b"/>
            <a:pathLst>
              <a:path w="328" h="235">
                <a:moveTo>
                  <a:pt x="316" y="0"/>
                </a:moveTo>
                <a:cubicBezTo>
                  <a:pt x="239" y="12"/>
                  <a:pt x="239" y="12"/>
                  <a:pt x="239" y="12"/>
                </a:cubicBezTo>
                <a:cubicBezTo>
                  <a:pt x="186" y="86"/>
                  <a:pt x="98" y="121"/>
                  <a:pt x="14" y="110"/>
                </a:cubicBezTo>
                <a:cubicBezTo>
                  <a:pt x="0" y="220"/>
                  <a:pt x="0" y="220"/>
                  <a:pt x="0" y="220"/>
                </a:cubicBezTo>
                <a:cubicBezTo>
                  <a:pt x="123" y="235"/>
                  <a:pt x="250" y="184"/>
                  <a:pt x="328" y="77"/>
                </a:cubicBezTo>
                <a:lnTo>
                  <a:pt x="316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is1ide-Freeform: Shape 59"/>
          <p:cNvSpPr/>
          <p:nvPr/>
        </p:nvSpPr>
        <p:spPr bwMode="auto">
          <a:xfrm flipH="1">
            <a:off x="4305155" y="2684021"/>
            <a:ext cx="884751" cy="1854213"/>
          </a:xfrm>
          <a:custGeom>
            <a:avLst/>
            <a:gdLst/>
            <a:ahLst/>
            <a:cxnLst>
              <a:cxn ang="0">
                <a:pos x="89" y="13"/>
              </a:cxn>
              <a:cxn ang="0">
                <a:pos x="12" y="0"/>
              </a:cxn>
              <a:cxn ang="0">
                <a:pos x="0" y="77"/>
              </a:cxn>
              <a:cxn ang="0">
                <a:pos x="24" y="322"/>
              </a:cxn>
              <a:cxn ang="0">
                <a:pos x="124" y="369"/>
              </a:cxn>
              <a:cxn ang="0">
                <a:pos x="89" y="13"/>
              </a:cxn>
            </a:cxnLst>
            <a:rect l="0" t="0" r="r" b="b"/>
            <a:pathLst>
              <a:path w="176" h="369">
                <a:moveTo>
                  <a:pt x="89" y="13"/>
                </a:moveTo>
                <a:cubicBezTo>
                  <a:pt x="12" y="0"/>
                  <a:pt x="12" y="0"/>
                  <a:pt x="12" y="0"/>
                </a:cubicBezTo>
                <a:cubicBezTo>
                  <a:pt x="0" y="77"/>
                  <a:pt x="0" y="77"/>
                  <a:pt x="0" y="77"/>
                </a:cubicBezTo>
                <a:cubicBezTo>
                  <a:pt x="54" y="151"/>
                  <a:pt x="60" y="245"/>
                  <a:pt x="24" y="322"/>
                </a:cubicBezTo>
                <a:cubicBezTo>
                  <a:pt x="124" y="369"/>
                  <a:pt x="124" y="369"/>
                  <a:pt x="124" y="369"/>
                </a:cubicBezTo>
                <a:cubicBezTo>
                  <a:pt x="176" y="256"/>
                  <a:pt x="167" y="120"/>
                  <a:pt x="89" y="1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is1ide-Freeform: Shape 60"/>
          <p:cNvSpPr/>
          <p:nvPr/>
        </p:nvSpPr>
        <p:spPr bwMode="auto">
          <a:xfrm flipH="1">
            <a:off x="4964009" y="2015752"/>
            <a:ext cx="1934219" cy="884751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35" y="17"/>
              </a:cxn>
              <a:cxn ang="0">
                <a:pos x="0" y="87"/>
              </a:cxn>
              <a:cxn ang="0">
                <a:pos x="69" y="122"/>
              </a:cxn>
              <a:cxn ang="0">
                <a:pos x="144" y="110"/>
              </a:cxn>
              <a:cxn ang="0">
                <a:pos x="309" y="176"/>
              </a:cxn>
              <a:cxn ang="0">
                <a:pos x="385" y="95"/>
              </a:cxn>
              <a:cxn ang="0">
                <a:pos x="144" y="0"/>
              </a:cxn>
            </a:cxnLst>
            <a:rect l="0" t="0" r="r" b="b"/>
            <a:pathLst>
              <a:path w="385" h="176">
                <a:moveTo>
                  <a:pt x="144" y="0"/>
                </a:moveTo>
                <a:cubicBezTo>
                  <a:pt x="108" y="0"/>
                  <a:pt x="71" y="6"/>
                  <a:pt x="35" y="17"/>
                </a:cubicBezTo>
                <a:cubicBezTo>
                  <a:pt x="0" y="87"/>
                  <a:pt x="0" y="87"/>
                  <a:pt x="0" y="87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94" y="114"/>
                  <a:pt x="119" y="110"/>
                  <a:pt x="144" y="110"/>
                </a:cubicBezTo>
                <a:cubicBezTo>
                  <a:pt x="206" y="110"/>
                  <a:pt x="265" y="134"/>
                  <a:pt x="309" y="176"/>
                </a:cubicBezTo>
                <a:cubicBezTo>
                  <a:pt x="385" y="95"/>
                  <a:pt x="385" y="95"/>
                  <a:pt x="385" y="95"/>
                </a:cubicBezTo>
                <a:cubicBezTo>
                  <a:pt x="320" y="35"/>
                  <a:pt x="234" y="0"/>
                  <a:pt x="14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is1ide-Freeform: Shape 61"/>
          <p:cNvSpPr/>
          <p:nvPr/>
        </p:nvSpPr>
        <p:spPr bwMode="auto">
          <a:xfrm flipH="1">
            <a:off x="6761750" y="2236938"/>
            <a:ext cx="1181239" cy="1830683"/>
          </a:xfrm>
          <a:custGeom>
            <a:avLst/>
            <a:gdLst/>
            <a:ahLst/>
            <a:cxnLst>
              <a:cxn ang="0">
                <a:pos x="0" y="309"/>
              </a:cxn>
              <a:cxn ang="0">
                <a:pos x="55" y="364"/>
              </a:cxn>
              <a:cxn ang="0">
                <a:pos x="110" y="309"/>
              </a:cxn>
              <a:cxn ang="0">
                <a:pos x="235" y="97"/>
              </a:cxn>
              <a:cxn ang="0">
                <a:pos x="181" y="0"/>
              </a:cxn>
              <a:cxn ang="0">
                <a:pos x="0" y="309"/>
              </a:cxn>
            </a:cxnLst>
            <a:rect l="0" t="0" r="r" b="b"/>
            <a:pathLst>
              <a:path w="235" h="364">
                <a:moveTo>
                  <a:pt x="0" y="309"/>
                </a:moveTo>
                <a:cubicBezTo>
                  <a:pt x="55" y="364"/>
                  <a:pt x="55" y="364"/>
                  <a:pt x="55" y="364"/>
                </a:cubicBezTo>
                <a:cubicBezTo>
                  <a:pt x="110" y="309"/>
                  <a:pt x="110" y="309"/>
                  <a:pt x="110" y="309"/>
                </a:cubicBezTo>
                <a:cubicBezTo>
                  <a:pt x="110" y="218"/>
                  <a:pt x="160" y="138"/>
                  <a:pt x="235" y="97"/>
                </a:cubicBezTo>
                <a:cubicBezTo>
                  <a:pt x="181" y="0"/>
                  <a:pt x="181" y="0"/>
                  <a:pt x="181" y="0"/>
                </a:cubicBezTo>
                <a:cubicBezTo>
                  <a:pt x="73" y="61"/>
                  <a:pt x="0" y="176"/>
                  <a:pt x="0" y="30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is1ide-Oval 62"/>
          <p:cNvSpPr/>
          <p:nvPr/>
        </p:nvSpPr>
        <p:spPr bwMode="auto">
          <a:xfrm>
            <a:off x="5521288" y="1939208"/>
            <a:ext cx="741520" cy="74152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28575">
            <a:solidFill>
              <a:schemeClr val="bg1"/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is1ide-Oval 63"/>
          <p:cNvSpPr/>
          <p:nvPr/>
        </p:nvSpPr>
        <p:spPr bwMode="auto">
          <a:xfrm>
            <a:off x="7100006" y="2690296"/>
            <a:ext cx="741520" cy="7415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is1ide-Oval 64"/>
          <p:cNvSpPr/>
          <p:nvPr/>
        </p:nvSpPr>
        <p:spPr bwMode="auto">
          <a:xfrm>
            <a:off x="6908647" y="4422104"/>
            <a:ext cx="741520" cy="74152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is1ide-Oval 65"/>
          <p:cNvSpPr/>
          <p:nvPr/>
        </p:nvSpPr>
        <p:spPr bwMode="auto">
          <a:xfrm>
            <a:off x="5119432" y="4742632"/>
            <a:ext cx="741520" cy="74152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is1ide-Oval 66"/>
          <p:cNvSpPr/>
          <p:nvPr/>
        </p:nvSpPr>
        <p:spPr bwMode="auto">
          <a:xfrm>
            <a:off x="4334856" y="3173480"/>
            <a:ext cx="741520" cy="74152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7" name="is1ide-TextBox 19"/>
          <p:cNvSpPr txBox="1"/>
          <p:nvPr/>
        </p:nvSpPr>
        <p:spPr bwMode="auto">
          <a:xfrm>
            <a:off x="1391964" y="3238185"/>
            <a:ext cx="2913191" cy="309958"/>
          </a:xfrm>
          <a:prstGeom prst="rect">
            <a:avLst/>
          </a:prstGeom>
          <a:noFill/>
        </p:spPr>
        <p:txBody>
          <a:bodyPr wrap="none" lIns="360000" tIns="0" rIns="216000" bIns="0" anchor="ctr" anchorCtr="0">
            <a:normAutofit/>
          </a:bodyPr>
          <a:lstStyle/>
          <a:p>
            <a:pPr algn="r" latinLnBrk="0"/>
            <a:r>
              <a:rPr lang="zh-CN" altLang="en-US" sz="140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8" name="is1ide-TextBox 20"/>
          <p:cNvSpPr txBox="1"/>
          <p:nvPr/>
        </p:nvSpPr>
        <p:spPr bwMode="auto">
          <a:xfrm>
            <a:off x="1391964" y="3548143"/>
            <a:ext cx="2913191" cy="556179"/>
          </a:xfrm>
          <a:prstGeom prst="rect">
            <a:avLst/>
          </a:prstGeom>
          <a:noFill/>
        </p:spPr>
        <p:txBody>
          <a:bodyPr wrap="square" lIns="36000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b="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5" name="is1ide-TextBox 28"/>
          <p:cNvSpPr txBox="1"/>
          <p:nvPr/>
        </p:nvSpPr>
        <p:spPr bwMode="auto">
          <a:xfrm>
            <a:off x="7942989" y="2678103"/>
            <a:ext cx="2879568" cy="309958"/>
          </a:xfrm>
          <a:prstGeom prst="rect">
            <a:avLst/>
          </a:prstGeom>
          <a:noFill/>
        </p:spPr>
        <p:txBody>
          <a:bodyPr wrap="none" lIns="216000" tIns="0" rIns="360000" bIns="0" anchor="ctr" anchorCtr="0">
            <a:normAutofit/>
          </a:bodyPr>
          <a:lstStyle/>
          <a:p>
            <a:pPr algn="l" latinLnBrk="0"/>
            <a:r>
              <a:rPr lang="zh-CN" altLang="en-US" sz="140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6" name="is1ide-TextBox 29"/>
          <p:cNvSpPr txBox="1"/>
          <p:nvPr/>
        </p:nvSpPr>
        <p:spPr bwMode="auto">
          <a:xfrm>
            <a:off x="7942990" y="2988061"/>
            <a:ext cx="2879568" cy="556179"/>
          </a:xfrm>
          <a:prstGeom prst="rect">
            <a:avLst/>
          </a:prstGeom>
          <a:noFill/>
        </p:spPr>
        <p:txBody>
          <a:bodyPr wrap="square" lIns="216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b="0" dirty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3" name="is1ide-TextBox 31"/>
          <p:cNvSpPr txBox="1"/>
          <p:nvPr/>
        </p:nvSpPr>
        <p:spPr bwMode="auto">
          <a:xfrm>
            <a:off x="7942989" y="4654781"/>
            <a:ext cx="2879568" cy="309958"/>
          </a:xfrm>
          <a:prstGeom prst="rect">
            <a:avLst/>
          </a:prstGeom>
          <a:noFill/>
        </p:spPr>
        <p:txBody>
          <a:bodyPr wrap="none" lIns="216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4" name="is1ide-TextBox 32"/>
          <p:cNvSpPr txBox="1"/>
          <p:nvPr/>
        </p:nvSpPr>
        <p:spPr bwMode="auto">
          <a:xfrm>
            <a:off x="7942990" y="4964739"/>
            <a:ext cx="2879568" cy="556179"/>
          </a:xfrm>
          <a:prstGeom prst="rect">
            <a:avLst/>
          </a:prstGeom>
          <a:noFill/>
        </p:spPr>
        <p:txBody>
          <a:bodyPr wrap="square" lIns="216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b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b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1" name="is1ide-TextBox 34"/>
          <p:cNvSpPr txBox="1"/>
          <p:nvPr/>
        </p:nvSpPr>
        <p:spPr bwMode="auto">
          <a:xfrm>
            <a:off x="1391964" y="4654781"/>
            <a:ext cx="2913191" cy="309958"/>
          </a:xfrm>
          <a:prstGeom prst="rect">
            <a:avLst/>
          </a:prstGeom>
          <a:noFill/>
        </p:spPr>
        <p:txBody>
          <a:bodyPr wrap="none" lIns="360000" tIns="0" rIns="216000" bIns="0" anchor="ctr" anchorCtr="0">
            <a:normAutofit/>
          </a:bodyPr>
          <a:lstStyle/>
          <a:p>
            <a:pPr algn="r" latinLnBrk="0"/>
            <a:r>
              <a:rPr lang="zh-CN" altLang="en-US" sz="140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2" name="is1ide-TextBox 35"/>
          <p:cNvSpPr txBox="1"/>
          <p:nvPr/>
        </p:nvSpPr>
        <p:spPr bwMode="auto">
          <a:xfrm>
            <a:off x="1391964" y="4964739"/>
            <a:ext cx="2913191" cy="556179"/>
          </a:xfrm>
          <a:prstGeom prst="rect">
            <a:avLst/>
          </a:prstGeom>
          <a:noFill/>
        </p:spPr>
        <p:txBody>
          <a:bodyPr wrap="square" lIns="36000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b="0" dirty="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9" name="is1ide-TextBox 36"/>
          <p:cNvSpPr txBox="1"/>
          <p:nvPr/>
        </p:nvSpPr>
        <p:spPr bwMode="auto">
          <a:xfrm>
            <a:off x="4944093" y="967100"/>
            <a:ext cx="2324566" cy="365391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0" name="is1ide-TextBox 37"/>
          <p:cNvSpPr txBox="1"/>
          <p:nvPr/>
        </p:nvSpPr>
        <p:spPr bwMode="auto">
          <a:xfrm>
            <a:off x="4937059" y="1332492"/>
            <a:ext cx="2338632" cy="595317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b="0" dirty="0">
                <a:solidFill>
                  <a:schemeClr val="lt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7" grpId="0"/>
      <p:bldP spid="18" grpId="0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íṡľíḍè-Straight Connector 2"/>
          <p:cNvCxnSpPr>
            <a:endCxn id="26" idx="9"/>
          </p:cNvCxnSpPr>
          <p:nvPr/>
        </p:nvCxnSpPr>
        <p:spPr>
          <a:xfrm flipV="1">
            <a:off x="3611274" y="1587287"/>
            <a:ext cx="3380809" cy="32026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ṡľíḍè-Oval 30"/>
          <p:cNvSpPr/>
          <p:nvPr/>
        </p:nvSpPr>
        <p:spPr>
          <a:xfrm>
            <a:off x="5359953" y="2407259"/>
            <a:ext cx="648072" cy="6480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2" name="íṡľíḍè-Freeform 428"/>
          <p:cNvSpPr/>
          <p:nvPr/>
        </p:nvSpPr>
        <p:spPr bwMode="auto">
          <a:xfrm>
            <a:off x="5493843" y="2548150"/>
            <a:ext cx="380293" cy="366291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íṡľíḍè-Oval 28"/>
          <p:cNvSpPr/>
          <p:nvPr/>
        </p:nvSpPr>
        <p:spPr>
          <a:xfrm>
            <a:off x="4368428" y="3474136"/>
            <a:ext cx="648072" cy="64807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íṡľíḍè-Freeform 70"/>
          <p:cNvSpPr/>
          <p:nvPr/>
        </p:nvSpPr>
        <p:spPr bwMode="auto">
          <a:xfrm>
            <a:off x="4502318" y="3615027"/>
            <a:ext cx="380293" cy="366291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íṡľíḍè-Oval 26"/>
          <p:cNvSpPr/>
          <p:nvPr/>
        </p:nvSpPr>
        <p:spPr>
          <a:xfrm>
            <a:off x="3227722" y="4554257"/>
            <a:ext cx="648072" cy="6480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íṡľíḍè-university7"/>
          <p:cNvSpPr/>
          <p:nvPr/>
        </p:nvSpPr>
        <p:spPr bwMode="auto">
          <a:xfrm>
            <a:off x="3361612" y="4695148"/>
            <a:ext cx="380293" cy="366291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íṡľíḍè-Oval 24"/>
          <p:cNvSpPr/>
          <p:nvPr/>
        </p:nvSpPr>
        <p:spPr>
          <a:xfrm>
            <a:off x="6593633" y="1293796"/>
            <a:ext cx="648072" cy="6480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íṡľíḍè-AutoShape 75"/>
          <p:cNvSpPr/>
          <p:nvPr/>
        </p:nvSpPr>
        <p:spPr bwMode="auto">
          <a:xfrm>
            <a:off x="6727523" y="1434687"/>
            <a:ext cx="380293" cy="366291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8" name="íṡľíḍè-Straight Connector 7"/>
          <p:cNvCxnSpPr>
            <a:stCxn id="11" idx="0"/>
          </p:cNvCxnSpPr>
          <p:nvPr/>
        </p:nvCxnSpPr>
        <p:spPr>
          <a:xfrm flipH="1" flipV="1">
            <a:off x="3716324" y="1700502"/>
            <a:ext cx="335959" cy="26181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íṡľíḍè-Straight Connector 8"/>
          <p:cNvCxnSpPr>
            <a:endCxn id="10" idx="2"/>
          </p:cNvCxnSpPr>
          <p:nvPr/>
        </p:nvCxnSpPr>
        <p:spPr>
          <a:xfrm>
            <a:off x="2743309" y="2089945"/>
            <a:ext cx="3632042" cy="43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ṡľíḍè-Oval 9"/>
          <p:cNvSpPr/>
          <p:nvPr/>
        </p:nvSpPr>
        <p:spPr>
          <a:xfrm>
            <a:off x="6375351" y="2094713"/>
            <a:ext cx="78028" cy="780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íṡľíḍè-Oval 10"/>
          <p:cNvSpPr/>
          <p:nvPr/>
        </p:nvSpPr>
        <p:spPr>
          <a:xfrm>
            <a:off x="4013269" y="4318649"/>
            <a:ext cx="78028" cy="780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íṡľíḍè-Rounded Rectangle 11"/>
          <p:cNvSpPr/>
          <p:nvPr/>
        </p:nvSpPr>
        <p:spPr>
          <a:xfrm>
            <a:off x="3288308" y="1941868"/>
            <a:ext cx="1080120" cy="341678"/>
          </a:xfrm>
          <a:prstGeom prst="roundRect">
            <a:avLst>
              <a:gd name="adj" fmla="val 136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3" name="íṡľíḍè-TextBox 5"/>
          <p:cNvSpPr txBox="1"/>
          <p:nvPr/>
        </p:nvSpPr>
        <p:spPr>
          <a:xfrm>
            <a:off x="7896200" y="180818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1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24" name="íṡľíḍè-Rectangle 23"/>
          <p:cNvSpPr/>
          <p:nvPr/>
        </p:nvSpPr>
        <p:spPr>
          <a:xfrm>
            <a:off x="7896200" y="148718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21" name="íṡľíḍè-TextBox 5"/>
          <p:cNvSpPr txBox="1"/>
          <p:nvPr/>
        </p:nvSpPr>
        <p:spPr>
          <a:xfrm>
            <a:off x="5644939" y="4122208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1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22" name="íṡľíḍè-Rectangle 21"/>
          <p:cNvSpPr/>
          <p:nvPr/>
        </p:nvSpPr>
        <p:spPr>
          <a:xfrm>
            <a:off x="5644939" y="3801214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9" name="íṡľíḍè-TextBox 5"/>
          <p:cNvSpPr txBox="1"/>
          <p:nvPr/>
        </p:nvSpPr>
        <p:spPr>
          <a:xfrm>
            <a:off x="6784119" y="296519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1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20" name="íṡľíḍè-Rectangle 19"/>
          <p:cNvSpPr/>
          <p:nvPr/>
        </p:nvSpPr>
        <p:spPr>
          <a:xfrm>
            <a:off x="6784119" y="2644201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7" name="íṡľíḍè-TextBox 5"/>
          <p:cNvSpPr txBox="1"/>
          <p:nvPr/>
        </p:nvSpPr>
        <p:spPr>
          <a:xfrm>
            <a:off x="4490109" y="527922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1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1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（建议使用主题字体）</a:t>
            </a:r>
          </a:p>
        </p:txBody>
      </p:sp>
      <p:sp>
        <p:nvSpPr>
          <p:cNvPr id="18" name="íṡľíḍè-Rectangle 17"/>
          <p:cNvSpPr/>
          <p:nvPr/>
        </p:nvSpPr>
        <p:spPr>
          <a:xfrm>
            <a:off x="4490109" y="495822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25" grpId="0" animBg="1"/>
      <p:bldP spid="26" grpId="0" animBg="1"/>
      <p:bldP spid="10" grpId="0" animBg="1"/>
      <p:bldP spid="11" grpId="0" animBg="1"/>
      <p:bldP spid="12" grpId="0" animBg="1"/>
      <p:bldP spid="23" grpId="0"/>
      <p:bldP spid="24" grpId="0"/>
      <p:bldP spid="21" grpId="0"/>
      <p:bldP spid="22" grpId="0"/>
      <p:bldP spid="19" grpId="0"/>
      <p:bldP spid="20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ṧḷïḓê-Freeform 2"/>
          <p:cNvSpPr/>
          <p:nvPr/>
        </p:nvSpPr>
        <p:spPr bwMode="auto">
          <a:xfrm>
            <a:off x="6224940" y="3174261"/>
            <a:ext cx="136317" cy="29735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13" y="36"/>
              </a:cxn>
              <a:cxn ang="0">
                <a:pos x="17" y="86"/>
              </a:cxn>
              <a:cxn ang="0">
                <a:pos x="23" y="152"/>
              </a:cxn>
              <a:cxn ang="0">
                <a:pos x="28" y="230"/>
              </a:cxn>
              <a:cxn ang="0">
                <a:pos x="34" y="320"/>
              </a:cxn>
              <a:cxn ang="0">
                <a:pos x="38" y="423"/>
              </a:cxn>
              <a:cxn ang="0">
                <a:pos x="42" y="537"/>
              </a:cxn>
              <a:cxn ang="0">
                <a:pos x="49" y="659"/>
              </a:cxn>
              <a:cxn ang="0">
                <a:pos x="53" y="791"/>
              </a:cxn>
              <a:cxn ang="0">
                <a:pos x="57" y="934"/>
              </a:cxn>
              <a:cxn ang="0">
                <a:pos x="63" y="1082"/>
              </a:cxn>
              <a:cxn ang="0">
                <a:pos x="67" y="1237"/>
              </a:cxn>
              <a:cxn ang="0">
                <a:pos x="72" y="1397"/>
              </a:cxn>
              <a:cxn ang="0">
                <a:pos x="76" y="1563"/>
              </a:cxn>
              <a:cxn ang="0">
                <a:pos x="82" y="1734"/>
              </a:cxn>
              <a:cxn ang="0">
                <a:pos x="95" y="2083"/>
              </a:cxn>
              <a:cxn ang="0">
                <a:pos x="99" y="2260"/>
              </a:cxn>
              <a:cxn ang="0">
                <a:pos x="112" y="2617"/>
              </a:cxn>
              <a:cxn ang="0">
                <a:pos x="118" y="2794"/>
              </a:cxn>
              <a:cxn ang="0">
                <a:pos x="124" y="2968"/>
              </a:cxn>
              <a:cxn ang="0">
                <a:pos x="131" y="3141"/>
              </a:cxn>
              <a:cxn ang="0">
                <a:pos x="139" y="3309"/>
              </a:cxn>
              <a:cxn ang="0">
                <a:pos x="145" y="3473"/>
              </a:cxn>
              <a:cxn ang="0">
                <a:pos x="154" y="3633"/>
              </a:cxn>
              <a:cxn ang="0">
                <a:pos x="162" y="3785"/>
              </a:cxn>
              <a:cxn ang="0">
                <a:pos x="171" y="3932"/>
              </a:cxn>
              <a:cxn ang="0">
                <a:pos x="179" y="4069"/>
              </a:cxn>
              <a:cxn ang="0">
                <a:pos x="187" y="4199"/>
              </a:cxn>
              <a:cxn ang="0">
                <a:pos x="198" y="4319"/>
              </a:cxn>
              <a:cxn ang="0">
                <a:pos x="192" y="4319"/>
              </a:cxn>
              <a:cxn ang="0">
                <a:pos x="181" y="4199"/>
              </a:cxn>
              <a:cxn ang="0">
                <a:pos x="173" y="4071"/>
              </a:cxn>
              <a:cxn ang="0">
                <a:pos x="164" y="3932"/>
              </a:cxn>
              <a:cxn ang="0">
                <a:pos x="156" y="3785"/>
              </a:cxn>
              <a:cxn ang="0">
                <a:pos x="147" y="3633"/>
              </a:cxn>
              <a:cxn ang="0">
                <a:pos x="139" y="3473"/>
              </a:cxn>
              <a:cxn ang="0">
                <a:pos x="133" y="3309"/>
              </a:cxn>
              <a:cxn ang="0">
                <a:pos x="124" y="3141"/>
              </a:cxn>
              <a:cxn ang="0">
                <a:pos x="118" y="2968"/>
              </a:cxn>
              <a:cxn ang="0">
                <a:pos x="112" y="2794"/>
              </a:cxn>
              <a:cxn ang="0">
                <a:pos x="105" y="2617"/>
              </a:cxn>
              <a:cxn ang="0">
                <a:pos x="99" y="2438"/>
              </a:cxn>
              <a:cxn ang="0">
                <a:pos x="95" y="2262"/>
              </a:cxn>
              <a:cxn ang="0">
                <a:pos x="89" y="2083"/>
              </a:cxn>
              <a:cxn ang="0">
                <a:pos x="76" y="1734"/>
              </a:cxn>
              <a:cxn ang="0">
                <a:pos x="72" y="1563"/>
              </a:cxn>
              <a:cxn ang="0">
                <a:pos x="67" y="1397"/>
              </a:cxn>
              <a:cxn ang="0">
                <a:pos x="63" y="1237"/>
              </a:cxn>
              <a:cxn ang="0">
                <a:pos x="57" y="1082"/>
              </a:cxn>
              <a:cxn ang="0">
                <a:pos x="53" y="932"/>
              </a:cxn>
              <a:cxn ang="0">
                <a:pos x="46" y="791"/>
              </a:cxn>
              <a:cxn ang="0">
                <a:pos x="42" y="659"/>
              </a:cxn>
              <a:cxn ang="0">
                <a:pos x="38" y="535"/>
              </a:cxn>
              <a:cxn ang="0">
                <a:pos x="32" y="421"/>
              </a:cxn>
              <a:cxn ang="0">
                <a:pos x="28" y="320"/>
              </a:cxn>
              <a:cxn ang="0">
                <a:pos x="23" y="230"/>
              </a:cxn>
              <a:cxn ang="0">
                <a:pos x="17" y="150"/>
              </a:cxn>
              <a:cxn ang="0">
                <a:pos x="11" y="86"/>
              </a:cxn>
              <a:cxn ang="0">
                <a:pos x="6" y="36"/>
              </a:cxn>
              <a:cxn ang="0">
                <a:pos x="0" y="0"/>
              </a:cxn>
            </a:cxnLst>
            <a:rect l="0" t="0" r="r" b="b"/>
            <a:pathLst>
              <a:path w="198" h="4319">
                <a:moveTo>
                  <a:pt x="0" y="0"/>
                </a:moveTo>
                <a:lnTo>
                  <a:pt x="6" y="0"/>
                </a:lnTo>
                <a:lnTo>
                  <a:pt x="13" y="36"/>
                </a:lnTo>
                <a:lnTo>
                  <a:pt x="17" y="86"/>
                </a:lnTo>
                <a:lnTo>
                  <a:pt x="23" y="152"/>
                </a:lnTo>
                <a:lnTo>
                  <a:pt x="28" y="230"/>
                </a:lnTo>
                <a:lnTo>
                  <a:pt x="34" y="320"/>
                </a:lnTo>
                <a:lnTo>
                  <a:pt x="38" y="423"/>
                </a:lnTo>
                <a:lnTo>
                  <a:pt x="42" y="537"/>
                </a:lnTo>
                <a:lnTo>
                  <a:pt x="49" y="659"/>
                </a:lnTo>
                <a:lnTo>
                  <a:pt x="53" y="791"/>
                </a:lnTo>
                <a:lnTo>
                  <a:pt x="57" y="934"/>
                </a:lnTo>
                <a:lnTo>
                  <a:pt x="63" y="1082"/>
                </a:lnTo>
                <a:lnTo>
                  <a:pt x="67" y="1237"/>
                </a:lnTo>
                <a:lnTo>
                  <a:pt x="72" y="1397"/>
                </a:lnTo>
                <a:lnTo>
                  <a:pt x="76" y="1563"/>
                </a:lnTo>
                <a:lnTo>
                  <a:pt x="82" y="1734"/>
                </a:lnTo>
                <a:lnTo>
                  <a:pt x="95" y="2083"/>
                </a:lnTo>
                <a:lnTo>
                  <a:pt x="99" y="2260"/>
                </a:lnTo>
                <a:lnTo>
                  <a:pt x="112" y="2617"/>
                </a:lnTo>
                <a:lnTo>
                  <a:pt x="118" y="2794"/>
                </a:lnTo>
                <a:lnTo>
                  <a:pt x="124" y="2968"/>
                </a:lnTo>
                <a:lnTo>
                  <a:pt x="131" y="3141"/>
                </a:lnTo>
                <a:lnTo>
                  <a:pt x="139" y="3309"/>
                </a:lnTo>
                <a:lnTo>
                  <a:pt x="145" y="3473"/>
                </a:lnTo>
                <a:lnTo>
                  <a:pt x="154" y="3633"/>
                </a:lnTo>
                <a:lnTo>
                  <a:pt x="162" y="3785"/>
                </a:lnTo>
                <a:lnTo>
                  <a:pt x="171" y="3932"/>
                </a:lnTo>
                <a:lnTo>
                  <a:pt x="179" y="4069"/>
                </a:lnTo>
                <a:lnTo>
                  <a:pt x="187" y="4199"/>
                </a:lnTo>
                <a:lnTo>
                  <a:pt x="198" y="4319"/>
                </a:lnTo>
                <a:lnTo>
                  <a:pt x="192" y="4319"/>
                </a:lnTo>
                <a:lnTo>
                  <a:pt x="181" y="4199"/>
                </a:lnTo>
                <a:lnTo>
                  <a:pt x="173" y="4071"/>
                </a:lnTo>
                <a:lnTo>
                  <a:pt x="164" y="3932"/>
                </a:lnTo>
                <a:lnTo>
                  <a:pt x="156" y="3785"/>
                </a:lnTo>
                <a:lnTo>
                  <a:pt x="147" y="3633"/>
                </a:lnTo>
                <a:lnTo>
                  <a:pt x="139" y="3473"/>
                </a:lnTo>
                <a:lnTo>
                  <a:pt x="133" y="3309"/>
                </a:lnTo>
                <a:lnTo>
                  <a:pt x="124" y="3141"/>
                </a:lnTo>
                <a:lnTo>
                  <a:pt x="118" y="2968"/>
                </a:lnTo>
                <a:lnTo>
                  <a:pt x="112" y="2794"/>
                </a:lnTo>
                <a:lnTo>
                  <a:pt x="105" y="2617"/>
                </a:lnTo>
                <a:lnTo>
                  <a:pt x="99" y="2438"/>
                </a:lnTo>
                <a:lnTo>
                  <a:pt x="95" y="2262"/>
                </a:lnTo>
                <a:lnTo>
                  <a:pt x="89" y="2083"/>
                </a:lnTo>
                <a:lnTo>
                  <a:pt x="76" y="1734"/>
                </a:lnTo>
                <a:lnTo>
                  <a:pt x="72" y="1563"/>
                </a:lnTo>
                <a:lnTo>
                  <a:pt x="67" y="1397"/>
                </a:lnTo>
                <a:lnTo>
                  <a:pt x="63" y="1237"/>
                </a:lnTo>
                <a:lnTo>
                  <a:pt x="57" y="1082"/>
                </a:lnTo>
                <a:lnTo>
                  <a:pt x="53" y="932"/>
                </a:lnTo>
                <a:lnTo>
                  <a:pt x="46" y="791"/>
                </a:lnTo>
                <a:lnTo>
                  <a:pt x="42" y="659"/>
                </a:lnTo>
                <a:lnTo>
                  <a:pt x="38" y="535"/>
                </a:lnTo>
                <a:lnTo>
                  <a:pt x="32" y="421"/>
                </a:lnTo>
                <a:lnTo>
                  <a:pt x="28" y="320"/>
                </a:lnTo>
                <a:lnTo>
                  <a:pt x="23" y="230"/>
                </a:lnTo>
                <a:lnTo>
                  <a:pt x="17" y="150"/>
                </a:lnTo>
                <a:lnTo>
                  <a:pt x="11" y="86"/>
                </a:lnTo>
                <a:lnTo>
                  <a:pt x="6" y="3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ïṧḷïḓê-Freeform 3"/>
          <p:cNvSpPr/>
          <p:nvPr/>
        </p:nvSpPr>
        <p:spPr bwMode="auto">
          <a:xfrm>
            <a:off x="5309271" y="1372527"/>
            <a:ext cx="1387961" cy="1843731"/>
          </a:xfrm>
          <a:custGeom>
            <a:avLst/>
            <a:gdLst/>
            <a:ahLst/>
            <a:cxnLst>
              <a:cxn ang="0">
                <a:pos x="1126" y="9"/>
              </a:cxn>
              <a:cxn ang="0">
                <a:pos x="1330" y="55"/>
              </a:cxn>
              <a:cxn ang="0">
                <a:pos x="1520" y="143"/>
              </a:cxn>
              <a:cxn ang="0">
                <a:pos x="1686" y="267"/>
              </a:cxn>
              <a:cxn ang="0">
                <a:pos x="1825" y="425"/>
              </a:cxn>
              <a:cxn ang="0">
                <a:pos x="1930" y="610"/>
              </a:cxn>
              <a:cxn ang="0">
                <a:pos x="1997" y="821"/>
              </a:cxn>
              <a:cxn ang="0">
                <a:pos x="2018" y="993"/>
              </a:cxn>
              <a:cxn ang="0">
                <a:pos x="2010" y="1176"/>
              </a:cxn>
              <a:cxn ang="0">
                <a:pos x="1978" y="1361"/>
              </a:cxn>
              <a:cxn ang="0">
                <a:pos x="1930" y="1546"/>
              </a:cxn>
              <a:cxn ang="0">
                <a:pos x="1865" y="1730"/>
              </a:cxn>
              <a:cxn ang="0">
                <a:pos x="1753" y="1992"/>
              </a:cxn>
              <a:cxn ang="0">
                <a:pos x="1671" y="2152"/>
              </a:cxn>
              <a:cxn ang="0">
                <a:pos x="1591" y="2300"/>
              </a:cxn>
              <a:cxn ang="0">
                <a:pos x="1517" y="2426"/>
              </a:cxn>
              <a:cxn ang="0">
                <a:pos x="1450" y="2531"/>
              </a:cxn>
              <a:cxn ang="0">
                <a:pos x="1397" y="2611"/>
              </a:cxn>
              <a:cxn ang="0">
                <a:pos x="1364" y="2661"/>
              </a:cxn>
              <a:cxn ang="0">
                <a:pos x="1351" y="2678"/>
              </a:cxn>
              <a:cxn ang="0">
                <a:pos x="1332" y="2666"/>
              </a:cxn>
              <a:cxn ang="0">
                <a:pos x="1275" y="2630"/>
              </a:cxn>
              <a:cxn ang="0">
                <a:pos x="1189" y="2573"/>
              </a:cxn>
              <a:cxn ang="0">
                <a:pos x="1080" y="2495"/>
              </a:cxn>
              <a:cxn ang="0">
                <a:pos x="954" y="2401"/>
              </a:cxn>
              <a:cxn ang="0">
                <a:pos x="815" y="2289"/>
              </a:cxn>
              <a:cxn ang="0">
                <a:pos x="672" y="2165"/>
              </a:cxn>
              <a:cxn ang="0">
                <a:pos x="526" y="2028"/>
              </a:cxn>
              <a:cxn ang="0">
                <a:pos x="390" y="1881"/>
              </a:cxn>
              <a:cxn ang="0">
                <a:pos x="263" y="1725"/>
              </a:cxn>
              <a:cxn ang="0">
                <a:pos x="156" y="1563"/>
              </a:cxn>
              <a:cxn ang="0">
                <a:pos x="74" y="1395"/>
              </a:cxn>
              <a:cxn ang="0">
                <a:pos x="21" y="1227"/>
              </a:cxn>
              <a:cxn ang="0">
                <a:pos x="0" y="1008"/>
              </a:cxn>
              <a:cxn ang="0">
                <a:pos x="23" y="795"/>
              </a:cxn>
              <a:cxn ang="0">
                <a:pos x="91" y="596"/>
              </a:cxn>
              <a:cxn ang="0">
                <a:pos x="194" y="415"/>
              </a:cxn>
              <a:cxn ang="0">
                <a:pos x="333" y="261"/>
              </a:cxn>
              <a:cxn ang="0">
                <a:pos x="501" y="137"/>
              </a:cxn>
              <a:cxn ang="0">
                <a:pos x="697" y="49"/>
              </a:cxn>
              <a:cxn ang="0">
                <a:pos x="914" y="5"/>
              </a:cxn>
            </a:cxnLst>
            <a:rect l="0" t="0" r="r" b="b"/>
            <a:pathLst>
              <a:path w="2018" h="2678">
                <a:moveTo>
                  <a:pt x="1021" y="0"/>
                </a:moveTo>
                <a:lnTo>
                  <a:pt x="1126" y="9"/>
                </a:lnTo>
                <a:lnTo>
                  <a:pt x="1229" y="26"/>
                </a:lnTo>
                <a:lnTo>
                  <a:pt x="1330" y="55"/>
                </a:lnTo>
                <a:lnTo>
                  <a:pt x="1427" y="95"/>
                </a:lnTo>
                <a:lnTo>
                  <a:pt x="1520" y="143"/>
                </a:lnTo>
                <a:lnTo>
                  <a:pt x="1606" y="200"/>
                </a:lnTo>
                <a:lnTo>
                  <a:pt x="1686" y="267"/>
                </a:lnTo>
                <a:lnTo>
                  <a:pt x="1759" y="343"/>
                </a:lnTo>
                <a:lnTo>
                  <a:pt x="1825" y="425"/>
                </a:lnTo>
                <a:lnTo>
                  <a:pt x="1881" y="514"/>
                </a:lnTo>
                <a:lnTo>
                  <a:pt x="1930" y="610"/>
                </a:lnTo>
                <a:lnTo>
                  <a:pt x="1970" y="713"/>
                </a:lnTo>
                <a:lnTo>
                  <a:pt x="1997" y="821"/>
                </a:lnTo>
                <a:lnTo>
                  <a:pt x="2010" y="907"/>
                </a:lnTo>
                <a:lnTo>
                  <a:pt x="2018" y="993"/>
                </a:lnTo>
                <a:lnTo>
                  <a:pt x="2018" y="1084"/>
                </a:lnTo>
                <a:lnTo>
                  <a:pt x="2010" y="1176"/>
                </a:lnTo>
                <a:lnTo>
                  <a:pt x="1997" y="1267"/>
                </a:lnTo>
                <a:lnTo>
                  <a:pt x="1978" y="1361"/>
                </a:lnTo>
                <a:lnTo>
                  <a:pt x="1955" y="1454"/>
                </a:lnTo>
                <a:lnTo>
                  <a:pt x="1930" y="1546"/>
                </a:lnTo>
                <a:lnTo>
                  <a:pt x="1898" y="1639"/>
                </a:lnTo>
                <a:lnTo>
                  <a:pt x="1865" y="1730"/>
                </a:lnTo>
                <a:lnTo>
                  <a:pt x="1829" y="1820"/>
                </a:lnTo>
                <a:lnTo>
                  <a:pt x="1753" y="1992"/>
                </a:lnTo>
                <a:lnTo>
                  <a:pt x="1713" y="2074"/>
                </a:lnTo>
                <a:lnTo>
                  <a:pt x="1671" y="2152"/>
                </a:lnTo>
                <a:lnTo>
                  <a:pt x="1631" y="2228"/>
                </a:lnTo>
                <a:lnTo>
                  <a:pt x="1591" y="2300"/>
                </a:lnTo>
                <a:lnTo>
                  <a:pt x="1553" y="2365"/>
                </a:lnTo>
                <a:lnTo>
                  <a:pt x="1517" y="2426"/>
                </a:lnTo>
                <a:lnTo>
                  <a:pt x="1482" y="2480"/>
                </a:lnTo>
                <a:lnTo>
                  <a:pt x="1450" y="2531"/>
                </a:lnTo>
                <a:lnTo>
                  <a:pt x="1423" y="2575"/>
                </a:lnTo>
                <a:lnTo>
                  <a:pt x="1397" y="2611"/>
                </a:lnTo>
                <a:lnTo>
                  <a:pt x="1379" y="2640"/>
                </a:lnTo>
                <a:lnTo>
                  <a:pt x="1364" y="2661"/>
                </a:lnTo>
                <a:lnTo>
                  <a:pt x="1355" y="2674"/>
                </a:lnTo>
                <a:lnTo>
                  <a:pt x="1351" y="2678"/>
                </a:lnTo>
                <a:lnTo>
                  <a:pt x="1347" y="2676"/>
                </a:lnTo>
                <a:lnTo>
                  <a:pt x="1332" y="2666"/>
                </a:lnTo>
                <a:lnTo>
                  <a:pt x="1307" y="2651"/>
                </a:lnTo>
                <a:lnTo>
                  <a:pt x="1275" y="2630"/>
                </a:lnTo>
                <a:lnTo>
                  <a:pt x="1235" y="2605"/>
                </a:lnTo>
                <a:lnTo>
                  <a:pt x="1189" y="2573"/>
                </a:lnTo>
                <a:lnTo>
                  <a:pt x="1139" y="2537"/>
                </a:lnTo>
                <a:lnTo>
                  <a:pt x="1080" y="2495"/>
                </a:lnTo>
                <a:lnTo>
                  <a:pt x="1019" y="2449"/>
                </a:lnTo>
                <a:lnTo>
                  <a:pt x="954" y="2401"/>
                </a:lnTo>
                <a:lnTo>
                  <a:pt x="886" y="2346"/>
                </a:lnTo>
                <a:lnTo>
                  <a:pt x="815" y="2289"/>
                </a:lnTo>
                <a:lnTo>
                  <a:pt x="743" y="2228"/>
                </a:lnTo>
                <a:lnTo>
                  <a:pt x="672" y="2165"/>
                </a:lnTo>
                <a:lnTo>
                  <a:pt x="598" y="2098"/>
                </a:lnTo>
                <a:lnTo>
                  <a:pt x="526" y="2028"/>
                </a:lnTo>
                <a:lnTo>
                  <a:pt x="457" y="1955"/>
                </a:lnTo>
                <a:lnTo>
                  <a:pt x="390" y="1881"/>
                </a:lnTo>
                <a:lnTo>
                  <a:pt x="324" y="1803"/>
                </a:lnTo>
                <a:lnTo>
                  <a:pt x="263" y="1725"/>
                </a:lnTo>
                <a:lnTo>
                  <a:pt x="207" y="1643"/>
                </a:lnTo>
                <a:lnTo>
                  <a:pt x="156" y="1563"/>
                </a:lnTo>
                <a:lnTo>
                  <a:pt x="112" y="1479"/>
                </a:lnTo>
                <a:lnTo>
                  <a:pt x="74" y="1395"/>
                </a:lnTo>
                <a:lnTo>
                  <a:pt x="42" y="1311"/>
                </a:lnTo>
                <a:lnTo>
                  <a:pt x="21" y="1227"/>
                </a:lnTo>
                <a:lnTo>
                  <a:pt x="5" y="1117"/>
                </a:lnTo>
                <a:lnTo>
                  <a:pt x="0" y="1008"/>
                </a:lnTo>
                <a:lnTo>
                  <a:pt x="7" y="901"/>
                </a:lnTo>
                <a:lnTo>
                  <a:pt x="23" y="795"/>
                </a:lnTo>
                <a:lnTo>
                  <a:pt x="53" y="692"/>
                </a:lnTo>
                <a:lnTo>
                  <a:pt x="91" y="596"/>
                </a:lnTo>
                <a:lnTo>
                  <a:pt x="137" y="503"/>
                </a:lnTo>
                <a:lnTo>
                  <a:pt x="194" y="415"/>
                </a:lnTo>
                <a:lnTo>
                  <a:pt x="259" y="335"/>
                </a:lnTo>
                <a:lnTo>
                  <a:pt x="333" y="261"/>
                </a:lnTo>
                <a:lnTo>
                  <a:pt x="413" y="194"/>
                </a:lnTo>
                <a:lnTo>
                  <a:pt x="501" y="137"/>
                </a:lnTo>
                <a:lnTo>
                  <a:pt x="596" y="89"/>
                </a:lnTo>
                <a:lnTo>
                  <a:pt x="697" y="49"/>
                </a:lnTo>
                <a:lnTo>
                  <a:pt x="804" y="21"/>
                </a:lnTo>
                <a:lnTo>
                  <a:pt x="914" y="5"/>
                </a:lnTo>
                <a:lnTo>
                  <a:pt x="1021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ïṧḷïḓê-Freeform 4"/>
          <p:cNvSpPr/>
          <p:nvPr/>
        </p:nvSpPr>
        <p:spPr bwMode="auto">
          <a:xfrm>
            <a:off x="6357126" y="2964276"/>
            <a:ext cx="364890" cy="3183500"/>
          </a:xfrm>
          <a:custGeom>
            <a:avLst/>
            <a:gdLst/>
            <a:ahLst/>
            <a:cxnLst>
              <a:cxn ang="0">
                <a:pos x="524" y="0"/>
              </a:cxn>
              <a:cxn ang="0">
                <a:pos x="530" y="2"/>
              </a:cxn>
              <a:cxn ang="0">
                <a:pos x="511" y="46"/>
              </a:cxn>
              <a:cxn ang="0">
                <a:pos x="492" y="105"/>
              </a:cxn>
              <a:cxn ang="0">
                <a:pos x="469" y="177"/>
              </a:cxn>
              <a:cxn ang="0">
                <a:pos x="446" y="263"/>
              </a:cxn>
              <a:cxn ang="0">
                <a:pos x="420" y="364"/>
              </a:cxn>
              <a:cxn ang="0">
                <a:pos x="393" y="478"/>
              </a:cxn>
              <a:cxn ang="0">
                <a:pos x="366" y="604"/>
              </a:cxn>
              <a:cxn ang="0">
                <a:pos x="338" y="743"/>
              </a:cxn>
              <a:cxn ang="0">
                <a:pos x="311" y="896"/>
              </a:cxn>
              <a:cxn ang="0">
                <a:pos x="282" y="1060"/>
              </a:cxn>
              <a:cxn ang="0">
                <a:pos x="254" y="1239"/>
              </a:cxn>
              <a:cxn ang="0">
                <a:pos x="227" y="1429"/>
              </a:cxn>
              <a:cxn ang="0">
                <a:pos x="200" y="1631"/>
              </a:cxn>
              <a:cxn ang="0">
                <a:pos x="172" y="1847"/>
              </a:cxn>
              <a:cxn ang="0">
                <a:pos x="147" y="2072"/>
              </a:cxn>
              <a:cxn ang="0">
                <a:pos x="122" y="2312"/>
              </a:cxn>
              <a:cxn ang="0">
                <a:pos x="101" y="2562"/>
              </a:cxn>
              <a:cxn ang="0">
                <a:pos x="80" y="2823"/>
              </a:cxn>
              <a:cxn ang="0">
                <a:pos x="61" y="3097"/>
              </a:cxn>
              <a:cxn ang="0">
                <a:pos x="44" y="3381"/>
              </a:cxn>
              <a:cxn ang="0">
                <a:pos x="29" y="3675"/>
              </a:cxn>
              <a:cxn ang="0">
                <a:pos x="19" y="3980"/>
              </a:cxn>
              <a:cxn ang="0">
                <a:pos x="10" y="4298"/>
              </a:cxn>
              <a:cxn ang="0">
                <a:pos x="6" y="4624"/>
              </a:cxn>
              <a:cxn ang="0">
                <a:pos x="0" y="4624"/>
              </a:cxn>
              <a:cxn ang="0">
                <a:pos x="4" y="4298"/>
              </a:cxn>
              <a:cxn ang="0">
                <a:pos x="12" y="3980"/>
              </a:cxn>
              <a:cxn ang="0">
                <a:pos x="23" y="3675"/>
              </a:cxn>
              <a:cxn ang="0">
                <a:pos x="37" y="3381"/>
              </a:cxn>
              <a:cxn ang="0">
                <a:pos x="54" y="3095"/>
              </a:cxn>
              <a:cxn ang="0">
                <a:pos x="73" y="2823"/>
              </a:cxn>
              <a:cxn ang="0">
                <a:pos x="94" y="2560"/>
              </a:cxn>
              <a:cxn ang="0">
                <a:pos x="115" y="2310"/>
              </a:cxn>
              <a:cxn ang="0">
                <a:pos x="141" y="2072"/>
              </a:cxn>
              <a:cxn ang="0">
                <a:pos x="166" y="1845"/>
              </a:cxn>
              <a:cxn ang="0">
                <a:pos x="193" y="1631"/>
              </a:cxn>
              <a:cxn ang="0">
                <a:pos x="221" y="1429"/>
              </a:cxn>
              <a:cxn ang="0">
                <a:pos x="248" y="1237"/>
              </a:cxn>
              <a:cxn ang="0">
                <a:pos x="275" y="1058"/>
              </a:cxn>
              <a:cxn ang="0">
                <a:pos x="305" y="894"/>
              </a:cxn>
              <a:cxn ang="0">
                <a:pos x="332" y="741"/>
              </a:cxn>
              <a:cxn ang="0">
                <a:pos x="359" y="602"/>
              </a:cxn>
              <a:cxn ang="0">
                <a:pos x="387" y="476"/>
              </a:cxn>
              <a:cxn ang="0">
                <a:pos x="414" y="362"/>
              </a:cxn>
              <a:cxn ang="0">
                <a:pos x="439" y="261"/>
              </a:cxn>
              <a:cxn ang="0">
                <a:pos x="463" y="175"/>
              </a:cxn>
              <a:cxn ang="0">
                <a:pos x="486" y="103"/>
              </a:cxn>
              <a:cxn ang="0">
                <a:pos x="505" y="44"/>
              </a:cxn>
              <a:cxn ang="0">
                <a:pos x="524" y="0"/>
              </a:cxn>
            </a:cxnLst>
            <a:rect l="0" t="0" r="r" b="b"/>
            <a:pathLst>
              <a:path w="530" h="4624">
                <a:moveTo>
                  <a:pt x="524" y="0"/>
                </a:moveTo>
                <a:lnTo>
                  <a:pt x="530" y="2"/>
                </a:lnTo>
                <a:lnTo>
                  <a:pt x="511" y="46"/>
                </a:lnTo>
                <a:lnTo>
                  <a:pt x="492" y="105"/>
                </a:lnTo>
                <a:lnTo>
                  <a:pt x="469" y="177"/>
                </a:lnTo>
                <a:lnTo>
                  <a:pt x="446" y="263"/>
                </a:lnTo>
                <a:lnTo>
                  <a:pt x="420" y="364"/>
                </a:lnTo>
                <a:lnTo>
                  <a:pt x="393" y="478"/>
                </a:lnTo>
                <a:lnTo>
                  <a:pt x="366" y="604"/>
                </a:lnTo>
                <a:lnTo>
                  <a:pt x="338" y="743"/>
                </a:lnTo>
                <a:lnTo>
                  <a:pt x="311" y="896"/>
                </a:lnTo>
                <a:lnTo>
                  <a:pt x="282" y="1060"/>
                </a:lnTo>
                <a:lnTo>
                  <a:pt x="254" y="1239"/>
                </a:lnTo>
                <a:lnTo>
                  <a:pt x="227" y="1429"/>
                </a:lnTo>
                <a:lnTo>
                  <a:pt x="200" y="1631"/>
                </a:lnTo>
                <a:lnTo>
                  <a:pt x="172" y="1847"/>
                </a:lnTo>
                <a:lnTo>
                  <a:pt x="147" y="2072"/>
                </a:lnTo>
                <a:lnTo>
                  <a:pt x="122" y="2312"/>
                </a:lnTo>
                <a:lnTo>
                  <a:pt x="101" y="2562"/>
                </a:lnTo>
                <a:lnTo>
                  <a:pt x="80" y="2823"/>
                </a:lnTo>
                <a:lnTo>
                  <a:pt x="61" y="3097"/>
                </a:lnTo>
                <a:lnTo>
                  <a:pt x="44" y="3381"/>
                </a:lnTo>
                <a:lnTo>
                  <a:pt x="29" y="3675"/>
                </a:lnTo>
                <a:lnTo>
                  <a:pt x="19" y="3980"/>
                </a:lnTo>
                <a:lnTo>
                  <a:pt x="10" y="4298"/>
                </a:lnTo>
                <a:lnTo>
                  <a:pt x="6" y="4624"/>
                </a:lnTo>
                <a:lnTo>
                  <a:pt x="0" y="4624"/>
                </a:lnTo>
                <a:lnTo>
                  <a:pt x="4" y="4298"/>
                </a:lnTo>
                <a:lnTo>
                  <a:pt x="12" y="3980"/>
                </a:lnTo>
                <a:lnTo>
                  <a:pt x="23" y="3675"/>
                </a:lnTo>
                <a:lnTo>
                  <a:pt x="37" y="3381"/>
                </a:lnTo>
                <a:lnTo>
                  <a:pt x="54" y="3095"/>
                </a:lnTo>
                <a:lnTo>
                  <a:pt x="73" y="2823"/>
                </a:lnTo>
                <a:lnTo>
                  <a:pt x="94" y="2560"/>
                </a:lnTo>
                <a:lnTo>
                  <a:pt x="115" y="2310"/>
                </a:lnTo>
                <a:lnTo>
                  <a:pt x="141" y="2072"/>
                </a:lnTo>
                <a:lnTo>
                  <a:pt x="166" y="1845"/>
                </a:lnTo>
                <a:lnTo>
                  <a:pt x="193" y="1631"/>
                </a:lnTo>
                <a:lnTo>
                  <a:pt x="221" y="1429"/>
                </a:lnTo>
                <a:lnTo>
                  <a:pt x="248" y="1237"/>
                </a:lnTo>
                <a:lnTo>
                  <a:pt x="275" y="1058"/>
                </a:lnTo>
                <a:lnTo>
                  <a:pt x="305" y="894"/>
                </a:lnTo>
                <a:lnTo>
                  <a:pt x="332" y="741"/>
                </a:lnTo>
                <a:lnTo>
                  <a:pt x="359" y="602"/>
                </a:lnTo>
                <a:lnTo>
                  <a:pt x="387" y="476"/>
                </a:lnTo>
                <a:lnTo>
                  <a:pt x="414" y="362"/>
                </a:lnTo>
                <a:lnTo>
                  <a:pt x="439" y="261"/>
                </a:lnTo>
                <a:lnTo>
                  <a:pt x="463" y="175"/>
                </a:lnTo>
                <a:lnTo>
                  <a:pt x="486" y="103"/>
                </a:lnTo>
                <a:lnTo>
                  <a:pt x="505" y="44"/>
                </a:lnTo>
                <a:lnTo>
                  <a:pt x="524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ïṧḷïḓê-Freeform 5"/>
          <p:cNvSpPr/>
          <p:nvPr/>
        </p:nvSpPr>
        <p:spPr bwMode="auto">
          <a:xfrm>
            <a:off x="6675669" y="1713321"/>
            <a:ext cx="1189682" cy="1295706"/>
          </a:xfrm>
          <a:custGeom>
            <a:avLst/>
            <a:gdLst/>
            <a:ahLst/>
            <a:cxnLst>
              <a:cxn ang="0">
                <a:pos x="1012" y="6"/>
              </a:cxn>
              <a:cxn ang="0">
                <a:pos x="1189" y="48"/>
              </a:cxn>
              <a:cxn ang="0">
                <a:pos x="1355" y="130"/>
              </a:cxn>
              <a:cxn ang="0">
                <a:pos x="1503" y="252"/>
              </a:cxn>
              <a:cxn ang="0">
                <a:pos x="1616" y="399"/>
              </a:cxn>
              <a:cxn ang="0">
                <a:pos x="1690" y="566"/>
              </a:cxn>
              <a:cxn ang="0">
                <a:pos x="1724" y="742"/>
              </a:cxn>
              <a:cxn ang="0">
                <a:pos x="1719" y="925"/>
              </a:cxn>
              <a:cxn ang="0">
                <a:pos x="1675" y="1102"/>
              </a:cxn>
              <a:cxn ang="0">
                <a:pos x="1591" y="1272"/>
              </a:cxn>
              <a:cxn ang="0">
                <a:pos x="1471" y="1415"/>
              </a:cxn>
              <a:cxn ang="0">
                <a:pos x="1324" y="1531"/>
              </a:cxn>
              <a:cxn ang="0">
                <a:pos x="1151" y="1626"/>
              </a:cxn>
              <a:cxn ang="0">
                <a:pos x="964" y="1702"/>
              </a:cxn>
              <a:cxn ang="0">
                <a:pos x="770" y="1763"/>
              </a:cxn>
              <a:cxn ang="0">
                <a:pos x="583" y="1807"/>
              </a:cxn>
              <a:cxn ang="0">
                <a:pos x="406" y="1840"/>
              </a:cxn>
              <a:cxn ang="0">
                <a:pos x="255" y="1861"/>
              </a:cxn>
              <a:cxn ang="0">
                <a:pos x="133" y="1874"/>
              </a:cxn>
              <a:cxn ang="0">
                <a:pos x="55" y="1880"/>
              </a:cxn>
              <a:cxn ang="0">
                <a:pos x="26" y="1882"/>
              </a:cxn>
              <a:cxn ang="0">
                <a:pos x="23" y="1857"/>
              </a:cxn>
              <a:cxn ang="0">
                <a:pos x="15" y="1784"/>
              </a:cxn>
              <a:cxn ang="0">
                <a:pos x="7" y="1670"/>
              </a:cxn>
              <a:cxn ang="0">
                <a:pos x="0" y="1527"/>
              </a:cxn>
              <a:cxn ang="0">
                <a:pos x="2" y="1270"/>
              </a:cxn>
              <a:cxn ang="0">
                <a:pos x="15" y="1081"/>
              </a:cxn>
              <a:cxn ang="0">
                <a:pos x="40" y="890"/>
              </a:cxn>
              <a:cxn ang="0">
                <a:pos x="80" y="702"/>
              </a:cxn>
              <a:cxn ang="0">
                <a:pos x="141" y="528"/>
              </a:cxn>
              <a:cxn ang="0">
                <a:pos x="221" y="372"/>
              </a:cxn>
              <a:cxn ang="0">
                <a:pos x="337" y="233"/>
              </a:cxn>
              <a:cxn ang="0">
                <a:pos x="486" y="117"/>
              </a:cxn>
              <a:cxn ang="0">
                <a:pos x="655" y="42"/>
              </a:cxn>
              <a:cxn ang="0">
                <a:pos x="831" y="4"/>
              </a:cxn>
            </a:cxnLst>
            <a:rect l="0" t="0" r="r" b="b"/>
            <a:pathLst>
              <a:path w="1728" h="1882">
                <a:moveTo>
                  <a:pt x="922" y="0"/>
                </a:moveTo>
                <a:lnTo>
                  <a:pt x="1012" y="6"/>
                </a:lnTo>
                <a:lnTo>
                  <a:pt x="1103" y="21"/>
                </a:lnTo>
                <a:lnTo>
                  <a:pt x="1189" y="48"/>
                </a:lnTo>
                <a:lnTo>
                  <a:pt x="1275" y="84"/>
                </a:lnTo>
                <a:lnTo>
                  <a:pt x="1355" y="130"/>
                </a:lnTo>
                <a:lnTo>
                  <a:pt x="1433" y="187"/>
                </a:lnTo>
                <a:lnTo>
                  <a:pt x="1503" y="252"/>
                </a:lnTo>
                <a:lnTo>
                  <a:pt x="1564" y="324"/>
                </a:lnTo>
                <a:lnTo>
                  <a:pt x="1616" y="399"/>
                </a:lnTo>
                <a:lnTo>
                  <a:pt x="1656" y="481"/>
                </a:lnTo>
                <a:lnTo>
                  <a:pt x="1690" y="566"/>
                </a:lnTo>
                <a:lnTo>
                  <a:pt x="1711" y="654"/>
                </a:lnTo>
                <a:lnTo>
                  <a:pt x="1724" y="742"/>
                </a:lnTo>
                <a:lnTo>
                  <a:pt x="1728" y="835"/>
                </a:lnTo>
                <a:lnTo>
                  <a:pt x="1719" y="925"/>
                </a:lnTo>
                <a:lnTo>
                  <a:pt x="1703" y="1014"/>
                </a:lnTo>
                <a:lnTo>
                  <a:pt x="1675" y="1102"/>
                </a:lnTo>
                <a:lnTo>
                  <a:pt x="1637" y="1188"/>
                </a:lnTo>
                <a:lnTo>
                  <a:pt x="1591" y="1272"/>
                </a:lnTo>
                <a:lnTo>
                  <a:pt x="1532" y="1350"/>
                </a:lnTo>
                <a:lnTo>
                  <a:pt x="1471" y="1415"/>
                </a:lnTo>
                <a:lnTo>
                  <a:pt x="1400" y="1476"/>
                </a:lnTo>
                <a:lnTo>
                  <a:pt x="1324" y="1531"/>
                </a:lnTo>
                <a:lnTo>
                  <a:pt x="1240" y="1582"/>
                </a:lnTo>
                <a:lnTo>
                  <a:pt x="1151" y="1626"/>
                </a:lnTo>
                <a:lnTo>
                  <a:pt x="1059" y="1666"/>
                </a:lnTo>
                <a:lnTo>
                  <a:pt x="964" y="1702"/>
                </a:lnTo>
                <a:lnTo>
                  <a:pt x="867" y="1733"/>
                </a:lnTo>
                <a:lnTo>
                  <a:pt x="770" y="1763"/>
                </a:lnTo>
                <a:lnTo>
                  <a:pt x="676" y="1786"/>
                </a:lnTo>
                <a:lnTo>
                  <a:pt x="583" y="1807"/>
                </a:lnTo>
                <a:lnTo>
                  <a:pt x="493" y="1826"/>
                </a:lnTo>
                <a:lnTo>
                  <a:pt x="406" y="1840"/>
                </a:lnTo>
                <a:lnTo>
                  <a:pt x="326" y="1851"/>
                </a:lnTo>
                <a:lnTo>
                  <a:pt x="255" y="1861"/>
                </a:lnTo>
                <a:lnTo>
                  <a:pt x="190" y="1868"/>
                </a:lnTo>
                <a:lnTo>
                  <a:pt x="133" y="1874"/>
                </a:lnTo>
                <a:lnTo>
                  <a:pt x="89" y="1878"/>
                </a:lnTo>
                <a:lnTo>
                  <a:pt x="55" y="1880"/>
                </a:lnTo>
                <a:lnTo>
                  <a:pt x="32" y="1882"/>
                </a:lnTo>
                <a:lnTo>
                  <a:pt x="26" y="1882"/>
                </a:lnTo>
                <a:lnTo>
                  <a:pt x="26" y="1876"/>
                </a:lnTo>
                <a:lnTo>
                  <a:pt x="23" y="1857"/>
                </a:lnTo>
                <a:lnTo>
                  <a:pt x="19" y="1826"/>
                </a:lnTo>
                <a:lnTo>
                  <a:pt x="15" y="1784"/>
                </a:lnTo>
                <a:lnTo>
                  <a:pt x="11" y="1731"/>
                </a:lnTo>
                <a:lnTo>
                  <a:pt x="7" y="1670"/>
                </a:lnTo>
                <a:lnTo>
                  <a:pt x="5" y="1603"/>
                </a:lnTo>
                <a:lnTo>
                  <a:pt x="0" y="1527"/>
                </a:lnTo>
                <a:lnTo>
                  <a:pt x="0" y="1359"/>
                </a:lnTo>
                <a:lnTo>
                  <a:pt x="2" y="1270"/>
                </a:lnTo>
                <a:lnTo>
                  <a:pt x="7" y="1176"/>
                </a:lnTo>
                <a:lnTo>
                  <a:pt x="15" y="1081"/>
                </a:lnTo>
                <a:lnTo>
                  <a:pt x="26" y="986"/>
                </a:lnTo>
                <a:lnTo>
                  <a:pt x="40" y="890"/>
                </a:lnTo>
                <a:lnTo>
                  <a:pt x="59" y="795"/>
                </a:lnTo>
                <a:lnTo>
                  <a:pt x="80" y="702"/>
                </a:lnTo>
                <a:lnTo>
                  <a:pt x="108" y="614"/>
                </a:lnTo>
                <a:lnTo>
                  <a:pt x="141" y="528"/>
                </a:lnTo>
                <a:lnTo>
                  <a:pt x="179" y="448"/>
                </a:lnTo>
                <a:lnTo>
                  <a:pt x="221" y="372"/>
                </a:lnTo>
                <a:lnTo>
                  <a:pt x="272" y="305"/>
                </a:lnTo>
                <a:lnTo>
                  <a:pt x="337" y="233"/>
                </a:lnTo>
                <a:lnTo>
                  <a:pt x="411" y="170"/>
                </a:lnTo>
                <a:lnTo>
                  <a:pt x="486" y="117"/>
                </a:lnTo>
                <a:lnTo>
                  <a:pt x="568" y="75"/>
                </a:lnTo>
                <a:lnTo>
                  <a:pt x="655" y="42"/>
                </a:lnTo>
                <a:lnTo>
                  <a:pt x="743" y="19"/>
                </a:lnTo>
                <a:lnTo>
                  <a:pt x="831" y="4"/>
                </a:lnTo>
                <a:lnTo>
                  <a:pt x="9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ïṧḷïḓê-Freeform 6"/>
          <p:cNvSpPr/>
          <p:nvPr/>
        </p:nvSpPr>
        <p:spPr bwMode="auto">
          <a:xfrm>
            <a:off x="6357126" y="4272376"/>
            <a:ext cx="459212" cy="1875400"/>
          </a:xfrm>
          <a:custGeom>
            <a:avLst/>
            <a:gdLst/>
            <a:ahLst/>
            <a:cxnLst>
              <a:cxn ang="0">
                <a:pos x="660" y="0"/>
              </a:cxn>
              <a:cxn ang="0">
                <a:pos x="667" y="2"/>
              </a:cxn>
              <a:cxn ang="0">
                <a:pos x="652" y="40"/>
              </a:cxn>
              <a:cxn ang="0">
                <a:pos x="635" y="88"/>
              </a:cxn>
              <a:cxn ang="0">
                <a:pos x="612" y="147"/>
              </a:cxn>
              <a:cxn ang="0">
                <a:pos x="589" y="216"/>
              </a:cxn>
              <a:cxn ang="0">
                <a:pos x="561" y="296"/>
              </a:cxn>
              <a:cxn ang="0">
                <a:pos x="532" y="385"/>
              </a:cxn>
              <a:cxn ang="0">
                <a:pos x="500" y="482"/>
              </a:cxn>
              <a:cxn ang="0">
                <a:pos x="467" y="587"/>
              </a:cxn>
              <a:cxn ang="0">
                <a:pos x="433" y="698"/>
              </a:cxn>
              <a:cxn ang="0">
                <a:pos x="399" y="816"/>
              </a:cxn>
              <a:cxn ang="0">
                <a:pos x="364" y="938"/>
              </a:cxn>
              <a:cxn ang="0">
                <a:pos x="328" y="1066"/>
              </a:cxn>
              <a:cxn ang="0">
                <a:pos x="290" y="1197"/>
              </a:cxn>
              <a:cxn ang="0">
                <a:pos x="256" y="1333"/>
              </a:cxn>
              <a:cxn ang="0">
                <a:pos x="221" y="1470"/>
              </a:cxn>
              <a:cxn ang="0">
                <a:pos x="189" y="1611"/>
              </a:cxn>
              <a:cxn ang="0">
                <a:pos x="155" y="1752"/>
              </a:cxn>
              <a:cxn ang="0">
                <a:pos x="126" y="1895"/>
              </a:cxn>
              <a:cxn ang="0">
                <a:pos x="99" y="2036"/>
              </a:cxn>
              <a:cxn ang="0">
                <a:pos x="73" y="2177"/>
              </a:cxn>
              <a:cxn ang="0">
                <a:pos x="52" y="2318"/>
              </a:cxn>
              <a:cxn ang="0">
                <a:pos x="33" y="2457"/>
              </a:cxn>
              <a:cxn ang="0">
                <a:pos x="16" y="2591"/>
              </a:cxn>
              <a:cxn ang="0">
                <a:pos x="6" y="2724"/>
              </a:cxn>
              <a:cxn ang="0">
                <a:pos x="0" y="2724"/>
              </a:cxn>
              <a:cxn ang="0">
                <a:pos x="10" y="2591"/>
              </a:cxn>
              <a:cxn ang="0">
                <a:pos x="27" y="2457"/>
              </a:cxn>
              <a:cxn ang="0">
                <a:pos x="46" y="2318"/>
              </a:cxn>
              <a:cxn ang="0">
                <a:pos x="67" y="2177"/>
              </a:cxn>
              <a:cxn ang="0">
                <a:pos x="92" y="2036"/>
              </a:cxn>
              <a:cxn ang="0">
                <a:pos x="151" y="1750"/>
              </a:cxn>
              <a:cxn ang="0">
                <a:pos x="183" y="1609"/>
              </a:cxn>
              <a:cxn ang="0">
                <a:pos x="216" y="1468"/>
              </a:cxn>
              <a:cxn ang="0">
                <a:pos x="250" y="1331"/>
              </a:cxn>
              <a:cxn ang="0">
                <a:pos x="286" y="1195"/>
              </a:cxn>
              <a:cxn ang="0">
                <a:pos x="322" y="1064"/>
              </a:cxn>
              <a:cxn ang="0">
                <a:pos x="357" y="936"/>
              </a:cxn>
              <a:cxn ang="0">
                <a:pos x="393" y="814"/>
              </a:cxn>
              <a:cxn ang="0">
                <a:pos x="427" y="696"/>
              </a:cxn>
              <a:cxn ang="0">
                <a:pos x="463" y="585"/>
              </a:cxn>
              <a:cxn ang="0">
                <a:pos x="494" y="479"/>
              </a:cxn>
              <a:cxn ang="0">
                <a:pos x="526" y="383"/>
              </a:cxn>
              <a:cxn ang="0">
                <a:pos x="555" y="294"/>
              </a:cxn>
              <a:cxn ang="0">
                <a:pos x="582" y="214"/>
              </a:cxn>
              <a:cxn ang="0">
                <a:pos x="606" y="145"/>
              </a:cxn>
              <a:cxn ang="0">
                <a:pos x="629" y="86"/>
              </a:cxn>
              <a:cxn ang="0">
                <a:pos x="646" y="38"/>
              </a:cxn>
              <a:cxn ang="0">
                <a:pos x="660" y="0"/>
              </a:cxn>
            </a:cxnLst>
            <a:rect l="0" t="0" r="r" b="b"/>
            <a:pathLst>
              <a:path w="667" h="2724">
                <a:moveTo>
                  <a:pt x="660" y="0"/>
                </a:moveTo>
                <a:lnTo>
                  <a:pt x="667" y="2"/>
                </a:lnTo>
                <a:lnTo>
                  <a:pt x="652" y="40"/>
                </a:lnTo>
                <a:lnTo>
                  <a:pt x="635" y="88"/>
                </a:lnTo>
                <a:lnTo>
                  <a:pt x="612" y="147"/>
                </a:lnTo>
                <a:lnTo>
                  <a:pt x="589" y="216"/>
                </a:lnTo>
                <a:lnTo>
                  <a:pt x="561" y="296"/>
                </a:lnTo>
                <a:lnTo>
                  <a:pt x="532" y="385"/>
                </a:lnTo>
                <a:lnTo>
                  <a:pt x="500" y="482"/>
                </a:lnTo>
                <a:lnTo>
                  <a:pt x="467" y="587"/>
                </a:lnTo>
                <a:lnTo>
                  <a:pt x="433" y="698"/>
                </a:lnTo>
                <a:lnTo>
                  <a:pt x="399" y="816"/>
                </a:lnTo>
                <a:lnTo>
                  <a:pt x="364" y="938"/>
                </a:lnTo>
                <a:lnTo>
                  <a:pt x="328" y="1066"/>
                </a:lnTo>
                <a:lnTo>
                  <a:pt x="290" y="1197"/>
                </a:lnTo>
                <a:lnTo>
                  <a:pt x="256" y="1333"/>
                </a:lnTo>
                <a:lnTo>
                  <a:pt x="221" y="1470"/>
                </a:lnTo>
                <a:lnTo>
                  <a:pt x="189" y="1611"/>
                </a:lnTo>
                <a:lnTo>
                  <a:pt x="155" y="1752"/>
                </a:lnTo>
                <a:lnTo>
                  <a:pt x="126" y="1895"/>
                </a:lnTo>
                <a:lnTo>
                  <a:pt x="99" y="2036"/>
                </a:lnTo>
                <a:lnTo>
                  <a:pt x="73" y="2177"/>
                </a:lnTo>
                <a:lnTo>
                  <a:pt x="52" y="2318"/>
                </a:lnTo>
                <a:lnTo>
                  <a:pt x="33" y="2457"/>
                </a:lnTo>
                <a:lnTo>
                  <a:pt x="16" y="2591"/>
                </a:lnTo>
                <a:lnTo>
                  <a:pt x="6" y="2724"/>
                </a:lnTo>
                <a:lnTo>
                  <a:pt x="0" y="2724"/>
                </a:lnTo>
                <a:lnTo>
                  <a:pt x="10" y="2591"/>
                </a:lnTo>
                <a:lnTo>
                  <a:pt x="27" y="2457"/>
                </a:lnTo>
                <a:lnTo>
                  <a:pt x="46" y="2318"/>
                </a:lnTo>
                <a:lnTo>
                  <a:pt x="67" y="2177"/>
                </a:lnTo>
                <a:lnTo>
                  <a:pt x="92" y="2036"/>
                </a:lnTo>
                <a:lnTo>
                  <a:pt x="151" y="1750"/>
                </a:lnTo>
                <a:lnTo>
                  <a:pt x="183" y="1609"/>
                </a:lnTo>
                <a:lnTo>
                  <a:pt x="216" y="1468"/>
                </a:lnTo>
                <a:lnTo>
                  <a:pt x="250" y="1331"/>
                </a:lnTo>
                <a:lnTo>
                  <a:pt x="286" y="1195"/>
                </a:lnTo>
                <a:lnTo>
                  <a:pt x="322" y="1064"/>
                </a:lnTo>
                <a:lnTo>
                  <a:pt x="357" y="936"/>
                </a:lnTo>
                <a:lnTo>
                  <a:pt x="393" y="814"/>
                </a:lnTo>
                <a:lnTo>
                  <a:pt x="427" y="696"/>
                </a:lnTo>
                <a:lnTo>
                  <a:pt x="463" y="585"/>
                </a:lnTo>
                <a:lnTo>
                  <a:pt x="494" y="479"/>
                </a:lnTo>
                <a:lnTo>
                  <a:pt x="526" y="383"/>
                </a:lnTo>
                <a:lnTo>
                  <a:pt x="555" y="294"/>
                </a:lnTo>
                <a:lnTo>
                  <a:pt x="582" y="214"/>
                </a:lnTo>
                <a:lnTo>
                  <a:pt x="606" y="145"/>
                </a:lnTo>
                <a:lnTo>
                  <a:pt x="629" y="86"/>
                </a:lnTo>
                <a:lnTo>
                  <a:pt x="646" y="38"/>
                </a:lnTo>
                <a:lnTo>
                  <a:pt x="660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ïṧḷïḓê-Freeform 7"/>
          <p:cNvSpPr/>
          <p:nvPr/>
        </p:nvSpPr>
        <p:spPr bwMode="auto">
          <a:xfrm>
            <a:off x="6697667" y="3041386"/>
            <a:ext cx="1111195" cy="1336326"/>
          </a:xfrm>
          <a:custGeom>
            <a:avLst/>
            <a:gdLst/>
            <a:ahLst/>
            <a:cxnLst>
              <a:cxn ang="0">
                <a:pos x="888" y="0"/>
              </a:cxn>
              <a:cxn ang="0">
                <a:pos x="1063" y="33"/>
              </a:cxn>
              <a:cxn ang="0">
                <a:pos x="1231" y="109"/>
              </a:cxn>
              <a:cxn ang="0">
                <a:pos x="1376" y="221"/>
              </a:cxn>
              <a:cxn ang="0">
                <a:pos x="1488" y="359"/>
              </a:cxn>
              <a:cxn ang="0">
                <a:pos x="1566" y="515"/>
              </a:cxn>
              <a:cxn ang="0">
                <a:pos x="1608" y="685"/>
              </a:cxn>
              <a:cxn ang="0">
                <a:pos x="1610" y="862"/>
              </a:cxn>
              <a:cxn ang="0">
                <a:pos x="1574" y="1039"/>
              </a:cxn>
              <a:cxn ang="0">
                <a:pos x="1498" y="1209"/>
              </a:cxn>
              <a:cxn ang="0">
                <a:pos x="1395" y="1344"/>
              </a:cxn>
              <a:cxn ang="0">
                <a:pos x="1265" y="1464"/>
              </a:cxn>
              <a:cxn ang="0">
                <a:pos x="1113" y="1569"/>
              </a:cxn>
              <a:cxn ang="0">
                <a:pos x="949" y="1659"/>
              </a:cxn>
              <a:cxn ang="0">
                <a:pos x="781" y="1737"/>
              </a:cxn>
              <a:cxn ang="0">
                <a:pos x="617" y="1803"/>
              </a:cxn>
              <a:cxn ang="0">
                <a:pos x="463" y="1853"/>
              </a:cxn>
              <a:cxn ang="0">
                <a:pos x="331" y="1893"/>
              </a:cxn>
              <a:cxn ang="0">
                <a:pos x="225" y="1920"/>
              </a:cxn>
              <a:cxn ang="0">
                <a:pos x="158" y="1935"/>
              </a:cxn>
              <a:cxn ang="0">
                <a:pos x="133" y="1941"/>
              </a:cxn>
              <a:cxn ang="0">
                <a:pos x="127" y="1916"/>
              </a:cxn>
              <a:cxn ang="0">
                <a:pos x="108" y="1847"/>
              </a:cxn>
              <a:cxn ang="0">
                <a:pos x="85" y="1742"/>
              </a:cxn>
              <a:cxn ang="0">
                <a:pos x="57" y="1605"/>
              </a:cxn>
              <a:cxn ang="0">
                <a:pos x="32" y="1445"/>
              </a:cxn>
              <a:cxn ang="0">
                <a:pos x="11" y="1268"/>
              </a:cxn>
              <a:cxn ang="0">
                <a:pos x="0" y="1083"/>
              </a:cxn>
              <a:cxn ang="0">
                <a:pos x="5" y="896"/>
              </a:cxn>
              <a:cxn ang="0">
                <a:pos x="24" y="715"/>
              </a:cxn>
              <a:cxn ang="0">
                <a:pos x="68" y="545"/>
              </a:cxn>
              <a:cxn ang="0">
                <a:pos x="135" y="395"/>
              </a:cxn>
              <a:cxn ang="0">
                <a:pos x="249" y="248"/>
              </a:cxn>
              <a:cxn ang="0">
                <a:pos x="388" y="132"/>
              </a:cxn>
              <a:cxn ang="0">
                <a:pos x="543" y="50"/>
              </a:cxn>
              <a:cxn ang="0">
                <a:pos x="714" y="6"/>
              </a:cxn>
            </a:cxnLst>
            <a:rect l="0" t="0" r="r" b="b"/>
            <a:pathLst>
              <a:path w="1614" h="1941">
                <a:moveTo>
                  <a:pt x="802" y="0"/>
                </a:moveTo>
                <a:lnTo>
                  <a:pt x="888" y="0"/>
                </a:lnTo>
                <a:lnTo>
                  <a:pt x="977" y="12"/>
                </a:lnTo>
                <a:lnTo>
                  <a:pt x="1063" y="33"/>
                </a:lnTo>
                <a:lnTo>
                  <a:pt x="1149" y="67"/>
                </a:lnTo>
                <a:lnTo>
                  <a:pt x="1231" y="109"/>
                </a:lnTo>
                <a:lnTo>
                  <a:pt x="1307" y="162"/>
                </a:lnTo>
                <a:lnTo>
                  <a:pt x="1376" y="221"/>
                </a:lnTo>
                <a:lnTo>
                  <a:pt x="1437" y="288"/>
                </a:lnTo>
                <a:lnTo>
                  <a:pt x="1488" y="359"/>
                </a:lnTo>
                <a:lnTo>
                  <a:pt x="1532" y="435"/>
                </a:lnTo>
                <a:lnTo>
                  <a:pt x="1566" y="515"/>
                </a:lnTo>
                <a:lnTo>
                  <a:pt x="1591" y="599"/>
                </a:lnTo>
                <a:lnTo>
                  <a:pt x="1608" y="685"/>
                </a:lnTo>
                <a:lnTo>
                  <a:pt x="1614" y="774"/>
                </a:lnTo>
                <a:lnTo>
                  <a:pt x="1610" y="862"/>
                </a:lnTo>
                <a:lnTo>
                  <a:pt x="1597" y="953"/>
                </a:lnTo>
                <a:lnTo>
                  <a:pt x="1574" y="1039"/>
                </a:lnTo>
                <a:lnTo>
                  <a:pt x="1543" y="1125"/>
                </a:lnTo>
                <a:lnTo>
                  <a:pt x="1498" y="1209"/>
                </a:lnTo>
                <a:lnTo>
                  <a:pt x="1452" y="1279"/>
                </a:lnTo>
                <a:lnTo>
                  <a:pt x="1395" y="1344"/>
                </a:lnTo>
                <a:lnTo>
                  <a:pt x="1334" y="1405"/>
                </a:lnTo>
                <a:lnTo>
                  <a:pt x="1265" y="1464"/>
                </a:lnTo>
                <a:lnTo>
                  <a:pt x="1191" y="1519"/>
                </a:lnTo>
                <a:lnTo>
                  <a:pt x="1113" y="1569"/>
                </a:lnTo>
                <a:lnTo>
                  <a:pt x="1033" y="1615"/>
                </a:lnTo>
                <a:lnTo>
                  <a:pt x="949" y="1659"/>
                </a:lnTo>
                <a:lnTo>
                  <a:pt x="865" y="1699"/>
                </a:lnTo>
                <a:lnTo>
                  <a:pt x="781" y="1737"/>
                </a:lnTo>
                <a:lnTo>
                  <a:pt x="699" y="1771"/>
                </a:lnTo>
                <a:lnTo>
                  <a:pt x="617" y="1803"/>
                </a:lnTo>
                <a:lnTo>
                  <a:pt x="539" y="1830"/>
                </a:lnTo>
                <a:lnTo>
                  <a:pt x="463" y="1853"/>
                </a:lnTo>
                <a:lnTo>
                  <a:pt x="394" y="1874"/>
                </a:lnTo>
                <a:lnTo>
                  <a:pt x="331" y="1893"/>
                </a:lnTo>
                <a:lnTo>
                  <a:pt x="274" y="1908"/>
                </a:lnTo>
                <a:lnTo>
                  <a:pt x="225" y="1920"/>
                </a:lnTo>
                <a:lnTo>
                  <a:pt x="188" y="1929"/>
                </a:lnTo>
                <a:lnTo>
                  <a:pt x="158" y="1935"/>
                </a:lnTo>
                <a:lnTo>
                  <a:pt x="139" y="1939"/>
                </a:lnTo>
                <a:lnTo>
                  <a:pt x="133" y="1941"/>
                </a:lnTo>
                <a:lnTo>
                  <a:pt x="131" y="1935"/>
                </a:lnTo>
                <a:lnTo>
                  <a:pt x="127" y="1916"/>
                </a:lnTo>
                <a:lnTo>
                  <a:pt x="118" y="1887"/>
                </a:lnTo>
                <a:lnTo>
                  <a:pt x="108" y="1847"/>
                </a:lnTo>
                <a:lnTo>
                  <a:pt x="97" y="1798"/>
                </a:lnTo>
                <a:lnTo>
                  <a:pt x="85" y="1742"/>
                </a:lnTo>
                <a:lnTo>
                  <a:pt x="70" y="1676"/>
                </a:lnTo>
                <a:lnTo>
                  <a:pt x="57" y="1605"/>
                </a:lnTo>
                <a:lnTo>
                  <a:pt x="45" y="1527"/>
                </a:lnTo>
                <a:lnTo>
                  <a:pt x="32" y="1445"/>
                </a:lnTo>
                <a:lnTo>
                  <a:pt x="21" y="1359"/>
                </a:lnTo>
                <a:lnTo>
                  <a:pt x="11" y="1268"/>
                </a:lnTo>
                <a:lnTo>
                  <a:pt x="5" y="1176"/>
                </a:lnTo>
                <a:lnTo>
                  <a:pt x="0" y="1083"/>
                </a:lnTo>
                <a:lnTo>
                  <a:pt x="0" y="988"/>
                </a:lnTo>
                <a:lnTo>
                  <a:pt x="5" y="896"/>
                </a:lnTo>
                <a:lnTo>
                  <a:pt x="11" y="803"/>
                </a:lnTo>
                <a:lnTo>
                  <a:pt x="24" y="715"/>
                </a:lnTo>
                <a:lnTo>
                  <a:pt x="42" y="629"/>
                </a:lnTo>
                <a:lnTo>
                  <a:pt x="68" y="545"/>
                </a:lnTo>
                <a:lnTo>
                  <a:pt x="97" y="467"/>
                </a:lnTo>
                <a:lnTo>
                  <a:pt x="135" y="395"/>
                </a:lnTo>
                <a:lnTo>
                  <a:pt x="188" y="317"/>
                </a:lnTo>
                <a:lnTo>
                  <a:pt x="249" y="248"/>
                </a:lnTo>
                <a:lnTo>
                  <a:pt x="314" y="185"/>
                </a:lnTo>
                <a:lnTo>
                  <a:pt x="388" y="132"/>
                </a:lnTo>
                <a:lnTo>
                  <a:pt x="463" y="86"/>
                </a:lnTo>
                <a:lnTo>
                  <a:pt x="543" y="50"/>
                </a:lnTo>
                <a:lnTo>
                  <a:pt x="627" y="25"/>
                </a:lnTo>
                <a:lnTo>
                  <a:pt x="714" y="6"/>
                </a:lnTo>
                <a:lnTo>
                  <a:pt x="80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ïṧḷïḓê-Freeform 8"/>
          <p:cNvSpPr/>
          <p:nvPr/>
        </p:nvSpPr>
        <p:spPr bwMode="auto">
          <a:xfrm>
            <a:off x="5744385" y="4246213"/>
            <a:ext cx="616872" cy="19015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7" y="158"/>
              </a:cxn>
              <a:cxn ang="0">
                <a:pos x="136" y="322"/>
              </a:cxn>
              <a:cxn ang="0">
                <a:pos x="210" y="492"/>
              </a:cxn>
              <a:cxn ang="0">
                <a:pos x="284" y="671"/>
              </a:cxn>
              <a:cxn ang="0">
                <a:pos x="359" y="854"/>
              </a:cxn>
              <a:cxn ang="0">
                <a:pos x="435" y="1045"/>
              </a:cxn>
              <a:cxn ang="0">
                <a:pos x="511" y="1241"/>
              </a:cxn>
              <a:cxn ang="0">
                <a:pos x="582" y="1443"/>
              </a:cxn>
              <a:cxn ang="0">
                <a:pos x="652" y="1649"/>
              </a:cxn>
              <a:cxn ang="0">
                <a:pos x="715" y="1862"/>
              </a:cxn>
              <a:cxn ang="0">
                <a:pos x="772" y="2080"/>
              </a:cxn>
              <a:cxn ang="0">
                <a:pos x="822" y="2301"/>
              </a:cxn>
              <a:cxn ang="0">
                <a:pos x="864" y="2531"/>
              </a:cxn>
              <a:cxn ang="0">
                <a:pos x="896" y="2762"/>
              </a:cxn>
              <a:cxn ang="0">
                <a:pos x="890" y="2762"/>
              </a:cxn>
              <a:cxn ang="0">
                <a:pos x="858" y="2531"/>
              </a:cxn>
              <a:cxn ang="0">
                <a:pos x="816" y="2303"/>
              </a:cxn>
              <a:cxn ang="0">
                <a:pos x="765" y="2080"/>
              </a:cxn>
              <a:cxn ang="0">
                <a:pos x="709" y="1864"/>
              </a:cxn>
              <a:cxn ang="0">
                <a:pos x="646" y="1651"/>
              </a:cxn>
              <a:cxn ang="0">
                <a:pos x="578" y="1445"/>
              </a:cxn>
              <a:cxn ang="0">
                <a:pos x="505" y="1243"/>
              </a:cxn>
              <a:cxn ang="0">
                <a:pos x="431" y="1048"/>
              </a:cxn>
              <a:cxn ang="0">
                <a:pos x="355" y="858"/>
              </a:cxn>
              <a:cxn ang="0">
                <a:pos x="279" y="673"/>
              </a:cxn>
              <a:cxn ang="0">
                <a:pos x="206" y="496"/>
              </a:cxn>
              <a:cxn ang="0">
                <a:pos x="132" y="324"/>
              </a:cxn>
              <a:cxn ang="0">
                <a:pos x="63" y="160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896" h="2762">
                <a:moveTo>
                  <a:pt x="4" y="0"/>
                </a:moveTo>
                <a:lnTo>
                  <a:pt x="67" y="158"/>
                </a:lnTo>
                <a:lnTo>
                  <a:pt x="136" y="322"/>
                </a:lnTo>
                <a:lnTo>
                  <a:pt x="210" y="492"/>
                </a:lnTo>
                <a:lnTo>
                  <a:pt x="284" y="671"/>
                </a:lnTo>
                <a:lnTo>
                  <a:pt x="359" y="854"/>
                </a:lnTo>
                <a:lnTo>
                  <a:pt x="435" y="1045"/>
                </a:lnTo>
                <a:lnTo>
                  <a:pt x="511" y="1241"/>
                </a:lnTo>
                <a:lnTo>
                  <a:pt x="582" y="1443"/>
                </a:lnTo>
                <a:lnTo>
                  <a:pt x="652" y="1649"/>
                </a:lnTo>
                <a:lnTo>
                  <a:pt x="715" y="1862"/>
                </a:lnTo>
                <a:lnTo>
                  <a:pt x="772" y="2080"/>
                </a:lnTo>
                <a:lnTo>
                  <a:pt x="822" y="2301"/>
                </a:lnTo>
                <a:lnTo>
                  <a:pt x="864" y="2531"/>
                </a:lnTo>
                <a:lnTo>
                  <a:pt x="896" y="2762"/>
                </a:lnTo>
                <a:lnTo>
                  <a:pt x="890" y="2762"/>
                </a:lnTo>
                <a:lnTo>
                  <a:pt x="858" y="2531"/>
                </a:lnTo>
                <a:lnTo>
                  <a:pt x="816" y="2303"/>
                </a:lnTo>
                <a:lnTo>
                  <a:pt x="765" y="2080"/>
                </a:lnTo>
                <a:lnTo>
                  <a:pt x="709" y="1864"/>
                </a:lnTo>
                <a:lnTo>
                  <a:pt x="646" y="1651"/>
                </a:lnTo>
                <a:lnTo>
                  <a:pt x="578" y="1445"/>
                </a:lnTo>
                <a:lnTo>
                  <a:pt x="505" y="1243"/>
                </a:lnTo>
                <a:lnTo>
                  <a:pt x="431" y="1048"/>
                </a:lnTo>
                <a:lnTo>
                  <a:pt x="355" y="858"/>
                </a:lnTo>
                <a:lnTo>
                  <a:pt x="279" y="673"/>
                </a:lnTo>
                <a:lnTo>
                  <a:pt x="206" y="496"/>
                </a:lnTo>
                <a:lnTo>
                  <a:pt x="132" y="324"/>
                </a:lnTo>
                <a:lnTo>
                  <a:pt x="63" y="160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ïṧḷïḓê-Freeform 9"/>
          <p:cNvSpPr/>
          <p:nvPr/>
        </p:nvSpPr>
        <p:spPr bwMode="auto">
          <a:xfrm>
            <a:off x="4686558" y="2785962"/>
            <a:ext cx="1259217" cy="1562834"/>
          </a:xfrm>
          <a:custGeom>
            <a:avLst/>
            <a:gdLst/>
            <a:ahLst/>
            <a:cxnLst>
              <a:cxn ang="0">
                <a:pos x="955" y="0"/>
              </a:cxn>
              <a:cxn ang="0">
                <a:pos x="1138" y="32"/>
              </a:cxn>
              <a:cxn ang="0">
                <a:pos x="1313" y="101"/>
              </a:cxn>
              <a:cxn ang="0">
                <a:pos x="1471" y="205"/>
              </a:cxn>
              <a:cxn ang="0">
                <a:pos x="1608" y="341"/>
              </a:cxn>
              <a:cxn ang="0">
                <a:pos x="1715" y="507"/>
              </a:cxn>
              <a:cxn ang="0">
                <a:pos x="1778" y="672"/>
              </a:cxn>
              <a:cxn ang="0">
                <a:pos x="1814" y="852"/>
              </a:cxn>
              <a:cxn ang="0">
                <a:pos x="1829" y="1044"/>
              </a:cxn>
              <a:cxn ang="0">
                <a:pos x="1822" y="1240"/>
              </a:cxn>
              <a:cxn ang="0">
                <a:pos x="1803" y="1433"/>
              </a:cxn>
              <a:cxn ang="0">
                <a:pos x="1772" y="1620"/>
              </a:cxn>
              <a:cxn ang="0">
                <a:pos x="1734" y="1795"/>
              </a:cxn>
              <a:cxn ang="0">
                <a:pos x="1694" y="1951"/>
              </a:cxn>
              <a:cxn ang="0">
                <a:pos x="1656" y="2081"/>
              </a:cxn>
              <a:cxn ang="0">
                <a:pos x="1624" y="2182"/>
              </a:cxn>
              <a:cxn ang="0">
                <a:pos x="1601" y="2247"/>
              </a:cxn>
              <a:cxn ang="0">
                <a:pos x="1593" y="2270"/>
              </a:cxn>
              <a:cxn ang="0">
                <a:pos x="1570" y="2264"/>
              </a:cxn>
              <a:cxn ang="0">
                <a:pos x="1502" y="2243"/>
              </a:cxn>
              <a:cxn ang="0">
                <a:pos x="1401" y="2207"/>
              </a:cxn>
              <a:cxn ang="0">
                <a:pos x="1273" y="2159"/>
              </a:cxn>
              <a:cxn ang="0">
                <a:pos x="1124" y="2098"/>
              </a:cxn>
              <a:cxn ang="0">
                <a:pos x="960" y="2024"/>
              </a:cxn>
              <a:cxn ang="0">
                <a:pos x="791" y="1938"/>
              </a:cxn>
              <a:cxn ang="0">
                <a:pos x="623" y="1839"/>
              </a:cxn>
              <a:cxn ang="0">
                <a:pos x="461" y="1728"/>
              </a:cxn>
              <a:cxn ang="0">
                <a:pos x="316" y="1606"/>
              </a:cxn>
              <a:cxn ang="0">
                <a:pos x="192" y="1473"/>
              </a:cxn>
              <a:cxn ang="0">
                <a:pos x="99" y="1328"/>
              </a:cxn>
              <a:cxn ang="0">
                <a:pos x="27" y="1143"/>
              </a:cxn>
              <a:cxn ang="0">
                <a:pos x="0" y="951"/>
              </a:cxn>
              <a:cxn ang="0">
                <a:pos x="9" y="764"/>
              </a:cxn>
              <a:cxn ang="0">
                <a:pos x="57" y="581"/>
              </a:cxn>
              <a:cxn ang="0">
                <a:pos x="139" y="415"/>
              </a:cxn>
              <a:cxn ang="0">
                <a:pos x="257" y="268"/>
              </a:cxn>
              <a:cxn ang="0">
                <a:pos x="404" y="146"/>
              </a:cxn>
              <a:cxn ang="0">
                <a:pos x="581" y="55"/>
              </a:cxn>
              <a:cxn ang="0">
                <a:pos x="766" y="9"/>
              </a:cxn>
            </a:cxnLst>
            <a:rect l="0" t="0" r="r" b="b"/>
            <a:pathLst>
              <a:path w="1829" h="2270">
                <a:moveTo>
                  <a:pt x="861" y="0"/>
                </a:moveTo>
                <a:lnTo>
                  <a:pt x="955" y="0"/>
                </a:lnTo>
                <a:lnTo>
                  <a:pt x="1048" y="13"/>
                </a:lnTo>
                <a:lnTo>
                  <a:pt x="1138" y="32"/>
                </a:lnTo>
                <a:lnTo>
                  <a:pt x="1229" y="61"/>
                </a:lnTo>
                <a:lnTo>
                  <a:pt x="1313" y="101"/>
                </a:lnTo>
                <a:lnTo>
                  <a:pt x="1395" y="148"/>
                </a:lnTo>
                <a:lnTo>
                  <a:pt x="1471" y="205"/>
                </a:lnTo>
                <a:lnTo>
                  <a:pt x="1542" y="268"/>
                </a:lnTo>
                <a:lnTo>
                  <a:pt x="1608" y="341"/>
                </a:lnTo>
                <a:lnTo>
                  <a:pt x="1664" y="421"/>
                </a:lnTo>
                <a:lnTo>
                  <a:pt x="1715" y="507"/>
                </a:lnTo>
                <a:lnTo>
                  <a:pt x="1751" y="587"/>
                </a:lnTo>
                <a:lnTo>
                  <a:pt x="1778" y="672"/>
                </a:lnTo>
                <a:lnTo>
                  <a:pt x="1799" y="760"/>
                </a:lnTo>
                <a:lnTo>
                  <a:pt x="1814" y="852"/>
                </a:lnTo>
                <a:lnTo>
                  <a:pt x="1824" y="947"/>
                </a:lnTo>
                <a:lnTo>
                  <a:pt x="1829" y="1044"/>
                </a:lnTo>
                <a:lnTo>
                  <a:pt x="1826" y="1141"/>
                </a:lnTo>
                <a:lnTo>
                  <a:pt x="1822" y="1240"/>
                </a:lnTo>
                <a:lnTo>
                  <a:pt x="1814" y="1336"/>
                </a:lnTo>
                <a:lnTo>
                  <a:pt x="1803" y="1433"/>
                </a:lnTo>
                <a:lnTo>
                  <a:pt x="1789" y="1528"/>
                </a:lnTo>
                <a:lnTo>
                  <a:pt x="1772" y="1620"/>
                </a:lnTo>
                <a:lnTo>
                  <a:pt x="1753" y="1711"/>
                </a:lnTo>
                <a:lnTo>
                  <a:pt x="1734" y="1795"/>
                </a:lnTo>
                <a:lnTo>
                  <a:pt x="1715" y="1875"/>
                </a:lnTo>
                <a:lnTo>
                  <a:pt x="1694" y="1951"/>
                </a:lnTo>
                <a:lnTo>
                  <a:pt x="1675" y="2020"/>
                </a:lnTo>
                <a:lnTo>
                  <a:pt x="1656" y="2081"/>
                </a:lnTo>
                <a:lnTo>
                  <a:pt x="1639" y="2136"/>
                </a:lnTo>
                <a:lnTo>
                  <a:pt x="1624" y="2182"/>
                </a:lnTo>
                <a:lnTo>
                  <a:pt x="1612" y="2220"/>
                </a:lnTo>
                <a:lnTo>
                  <a:pt x="1601" y="2247"/>
                </a:lnTo>
                <a:lnTo>
                  <a:pt x="1595" y="2264"/>
                </a:lnTo>
                <a:lnTo>
                  <a:pt x="1593" y="2270"/>
                </a:lnTo>
                <a:lnTo>
                  <a:pt x="1587" y="2268"/>
                </a:lnTo>
                <a:lnTo>
                  <a:pt x="1570" y="2264"/>
                </a:lnTo>
                <a:lnTo>
                  <a:pt x="1540" y="2253"/>
                </a:lnTo>
                <a:lnTo>
                  <a:pt x="1502" y="2243"/>
                </a:lnTo>
                <a:lnTo>
                  <a:pt x="1456" y="2226"/>
                </a:lnTo>
                <a:lnTo>
                  <a:pt x="1401" y="2207"/>
                </a:lnTo>
                <a:lnTo>
                  <a:pt x="1340" y="2184"/>
                </a:lnTo>
                <a:lnTo>
                  <a:pt x="1273" y="2159"/>
                </a:lnTo>
                <a:lnTo>
                  <a:pt x="1202" y="2129"/>
                </a:lnTo>
                <a:lnTo>
                  <a:pt x="1124" y="2098"/>
                </a:lnTo>
                <a:lnTo>
                  <a:pt x="1044" y="2062"/>
                </a:lnTo>
                <a:lnTo>
                  <a:pt x="960" y="2024"/>
                </a:lnTo>
                <a:lnTo>
                  <a:pt x="875" y="1982"/>
                </a:lnTo>
                <a:lnTo>
                  <a:pt x="791" y="1938"/>
                </a:lnTo>
                <a:lnTo>
                  <a:pt x="705" y="1890"/>
                </a:lnTo>
                <a:lnTo>
                  <a:pt x="623" y="1839"/>
                </a:lnTo>
                <a:lnTo>
                  <a:pt x="541" y="1784"/>
                </a:lnTo>
                <a:lnTo>
                  <a:pt x="461" y="1728"/>
                </a:lnTo>
                <a:lnTo>
                  <a:pt x="385" y="1669"/>
                </a:lnTo>
                <a:lnTo>
                  <a:pt x="316" y="1606"/>
                </a:lnTo>
                <a:lnTo>
                  <a:pt x="250" y="1540"/>
                </a:lnTo>
                <a:lnTo>
                  <a:pt x="192" y="1473"/>
                </a:lnTo>
                <a:lnTo>
                  <a:pt x="141" y="1401"/>
                </a:lnTo>
                <a:lnTo>
                  <a:pt x="99" y="1328"/>
                </a:lnTo>
                <a:lnTo>
                  <a:pt x="59" y="1235"/>
                </a:lnTo>
                <a:lnTo>
                  <a:pt x="27" y="1143"/>
                </a:lnTo>
                <a:lnTo>
                  <a:pt x="9" y="1046"/>
                </a:lnTo>
                <a:lnTo>
                  <a:pt x="0" y="951"/>
                </a:lnTo>
                <a:lnTo>
                  <a:pt x="0" y="857"/>
                </a:lnTo>
                <a:lnTo>
                  <a:pt x="9" y="764"/>
                </a:lnTo>
                <a:lnTo>
                  <a:pt x="27" y="672"/>
                </a:lnTo>
                <a:lnTo>
                  <a:pt x="57" y="581"/>
                </a:lnTo>
                <a:lnTo>
                  <a:pt x="95" y="497"/>
                </a:lnTo>
                <a:lnTo>
                  <a:pt x="139" y="415"/>
                </a:lnTo>
                <a:lnTo>
                  <a:pt x="194" y="337"/>
                </a:lnTo>
                <a:lnTo>
                  <a:pt x="257" y="268"/>
                </a:lnTo>
                <a:lnTo>
                  <a:pt x="326" y="202"/>
                </a:lnTo>
                <a:lnTo>
                  <a:pt x="404" y="146"/>
                </a:lnTo>
                <a:lnTo>
                  <a:pt x="490" y="95"/>
                </a:lnTo>
                <a:lnTo>
                  <a:pt x="581" y="55"/>
                </a:lnTo>
                <a:lnTo>
                  <a:pt x="673" y="26"/>
                </a:lnTo>
                <a:lnTo>
                  <a:pt x="766" y="9"/>
                </a:lnTo>
                <a:lnTo>
                  <a:pt x="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ïṧḷïḓê-Freeform 10"/>
          <p:cNvSpPr/>
          <p:nvPr/>
        </p:nvSpPr>
        <p:spPr bwMode="auto">
          <a:xfrm>
            <a:off x="5828379" y="5203191"/>
            <a:ext cx="532878" cy="94458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2" y="45"/>
              </a:cxn>
              <a:cxn ang="0">
                <a:pos x="86" y="95"/>
              </a:cxn>
              <a:cxn ang="0">
                <a:pos x="138" y="154"/>
              </a:cxn>
              <a:cxn ang="0">
                <a:pos x="193" y="219"/>
              </a:cxn>
              <a:cxn ang="0">
                <a:pos x="254" y="293"/>
              </a:cxn>
              <a:cxn ang="0">
                <a:pos x="315" y="373"/>
              </a:cxn>
              <a:cxn ang="0">
                <a:pos x="378" y="461"/>
              </a:cxn>
              <a:cxn ang="0">
                <a:pos x="441" y="554"/>
              </a:cxn>
              <a:cxn ang="0">
                <a:pos x="503" y="655"/>
              </a:cxn>
              <a:cxn ang="0">
                <a:pos x="561" y="760"/>
              </a:cxn>
              <a:cxn ang="0">
                <a:pos x="618" y="871"/>
              </a:cxn>
              <a:cxn ang="0">
                <a:pos x="667" y="989"/>
              </a:cxn>
              <a:cxn ang="0">
                <a:pos x="711" y="1111"/>
              </a:cxn>
              <a:cxn ang="0">
                <a:pos x="747" y="1239"/>
              </a:cxn>
              <a:cxn ang="0">
                <a:pos x="774" y="1372"/>
              </a:cxn>
              <a:cxn ang="0">
                <a:pos x="768" y="1372"/>
              </a:cxn>
              <a:cxn ang="0">
                <a:pos x="740" y="1239"/>
              </a:cxn>
              <a:cxn ang="0">
                <a:pos x="704" y="1113"/>
              </a:cxn>
              <a:cxn ang="0">
                <a:pos x="660" y="989"/>
              </a:cxn>
              <a:cxn ang="0">
                <a:pos x="612" y="873"/>
              </a:cxn>
              <a:cxn ang="0">
                <a:pos x="557" y="762"/>
              </a:cxn>
              <a:cxn ang="0">
                <a:pos x="498" y="657"/>
              </a:cxn>
              <a:cxn ang="0">
                <a:pos x="435" y="556"/>
              </a:cxn>
              <a:cxn ang="0">
                <a:pos x="374" y="463"/>
              </a:cxn>
              <a:cxn ang="0">
                <a:pos x="311" y="377"/>
              </a:cxn>
              <a:cxn ang="0">
                <a:pos x="248" y="297"/>
              </a:cxn>
              <a:cxn ang="0">
                <a:pos x="189" y="223"/>
              </a:cxn>
              <a:cxn ang="0">
                <a:pos x="134" y="158"/>
              </a:cxn>
              <a:cxn ang="0">
                <a:pos x="82" y="99"/>
              </a:cxn>
              <a:cxn ang="0">
                <a:pos x="37" y="49"/>
              </a:cxn>
              <a:cxn ang="0">
                <a:pos x="0" y="5"/>
              </a:cxn>
              <a:cxn ang="0">
                <a:pos x="4" y="0"/>
              </a:cxn>
            </a:cxnLst>
            <a:rect l="0" t="0" r="r" b="b"/>
            <a:pathLst>
              <a:path w="774" h="1372">
                <a:moveTo>
                  <a:pt x="4" y="0"/>
                </a:moveTo>
                <a:lnTo>
                  <a:pt x="42" y="45"/>
                </a:lnTo>
                <a:lnTo>
                  <a:pt x="86" y="95"/>
                </a:lnTo>
                <a:lnTo>
                  <a:pt x="138" y="154"/>
                </a:lnTo>
                <a:lnTo>
                  <a:pt x="193" y="219"/>
                </a:lnTo>
                <a:lnTo>
                  <a:pt x="254" y="293"/>
                </a:lnTo>
                <a:lnTo>
                  <a:pt x="315" y="373"/>
                </a:lnTo>
                <a:lnTo>
                  <a:pt x="378" y="461"/>
                </a:lnTo>
                <a:lnTo>
                  <a:pt x="441" y="554"/>
                </a:lnTo>
                <a:lnTo>
                  <a:pt x="503" y="655"/>
                </a:lnTo>
                <a:lnTo>
                  <a:pt x="561" y="760"/>
                </a:lnTo>
                <a:lnTo>
                  <a:pt x="618" y="871"/>
                </a:lnTo>
                <a:lnTo>
                  <a:pt x="667" y="989"/>
                </a:lnTo>
                <a:lnTo>
                  <a:pt x="711" y="1111"/>
                </a:lnTo>
                <a:lnTo>
                  <a:pt x="747" y="1239"/>
                </a:lnTo>
                <a:lnTo>
                  <a:pt x="774" y="1372"/>
                </a:lnTo>
                <a:lnTo>
                  <a:pt x="768" y="1372"/>
                </a:lnTo>
                <a:lnTo>
                  <a:pt x="740" y="1239"/>
                </a:lnTo>
                <a:lnTo>
                  <a:pt x="704" y="1113"/>
                </a:lnTo>
                <a:lnTo>
                  <a:pt x="660" y="989"/>
                </a:lnTo>
                <a:lnTo>
                  <a:pt x="612" y="873"/>
                </a:lnTo>
                <a:lnTo>
                  <a:pt x="557" y="762"/>
                </a:lnTo>
                <a:lnTo>
                  <a:pt x="498" y="657"/>
                </a:lnTo>
                <a:lnTo>
                  <a:pt x="435" y="556"/>
                </a:lnTo>
                <a:lnTo>
                  <a:pt x="374" y="463"/>
                </a:lnTo>
                <a:lnTo>
                  <a:pt x="311" y="377"/>
                </a:lnTo>
                <a:lnTo>
                  <a:pt x="248" y="297"/>
                </a:lnTo>
                <a:lnTo>
                  <a:pt x="189" y="223"/>
                </a:lnTo>
                <a:lnTo>
                  <a:pt x="134" y="158"/>
                </a:lnTo>
                <a:lnTo>
                  <a:pt x="82" y="99"/>
                </a:lnTo>
                <a:lnTo>
                  <a:pt x="37" y="4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ïṧḷïḓê-Freeform 11"/>
          <p:cNvSpPr/>
          <p:nvPr/>
        </p:nvSpPr>
        <p:spPr bwMode="auto">
          <a:xfrm>
            <a:off x="4825741" y="4351487"/>
            <a:ext cx="1071952" cy="963174"/>
          </a:xfrm>
          <a:custGeom>
            <a:avLst/>
            <a:gdLst/>
            <a:ahLst/>
            <a:cxnLst>
              <a:cxn ang="0">
                <a:pos x="709" y="0"/>
              </a:cxn>
              <a:cxn ang="0">
                <a:pos x="869" y="29"/>
              </a:cxn>
              <a:cxn ang="0">
                <a:pos x="1019" y="99"/>
              </a:cxn>
              <a:cxn ang="0">
                <a:pos x="1151" y="202"/>
              </a:cxn>
              <a:cxn ang="0">
                <a:pos x="1256" y="334"/>
              </a:cxn>
              <a:cxn ang="0">
                <a:pos x="1343" y="490"/>
              </a:cxn>
              <a:cxn ang="0">
                <a:pos x="1410" y="660"/>
              </a:cxn>
              <a:cxn ang="0">
                <a:pos x="1463" y="833"/>
              </a:cxn>
              <a:cxn ang="0">
                <a:pos x="1503" y="997"/>
              </a:cxn>
              <a:cxn ang="0">
                <a:pos x="1530" y="1142"/>
              </a:cxn>
              <a:cxn ang="0">
                <a:pos x="1547" y="1260"/>
              </a:cxn>
              <a:cxn ang="0">
                <a:pos x="1555" y="1338"/>
              </a:cxn>
              <a:cxn ang="0">
                <a:pos x="1557" y="1365"/>
              </a:cxn>
              <a:cxn ang="0">
                <a:pos x="1532" y="1369"/>
              </a:cxn>
              <a:cxn ang="0">
                <a:pos x="1460" y="1378"/>
              </a:cxn>
              <a:cxn ang="0">
                <a:pos x="1351" y="1388"/>
              </a:cxn>
              <a:cxn ang="0">
                <a:pos x="1214" y="1397"/>
              </a:cxn>
              <a:cxn ang="0">
                <a:pos x="1057" y="1399"/>
              </a:cxn>
              <a:cxn ang="0">
                <a:pos x="888" y="1390"/>
              </a:cxn>
              <a:cxn ang="0">
                <a:pos x="716" y="1371"/>
              </a:cxn>
              <a:cxn ang="0">
                <a:pos x="547" y="1336"/>
              </a:cxn>
              <a:cxn ang="0">
                <a:pos x="394" y="1279"/>
              </a:cxn>
              <a:cxn ang="0">
                <a:pos x="263" y="1199"/>
              </a:cxn>
              <a:cxn ang="0">
                <a:pos x="143" y="1079"/>
              </a:cxn>
              <a:cxn ang="0">
                <a:pos x="59" y="940"/>
              </a:cxn>
              <a:cxn ang="0">
                <a:pos x="11" y="789"/>
              </a:cxn>
              <a:cxn ang="0">
                <a:pos x="0" y="629"/>
              </a:cxn>
              <a:cxn ang="0">
                <a:pos x="28" y="471"/>
              </a:cxn>
              <a:cxn ang="0">
                <a:pos x="93" y="322"/>
              </a:cxn>
              <a:cxn ang="0">
                <a:pos x="198" y="189"/>
              </a:cxn>
              <a:cxn ang="0">
                <a:pos x="326" y="90"/>
              </a:cxn>
              <a:cxn ang="0">
                <a:pos x="474" y="27"/>
              </a:cxn>
              <a:cxn ang="0">
                <a:pos x="629" y="0"/>
              </a:cxn>
            </a:cxnLst>
            <a:rect l="0" t="0" r="r" b="b"/>
            <a:pathLst>
              <a:path w="1557" h="1399">
                <a:moveTo>
                  <a:pt x="629" y="0"/>
                </a:moveTo>
                <a:lnTo>
                  <a:pt x="709" y="0"/>
                </a:lnTo>
                <a:lnTo>
                  <a:pt x="789" y="10"/>
                </a:lnTo>
                <a:lnTo>
                  <a:pt x="869" y="29"/>
                </a:lnTo>
                <a:lnTo>
                  <a:pt x="945" y="59"/>
                </a:lnTo>
                <a:lnTo>
                  <a:pt x="1019" y="99"/>
                </a:lnTo>
                <a:lnTo>
                  <a:pt x="1090" y="147"/>
                </a:lnTo>
                <a:lnTo>
                  <a:pt x="1151" y="202"/>
                </a:lnTo>
                <a:lnTo>
                  <a:pt x="1206" y="265"/>
                </a:lnTo>
                <a:lnTo>
                  <a:pt x="1256" y="334"/>
                </a:lnTo>
                <a:lnTo>
                  <a:pt x="1303" y="410"/>
                </a:lnTo>
                <a:lnTo>
                  <a:pt x="1343" y="490"/>
                </a:lnTo>
                <a:lnTo>
                  <a:pt x="1378" y="574"/>
                </a:lnTo>
                <a:lnTo>
                  <a:pt x="1410" y="660"/>
                </a:lnTo>
                <a:lnTo>
                  <a:pt x="1439" y="746"/>
                </a:lnTo>
                <a:lnTo>
                  <a:pt x="1463" y="833"/>
                </a:lnTo>
                <a:lnTo>
                  <a:pt x="1484" y="915"/>
                </a:lnTo>
                <a:lnTo>
                  <a:pt x="1503" y="997"/>
                </a:lnTo>
                <a:lnTo>
                  <a:pt x="1517" y="1073"/>
                </a:lnTo>
                <a:lnTo>
                  <a:pt x="1530" y="1142"/>
                </a:lnTo>
                <a:lnTo>
                  <a:pt x="1538" y="1205"/>
                </a:lnTo>
                <a:lnTo>
                  <a:pt x="1547" y="1260"/>
                </a:lnTo>
                <a:lnTo>
                  <a:pt x="1551" y="1304"/>
                </a:lnTo>
                <a:lnTo>
                  <a:pt x="1555" y="1338"/>
                </a:lnTo>
                <a:lnTo>
                  <a:pt x="1557" y="1359"/>
                </a:lnTo>
                <a:lnTo>
                  <a:pt x="1557" y="1365"/>
                </a:lnTo>
                <a:lnTo>
                  <a:pt x="1551" y="1365"/>
                </a:lnTo>
                <a:lnTo>
                  <a:pt x="1532" y="1369"/>
                </a:lnTo>
                <a:lnTo>
                  <a:pt x="1500" y="1373"/>
                </a:lnTo>
                <a:lnTo>
                  <a:pt x="1460" y="1378"/>
                </a:lnTo>
                <a:lnTo>
                  <a:pt x="1410" y="1382"/>
                </a:lnTo>
                <a:lnTo>
                  <a:pt x="1351" y="1388"/>
                </a:lnTo>
                <a:lnTo>
                  <a:pt x="1286" y="1392"/>
                </a:lnTo>
                <a:lnTo>
                  <a:pt x="1214" y="1397"/>
                </a:lnTo>
                <a:lnTo>
                  <a:pt x="1139" y="1399"/>
                </a:lnTo>
                <a:lnTo>
                  <a:pt x="1057" y="1399"/>
                </a:lnTo>
                <a:lnTo>
                  <a:pt x="972" y="1397"/>
                </a:lnTo>
                <a:lnTo>
                  <a:pt x="888" y="1390"/>
                </a:lnTo>
                <a:lnTo>
                  <a:pt x="802" y="1382"/>
                </a:lnTo>
                <a:lnTo>
                  <a:pt x="716" y="1371"/>
                </a:lnTo>
                <a:lnTo>
                  <a:pt x="631" y="1354"/>
                </a:lnTo>
                <a:lnTo>
                  <a:pt x="547" y="1336"/>
                </a:lnTo>
                <a:lnTo>
                  <a:pt x="469" y="1310"/>
                </a:lnTo>
                <a:lnTo>
                  <a:pt x="394" y="1279"/>
                </a:lnTo>
                <a:lnTo>
                  <a:pt x="326" y="1241"/>
                </a:lnTo>
                <a:lnTo>
                  <a:pt x="263" y="1199"/>
                </a:lnTo>
                <a:lnTo>
                  <a:pt x="200" y="1142"/>
                </a:lnTo>
                <a:lnTo>
                  <a:pt x="143" y="1079"/>
                </a:lnTo>
                <a:lnTo>
                  <a:pt x="97" y="1012"/>
                </a:lnTo>
                <a:lnTo>
                  <a:pt x="59" y="940"/>
                </a:lnTo>
                <a:lnTo>
                  <a:pt x="30" y="864"/>
                </a:lnTo>
                <a:lnTo>
                  <a:pt x="11" y="789"/>
                </a:lnTo>
                <a:lnTo>
                  <a:pt x="0" y="709"/>
                </a:lnTo>
                <a:lnTo>
                  <a:pt x="0" y="629"/>
                </a:lnTo>
                <a:lnTo>
                  <a:pt x="9" y="549"/>
                </a:lnTo>
                <a:lnTo>
                  <a:pt x="28" y="471"/>
                </a:lnTo>
                <a:lnTo>
                  <a:pt x="55" y="395"/>
                </a:lnTo>
                <a:lnTo>
                  <a:pt x="93" y="322"/>
                </a:lnTo>
                <a:lnTo>
                  <a:pt x="141" y="252"/>
                </a:lnTo>
                <a:lnTo>
                  <a:pt x="198" y="189"/>
                </a:lnTo>
                <a:lnTo>
                  <a:pt x="259" y="136"/>
                </a:lnTo>
                <a:lnTo>
                  <a:pt x="326" y="90"/>
                </a:lnTo>
                <a:lnTo>
                  <a:pt x="398" y="54"/>
                </a:lnTo>
                <a:lnTo>
                  <a:pt x="474" y="27"/>
                </a:lnTo>
                <a:lnTo>
                  <a:pt x="549" y="8"/>
                </a:lnTo>
                <a:lnTo>
                  <a:pt x="62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" name="ïṧḷïḓê-Rectangle 50"/>
          <p:cNvSpPr/>
          <p:nvPr/>
        </p:nvSpPr>
        <p:spPr bwMode="auto">
          <a:xfrm>
            <a:off x="494833" y="1920532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  <a:endParaRPr lang="zh-CN" altLang="en-US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2" name="ïṧḷïḓê-文本框 23"/>
          <p:cNvSpPr txBox="1"/>
          <p:nvPr/>
        </p:nvSpPr>
        <p:spPr bwMode="auto">
          <a:xfrm>
            <a:off x="494833" y="1641819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3" name="ïṧḷïḓê-Rounded Rectangle 52"/>
          <p:cNvSpPr/>
          <p:nvPr/>
        </p:nvSpPr>
        <p:spPr bwMode="auto">
          <a:xfrm>
            <a:off x="3215321" y="1658006"/>
            <a:ext cx="504056" cy="504056"/>
          </a:xfrm>
          <a:prstGeom prst="roundRect">
            <a:avLst>
              <a:gd name="adj" fmla="val 11236"/>
            </a:avLst>
          </a:prstGeom>
          <a:solidFill>
            <a:schemeClr val="accent1">
              <a:lumMod val="100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4" name="ïṧḷïḓê-Freeform 53"/>
          <p:cNvSpPr>
            <a:spLocks noChangeAspect="1"/>
          </p:cNvSpPr>
          <p:nvPr/>
        </p:nvSpPr>
        <p:spPr bwMode="auto">
          <a:xfrm>
            <a:off x="3298865" y="1749352"/>
            <a:ext cx="336969" cy="32136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6" name="îṣļîḑé-Rounded Rectangle 45"/>
          <p:cNvSpPr/>
          <p:nvPr/>
        </p:nvSpPr>
        <p:spPr bwMode="auto">
          <a:xfrm>
            <a:off x="8656304" y="2749119"/>
            <a:ext cx="504056" cy="504056"/>
          </a:xfrm>
          <a:prstGeom prst="roundRect">
            <a:avLst>
              <a:gd name="adj" fmla="val 11236"/>
            </a:avLst>
          </a:prstGeom>
          <a:solidFill>
            <a:schemeClr val="accent4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9" name="îṣļîḑé-Rectangle 48"/>
          <p:cNvSpPr/>
          <p:nvPr/>
        </p:nvSpPr>
        <p:spPr bwMode="auto">
          <a:xfrm>
            <a:off x="8993273" y="3011645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</a:p>
        </p:txBody>
      </p:sp>
      <p:sp>
        <p:nvSpPr>
          <p:cNvPr id="50" name="îṣļîḑé-文本框 41"/>
          <p:cNvSpPr txBox="1"/>
          <p:nvPr/>
        </p:nvSpPr>
        <p:spPr bwMode="auto">
          <a:xfrm>
            <a:off x="8993273" y="2732932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48" name="îṣļîḑé-Freeform 47"/>
          <p:cNvSpPr>
            <a:spLocks noChangeAspect="1"/>
          </p:cNvSpPr>
          <p:nvPr/>
        </p:nvSpPr>
        <p:spPr bwMode="auto">
          <a:xfrm>
            <a:off x="8739848" y="2899957"/>
            <a:ext cx="336969" cy="202379"/>
          </a:xfrm>
          <a:custGeom>
            <a:avLst/>
            <a:gdLst>
              <a:gd name="connsiteX0" fmla="*/ 162334 w 607865"/>
              <a:gd name="connsiteY0" fmla="*/ 257834 h 365077"/>
              <a:gd name="connsiteX1" fmla="*/ 166154 w 607865"/>
              <a:gd name="connsiteY1" fmla="*/ 260699 h 365077"/>
              <a:gd name="connsiteX2" fmla="*/ 142275 w 607865"/>
              <a:gd name="connsiteY2" fmla="*/ 281943 h 365077"/>
              <a:gd name="connsiteX3" fmla="*/ 140126 w 607865"/>
              <a:gd name="connsiteY3" fmla="*/ 278362 h 365077"/>
              <a:gd name="connsiteX4" fmla="*/ 162334 w 607865"/>
              <a:gd name="connsiteY4" fmla="*/ 257834 h 365077"/>
              <a:gd name="connsiteX5" fmla="*/ 529001 w 607865"/>
              <a:gd name="connsiteY5" fmla="*/ 247818 h 365077"/>
              <a:gd name="connsiteX6" fmla="*/ 531151 w 607865"/>
              <a:gd name="connsiteY6" fmla="*/ 252819 h 365077"/>
              <a:gd name="connsiteX7" fmla="*/ 502490 w 607865"/>
              <a:gd name="connsiteY7" fmla="*/ 259488 h 365077"/>
              <a:gd name="connsiteX8" fmla="*/ 502490 w 607865"/>
              <a:gd name="connsiteY8" fmla="*/ 254962 h 365077"/>
              <a:gd name="connsiteX9" fmla="*/ 529001 w 607865"/>
              <a:gd name="connsiteY9" fmla="*/ 247818 h 365077"/>
              <a:gd name="connsiteX10" fmla="*/ 452743 w 607865"/>
              <a:gd name="connsiteY10" fmla="*/ 241161 h 365077"/>
              <a:gd name="connsiteX11" fmla="*/ 476188 w 607865"/>
              <a:gd name="connsiteY11" fmla="*/ 248565 h 365077"/>
              <a:gd name="connsiteX12" fmla="*/ 474992 w 607865"/>
              <a:gd name="connsiteY12" fmla="*/ 252625 h 365077"/>
              <a:gd name="connsiteX13" fmla="*/ 451308 w 607865"/>
              <a:gd name="connsiteY13" fmla="*/ 245937 h 365077"/>
              <a:gd name="connsiteX14" fmla="*/ 452743 w 607865"/>
              <a:gd name="connsiteY14" fmla="*/ 241161 h 365077"/>
              <a:gd name="connsiteX15" fmla="*/ 577291 w 607865"/>
              <a:gd name="connsiteY15" fmla="*/ 232549 h 365077"/>
              <a:gd name="connsiteX16" fmla="*/ 579201 w 607865"/>
              <a:gd name="connsiteY16" fmla="*/ 235884 h 365077"/>
              <a:gd name="connsiteX17" fmla="*/ 555574 w 607865"/>
              <a:gd name="connsiteY17" fmla="*/ 248268 h 365077"/>
              <a:gd name="connsiteX18" fmla="*/ 554380 w 607865"/>
              <a:gd name="connsiteY18" fmla="*/ 243266 h 365077"/>
              <a:gd name="connsiteX19" fmla="*/ 577291 w 607865"/>
              <a:gd name="connsiteY19" fmla="*/ 232549 h 365077"/>
              <a:gd name="connsiteX20" fmla="*/ 196051 w 607865"/>
              <a:gd name="connsiteY20" fmla="*/ 221589 h 365077"/>
              <a:gd name="connsiteX21" fmla="*/ 201067 w 607865"/>
              <a:gd name="connsiteY21" fmla="*/ 223735 h 365077"/>
              <a:gd name="connsiteX22" fmla="*/ 183867 w 607865"/>
              <a:gd name="connsiteY22" fmla="*/ 251873 h 365077"/>
              <a:gd name="connsiteX23" fmla="*/ 180761 w 607865"/>
              <a:gd name="connsiteY23" fmla="*/ 248773 h 365077"/>
              <a:gd name="connsiteX24" fmla="*/ 196051 w 607865"/>
              <a:gd name="connsiteY24" fmla="*/ 221589 h 365077"/>
              <a:gd name="connsiteX25" fmla="*/ 3397 w 607865"/>
              <a:gd name="connsiteY25" fmla="*/ 206055 h 365077"/>
              <a:gd name="connsiteX26" fmla="*/ 15115 w 607865"/>
              <a:gd name="connsiteY26" fmla="*/ 224181 h 365077"/>
              <a:gd name="connsiteX27" fmla="*/ 11767 w 607865"/>
              <a:gd name="connsiteY27" fmla="*/ 226805 h 365077"/>
              <a:gd name="connsiteX28" fmla="*/ 49 w 607865"/>
              <a:gd name="connsiteY28" fmla="*/ 207486 h 365077"/>
              <a:gd name="connsiteX29" fmla="*/ 3397 w 607865"/>
              <a:gd name="connsiteY29" fmla="*/ 206055 h 365077"/>
              <a:gd name="connsiteX30" fmla="*/ 604080 w 607865"/>
              <a:gd name="connsiteY30" fmla="*/ 202942 h 365077"/>
              <a:gd name="connsiteX31" fmla="*/ 607196 w 607865"/>
              <a:gd name="connsiteY31" fmla="*/ 205808 h 365077"/>
              <a:gd name="connsiteX32" fmla="*/ 599286 w 607865"/>
              <a:gd name="connsiteY32" fmla="*/ 220859 h 365077"/>
              <a:gd name="connsiteX33" fmla="*/ 593054 w 607865"/>
              <a:gd name="connsiteY33" fmla="*/ 220859 h 365077"/>
              <a:gd name="connsiteX34" fmla="*/ 604080 w 607865"/>
              <a:gd name="connsiteY34" fmla="*/ 202942 h 365077"/>
              <a:gd name="connsiteX35" fmla="*/ 414997 w 607865"/>
              <a:gd name="connsiteY35" fmla="*/ 196728 h 365077"/>
              <a:gd name="connsiteX36" fmla="*/ 433156 w 607865"/>
              <a:gd name="connsiteY36" fmla="*/ 219682 h 365077"/>
              <a:gd name="connsiteX37" fmla="*/ 430528 w 607865"/>
              <a:gd name="connsiteY37" fmla="*/ 222552 h 365077"/>
              <a:gd name="connsiteX38" fmla="*/ 411413 w 607865"/>
              <a:gd name="connsiteY38" fmla="*/ 198880 h 365077"/>
              <a:gd name="connsiteX39" fmla="*/ 414997 w 607865"/>
              <a:gd name="connsiteY39" fmla="*/ 196728 h 365077"/>
              <a:gd name="connsiteX40" fmla="*/ 266091 w 607865"/>
              <a:gd name="connsiteY40" fmla="*/ 146401 h 365077"/>
              <a:gd name="connsiteX41" fmla="*/ 218290 w 607865"/>
              <a:gd name="connsiteY41" fmla="*/ 184104 h 365077"/>
              <a:gd name="connsiteX42" fmla="*/ 211837 w 607865"/>
              <a:gd name="connsiteY42" fmla="*/ 199138 h 365077"/>
              <a:gd name="connsiteX43" fmla="*/ 207535 w 607865"/>
              <a:gd name="connsiteY43" fmla="*/ 197229 h 365077"/>
              <a:gd name="connsiteX44" fmla="*/ 210164 w 607865"/>
              <a:gd name="connsiteY44" fmla="*/ 190548 h 365077"/>
              <a:gd name="connsiteX45" fmla="*/ 159018 w 607865"/>
              <a:gd name="connsiteY45" fmla="*/ 227536 h 365077"/>
              <a:gd name="connsiteX46" fmla="*/ 155911 w 607865"/>
              <a:gd name="connsiteY46" fmla="*/ 243524 h 365077"/>
              <a:gd name="connsiteX47" fmla="*/ 141332 w 607865"/>
              <a:gd name="connsiteY47" fmla="*/ 242331 h 365077"/>
              <a:gd name="connsiteX48" fmla="*/ 130816 w 607865"/>
              <a:gd name="connsiteY48" fmla="*/ 238990 h 365077"/>
              <a:gd name="connsiteX49" fmla="*/ 127947 w 607865"/>
              <a:gd name="connsiteY49" fmla="*/ 232070 h 365077"/>
              <a:gd name="connsiteX50" fmla="*/ 128664 w 607865"/>
              <a:gd name="connsiteY50" fmla="*/ 230876 h 365077"/>
              <a:gd name="connsiteX51" fmla="*/ 126035 w 607865"/>
              <a:gd name="connsiteY51" fmla="*/ 220377 h 365077"/>
              <a:gd name="connsiteX52" fmla="*/ 127947 w 607865"/>
              <a:gd name="connsiteY52" fmla="*/ 216797 h 365077"/>
              <a:gd name="connsiteX53" fmla="*/ 116953 w 607865"/>
              <a:gd name="connsiteY53" fmla="*/ 192695 h 365077"/>
              <a:gd name="connsiteX54" fmla="*/ 101179 w 607865"/>
              <a:gd name="connsiteY54" fmla="*/ 191979 h 365077"/>
              <a:gd name="connsiteX55" fmla="*/ 56247 w 607865"/>
              <a:gd name="connsiteY55" fmla="*/ 231354 h 365077"/>
              <a:gd name="connsiteX56" fmla="*/ 58637 w 607865"/>
              <a:gd name="connsiteY56" fmla="*/ 270728 h 365077"/>
              <a:gd name="connsiteX57" fmla="*/ 75606 w 607865"/>
              <a:gd name="connsiteY57" fmla="*/ 277887 h 365077"/>
              <a:gd name="connsiteX58" fmla="*/ 74889 w 607865"/>
              <a:gd name="connsiteY58" fmla="*/ 282421 h 365077"/>
              <a:gd name="connsiteX59" fmla="*/ 58876 w 607865"/>
              <a:gd name="connsiteY59" fmla="*/ 277171 h 365077"/>
              <a:gd name="connsiteX60" fmla="*/ 59832 w 607865"/>
              <a:gd name="connsiteY60" fmla="*/ 291250 h 365077"/>
              <a:gd name="connsiteX61" fmla="*/ 107154 w 607865"/>
              <a:gd name="connsiteY61" fmla="*/ 288864 h 365077"/>
              <a:gd name="connsiteX62" fmla="*/ 95204 w 607865"/>
              <a:gd name="connsiteY62" fmla="*/ 286239 h 365077"/>
              <a:gd name="connsiteX63" fmla="*/ 95921 w 607865"/>
              <a:gd name="connsiteY63" fmla="*/ 283137 h 365077"/>
              <a:gd name="connsiteX64" fmla="*/ 118387 w 607865"/>
              <a:gd name="connsiteY64" fmla="*/ 282182 h 365077"/>
              <a:gd name="connsiteX65" fmla="*/ 119582 w 607865"/>
              <a:gd name="connsiteY65" fmla="*/ 286716 h 365077"/>
              <a:gd name="connsiteX66" fmla="*/ 114085 w 607865"/>
              <a:gd name="connsiteY66" fmla="*/ 288626 h 365077"/>
              <a:gd name="connsiteX67" fmla="*/ 314848 w 607865"/>
              <a:gd name="connsiteY67" fmla="*/ 281467 h 365077"/>
              <a:gd name="connsiteX68" fmla="*/ 310785 w 607865"/>
              <a:gd name="connsiteY68" fmla="*/ 261421 h 365077"/>
              <a:gd name="connsiteX69" fmla="*/ 315565 w 607865"/>
              <a:gd name="connsiteY69" fmla="*/ 256172 h 365077"/>
              <a:gd name="connsiteX70" fmla="*/ 302419 w 607865"/>
              <a:gd name="connsiteY70" fmla="*/ 204627 h 365077"/>
              <a:gd name="connsiteX71" fmla="*/ 284255 w 607865"/>
              <a:gd name="connsiteY71" fmla="*/ 149264 h 365077"/>
              <a:gd name="connsiteX72" fmla="*/ 266808 w 607865"/>
              <a:gd name="connsiteY72" fmla="*/ 147116 h 365077"/>
              <a:gd name="connsiteX73" fmla="*/ 266091 w 607865"/>
              <a:gd name="connsiteY73" fmla="*/ 146401 h 365077"/>
              <a:gd name="connsiteX74" fmla="*/ 230959 w 607865"/>
              <a:gd name="connsiteY74" fmla="*/ 118697 h 365077"/>
              <a:gd name="connsiteX75" fmla="*/ 234785 w 607865"/>
              <a:gd name="connsiteY75" fmla="*/ 121563 h 365077"/>
              <a:gd name="connsiteX76" fmla="*/ 223306 w 607865"/>
              <a:gd name="connsiteY76" fmla="*/ 145447 h 365077"/>
              <a:gd name="connsiteX77" fmla="*/ 219241 w 607865"/>
              <a:gd name="connsiteY77" fmla="*/ 145447 h 365077"/>
              <a:gd name="connsiteX78" fmla="*/ 230959 w 607865"/>
              <a:gd name="connsiteY78" fmla="*/ 118697 h 365077"/>
              <a:gd name="connsiteX79" fmla="*/ 350253 w 607865"/>
              <a:gd name="connsiteY79" fmla="*/ 105119 h 365077"/>
              <a:gd name="connsiteX80" fmla="*/ 374403 w 607865"/>
              <a:gd name="connsiteY80" fmla="*/ 128733 h 365077"/>
              <a:gd name="connsiteX81" fmla="*/ 371055 w 607865"/>
              <a:gd name="connsiteY81" fmla="*/ 131356 h 365077"/>
              <a:gd name="connsiteX82" fmla="*/ 360295 w 607865"/>
              <a:gd name="connsiteY82" fmla="*/ 119907 h 365077"/>
              <a:gd name="connsiteX83" fmla="*/ 347862 w 607865"/>
              <a:gd name="connsiteY83" fmla="*/ 107981 h 365077"/>
              <a:gd name="connsiteX84" fmla="*/ 350253 w 607865"/>
              <a:gd name="connsiteY84" fmla="*/ 105119 h 365077"/>
              <a:gd name="connsiteX85" fmla="*/ 306513 w 607865"/>
              <a:gd name="connsiteY85" fmla="*/ 90570 h 365077"/>
              <a:gd name="connsiteX86" fmla="*/ 330179 w 607865"/>
              <a:gd name="connsiteY86" fmla="*/ 97230 h 365077"/>
              <a:gd name="connsiteX87" fmla="*/ 328744 w 607865"/>
              <a:gd name="connsiteY87" fmla="*/ 102700 h 365077"/>
              <a:gd name="connsiteX88" fmla="*/ 304601 w 607865"/>
              <a:gd name="connsiteY88" fmla="*/ 95089 h 365077"/>
              <a:gd name="connsiteX89" fmla="*/ 306513 w 607865"/>
              <a:gd name="connsiteY89" fmla="*/ 90570 h 365077"/>
              <a:gd name="connsiteX90" fmla="*/ 272323 w 607865"/>
              <a:gd name="connsiteY90" fmla="*/ 90557 h 365077"/>
              <a:gd name="connsiteX91" fmla="*/ 275911 w 607865"/>
              <a:gd name="connsiteY91" fmla="*/ 94855 h 365077"/>
              <a:gd name="connsiteX92" fmla="*/ 251986 w 607865"/>
              <a:gd name="connsiteY92" fmla="*/ 108465 h 365077"/>
              <a:gd name="connsiteX93" fmla="*/ 249832 w 607865"/>
              <a:gd name="connsiteY93" fmla="*/ 104884 h 365077"/>
              <a:gd name="connsiteX94" fmla="*/ 272323 w 607865"/>
              <a:gd name="connsiteY94" fmla="*/ 90557 h 365077"/>
              <a:gd name="connsiteX95" fmla="*/ 40712 w 607865"/>
              <a:gd name="connsiteY95" fmla="*/ 0 h 365077"/>
              <a:gd name="connsiteX96" fmla="*/ 44775 w 607865"/>
              <a:gd name="connsiteY96" fmla="*/ 3937 h 365077"/>
              <a:gd name="connsiteX97" fmla="*/ 55291 w 607865"/>
              <a:gd name="connsiteY97" fmla="*/ 217036 h 365077"/>
              <a:gd name="connsiteX98" fmla="*/ 92336 w 607865"/>
              <a:gd name="connsiteY98" fmla="*/ 184343 h 365077"/>
              <a:gd name="connsiteX99" fmla="*/ 95443 w 607865"/>
              <a:gd name="connsiteY99" fmla="*/ 164775 h 365077"/>
              <a:gd name="connsiteX100" fmla="*/ 116236 w 607865"/>
              <a:gd name="connsiteY100" fmla="*/ 153560 h 365077"/>
              <a:gd name="connsiteX101" fmla="*/ 129620 w 607865"/>
              <a:gd name="connsiteY101" fmla="*/ 182195 h 365077"/>
              <a:gd name="connsiteX102" fmla="*/ 126752 w 607865"/>
              <a:gd name="connsiteY102" fmla="*/ 186729 h 365077"/>
              <a:gd name="connsiteX103" fmla="*/ 138942 w 607865"/>
              <a:gd name="connsiteY103" fmla="*/ 212979 h 365077"/>
              <a:gd name="connsiteX104" fmla="*/ 147785 w 607865"/>
              <a:gd name="connsiteY104" fmla="*/ 214411 h 365077"/>
              <a:gd name="connsiteX105" fmla="*/ 149219 w 607865"/>
              <a:gd name="connsiteY105" fmla="*/ 213934 h 365077"/>
              <a:gd name="connsiteX106" fmla="*/ 154477 w 607865"/>
              <a:gd name="connsiteY106" fmla="*/ 216081 h 365077"/>
              <a:gd name="connsiteX107" fmla="*/ 155911 w 607865"/>
              <a:gd name="connsiteY107" fmla="*/ 219183 h 365077"/>
              <a:gd name="connsiteX108" fmla="*/ 213271 w 607865"/>
              <a:gd name="connsiteY108" fmla="*/ 173843 h 365077"/>
              <a:gd name="connsiteX109" fmla="*/ 213988 w 607865"/>
              <a:gd name="connsiteY109" fmla="*/ 169787 h 365077"/>
              <a:gd name="connsiteX110" fmla="*/ 219008 w 607865"/>
              <a:gd name="connsiteY110" fmla="*/ 169309 h 365077"/>
              <a:gd name="connsiteX111" fmla="*/ 260833 w 607865"/>
              <a:gd name="connsiteY111" fmla="*/ 135662 h 365077"/>
              <a:gd name="connsiteX112" fmla="*/ 260594 w 607865"/>
              <a:gd name="connsiteY112" fmla="*/ 128742 h 365077"/>
              <a:gd name="connsiteX113" fmla="*/ 268242 w 607865"/>
              <a:gd name="connsiteY113" fmla="*/ 113708 h 365077"/>
              <a:gd name="connsiteX114" fmla="*/ 275890 w 607865"/>
              <a:gd name="connsiteY114" fmla="*/ 114901 h 365077"/>
              <a:gd name="connsiteX115" fmla="*/ 294771 w 607865"/>
              <a:gd name="connsiteY115" fmla="*/ 120181 h 365077"/>
              <a:gd name="connsiteX116" fmla="*/ 294532 w 607865"/>
              <a:gd name="connsiteY116" fmla="*/ 143537 h 365077"/>
              <a:gd name="connsiteX117" fmla="*/ 326081 w 607865"/>
              <a:gd name="connsiteY117" fmla="*/ 250922 h 365077"/>
              <a:gd name="connsiteX118" fmla="*/ 337314 w 607865"/>
              <a:gd name="connsiteY118" fmla="*/ 251637 h 365077"/>
              <a:gd name="connsiteX119" fmla="*/ 382724 w 607865"/>
              <a:gd name="connsiteY119" fmla="*/ 194366 h 365077"/>
              <a:gd name="connsiteX120" fmla="*/ 397543 w 607865"/>
              <a:gd name="connsiteY120" fmla="*/ 174082 h 365077"/>
              <a:gd name="connsiteX121" fmla="*/ 397304 w 607865"/>
              <a:gd name="connsiteY121" fmla="*/ 174082 h 365077"/>
              <a:gd name="connsiteX122" fmla="*/ 379139 w 607865"/>
              <a:gd name="connsiteY122" fmla="*/ 146639 h 365077"/>
              <a:gd name="connsiteX123" fmla="*/ 382963 w 607865"/>
              <a:gd name="connsiteY123" fmla="*/ 143776 h 365077"/>
              <a:gd name="connsiteX124" fmla="*/ 400889 w 607865"/>
              <a:gd name="connsiteY124" fmla="*/ 169787 h 365077"/>
              <a:gd name="connsiteX125" fmla="*/ 468765 w 607865"/>
              <a:gd name="connsiteY125" fmla="*/ 65265 h 365077"/>
              <a:gd name="connsiteX126" fmla="*/ 464463 w 607865"/>
              <a:gd name="connsiteY126" fmla="*/ 59061 h 365077"/>
              <a:gd name="connsiteX127" fmla="*/ 464224 w 607865"/>
              <a:gd name="connsiteY127" fmla="*/ 43311 h 365077"/>
              <a:gd name="connsiteX128" fmla="*/ 464463 w 607865"/>
              <a:gd name="connsiteY128" fmla="*/ 41402 h 365077"/>
              <a:gd name="connsiteX129" fmla="*/ 468048 w 607865"/>
              <a:gd name="connsiteY129" fmla="*/ 37107 h 365077"/>
              <a:gd name="connsiteX130" fmla="*/ 483345 w 607865"/>
              <a:gd name="connsiteY130" fmla="*/ 26130 h 365077"/>
              <a:gd name="connsiteX131" fmla="*/ 485735 w 607865"/>
              <a:gd name="connsiteY131" fmla="*/ 26846 h 365077"/>
              <a:gd name="connsiteX132" fmla="*/ 500553 w 607865"/>
              <a:gd name="connsiteY132" fmla="*/ 29232 h 365077"/>
              <a:gd name="connsiteX133" fmla="*/ 501031 w 607865"/>
              <a:gd name="connsiteY133" fmla="*/ 47845 h 365077"/>
              <a:gd name="connsiteX134" fmla="*/ 501031 w 607865"/>
              <a:gd name="connsiteY134" fmla="*/ 58584 h 365077"/>
              <a:gd name="connsiteX135" fmla="*/ 568908 w 607865"/>
              <a:gd name="connsiteY135" fmla="*/ 120867 h 365077"/>
              <a:gd name="connsiteX136" fmla="*/ 577512 w 607865"/>
              <a:gd name="connsiteY136" fmla="*/ 111560 h 365077"/>
              <a:gd name="connsiteX137" fmla="*/ 580858 w 607865"/>
              <a:gd name="connsiteY137" fmla="*/ 108697 h 365077"/>
              <a:gd name="connsiteX138" fmla="*/ 586355 w 607865"/>
              <a:gd name="connsiteY138" fmla="*/ 104163 h 365077"/>
              <a:gd name="connsiteX139" fmla="*/ 594720 w 607865"/>
              <a:gd name="connsiteY139" fmla="*/ 108935 h 365077"/>
              <a:gd name="connsiteX140" fmla="*/ 606192 w 607865"/>
              <a:gd name="connsiteY140" fmla="*/ 155230 h 365077"/>
              <a:gd name="connsiteX141" fmla="*/ 599022 w 607865"/>
              <a:gd name="connsiteY141" fmla="*/ 162389 h 365077"/>
              <a:gd name="connsiteX142" fmla="*/ 573449 w 607865"/>
              <a:gd name="connsiteY142" fmla="*/ 153082 h 365077"/>
              <a:gd name="connsiteX143" fmla="*/ 561259 w 607865"/>
              <a:gd name="connsiteY143" fmla="*/ 146162 h 365077"/>
              <a:gd name="connsiteX144" fmla="*/ 559825 w 607865"/>
              <a:gd name="connsiteY144" fmla="*/ 148071 h 365077"/>
              <a:gd name="connsiteX145" fmla="*/ 554089 w 607865"/>
              <a:gd name="connsiteY145" fmla="*/ 143537 h 365077"/>
              <a:gd name="connsiteX146" fmla="*/ 562454 w 607865"/>
              <a:gd name="connsiteY146" fmla="*/ 129935 h 365077"/>
              <a:gd name="connsiteX147" fmla="*/ 506050 w 607865"/>
              <a:gd name="connsiteY147" fmla="*/ 79106 h 365077"/>
              <a:gd name="connsiteX148" fmla="*/ 492666 w 607865"/>
              <a:gd name="connsiteY148" fmla="*/ 68606 h 365077"/>
              <a:gd name="connsiteX149" fmla="*/ 479760 w 607865"/>
              <a:gd name="connsiteY149" fmla="*/ 70754 h 365077"/>
              <a:gd name="connsiteX150" fmla="*/ 470677 w 607865"/>
              <a:gd name="connsiteY150" fmla="*/ 84117 h 365077"/>
              <a:gd name="connsiteX151" fmla="*/ 442953 w 607865"/>
              <a:gd name="connsiteY151" fmla="*/ 128503 h 365077"/>
              <a:gd name="connsiteX152" fmla="*/ 343528 w 607865"/>
              <a:gd name="connsiteY152" fmla="*/ 262376 h 365077"/>
              <a:gd name="connsiteX153" fmla="*/ 344962 w 607865"/>
              <a:gd name="connsiteY153" fmla="*/ 280035 h 365077"/>
              <a:gd name="connsiteX154" fmla="*/ 344962 w 607865"/>
              <a:gd name="connsiteY154" fmla="*/ 280273 h 365077"/>
              <a:gd name="connsiteX155" fmla="*/ 602846 w 607865"/>
              <a:gd name="connsiteY155" fmla="*/ 277171 h 365077"/>
              <a:gd name="connsiteX156" fmla="*/ 602846 w 607865"/>
              <a:gd name="connsiteY156" fmla="*/ 287432 h 365077"/>
              <a:gd name="connsiteX157" fmla="*/ 297161 w 607865"/>
              <a:gd name="connsiteY157" fmla="*/ 294114 h 365077"/>
              <a:gd name="connsiteX158" fmla="*/ 60549 w 607865"/>
              <a:gd name="connsiteY158" fmla="*/ 303659 h 365077"/>
              <a:gd name="connsiteX159" fmla="*/ 64373 w 607865"/>
              <a:gd name="connsiteY159" fmla="*/ 359977 h 365077"/>
              <a:gd name="connsiteX160" fmla="*/ 53618 w 607865"/>
              <a:gd name="connsiteY160" fmla="*/ 359977 h 365077"/>
              <a:gd name="connsiteX161" fmla="*/ 48599 w 607865"/>
              <a:gd name="connsiteY161" fmla="*/ 303421 h 365077"/>
              <a:gd name="connsiteX162" fmla="*/ 4144 w 607865"/>
              <a:gd name="connsiteY162" fmla="*/ 301034 h 365077"/>
              <a:gd name="connsiteX163" fmla="*/ 4144 w 607865"/>
              <a:gd name="connsiteY163" fmla="*/ 295546 h 365077"/>
              <a:gd name="connsiteX164" fmla="*/ 47882 w 607865"/>
              <a:gd name="connsiteY164" fmla="*/ 292205 h 365077"/>
              <a:gd name="connsiteX165" fmla="*/ 44058 w 607865"/>
              <a:gd name="connsiteY165" fmla="*/ 242092 h 365077"/>
              <a:gd name="connsiteX166" fmla="*/ 35692 w 607865"/>
              <a:gd name="connsiteY166" fmla="*/ 249967 h 365077"/>
              <a:gd name="connsiteX167" fmla="*/ 33302 w 607865"/>
              <a:gd name="connsiteY167" fmla="*/ 252115 h 365077"/>
              <a:gd name="connsiteX168" fmla="*/ 11314 w 607865"/>
              <a:gd name="connsiteY168" fmla="*/ 275739 h 365077"/>
              <a:gd name="connsiteX169" fmla="*/ 5578 w 607865"/>
              <a:gd name="connsiteY169" fmla="*/ 271444 h 365077"/>
              <a:gd name="connsiteX170" fmla="*/ 24459 w 607865"/>
              <a:gd name="connsiteY170" fmla="*/ 246626 h 365077"/>
              <a:gd name="connsiteX171" fmla="*/ 18723 w 607865"/>
              <a:gd name="connsiteY171" fmla="*/ 237081 h 365077"/>
              <a:gd name="connsiteX172" fmla="*/ 21352 w 607865"/>
              <a:gd name="connsiteY172" fmla="*/ 235888 h 365077"/>
              <a:gd name="connsiteX173" fmla="*/ 27566 w 607865"/>
              <a:gd name="connsiteY173" fmla="*/ 243285 h 365077"/>
              <a:gd name="connsiteX174" fmla="*/ 42862 w 607865"/>
              <a:gd name="connsiteY174" fmla="*/ 228013 h 365077"/>
              <a:gd name="connsiteX175" fmla="*/ 36648 w 607865"/>
              <a:gd name="connsiteY175" fmla="*/ 3937 h 365077"/>
              <a:gd name="connsiteX176" fmla="*/ 40712 w 607865"/>
              <a:gd name="connsiteY176" fmla="*/ 0 h 36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7865" h="365077">
                <a:moveTo>
                  <a:pt x="162334" y="257834"/>
                </a:moveTo>
                <a:cubicBezTo>
                  <a:pt x="164483" y="255686"/>
                  <a:pt x="167587" y="258312"/>
                  <a:pt x="166154" y="260699"/>
                </a:cubicBezTo>
                <a:cubicBezTo>
                  <a:pt x="161378" y="270008"/>
                  <a:pt x="151588" y="277407"/>
                  <a:pt x="142275" y="281943"/>
                </a:cubicBezTo>
                <a:cubicBezTo>
                  <a:pt x="139887" y="283136"/>
                  <a:pt x="137738" y="279556"/>
                  <a:pt x="140126" y="278362"/>
                </a:cubicBezTo>
                <a:cubicBezTo>
                  <a:pt x="149678" y="272872"/>
                  <a:pt x="154692" y="264756"/>
                  <a:pt x="162334" y="257834"/>
                </a:cubicBezTo>
                <a:close/>
                <a:moveTo>
                  <a:pt x="529001" y="247818"/>
                </a:moveTo>
                <a:cubicBezTo>
                  <a:pt x="532345" y="246865"/>
                  <a:pt x="533539" y="250914"/>
                  <a:pt x="531151" y="252819"/>
                </a:cubicBezTo>
                <a:cubicBezTo>
                  <a:pt x="523269" y="258773"/>
                  <a:pt x="512043" y="260202"/>
                  <a:pt x="502490" y="259488"/>
                </a:cubicBezTo>
                <a:cubicBezTo>
                  <a:pt x="499385" y="259249"/>
                  <a:pt x="499385" y="255201"/>
                  <a:pt x="502490" y="254962"/>
                </a:cubicBezTo>
                <a:cubicBezTo>
                  <a:pt x="511805" y="253772"/>
                  <a:pt x="519925" y="249961"/>
                  <a:pt x="529001" y="247818"/>
                </a:cubicBezTo>
                <a:close/>
                <a:moveTo>
                  <a:pt x="452743" y="241161"/>
                </a:moveTo>
                <a:cubicBezTo>
                  <a:pt x="460638" y="243071"/>
                  <a:pt x="469011" y="244504"/>
                  <a:pt x="476188" y="248565"/>
                </a:cubicBezTo>
                <a:cubicBezTo>
                  <a:pt x="477863" y="249520"/>
                  <a:pt x="477145" y="252864"/>
                  <a:pt x="474992" y="252625"/>
                </a:cubicBezTo>
                <a:cubicBezTo>
                  <a:pt x="466858" y="251670"/>
                  <a:pt x="458963" y="249042"/>
                  <a:pt x="451308" y="245937"/>
                </a:cubicBezTo>
                <a:cubicBezTo>
                  <a:pt x="448437" y="244743"/>
                  <a:pt x="449633" y="240444"/>
                  <a:pt x="452743" y="241161"/>
                </a:cubicBezTo>
                <a:close/>
                <a:moveTo>
                  <a:pt x="577291" y="232549"/>
                </a:moveTo>
                <a:cubicBezTo>
                  <a:pt x="579201" y="231835"/>
                  <a:pt x="580394" y="234455"/>
                  <a:pt x="579201" y="235884"/>
                </a:cubicBezTo>
                <a:cubicBezTo>
                  <a:pt x="573712" y="242314"/>
                  <a:pt x="563927" y="246600"/>
                  <a:pt x="555574" y="248268"/>
                </a:cubicBezTo>
                <a:cubicBezTo>
                  <a:pt x="552471" y="248982"/>
                  <a:pt x="551039" y="244457"/>
                  <a:pt x="554380" y="243266"/>
                </a:cubicBezTo>
                <a:cubicBezTo>
                  <a:pt x="562495" y="240408"/>
                  <a:pt x="569177" y="235169"/>
                  <a:pt x="577291" y="232549"/>
                </a:cubicBezTo>
                <a:close/>
                <a:moveTo>
                  <a:pt x="196051" y="221589"/>
                </a:moveTo>
                <a:cubicBezTo>
                  <a:pt x="197723" y="219204"/>
                  <a:pt x="202023" y="220396"/>
                  <a:pt x="201067" y="223735"/>
                </a:cubicBezTo>
                <a:cubicBezTo>
                  <a:pt x="198440" y="233750"/>
                  <a:pt x="191512" y="244958"/>
                  <a:pt x="183867" y="251873"/>
                </a:cubicBezTo>
                <a:cubicBezTo>
                  <a:pt x="181956" y="253781"/>
                  <a:pt x="179089" y="250919"/>
                  <a:pt x="180761" y="248773"/>
                </a:cubicBezTo>
                <a:cubicBezTo>
                  <a:pt x="187450" y="240666"/>
                  <a:pt x="189600" y="229935"/>
                  <a:pt x="196051" y="221589"/>
                </a:cubicBezTo>
                <a:close/>
                <a:moveTo>
                  <a:pt x="3397" y="206055"/>
                </a:moveTo>
                <a:cubicBezTo>
                  <a:pt x="6267" y="212971"/>
                  <a:pt x="10811" y="218219"/>
                  <a:pt x="15115" y="224181"/>
                </a:cubicBezTo>
                <a:cubicBezTo>
                  <a:pt x="16789" y="226328"/>
                  <a:pt x="13441" y="228236"/>
                  <a:pt x="11767" y="226805"/>
                </a:cubicBezTo>
                <a:cubicBezTo>
                  <a:pt x="5789" y="222273"/>
                  <a:pt x="2202" y="214641"/>
                  <a:pt x="49" y="207486"/>
                </a:cubicBezTo>
                <a:cubicBezTo>
                  <a:pt x="-429" y="205578"/>
                  <a:pt x="2680" y="204385"/>
                  <a:pt x="3397" y="206055"/>
                </a:cubicBezTo>
                <a:close/>
                <a:moveTo>
                  <a:pt x="604080" y="202942"/>
                </a:moveTo>
                <a:cubicBezTo>
                  <a:pt x="606237" y="201986"/>
                  <a:pt x="607915" y="203897"/>
                  <a:pt x="607196" y="205808"/>
                </a:cubicBezTo>
                <a:cubicBezTo>
                  <a:pt x="604799" y="211303"/>
                  <a:pt x="600005" y="214409"/>
                  <a:pt x="599286" y="220859"/>
                </a:cubicBezTo>
                <a:cubicBezTo>
                  <a:pt x="598806" y="224681"/>
                  <a:pt x="592814" y="224920"/>
                  <a:pt x="593054" y="220859"/>
                </a:cubicBezTo>
                <a:cubicBezTo>
                  <a:pt x="593054" y="213692"/>
                  <a:pt x="597368" y="205808"/>
                  <a:pt x="604080" y="202942"/>
                </a:cubicBezTo>
                <a:close/>
                <a:moveTo>
                  <a:pt x="414997" y="196728"/>
                </a:moveTo>
                <a:cubicBezTo>
                  <a:pt x="420731" y="204619"/>
                  <a:pt x="428616" y="211314"/>
                  <a:pt x="433156" y="219682"/>
                </a:cubicBezTo>
                <a:cubicBezTo>
                  <a:pt x="434112" y="221356"/>
                  <a:pt x="432200" y="223508"/>
                  <a:pt x="430528" y="222552"/>
                </a:cubicBezTo>
                <a:cubicBezTo>
                  <a:pt x="421926" y="217530"/>
                  <a:pt x="416430" y="207249"/>
                  <a:pt x="411413" y="198880"/>
                </a:cubicBezTo>
                <a:cubicBezTo>
                  <a:pt x="409979" y="196489"/>
                  <a:pt x="413563" y="194576"/>
                  <a:pt x="414997" y="196728"/>
                </a:cubicBezTo>
                <a:close/>
                <a:moveTo>
                  <a:pt x="266091" y="146401"/>
                </a:moveTo>
                <a:cubicBezTo>
                  <a:pt x="250317" y="159287"/>
                  <a:pt x="234543" y="171934"/>
                  <a:pt x="218290" y="184104"/>
                </a:cubicBezTo>
                <a:cubicBezTo>
                  <a:pt x="216856" y="189593"/>
                  <a:pt x="214466" y="194843"/>
                  <a:pt x="211837" y="199138"/>
                </a:cubicBezTo>
                <a:cubicBezTo>
                  <a:pt x="210642" y="201286"/>
                  <a:pt x="206579" y="199854"/>
                  <a:pt x="207535" y="197229"/>
                </a:cubicBezTo>
                <a:cubicBezTo>
                  <a:pt x="208491" y="195082"/>
                  <a:pt x="209208" y="192934"/>
                  <a:pt x="210164" y="190548"/>
                </a:cubicBezTo>
                <a:cubicBezTo>
                  <a:pt x="193195" y="203195"/>
                  <a:pt x="176226" y="215604"/>
                  <a:pt x="159018" y="227536"/>
                </a:cubicBezTo>
                <a:cubicBezTo>
                  <a:pt x="160930" y="233740"/>
                  <a:pt x="161169" y="240183"/>
                  <a:pt x="155911" y="243524"/>
                </a:cubicBezTo>
                <a:cubicBezTo>
                  <a:pt x="151370" y="246149"/>
                  <a:pt x="145873" y="244717"/>
                  <a:pt x="141332" y="242331"/>
                </a:cubicBezTo>
                <a:cubicBezTo>
                  <a:pt x="137747" y="241615"/>
                  <a:pt x="133923" y="240422"/>
                  <a:pt x="130816" y="238990"/>
                </a:cubicBezTo>
                <a:cubicBezTo>
                  <a:pt x="127947" y="237797"/>
                  <a:pt x="126513" y="234933"/>
                  <a:pt x="127947" y="232070"/>
                </a:cubicBezTo>
                <a:cubicBezTo>
                  <a:pt x="128186" y="231592"/>
                  <a:pt x="128425" y="231354"/>
                  <a:pt x="128664" y="230876"/>
                </a:cubicBezTo>
                <a:cubicBezTo>
                  <a:pt x="126513" y="227536"/>
                  <a:pt x="125079" y="223956"/>
                  <a:pt x="126035" y="220377"/>
                </a:cubicBezTo>
                <a:cubicBezTo>
                  <a:pt x="126513" y="218945"/>
                  <a:pt x="127230" y="217752"/>
                  <a:pt x="127947" y="216797"/>
                </a:cubicBezTo>
                <a:cubicBezTo>
                  <a:pt x="123884" y="208922"/>
                  <a:pt x="120299" y="200809"/>
                  <a:pt x="116953" y="192695"/>
                </a:cubicBezTo>
                <a:cubicBezTo>
                  <a:pt x="111695" y="194127"/>
                  <a:pt x="105959" y="193888"/>
                  <a:pt x="101179" y="191979"/>
                </a:cubicBezTo>
                <a:cubicBezTo>
                  <a:pt x="86839" y="205820"/>
                  <a:pt x="71304" y="218468"/>
                  <a:pt x="56247" y="231354"/>
                </a:cubicBezTo>
                <a:cubicBezTo>
                  <a:pt x="56964" y="244479"/>
                  <a:pt x="57920" y="257603"/>
                  <a:pt x="58637" y="270728"/>
                </a:cubicBezTo>
                <a:cubicBezTo>
                  <a:pt x="63656" y="274069"/>
                  <a:pt x="69392" y="276694"/>
                  <a:pt x="75606" y="277887"/>
                </a:cubicBezTo>
                <a:cubicBezTo>
                  <a:pt x="78235" y="278364"/>
                  <a:pt x="77518" y="282182"/>
                  <a:pt x="74889" y="282421"/>
                </a:cubicBezTo>
                <a:cubicBezTo>
                  <a:pt x="68914" y="282660"/>
                  <a:pt x="63656" y="280512"/>
                  <a:pt x="58876" y="277171"/>
                </a:cubicBezTo>
                <a:cubicBezTo>
                  <a:pt x="59354" y="281944"/>
                  <a:pt x="59593" y="286478"/>
                  <a:pt x="59832" y="291250"/>
                </a:cubicBezTo>
                <a:cubicBezTo>
                  <a:pt x="75606" y="290296"/>
                  <a:pt x="91380" y="289580"/>
                  <a:pt x="107154" y="288864"/>
                </a:cubicBezTo>
                <a:cubicBezTo>
                  <a:pt x="103091" y="288626"/>
                  <a:pt x="98789" y="287671"/>
                  <a:pt x="95204" y="286239"/>
                </a:cubicBezTo>
                <a:cubicBezTo>
                  <a:pt x="93292" y="285523"/>
                  <a:pt x="94009" y="282660"/>
                  <a:pt x="95921" y="283137"/>
                </a:cubicBezTo>
                <a:cubicBezTo>
                  <a:pt x="103808" y="284569"/>
                  <a:pt x="110739" y="282898"/>
                  <a:pt x="118387" y="282182"/>
                </a:cubicBezTo>
                <a:cubicBezTo>
                  <a:pt x="120777" y="281944"/>
                  <a:pt x="121733" y="285523"/>
                  <a:pt x="119582" y="286716"/>
                </a:cubicBezTo>
                <a:cubicBezTo>
                  <a:pt x="117909" y="287671"/>
                  <a:pt x="115997" y="288148"/>
                  <a:pt x="114085" y="288626"/>
                </a:cubicBezTo>
                <a:cubicBezTo>
                  <a:pt x="181006" y="285762"/>
                  <a:pt x="248166" y="284569"/>
                  <a:pt x="314848" y="281467"/>
                </a:cubicBezTo>
                <a:cubicBezTo>
                  <a:pt x="309590" y="275978"/>
                  <a:pt x="306244" y="268819"/>
                  <a:pt x="310785" y="261421"/>
                </a:cubicBezTo>
                <a:cubicBezTo>
                  <a:pt x="312219" y="259274"/>
                  <a:pt x="313892" y="257603"/>
                  <a:pt x="315565" y="256172"/>
                </a:cubicBezTo>
                <a:cubicBezTo>
                  <a:pt x="311263" y="238990"/>
                  <a:pt x="306961" y="221808"/>
                  <a:pt x="302419" y="204627"/>
                </a:cubicBezTo>
                <a:cubicBezTo>
                  <a:pt x="300985" y="198900"/>
                  <a:pt x="292381" y="166207"/>
                  <a:pt x="284255" y="149264"/>
                </a:cubicBezTo>
                <a:cubicBezTo>
                  <a:pt x="278280" y="151173"/>
                  <a:pt x="271827" y="151412"/>
                  <a:pt x="266808" y="147116"/>
                </a:cubicBezTo>
                <a:cubicBezTo>
                  <a:pt x="266569" y="146878"/>
                  <a:pt x="266330" y="146639"/>
                  <a:pt x="266091" y="146401"/>
                </a:cubicBezTo>
                <a:close/>
                <a:moveTo>
                  <a:pt x="230959" y="118697"/>
                </a:moveTo>
                <a:cubicBezTo>
                  <a:pt x="232872" y="117025"/>
                  <a:pt x="236459" y="119175"/>
                  <a:pt x="234785" y="121563"/>
                </a:cubicBezTo>
                <a:cubicBezTo>
                  <a:pt x="229524" y="129206"/>
                  <a:pt x="224024" y="135654"/>
                  <a:pt x="223306" y="145447"/>
                </a:cubicBezTo>
                <a:cubicBezTo>
                  <a:pt x="223067" y="147835"/>
                  <a:pt x="219241" y="148074"/>
                  <a:pt x="219241" y="145447"/>
                </a:cubicBezTo>
                <a:cubicBezTo>
                  <a:pt x="219241" y="135654"/>
                  <a:pt x="223067" y="124907"/>
                  <a:pt x="230959" y="118697"/>
                </a:cubicBezTo>
                <a:close/>
                <a:moveTo>
                  <a:pt x="350253" y="105119"/>
                </a:moveTo>
                <a:cubicBezTo>
                  <a:pt x="358861" y="110844"/>
                  <a:pt x="370816" y="118715"/>
                  <a:pt x="374403" y="128733"/>
                </a:cubicBezTo>
                <a:cubicBezTo>
                  <a:pt x="375120" y="130641"/>
                  <a:pt x="372729" y="132549"/>
                  <a:pt x="371055" y="131356"/>
                </a:cubicBezTo>
                <a:cubicBezTo>
                  <a:pt x="366751" y="128494"/>
                  <a:pt x="363882" y="123724"/>
                  <a:pt x="360295" y="119907"/>
                </a:cubicBezTo>
                <a:cubicBezTo>
                  <a:pt x="356470" y="115853"/>
                  <a:pt x="352405" y="111798"/>
                  <a:pt x="347862" y="107981"/>
                </a:cubicBezTo>
                <a:cubicBezTo>
                  <a:pt x="346188" y="106550"/>
                  <a:pt x="348340" y="103688"/>
                  <a:pt x="350253" y="105119"/>
                </a:cubicBezTo>
                <a:close/>
                <a:moveTo>
                  <a:pt x="306513" y="90570"/>
                </a:moveTo>
                <a:cubicBezTo>
                  <a:pt x="314162" y="91998"/>
                  <a:pt x="323246" y="93900"/>
                  <a:pt x="330179" y="97230"/>
                </a:cubicBezTo>
                <a:cubicBezTo>
                  <a:pt x="332569" y="98657"/>
                  <a:pt x="331374" y="102700"/>
                  <a:pt x="328744" y="102700"/>
                </a:cubicBezTo>
                <a:cubicBezTo>
                  <a:pt x="320617" y="102462"/>
                  <a:pt x="311772" y="98657"/>
                  <a:pt x="304601" y="95089"/>
                </a:cubicBezTo>
                <a:cubicBezTo>
                  <a:pt x="301732" y="93900"/>
                  <a:pt x="303883" y="89857"/>
                  <a:pt x="306513" y="90570"/>
                </a:cubicBezTo>
                <a:close/>
                <a:moveTo>
                  <a:pt x="272323" y="90557"/>
                </a:moveTo>
                <a:cubicBezTo>
                  <a:pt x="275194" y="89363"/>
                  <a:pt x="278304" y="92467"/>
                  <a:pt x="275911" y="94855"/>
                </a:cubicBezTo>
                <a:cubicBezTo>
                  <a:pt x="269212" y="101063"/>
                  <a:pt x="259881" y="104167"/>
                  <a:pt x="251986" y="108465"/>
                </a:cubicBezTo>
                <a:cubicBezTo>
                  <a:pt x="249593" y="109898"/>
                  <a:pt x="247679" y="106316"/>
                  <a:pt x="249832" y="104884"/>
                </a:cubicBezTo>
                <a:cubicBezTo>
                  <a:pt x="256771" y="99630"/>
                  <a:pt x="264427" y="93900"/>
                  <a:pt x="272323" y="90557"/>
                </a:cubicBezTo>
                <a:close/>
                <a:moveTo>
                  <a:pt x="40712" y="0"/>
                </a:moveTo>
                <a:cubicBezTo>
                  <a:pt x="42684" y="0"/>
                  <a:pt x="44656" y="1312"/>
                  <a:pt x="44775" y="3937"/>
                </a:cubicBezTo>
                <a:cubicBezTo>
                  <a:pt x="47404" y="75049"/>
                  <a:pt x="51228" y="145923"/>
                  <a:pt x="55291" y="217036"/>
                </a:cubicBezTo>
                <a:cubicBezTo>
                  <a:pt x="67958" y="206297"/>
                  <a:pt x="80625" y="195559"/>
                  <a:pt x="92336" y="184343"/>
                </a:cubicBezTo>
                <a:cubicBezTo>
                  <a:pt x="88751" y="177900"/>
                  <a:pt x="90663" y="170502"/>
                  <a:pt x="95443" y="164775"/>
                </a:cubicBezTo>
                <a:cubicBezTo>
                  <a:pt x="98550" y="155707"/>
                  <a:pt x="105242" y="147594"/>
                  <a:pt x="116236" y="153560"/>
                </a:cubicBezTo>
                <a:cubicBezTo>
                  <a:pt x="125079" y="158332"/>
                  <a:pt x="133445" y="171934"/>
                  <a:pt x="129620" y="182195"/>
                </a:cubicBezTo>
                <a:cubicBezTo>
                  <a:pt x="128903" y="183866"/>
                  <a:pt x="127947" y="185298"/>
                  <a:pt x="126752" y="186729"/>
                </a:cubicBezTo>
                <a:cubicBezTo>
                  <a:pt x="130576" y="195559"/>
                  <a:pt x="134640" y="204388"/>
                  <a:pt x="138942" y="212979"/>
                </a:cubicBezTo>
                <a:cubicBezTo>
                  <a:pt x="142049" y="213218"/>
                  <a:pt x="145395" y="213695"/>
                  <a:pt x="147785" y="214411"/>
                </a:cubicBezTo>
                <a:cubicBezTo>
                  <a:pt x="148263" y="214172"/>
                  <a:pt x="148741" y="213934"/>
                  <a:pt x="149219" y="213934"/>
                </a:cubicBezTo>
                <a:cubicBezTo>
                  <a:pt x="151131" y="213218"/>
                  <a:pt x="153521" y="214172"/>
                  <a:pt x="154477" y="216081"/>
                </a:cubicBezTo>
                <a:cubicBezTo>
                  <a:pt x="154955" y="216797"/>
                  <a:pt x="155433" y="217990"/>
                  <a:pt x="155911" y="219183"/>
                </a:cubicBezTo>
                <a:cubicBezTo>
                  <a:pt x="175031" y="203911"/>
                  <a:pt x="194151" y="188877"/>
                  <a:pt x="213271" y="173843"/>
                </a:cubicBezTo>
                <a:cubicBezTo>
                  <a:pt x="213510" y="172411"/>
                  <a:pt x="213510" y="170980"/>
                  <a:pt x="213988" y="169787"/>
                </a:cubicBezTo>
                <a:cubicBezTo>
                  <a:pt x="214466" y="167400"/>
                  <a:pt x="218052" y="167162"/>
                  <a:pt x="219008" y="169309"/>
                </a:cubicBezTo>
                <a:cubicBezTo>
                  <a:pt x="233109" y="158094"/>
                  <a:pt x="246971" y="146878"/>
                  <a:pt x="260833" y="135662"/>
                </a:cubicBezTo>
                <a:cubicBezTo>
                  <a:pt x="260355" y="133276"/>
                  <a:pt x="260355" y="130889"/>
                  <a:pt x="260594" y="128742"/>
                </a:cubicBezTo>
                <a:cubicBezTo>
                  <a:pt x="261072" y="123253"/>
                  <a:pt x="262745" y="116333"/>
                  <a:pt x="268242" y="113708"/>
                </a:cubicBezTo>
                <a:cubicBezTo>
                  <a:pt x="271349" y="112276"/>
                  <a:pt x="273739" y="112992"/>
                  <a:pt x="275890" y="114901"/>
                </a:cubicBezTo>
                <a:cubicBezTo>
                  <a:pt x="282343" y="112753"/>
                  <a:pt x="289752" y="114185"/>
                  <a:pt x="294771" y="120181"/>
                </a:cubicBezTo>
                <a:cubicBezTo>
                  <a:pt x="300985" y="127787"/>
                  <a:pt x="300985" y="137332"/>
                  <a:pt x="294532" y="143537"/>
                </a:cubicBezTo>
                <a:cubicBezTo>
                  <a:pt x="309112" y="177900"/>
                  <a:pt x="316760" y="214649"/>
                  <a:pt x="326081" y="250922"/>
                </a:cubicBezTo>
                <a:cubicBezTo>
                  <a:pt x="329188" y="248297"/>
                  <a:pt x="332773" y="247581"/>
                  <a:pt x="337314" y="251637"/>
                </a:cubicBezTo>
                <a:cubicBezTo>
                  <a:pt x="349742" y="230876"/>
                  <a:pt x="368384" y="212502"/>
                  <a:pt x="382724" y="194366"/>
                </a:cubicBezTo>
                <a:cubicBezTo>
                  <a:pt x="387982" y="187684"/>
                  <a:pt x="392762" y="181002"/>
                  <a:pt x="397543" y="174082"/>
                </a:cubicBezTo>
                <a:cubicBezTo>
                  <a:pt x="397543" y="174082"/>
                  <a:pt x="397543" y="174082"/>
                  <a:pt x="397304" y="174082"/>
                </a:cubicBezTo>
                <a:cubicBezTo>
                  <a:pt x="391328" y="165014"/>
                  <a:pt x="384875" y="155946"/>
                  <a:pt x="379139" y="146639"/>
                </a:cubicBezTo>
                <a:cubicBezTo>
                  <a:pt x="377944" y="144253"/>
                  <a:pt x="381051" y="141867"/>
                  <a:pt x="382963" y="143776"/>
                </a:cubicBezTo>
                <a:cubicBezTo>
                  <a:pt x="389894" y="151412"/>
                  <a:pt x="396587" y="160241"/>
                  <a:pt x="400889" y="169787"/>
                </a:cubicBezTo>
                <a:cubicBezTo>
                  <a:pt x="425028" y="136139"/>
                  <a:pt x="446538" y="100583"/>
                  <a:pt x="468765" y="65265"/>
                </a:cubicBezTo>
                <a:cubicBezTo>
                  <a:pt x="467092" y="63595"/>
                  <a:pt x="465419" y="61686"/>
                  <a:pt x="464463" y="59061"/>
                </a:cubicBezTo>
                <a:cubicBezTo>
                  <a:pt x="461834" y="53572"/>
                  <a:pt x="462073" y="48084"/>
                  <a:pt x="464224" y="43311"/>
                </a:cubicBezTo>
                <a:cubicBezTo>
                  <a:pt x="464224" y="42595"/>
                  <a:pt x="464224" y="42118"/>
                  <a:pt x="464463" y="41402"/>
                </a:cubicBezTo>
                <a:cubicBezTo>
                  <a:pt x="465180" y="39493"/>
                  <a:pt x="466375" y="38061"/>
                  <a:pt x="468048" y="37107"/>
                </a:cubicBezTo>
                <a:cubicBezTo>
                  <a:pt x="471872" y="32096"/>
                  <a:pt x="477369" y="28277"/>
                  <a:pt x="483345" y="26130"/>
                </a:cubicBezTo>
                <a:cubicBezTo>
                  <a:pt x="484301" y="25891"/>
                  <a:pt x="485018" y="26130"/>
                  <a:pt x="485735" y="26846"/>
                </a:cubicBezTo>
                <a:cubicBezTo>
                  <a:pt x="490754" y="24937"/>
                  <a:pt x="496251" y="25175"/>
                  <a:pt x="500553" y="29232"/>
                </a:cubicBezTo>
                <a:cubicBezTo>
                  <a:pt x="505572" y="33766"/>
                  <a:pt x="504616" y="41641"/>
                  <a:pt x="501031" y="47845"/>
                </a:cubicBezTo>
                <a:cubicBezTo>
                  <a:pt x="502226" y="51425"/>
                  <a:pt x="502226" y="55243"/>
                  <a:pt x="501031" y="58584"/>
                </a:cubicBezTo>
                <a:cubicBezTo>
                  <a:pt x="524692" y="77436"/>
                  <a:pt x="554328" y="96049"/>
                  <a:pt x="568908" y="120867"/>
                </a:cubicBezTo>
                <a:cubicBezTo>
                  <a:pt x="571537" y="117526"/>
                  <a:pt x="574405" y="114424"/>
                  <a:pt x="577512" y="111560"/>
                </a:cubicBezTo>
                <a:cubicBezTo>
                  <a:pt x="578229" y="110128"/>
                  <a:pt x="579424" y="109174"/>
                  <a:pt x="580858" y="108697"/>
                </a:cubicBezTo>
                <a:cubicBezTo>
                  <a:pt x="582770" y="107026"/>
                  <a:pt x="584443" y="105356"/>
                  <a:pt x="586355" y="104163"/>
                </a:cubicBezTo>
                <a:cubicBezTo>
                  <a:pt x="589940" y="101538"/>
                  <a:pt x="594720" y="104878"/>
                  <a:pt x="594720" y="108935"/>
                </a:cubicBezTo>
                <a:cubicBezTo>
                  <a:pt x="595198" y="125162"/>
                  <a:pt x="599739" y="140435"/>
                  <a:pt x="606192" y="155230"/>
                </a:cubicBezTo>
                <a:cubicBezTo>
                  <a:pt x="607865" y="159525"/>
                  <a:pt x="602846" y="163343"/>
                  <a:pt x="599022" y="162389"/>
                </a:cubicBezTo>
                <a:cubicBezTo>
                  <a:pt x="590418" y="160003"/>
                  <a:pt x="581814" y="156423"/>
                  <a:pt x="573449" y="153082"/>
                </a:cubicBezTo>
                <a:cubicBezTo>
                  <a:pt x="568908" y="151173"/>
                  <a:pt x="564366" y="149980"/>
                  <a:pt x="561259" y="146162"/>
                </a:cubicBezTo>
                <a:cubicBezTo>
                  <a:pt x="560781" y="146639"/>
                  <a:pt x="560303" y="147355"/>
                  <a:pt x="559825" y="148071"/>
                </a:cubicBezTo>
                <a:cubicBezTo>
                  <a:pt x="557196" y="151412"/>
                  <a:pt x="552177" y="147116"/>
                  <a:pt x="554089" y="143537"/>
                </a:cubicBezTo>
                <a:cubicBezTo>
                  <a:pt x="556479" y="139003"/>
                  <a:pt x="559347" y="134469"/>
                  <a:pt x="562454" y="129935"/>
                </a:cubicBezTo>
                <a:cubicBezTo>
                  <a:pt x="544290" y="111799"/>
                  <a:pt x="525648" y="95333"/>
                  <a:pt x="506050" y="79106"/>
                </a:cubicBezTo>
                <a:cubicBezTo>
                  <a:pt x="500314" y="74095"/>
                  <a:pt x="496012" y="70754"/>
                  <a:pt x="492666" y="68606"/>
                </a:cubicBezTo>
                <a:cubicBezTo>
                  <a:pt x="488603" y="70754"/>
                  <a:pt x="484062" y="71470"/>
                  <a:pt x="479760" y="70754"/>
                </a:cubicBezTo>
                <a:cubicBezTo>
                  <a:pt x="477130" y="73618"/>
                  <a:pt x="474262" y="78152"/>
                  <a:pt x="470677" y="84117"/>
                </a:cubicBezTo>
                <a:cubicBezTo>
                  <a:pt x="461356" y="98913"/>
                  <a:pt x="452513" y="113947"/>
                  <a:pt x="442953" y="128503"/>
                </a:cubicBezTo>
                <a:cubicBezTo>
                  <a:pt x="412600" y="174798"/>
                  <a:pt x="373164" y="215843"/>
                  <a:pt x="343528" y="262376"/>
                </a:cubicBezTo>
                <a:cubicBezTo>
                  <a:pt x="345201" y="268103"/>
                  <a:pt x="345679" y="274785"/>
                  <a:pt x="344962" y="280035"/>
                </a:cubicBezTo>
                <a:cubicBezTo>
                  <a:pt x="344962" y="280035"/>
                  <a:pt x="344962" y="280035"/>
                  <a:pt x="344962" y="280273"/>
                </a:cubicBezTo>
                <a:cubicBezTo>
                  <a:pt x="430764" y="275978"/>
                  <a:pt x="517283" y="271444"/>
                  <a:pt x="602846" y="277171"/>
                </a:cubicBezTo>
                <a:cubicBezTo>
                  <a:pt x="609538" y="277648"/>
                  <a:pt x="609538" y="287432"/>
                  <a:pt x="602846" y="287432"/>
                </a:cubicBezTo>
                <a:cubicBezTo>
                  <a:pt x="500792" y="287910"/>
                  <a:pt x="399216" y="289341"/>
                  <a:pt x="297161" y="294114"/>
                </a:cubicBezTo>
                <a:cubicBezTo>
                  <a:pt x="219008" y="297932"/>
                  <a:pt x="139420" y="305091"/>
                  <a:pt x="60549" y="303659"/>
                </a:cubicBezTo>
                <a:cubicBezTo>
                  <a:pt x="61744" y="322511"/>
                  <a:pt x="62939" y="341125"/>
                  <a:pt x="64373" y="359977"/>
                </a:cubicBezTo>
                <a:cubicBezTo>
                  <a:pt x="64851" y="366897"/>
                  <a:pt x="54335" y="366658"/>
                  <a:pt x="53618" y="359977"/>
                </a:cubicBezTo>
                <a:cubicBezTo>
                  <a:pt x="51945" y="341125"/>
                  <a:pt x="50272" y="322273"/>
                  <a:pt x="48599" y="303421"/>
                </a:cubicBezTo>
                <a:cubicBezTo>
                  <a:pt x="33780" y="302943"/>
                  <a:pt x="18962" y="302228"/>
                  <a:pt x="4144" y="301034"/>
                </a:cubicBezTo>
                <a:cubicBezTo>
                  <a:pt x="559" y="300796"/>
                  <a:pt x="559" y="295784"/>
                  <a:pt x="4144" y="295546"/>
                </a:cubicBezTo>
                <a:cubicBezTo>
                  <a:pt x="18723" y="294114"/>
                  <a:pt x="33302" y="293160"/>
                  <a:pt x="47882" y="292205"/>
                </a:cubicBezTo>
                <a:cubicBezTo>
                  <a:pt x="46448" y="275501"/>
                  <a:pt x="45253" y="258796"/>
                  <a:pt x="44058" y="242092"/>
                </a:cubicBezTo>
                <a:cubicBezTo>
                  <a:pt x="41189" y="244479"/>
                  <a:pt x="38321" y="247342"/>
                  <a:pt x="35692" y="249967"/>
                </a:cubicBezTo>
                <a:cubicBezTo>
                  <a:pt x="35931" y="251160"/>
                  <a:pt x="34736" y="252592"/>
                  <a:pt x="33302" y="252115"/>
                </a:cubicBezTo>
                <a:cubicBezTo>
                  <a:pt x="25654" y="259512"/>
                  <a:pt x="18006" y="267149"/>
                  <a:pt x="11314" y="275739"/>
                </a:cubicBezTo>
                <a:cubicBezTo>
                  <a:pt x="8685" y="278842"/>
                  <a:pt x="3666" y="274785"/>
                  <a:pt x="5578" y="271444"/>
                </a:cubicBezTo>
                <a:cubicBezTo>
                  <a:pt x="11075" y="262376"/>
                  <a:pt x="17528" y="254262"/>
                  <a:pt x="24459" y="246626"/>
                </a:cubicBezTo>
                <a:cubicBezTo>
                  <a:pt x="21830" y="244001"/>
                  <a:pt x="19918" y="240660"/>
                  <a:pt x="18723" y="237081"/>
                </a:cubicBezTo>
                <a:cubicBezTo>
                  <a:pt x="18245" y="235410"/>
                  <a:pt x="20635" y="234456"/>
                  <a:pt x="21352" y="235888"/>
                </a:cubicBezTo>
                <a:cubicBezTo>
                  <a:pt x="23025" y="238990"/>
                  <a:pt x="25176" y="241376"/>
                  <a:pt x="27566" y="243285"/>
                </a:cubicBezTo>
                <a:cubicBezTo>
                  <a:pt x="32346" y="238035"/>
                  <a:pt x="37604" y="232786"/>
                  <a:pt x="42862" y="228013"/>
                </a:cubicBezTo>
                <a:cubicBezTo>
                  <a:pt x="37843" y="153321"/>
                  <a:pt x="34736" y="78390"/>
                  <a:pt x="36648" y="3937"/>
                </a:cubicBezTo>
                <a:cubicBezTo>
                  <a:pt x="36768" y="1312"/>
                  <a:pt x="38740" y="0"/>
                  <a:pt x="407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1" name="îṣļîḑé-Rounded Rectangle 40"/>
          <p:cNvSpPr/>
          <p:nvPr/>
        </p:nvSpPr>
        <p:spPr bwMode="auto">
          <a:xfrm>
            <a:off x="8656304" y="4230642"/>
            <a:ext cx="504056" cy="504056"/>
          </a:xfrm>
          <a:prstGeom prst="roundRect">
            <a:avLst>
              <a:gd name="adj" fmla="val 11236"/>
            </a:avLst>
          </a:prstGeom>
          <a:solidFill>
            <a:schemeClr val="accent5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4" name="îṣļîḑé-Rectangle 43"/>
          <p:cNvSpPr/>
          <p:nvPr/>
        </p:nvSpPr>
        <p:spPr bwMode="auto">
          <a:xfrm>
            <a:off x="8993273" y="449316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</a:p>
        </p:txBody>
      </p:sp>
      <p:sp>
        <p:nvSpPr>
          <p:cNvPr id="45" name="îṣļîḑé-文本框 47"/>
          <p:cNvSpPr txBox="1"/>
          <p:nvPr/>
        </p:nvSpPr>
        <p:spPr bwMode="auto">
          <a:xfrm>
            <a:off x="8993273" y="4214455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3" name="îṣļîḑé-Freeform 42"/>
          <p:cNvSpPr>
            <a:spLocks noChangeAspect="1"/>
          </p:cNvSpPr>
          <p:nvPr/>
        </p:nvSpPr>
        <p:spPr bwMode="auto">
          <a:xfrm>
            <a:off x="8757372" y="4314185"/>
            <a:ext cx="301921" cy="336969"/>
          </a:xfrm>
          <a:custGeom>
            <a:avLst/>
            <a:gdLst>
              <a:gd name="connsiteX0" fmla="*/ 271779 w 543618"/>
              <a:gd name="connsiteY0" fmla="*/ 478926 h 606722"/>
              <a:gd name="connsiteX1" fmla="*/ 217752 w 543618"/>
              <a:gd name="connsiteY1" fmla="*/ 533226 h 606722"/>
              <a:gd name="connsiteX2" fmla="*/ 271779 w 543618"/>
              <a:gd name="connsiteY2" fmla="*/ 587526 h 606722"/>
              <a:gd name="connsiteX3" fmla="*/ 325894 w 543618"/>
              <a:gd name="connsiteY3" fmla="*/ 533226 h 606722"/>
              <a:gd name="connsiteX4" fmla="*/ 271779 w 543618"/>
              <a:gd name="connsiteY4" fmla="*/ 478926 h 606722"/>
              <a:gd name="connsiteX5" fmla="*/ 477470 w 543618"/>
              <a:gd name="connsiteY5" fmla="*/ 364460 h 606722"/>
              <a:gd name="connsiteX6" fmla="*/ 456464 w 543618"/>
              <a:gd name="connsiteY6" fmla="*/ 365882 h 606722"/>
              <a:gd name="connsiteX7" fmla="*/ 423532 w 543618"/>
              <a:gd name="connsiteY7" fmla="*/ 391121 h 606722"/>
              <a:gd name="connsiteX8" fmla="*/ 443292 w 543618"/>
              <a:gd name="connsiteY8" fmla="*/ 465328 h 606722"/>
              <a:gd name="connsiteX9" fmla="*/ 484323 w 543618"/>
              <a:gd name="connsiteY9" fmla="*/ 470749 h 606722"/>
              <a:gd name="connsiteX10" fmla="*/ 517166 w 543618"/>
              <a:gd name="connsiteY10" fmla="*/ 445421 h 606722"/>
              <a:gd name="connsiteX11" fmla="*/ 497407 w 543618"/>
              <a:gd name="connsiteY11" fmla="*/ 371303 h 606722"/>
              <a:gd name="connsiteX12" fmla="*/ 477470 w 543618"/>
              <a:gd name="connsiteY12" fmla="*/ 364460 h 606722"/>
              <a:gd name="connsiteX13" fmla="*/ 73119 w 543618"/>
              <a:gd name="connsiteY13" fmla="*/ 364015 h 606722"/>
              <a:gd name="connsiteX14" fmla="*/ 46239 w 543618"/>
              <a:gd name="connsiteY14" fmla="*/ 371303 h 606722"/>
              <a:gd name="connsiteX15" fmla="*/ 26391 w 543618"/>
              <a:gd name="connsiteY15" fmla="*/ 445421 h 606722"/>
              <a:gd name="connsiteX16" fmla="*/ 59323 w 543618"/>
              <a:gd name="connsiteY16" fmla="*/ 470749 h 606722"/>
              <a:gd name="connsiteX17" fmla="*/ 100265 w 543618"/>
              <a:gd name="connsiteY17" fmla="*/ 465328 h 606722"/>
              <a:gd name="connsiteX18" fmla="*/ 120114 w 543618"/>
              <a:gd name="connsiteY18" fmla="*/ 391121 h 606722"/>
              <a:gd name="connsiteX19" fmla="*/ 87182 w 543618"/>
              <a:gd name="connsiteY19" fmla="*/ 365882 h 606722"/>
              <a:gd name="connsiteX20" fmla="*/ 73119 w 543618"/>
              <a:gd name="connsiteY20" fmla="*/ 364015 h 606722"/>
              <a:gd name="connsiteX21" fmla="*/ 271814 w 543618"/>
              <a:gd name="connsiteY21" fmla="*/ 242745 h 606722"/>
              <a:gd name="connsiteX22" fmla="*/ 281429 w 543618"/>
              <a:gd name="connsiteY22" fmla="*/ 252254 h 606722"/>
              <a:gd name="connsiteX23" fmla="*/ 271814 w 543618"/>
              <a:gd name="connsiteY23" fmla="*/ 261851 h 606722"/>
              <a:gd name="connsiteX24" fmla="*/ 230507 w 543618"/>
              <a:gd name="connsiteY24" fmla="*/ 303352 h 606722"/>
              <a:gd name="connsiteX25" fmla="*/ 271814 w 543618"/>
              <a:gd name="connsiteY25" fmla="*/ 344852 h 606722"/>
              <a:gd name="connsiteX26" fmla="*/ 313210 w 543618"/>
              <a:gd name="connsiteY26" fmla="*/ 303352 h 606722"/>
              <a:gd name="connsiteX27" fmla="*/ 322824 w 543618"/>
              <a:gd name="connsiteY27" fmla="*/ 293843 h 606722"/>
              <a:gd name="connsiteX28" fmla="*/ 332439 w 543618"/>
              <a:gd name="connsiteY28" fmla="*/ 303352 h 606722"/>
              <a:gd name="connsiteX29" fmla="*/ 271814 w 543618"/>
              <a:gd name="connsiteY29" fmla="*/ 364047 h 606722"/>
              <a:gd name="connsiteX30" fmla="*/ 211278 w 543618"/>
              <a:gd name="connsiteY30" fmla="*/ 303352 h 606722"/>
              <a:gd name="connsiteX31" fmla="*/ 271814 w 543618"/>
              <a:gd name="connsiteY31" fmla="*/ 242745 h 606722"/>
              <a:gd name="connsiteX32" fmla="*/ 271779 w 543618"/>
              <a:gd name="connsiteY32" fmla="*/ 210713 h 606722"/>
              <a:gd name="connsiteX33" fmla="*/ 179480 w 543618"/>
              <a:gd name="connsiteY33" fmla="*/ 303317 h 606722"/>
              <a:gd name="connsiteX34" fmla="*/ 271779 w 543618"/>
              <a:gd name="connsiteY34" fmla="*/ 395920 h 606722"/>
              <a:gd name="connsiteX35" fmla="*/ 364077 w 543618"/>
              <a:gd name="connsiteY35" fmla="*/ 303317 h 606722"/>
              <a:gd name="connsiteX36" fmla="*/ 271779 w 543618"/>
              <a:gd name="connsiteY36" fmla="*/ 210713 h 606722"/>
              <a:gd name="connsiteX37" fmla="*/ 470260 w 543618"/>
              <a:gd name="connsiteY37" fmla="*/ 134106 h 606722"/>
              <a:gd name="connsiteX38" fmla="*/ 443381 w 543618"/>
              <a:gd name="connsiteY38" fmla="*/ 141394 h 606722"/>
              <a:gd name="connsiteX39" fmla="*/ 423532 w 543618"/>
              <a:gd name="connsiteY39" fmla="*/ 215512 h 606722"/>
              <a:gd name="connsiteX40" fmla="*/ 456464 w 543618"/>
              <a:gd name="connsiteY40" fmla="*/ 240840 h 606722"/>
              <a:gd name="connsiteX41" fmla="*/ 497407 w 543618"/>
              <a:gd name="connsiteY41" fmla="*/ 235419 h 606722"/>
              <a:gd name="connsiteX42" fmla="*/ 517166 w 543618"/>
              <a:gd name="connsiteY42" fmla="*/ 161212 h 606722"/>
              <a:gd name="connsiteX43" fmla="*/ 484323 w 543618"/>
              <a:gd name="connsiteY43" fmla="*/ 135973 h 606722"/>
              <a:gd name="connsiteX44" fmla="*/ 470260 w 543618"/>
              <a:gd name="connsiteY44" fmla="*/ 134106 h 606722"/>
              <a:gd name="connsiteX45" fmla="*/ 73297 w 543618"/>
              <a:gd name="connsiteY45" fmla="*/ 134106 h 606722"/>
              <a:gd name="connsiteX46" fmla="*/ 59323 w 543618"/>
              <a:gd name="connsiteY46" fmla="*/ 135973 h 606722"/>
              <a:gd name="connsiteX47" fmla="*/ 26391 w 543618"/>
              <a:gd name="connsiteY47" fmla="*/ 161212 h 606722"/>
              <a:gd name="connsiteX48" fmla="*/ 46239 w 543618"/>
              <a:gd name="connsiteY48" fmla="*/ 235419 h 606722"/>
              <a:gd name="connsiteX49" fmla="*/ 87182 w 543618"/>
              <a:gd name="connsiteY49" fmla="*/ 240840 h 606722"/>
              <a:gd name="connsiteX50" fmla="*/ 120114 w 543618"/>
              <a:gd name="connsiteY50" fmla="*/ 215512 h 606722"/>
              <a:gd name="connsiteX51" fmla="*/ 100265 w 543618"/>
              <a:gd name="connsiteY51" fmla="*/ 141394 h 606722"/>
              <a:gd name="connsiteX52" fmla="*/ 73297 w 543618"/>
              <a:gd name="connsiteY52" fmla="*/ 134106 h 606722"/>
              <a:gd name="connsiteX53" fmla="*/ 271779 w 543618"/>
              <a:gd name="connsiteY53" fmla="*/ 19196 h 606722"/>
              <a:gd name="connsiteX54" fmla="*/ 217752 w 543618"/>
              <a:gd name="connsiteY54" fmla="*/ 73407 h 606722"/>
              <a:gd name="connsiteX55" fmla="*/ 271779 w 543618"/>
              <a:gd name="connsiteY55" fmla="*/ 127708 h 606722"/>
              <a:gd name="connsiteX56" fmla="*/ 325894 w 543618"/>
              <a:gd name="connsiteY56" fmla="*/ 73407 h 606722"/>
              <a:gd name="connsiteX57" fmla="*/ 271779 w 543618"/>
              <a:gd name="connsiteY57" fmla="*/ 19196 h 606722"/>
              <a:gd name="connsiteX58" fmla="*/ 271779 w 543618"/>
              <a:gd name="connsiteY58" fmla="*/ 0 h 606722"/>
              <a:gd name="connsiteX59" fmla="*/ 345119 w 543618"/>
              <a:gd name="connsiteY59" fmla="*/ 73407 h 606722"/>
              <a:gd name="connsiteX60" fmla="*/ 281391 w 543618"/>
              <a:gd name="connsiteY60" fmla="*/ 146282 h 606722"/>
              <a:gd name="connsiteX61" fmla="*/ 281391 w 543618"/>
              <a:gd name="connsiteY61" fmla="*/ 191961 h 606722"/>
              <a:gd name="connsiteX62" fmla="*/ 363187 w 543618"/>
              <a:gd name="connsiteY62" fmla="*/ 239329 h 606722"/>
              <a:gd name="connsiteX63" fmla="*/ 402705 w 543618"/>
              <a:gd name="connsiteY63" fmla="*/ 216490 h 606722"/>
              <a:gd name="connsiteX64" fmla="*/ 433679 w 543618"/>
              <a:gd name="connsiteY64" fmla="*/ 124775 h 606722"/>
              <a:gd name="connsiteX65" fmla="*/ 489307 w 543618"/>
              <a:gd name="connsiteY65" fmla="*/ 117399 h 606722"/>
              <a:gd name="connsiteX66" fmla="*/ 533810 w 543618"/>
              <a:gd name="connsiteY66" fmla="*/ 151703 h 606722"/>
              <a:gd name="connsiteX67" fmla="*/ 507019 w 543618"/>
              <a:gd name="connsiteY67" fmla="*/ 251949 h 606722"/>
              <a:gd name="connsiteX68" fmla="*/ 451480 w 543618"/>
              <a:gd name="connsiteY68" fmla="*/ 259325 h 606722"/>
              <a:gd name="connsiteX69" fmla="*/ 412229 w 543618"/>
              <a:gd name="connsiteY69" fmla="*/ 233109 h 606722"/>
              <a:gd name="connsiteX70" fmla="*/ 372799 w 543618"/>
              <a:gd name="connsiteY70" fmla="*/ 255948 h 606722"/>
              <a:gd name="connsiteX71" fmla="*/ 383302 w 543618"/>
              <a:gd name="connsiteY71" fmla="*/ 303317 h 606722"/>
              <a:gd name="connsiteX72" fmla="*/ 372799 w 543618"/>
              <a:gd name="connsiteY72" fmla="*/ 350774 h 606722"/>
              <a:gd name="connsiteX73" fmla="*/ 412229 w 543618"/>
              <a:gd name="connsiteY73" fmla="*/ 373525 h 606722"/>
              <a:gd name="connsiteX74" fmla="*/ 451480 w 543618"/>
              <a:gd name="connsiteY74" fmla="*/ 347308 h 606722"/>
              <a:gd name="connsiteX75" fmla="*/ 507019 w 543618"/>
              <a:gd name="connsiteY75" fmla="*/ 354684 h 606722"/>
              <a:gd name="connsiteX76" fmla="*/ 533810 w 543618"/>
              <a:gd name="connsiteY76" fmla="*/ 455019 h 606722"/>
              <a:gd name="connsiteX77" fmla="*/ 489307 w 543618"/>
              <a:gd name="connsiteY77" fmla="*/ 489235 h 606722"/>
              <a:gd name="connsiteX78" fmla="*/ 433679 w 543618"/>
              <a:gd name="connsiteY78" fmla="*/ 481858 h 606722"/>
              <a:gd name="connsiteX79" fmla="*/ 402705 w 543618"/>
              <a:gd name="connsiteY79" fmla="*/ 390143 h 606722"/>
              <a:gd name="connsiteX80" fmla="*/ 363187 w 543618"/>
              <a:gd name="connsiteY80" fmla="*/ 367304 h 606722"/>
              <a:gd name="connsiteX81" fmla="*/ 281391 w 543618"/>
              <a:gd name="connsiteY81" fmla="*/ 414672 h 606722"/>
              <a:gd name="connsiteX82" fmla="*/ 281391 w 543618"/>
              <a:gd name="connsiteY82" fmla="*/ 460440 h 606722"/>
              <a:gd name="connsiteX83" fmla="*/ 345119 w 543618"/>
              <a:gd name="connsiteY83" fmla="*/ 533226 h 606722"/>
              <a:gd name="connsiteX84" fmla="*/ 271779 w 543618"/>
              <a:gd name="connsiteY84" fmla="*/ 606722 h 606722"/>
              <a:gd name="connsiteX85" fmla="*/ 198527 w 543618"/>
              <a:gd name="connsiteY85" fmla="*/ 533226 h 606722"/>
              <a:gd name="connsiteX86" fmla="*/ 262255 w 543618"/>
              <a:gd name="connsiteY86" fmla="*/ 460440 h 606722"/>
              <a:gd name="connsiteX87" fmla="*/ 262255 w 543618"/>
              <a:gd name="connsiteY87" fmla="*/ 414672 h 606722"/>
              <a:gd name="connsiteX88" fmla="*/ 180459 w 543618"/>
              <a:gd name="connsiteY88" fmla="*/ 367304 h 606722"/>
              <a:gd name="connsiteX89" fmla="*/ 140941 w 543618"/>
              <a:gd name="connsiteY89" fmla="*/ 390143 h 606722"/>
              <a:gd name="connsiteX90" fmla="*/ 109878 w 543618"/>
              <a:gd name="connsiteY90" fmla="*/ 481858 h 606722"/>
              <a:gd name="connsiteX91" fmla="*/ 54339 w 543618"/>
              <a:gd name="connsiteY91" fmla="*/ 489235 h 606722"/>
              <a:gd name="connsiteX92" fmla="*/ 9747 w 543618"/>
              <a:gd name="connsiteY92" fmla="*/ 455019 h 606722"/>
              <a:gd name="connsiteX93" fmla="*/ 36627 w 543618"/>
              <a:gd name="connsiteY93" fmla="*/ 354684 h 606722"/>
              <a:gd name="connsiteX94" fmla="*/ 92166 w 543618"/>
              <a:gd name="connsiteY94" fmla="*/ 347308 h 606722"/>
              <a:gd name="connsiteX95" fmla="*/ 131417 w 543618"/>
              <a:gd name="connsiteY95" fmla="*/ 373613 h 606722"/>
              <a:gd name="connsiteX96" fmla="*/ 170847 w 543618"/>
              <a:gd name="connsiteY96" fmla="*/ 350774 h 606722"/>
              <a:gd name="connsiteX97" fmla="*/ 160344 w 543618"/>
              <a:gd name="connsiteY97" fmla="*/ 303317 h 606722"/>
              <a:gd name="connsiteX98" fmla="*/ 170847 w 543618"/>
              <a:gd name="connsiteY98" fmla="*/ 255948 h 606722"/>
              <a:gd name="connsiteX99" fmla="*/ 131417 w 543618"/>
              <a:gd name="connsiteY99" fmla="*/ 233109 h 606722"/>
              <a:gd name="connsiteX100" fmla="*/ 92166 w 543618"/>
              <a:gd name="connsiteY100" fmla="*/ 259325 h 606722"/>
              <a:gd name="connsiteX101" fmla="*/ 36627 w 543618"/>
              <a:gd name="connsiteY101" fmla="*/ 251949 h 606722"/>
              <a:gd name="connsiteX102" fmla="*/ 9747 w 543618"/>
              <a:gd name="connsiteY102" fmla="*/ 151703 h 606722"/>
              <a:gd name="connsiteX103" fmla="*/ 54339 w 543618"/>
              <a:gd name="connsiteY103" fmla="*/ 117399 h 606722"/>
              <a:gd name="connsiteX104" fmla="*/ 109878 w 543618"/>
              <a:gd name="connsiteY104" fmla="*/ 124775 h 606722"/>
              <a:gd name="connsiteX105" fmla="*/ 140941 w 543618"/>
              <a:gd name="connsiteY105" fmla="*/ 216490 h 606722"/>
              <a:gd name="connsiteX106" fmla="*/ 180459 w 543618"/>
              <a:gd name="connsiteY106" fmla="*/ 239329 h 606722"/>
              <a:gd name="connsiteX107" fmla="*/ 262255 w 543618"/>
              <a:gd name="connsiteY107" fmla="*/ 191961 h 606722"/>
              <a:gd name="connsiteX108" fmla="*/ 262255 w 543618"/>
              <a:gd name="connsiteY108" fmla="*/ 146282 h 606722"/>
              <a:gd name="connsiteX109" fmla="*/ 198527 w 543618"/>
              <a:gd name="connsiteY109" fmla="*/ 73407 h 606722"/>
              <a:gd name="connsiteX110" fmla="*/ 271779 w 543618"/>
              <a:gd name="connsiteY11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43618" h="606722">
                <a:moveTo>
                  <a:pt x="271779" y="478926"/>
                </a:moveTo>
                <a:cubicBezTo>
                  <a:pt x="241962" y="478926"/>
                  <a:pt x="217752" y="503276"/>
                  <a:pt x="217752" y="533226"/>
                </a:cubicBezTo>
                <a:cubicBezTo>
                  <a:pt x="217752" y="563175"/>
                  <a:pt x="241962" y="587526"/>
                  <a:pt x="271779" y="587526"/>
                </a:cubicBezTo>
                <a:cubicBezTo>
                  <a:pt x="301595" y="587526"/>
                  <a:pt x="325894" y="563175"/>
                  <a:pt x="325894" y="533226"/>
                </a:cubicBezTo>
                <a:cubicBezTo>
                  <a:pt x="325894" y="503276"/>
                  <a:pt x="301595" y="478926"/>
                  <a:pt x="271779" y="478926"/>
                </a:cubicBezTo>
                <a:close/>
                <a:moveTo>
                  <a:pt x="477470" y="364460"/>
                </a:moveTo>
                <a:cubicBezTo>
                  <a:pt x="470527" y="363549"/>
                  <a:pt x="463407" y="364016"/>
                  <a:pt x="456464" y="365882"/>
                </a:cubicBezTo>
                <a:cubicBezTo>
                  <a:pt x="442490" y="369614"/>
                  <a:pt x="430742" y="378590"/>
                  <a:pt x="423532" y="391121"/>
                </a:cubicBezTo>
                <a:cubicBezTo>
                  <a:pt x="408579" y="417071"/>
                  <a:pt x="417480" y="450309"/>
                  <a:pt x="443292" y="465328"/>
                </a:cubicBezTo>
                <a:cubicBezTo>
                  <a:pt x="455841" y="472527"/>
                  <a:pt x="470349" y="474482"/>
                  <a:pt x="484323" y="470749"/>
                </a:cubicBezTo>
                <a:cubicBezTo>
                  <a:pt x="498297" y="467017"/>
                  <a:pt x="509956" y="458041"/>
                  <a:pt x="517166" y="445421"/>
                </a:cubicBezTo>
                <a:cubicBezTo>
                  <a:pt x="532119" y="419560"/>
                  <a:pt x="523218" y="386233"/>
                  <a:pt x="497407" y="371303"/>
                </a:cubicBezTo>
                <a:cubicBezTo>
                  <a:pt x="491176" y="367659"/>
                  <a:pt x="484412" y="365371"/>
                  <a:pt x="477470" y="364460"/>
                </a:cubicBezTo>
                <a:close/>
                <a:moveTo>
                  <a:pt x="73119" y="364015"/>
                </a:moveTo>
                <a:cubicBezTo>
                  <a:pt x="63773" y="364015"/>
                  <a:pt x="54517" y="366415"/>
                  <a:pt x="46239" y="371303"/>
                </a:cubicBezTo>
                <a:cubicBezTo>
                  <a:pt x="20339" y="386233"/>
                  <a:pt x="11438" y="419560"/>
                  <a:pt x="26391" y="445421"/>
                </a:cubicBezTo>
                <a:cubicBezTo>
                  <a:pt x="33690" y="458041"/>
                  <a:pt x="45349" y="467017"/>
                  <a:pt x="59323" y="470749"/>
                </a:cubicBezTo>
                <a:cubicBezTo>
                  <a:pt x="73208" y="474482"/>
                  <a:pt x="87805" y="472527"/>
                  <a:pt x="100265" y="465328"/>
                </a:cubicBezTo>
                <a:cubicBezTo>
                  <a:pt x="126166" y="450309"/>
                  <a:pt x="134977" y="417071"/>
                  <a:pt x="120114" y="391121"/>
                </a:cubicBezTo>
                <a:cubicBezTo>
                  <a:pt x="112815" y="378590"/>
                  <a:pt x="101156" y="369614"/>
                  <a:pt x="87182" y="365882"/>
                </a:cubicBezTo>
                <a:cubicBezTo>
                  <a:pt x="82553" y="364638"/>
                  <a:pt x="77836" y="364015"/>
                  <a:pt x="73119" y="364015"/>
                </a:cubicBezTo>
                <a:close/>
                <a:moveTo>
                  <a:pt x="271814" y="242745"/>
                </a:moveTo>
                <a:cubicBezTo>
                  <a:pt x="277155" y="242745"/>
                  <a:pt x="281429" y="247011"/>
                  <a:pt x="281429" y="252254"/>
                </a:cubicBezTo>
                <a:cubicBezTo>
                  <a:pt x="281429" y="257586"/>
                  <a:pt x="277155" y="261851"/>
                  <a:pt x="271814" y="261851"/>
                </a:cubicBezTo>
                <a:cubicBezTo>
                  <a:pt x="249024" y="261851"/>
                  <a:pt x="230507" y="280513"/>
                  <a:pt x="230507" y="303352"/>
                </a:cubicBezTo>
                <a:cubicBezTo>
                  <a:pt x="230507" y="326279"/>
                  <a:pt x="249024" y="344852"/>
                  <a:pt x="271814" y="344852"/>
                </a:cubicBezTo>
                <a:cubicBezTo>
                  <a:pt x="294693" y="344852"/>
                  <a:pt x="313210" y="326279"/>
                  <a:pt x="313210" y="303352"/>
                </a:cubicBezTo>
                <a:cubicBezTo>
                  <a:pt x="313210" y="298108"/>
                  <a:pt x="317483" y="293843"/>
                  <a:pt x="322824" y="293843"/>
                </a:cubicBezTo>
                <a:cubicBezTo>
                  <a:pt x="328077" y="293843"/>
                  <a:pt x="332439" y="298108"/>
                  <a:pt x="332439" y="303352"/>
                </a:cubicBezTo>
                <a:cubicBezTo>
                  <a:pt x="332439" y="336854"/>
                  <a:pt x="305198" y="364047"/>
                  <a:pt x="271814" y="364047"/>
                </a:cubicBezTo>
                <a:cubicBezTo>
                  <a:pt x="238430" y="364047"/>
                  <a:pt x="211278" y="336854"/>
                  <a:pt x="211278" y="303352"/>
                </a:cubicBezTo>
                <a:cubicBezTo>
                  <a:pt x="211278" y="269938"/>
                  <a:pt x="238430" y="242745"/>
                  <a:pt x="271814" y="242745"/>
                </a:cubicBezTo>
                <a:close/>
                <a:moveTo>
                  <a:pt x="271779" y="210713"/>
                </a:moveTo>
                <a:cubicBezTo>
                  <a:pt x="220868" y="210713"/>
                  <a:pt x="179480" y="252305"/>
                  <a:pt x="179480" y="303317"/>
                </a:cubicBezTo>
                <a:cubicBezTo>
                  <a:pt x="179480" y="354417"/>
                  <a:pt x="220868" y="395920"/>
                  <a:pt x="271779" y="395920"/>
                </a:cubicBezTo>
                <a:cubicBezTo>
                  <a:pt x="322689" y="395920"/>
                  <a:pt x="364077" y="354417"/>
                  <a:pt x="364077" y="303317"/>
                </a:cubicBezTo>
                <a:cubicBezTo>
                  <a:pt x="364077" y="252305"/>
                  <a:pt x="322689" y="210713"/>
                  <a:pt x="271779" y="210713"/>
                </a:cubicBezTo>
                <a:close/>
                <a:moveTo>
                  <a:pt x="470260" y="134106"/>
                </a:moveTo>
                <a:cubicBezTo>
                  <a:pt x="460915" y="134106"/>
                  <a:pt x="451658" y="136595"/>
                  <a:pt x="443381" y="141394"/>
                </a:cubicBezTo>
                <a:cubicBezTo>
                  <a:pt x="417480" y="156324"/>
                  <a:pt x="408579" y="189651"/>
                  <a:pt x="423532" y="215512"/>
                </a:cubicBezTo>
                <a:cubicBezTo>
                  <a:pt x="430742" y="228132"/>
                  <a:pt x="442490" y="237108"/>
                  <a:pt x="456464" y="240840"/>
                </a:cubicBezTo>
                <a:cubicBezTo>
                  <a:pt x="470349" y="244573"/>
                  <a:pt x="484946" y="242618"/>
                  <a:pt x="497407" y="235419"/>
                </a:cubicBezTo>
                <a:cubicBezTo>
                  <a:pt x="523218" y="220489"/>
                  <a:pt x="532119" y="187162"/>
                  <a:pt x="517166" y="161212"/>
                </a:cubicBezTo>
                <a:cubicBezTo>
                  <a:pt x="509956" y="148681"/>
                  <a:pt x="498297" y="139705"/>
                  <a:pt x="484323" y="135973"/>
                </a:cubicBezTo>
                <a:cubicBezTo>
                  <a:pt x="479695" y="134728"/>
                  <a:pt x="474977" y="134106"/>
                  <a:pt x="470260" y="134106"/>
                </a:cubicBezTo>
                <a:close/>
                <a:moveTo>
                  <a:pt x="73297" y="134106"/>
                </a:moveTo>
                <a:cubicBezTo>
                  <a:pt x="68669" y="134106"/>
                  <a:pt x="63951" y="134728"/>
                  <a:pt x="59323" y="135973"/>
                </a:cubicBezTo>
                <a:cubicBezTo>
                  <a:pt x="45349" y="139705"/>
                  <a:pt x="33690" y="148681"/>
                  <a:pt x="26391" y="161212"/>
                </a:cubicBezTo>
                <a:cubicBezTo>
                  <a:pt x="11438" y="187162"/>
                  <a:pt x="20339" y="220489"/>
                  <a:pt x="46239" y="235419"/>
                </a:cubicBezTo>
                <a:cubicBezTo>
                  <a:pt x="58700" y="242618"/>
                  <a:pt x="73297" y="244573"/>
                  <a:pt x="87182" y="240840"/>
                </a:cubicBezTo>
                <a:cubicBezTo>
                  <a:pt x="101156" y="237108"/>
                  <a:pt x="112815" y="228132"/>
                  <a:pt x="120114" y="215512"/>
                </a:cubicBezTo>
                <a:cubicBezTo>
                  <a:pt x="134977" y="189651"/>
                  <a:pt x="126166" y="156324"/>
                  <a:pt x="100265" y="141394"/>
                </a:cubicBezTo>
                <a:cubicBezTo>
                  <a:pt x="91988" y="136595"/>
                  <a:pt x="82731" y="134106"/>
                  <a:pt x="73297" y="134106"/>
                </a:cubicBezTo>
                <a:close/>
                <a:moveTo>
                  <a:pt x="271779" y="19196"/>
                </a:moveTo>
                <a:cubicBezTo>
                  <a:pt x="241962" y="19196"/>
                  <a:pt x="217752" y="43547"/>
                  <a:pt x="217752" y="73407"/>
                </a:cubicBezTo>
                <a:cubicBezTo>
                  <a:pt x="217752" y="103357"/>
                  <a:pt x="241962" y="127708"/>
                  <a:pt x="271779" y="127708"/>
                </a:cubicBezTo>
                <a:cubicBezTo>
                  <a:pt x="301595" y="127708"/>
                  <a:pt x="325894" y="103357"/>
                  <a:pt x="325894" y="73407"/>
                </a:cubicBezTo>
                <a:cubicBezTo>
                  <a:pt x="325894" y="43547"/>
                  <a:pt x="301595" y="19196"/>
                  <a:pt x="271779" y="19196"/>
                </a:cubicBezTo>
                <a:close/>
                <a:moveTo>
                  <a:pt x="271779" y="0"/>
                </a:moveTo>
                <a:cubicBezTo>
                  <a:pt x="312187" y="0"/>
                  <a:pt x="345119" y="32971"/>
                  <a:pt x="345119" y="73407"/>
                </a:cubicBezTo>
                <a:cubicBezTo>
                  <a:pt x="345119" y="110644"/>
                  <a:pt x="317260" y="141571"/>
                  <a:pt x="281391" y="146282"/>
                </a:cubicBezTo>
                <a:lnTo>
                  <a:pt x="281391" y="191961"/>
                </a:lnTo>
                <a:cubicBezTo>
                  <a:pt x="315213" y="194894"/>
                  <a:pt x="344763" y="212935"/>
                  <a:pt x="363187" y="239329"/>
                </a:cubicBezTo>
                <a:lnTo>
                  <a:pt x="402705" y="216490"/>
                </a:lnTo>
                <a:cubicBezTo>
                  <a:pt x="388820" y="182985"/>
                  <a:pt x="401548" y="143438"/>
                  <a:pt x="433679" y="124775"/>
                </a:cubicBezTo>
                <a:cubicBezTo>
                  <a:pt x="450679" y="114999"/>
                  <a:pt x="470349" y="112422"/>
                  <a:pt x="489307" y="117399"/>
                </a:cubicBezTo>
                <a:cubicBezTo>
                  <a:pt x="508176" y="122464"/>
                  <a:pt x="524019" y="134639"/>
                  <a:pt x="533810" y="151703"/>
                </a:cubicBezTo>
                <a:cubicBezTo>
                  <a:pt x="554014" y="186718"/>
                  <a:pt x="541998" y="231775"/>
                  <a:pt x="507019" y="251949"/>
                </a:cubicBezTo>
                <a:cubicBezTo>
                  <a:pt x="490108" y="261814"/>
                  <a:pt x="470349" y="264391"/>
                  <a:pt x="451480" y="259325"/>
                </a:cubicBezTo>
                <a:cubicBezTo>
                  <a:pt x="435637" y="255149"/>
                  <a:pt x="422019" y="245906"/>
                  <a:pt x="412229" y="233109"/>
                </a:cubicBezTo>
                <a:lnTo>
                  <a:pt x="372799" y="255948"/>
                </a:lnTo>
                <a:cubicBezTo>
                  <a:pt x="379564" y="270345"/>
                  <a:pt x="383302" y="286431"/>
                  <a:pt x="383302" y="303317"/>
                </a:cubicBezTo>
                <a:cubicBezTo>
                  <a:pt x="383302" y="320291"/>
                  <a:pt x="379564" y="336377"/>
                  <a:pt x="372799" y="350774"/>
                </a:cubicBezTo>
                <a:lnTo>
                  <a:pt x="412229" y="373525"/>
                </a:lnTo>
                <a:cubicBezTo>
                  <a:pt x="422019" y="360727"/>
                  <a:pt x="435637" y="351573"/>
                  <a:pt x="451480" y="347308"/>
                </a:cubicBezTo>
                <a:cubicBezTo>
                  <a:pt x="470349" y="342331"/>
                  <a:pt x="490108" y="344908"/>
                  <a:pt x="507019" y="354684"/>
                </a:cubicBezTo>
                <a:cubicBezTo>
                  <a:pt x="541998" y="374947"/>
                  <a:pt x="554014" y="419915"/>
                  <a:pt x="533810" y="455019"/>
                </a:cubicBezTo>
                <a:cubicBezTo>
                  <a:pt x="524019" y="471994"/>
                  <a:pt x="508176" y="484169"/>
                  <a:pt x="489307" y="489235"/>
                </a:cubicBezTo>
                <a:cubicBezTo>
                  <a:pt x="470349" y="494300"/>
                  <a:pt x="450679" y="491723"/>
                  <a:pt x="433679" y="481858"/>
                </a:cubicBezTo>
                <a:cubicBezTo>
                  <a:pt x="401548" y="463284"/>
                  <a:pt x="388820" y="423648"/>
                  <a:pt x="402705" y="390143"/>
                </a:cubicBezTo>
                <a:lnTo>
                  <a:pt x="363187" y="367304"/>
                </a:lnTo>
                <a:cubicBezTo>
                  <a:pt x="344763" y="393698"/>
                  <a:pt x="315213" y="411828"/>
                  <a:pt x="281391" y="414672"/>
                </a:cubicBezTo>
                <a:lnTo>
                  <a:pt x="281391" y="460440"/>
                </a:lnTo>
                <a:cubicBezTo>
                  <a:pt x="317260" y="465151"/>
                  <a:pt x="345119" y="495989"/>
                  <a:pt x="345119" y="533226"/>
                </a:cubicBezTo>
                <a:cubicBezTo>
                  <a:pt x="345119" y="573751"/>
                  <a:pt x="312187" y="606722"/>
                  <a:pt x="271779" y="606722"/>
                </a:cubicBezTo>
                <a:cubicBezTo>
                  <a:pt x="231370" y="606722"/>
                  <a:pt x="198527" y="573751"/>
                  <a:pt x="198527" y="533226"/>
                </a:cubicBezTo>
                <a:cubicBezTo>
                  <a:pt x="198527" y="495989"/>
                  <a:pt x="226297" y="465151"/>
                  <a:pt x="262255" y="460440"/>
                </a:cubicBezTo>
                <a:lnTo>
                  <a:pt x="262255" y="414672"/>
                </a:lnTo>
                <a:cubicBezTo>
                  <a:pt x="228433" y="411828"/>
                  <a:pt x="198883" y="393698"/>
                  <a:pt x="180459" y="367304"/>
                </a:cubicBezTo>
                <a:lnTo>
                  <a:pt x="140941" y="390143"/>
                </a:lnTo>
                <a:cubicBezTo>
                  <a:pt x="154826" y="423648"/>
                  <a:pt x="142098" y="463284"/>
                  <a:pt x="109878" y="481858"/>
                </a:cubicBezTo>
                <a:cubicBezTo>
                  <a:pt x="92967" y="491723"/>
                  <a:pt x="73208" y="494300"/>
                  <a:pt x="54339" y="489235"/>
                </a:cubicBezTo>
                <a:cubicBezTo>
                  <a:pt x="35381" y="484169"/>
                  <a:pt x="19538" y="471994"/>
                  <a:pt x="9747" y="455019"/>
                </a:cubicBezTo>
                <a:cubicBezTo>
                  <a:pt x="-10368" y="419915"/>
                  <a:pt x="1648" y="374947"/>
                  <a:pt x="36627" y="354684"/>
                </a:cubicBezTo>
                <a:cubicBezTo>
                  <a:pt x="53538" y="344908"/>
                  <a:pt x="73297" y="342331"/>
                  <a:pt x="92166" y="347308"/>
                </a:cubicBezTo>
                <a:cubicBezTo>
                  <a:pt x="108009" y="351573"/>
                  <a:pt x="121627" y="360727"/>
                  <a:pt x="131417" y="373613"/>
                </a:cubicBezTo>
                <a:lnTo>
                  <a:pt x="170847" y="350774"/>
                </a:lnTo>
                <a:cubicBezTo>
                  <a:pt x="164082" y="336377"/>
                  <a:pt x="160344" y="320291"/>
                  <a:pt x="160344" y="303317"/>
                </a:cubicBezTo>
                <a:cubicBezTo>
                  <a:pt x="160344" y="286431"/>
                  <a:pt x="164082" y="270345"/>
                  <a:pt x="170847" y="255948"/>
                </a:cubicBezTo>
                <a:lnTo>
                  <a:pt x="131417" y="233109"/>
                </a:lnTo>
                <a:cubicBezTo>
                  <a:pt x="121627" y="245906"/>
                  <a:pt x="108009" y="255149"/>
                  <a:pt x="92166" y="259325"/>
                </a:cubicBezTo>
                <a:cubicBezTo>
                  <a:pt x="73297" y="264391"/>
                  <a:pt x="53538" y="261814"/>
                  <a:pt x="36627" y="251949"/>
                </a:cubicBezTo>
                <a:cubicBezTo>
                  <a:pt x="1648" y="231775"/>
                  <a:pt x="-10368" y="186718"/>
                  <a:pt x="9747" y="151703"/>
                </a:cubicBezTo>
                <a:cubicBezTo>
                  <a:pt x="19538" y="134639"/>
                  <a:pt x="35381" y="122464"/>
                  <a:pt x="54339" y="117399"/>
                </a:cubicBezTo>
                <a:cubicBezTo>
                  <a:pt x="73208" y="112422"/>
                  <a:pt x="92967" y="114999"/>
                  <a:pt x="109878" y="124775"/>
                </a:cubicBezTo>
                <a:cubicBezTo>
                  <a:pt x="142098" y="143438"/>
                  <a:pt x="154826" y="182985"/>
                  <a:pt x="140941" y="216490"/>
                </a:cubicBezTo>
                <a:lnTo>
                  <a:pt x="180459" y="239329"/>
                </a:lnTo>
                <a:cubicBezTo>
                  <a:pt x="198883" y="212935"/>
                  <a:pt x="228433" y="194894"/>
                  <a:pt x="262255" y="191961"/>
                </a:cubicBezTo>
                <a:lnTo>
                  <a:pt x="262255" y="146282"/>
                </a:lnTo>
                <a:cubicBezTo>
                  <a:pt x="226297" y="141571"/>
                  <a:pt x="198527" y="110644"/>
                  <a:pt x="198527" y="73407"/>
                </a:cubicBezTo>
                <a:cubicBezTo>
                  <a:pt x="198527" y="32971"/>
                  <a:pt x="231370" y="0"/>
                  <a:pt x="2717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9" name="îṣļîḑé-Rectangle 38"/>
          <p:cNvSpPr/>
          <p:nvPr/>
        </p:nvSpPr>
        <p:spPr bwMode="auto">
          <a:xfrm>
            <a:off x="494833" y="3402056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  <a:endParaRPr lang="zh-CN" altLang="en-US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0" name="îṣļîḑé-文本框 56"/>
          <p:cNvSpPr txBox="1"/>
          <p:nvPr/>
        </p:nvSpPr>
        <p:spPr bwMode="auto">
          <a:xfrm>
            <a:off x="494833" y="3123343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7" name="îṣļîḑé-Rounded Rectangle 36"/>
          <p:cNvSpPr/>
          <p:nvPr/>
        </p:nvSpPr>
        <p:spPr bwMode="auto">
          <a:xfrm>
            <a:off x="3215321" y="3139530"/>
            <a:ext cx="504056" cy="504056"/>
          </a:xfrm>
          <a:prstGeom prst="roundRect">
            <a:avLst>
              <a:gd name="adj" fmla="val 11236"/>
            </a:avLst>
          </a:prstGeom>
          <a:solidFill>
            <a:schemeClr val="accent2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8" name="îṣļîḑé-Freeform 37"/>
          <p:cNvSpPr>
            <a:spLocks noChangeAspect="1"/>
          </p:cNvSpPr>
          <p:nvPr/>
        </p:nvSpPr>
        <p:spPr bwMode="auto">
          <a:xfrm>
            <a:off x="3298865" y="3223308"/>
            <a:ext cx="336969" cy="336499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4" name="îṣļîḑé-Rectangle 33"/>
          <p:cNvSpPr/>
          <p:nvPr/>
        </p:nvSpPr>
        <p:spPr bwMode="auto">
          <a:xfrm>
            <a:off x="494833" y="488357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 （建议使用主题字体）</a:t>
            </a:r>
            <a:endParaRPr lang="zh-CN" altLang="en-US" sz="1000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5" name="îṣļîḑé-文本框 63"/>
          <p:cNvSpPr txBox="1"/>
          <p:nvPr/>
        </p:nvSpPr>
        <p:spPr bwMode="auto">
          <a:xfrm>
            <a:off x="494833" y="4604865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2" name="îṣļîḑé-Rounded Rectangle 31"/>
          <p:cNvSpPr/>
          <p:nvPr/>
        </p:nvSpPr>
        <p:spPr bwMode="auto">
          <a:xfrm>
            <a:off x="3215321" y="4621052"/>
            <a:ext cx="504056" cy="504056"/>
          </a:xfrm>
          <a:prstGeom prst="roundRect">
            <a:avLst>
              <a:gd name="adj" fmla="val 11236"/>
            </a:avLst>
          </a:prstGeom>
          <a:solidFill>
            <a:schemeClr val="accent6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îṣļîḑé-Freeform 32"/>
          <p:cNvSpPr>
            <a:spLocks noChangeAspect="1"/>
          </p:cNvSpPr>
          <p:nvPr/>
        </p:nvSpPr>
        <p:spPr bwMode="auto">
          <a:xfrm>
            <a:off x="3298865" y="4704870"/>
            <a:ext cx="336969" cy="336420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îṣļîḑé-Rectangle 17"/>
          <p:cNvSpPr/>
          <p:nvPr/>
        </p:nvSpPr>
        <p:spPr>
          <a:xfrm>
            <a:off x="4615767" y="4872338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îṣļîḑé-Freeform 18"/>
          <p:cNvSpPr>
            <a:spLocks noChangeAspect="1"/>
          </p:cNvSpPr>
          <p:nvPr/>
        </p:nvSpPr>
        <p:spPr bwMode="auto">
          <a:xfrm>
            <a:off x="5135301" y="3097570"/>
            <a:ext cx="361729" cy="361224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îṣļîḑé-Freeform 19"/>
          <p:cNvSpPr>
            <a:spLocks noChangeAspect="1"/>
          </p:cNvSpPr>
          <p:nvPr/>
        </p:nvSpPr>
        <p:spPr bwMode="auto">
          <a:xfrm>
            <a:off x="5180852" y="4459831"/>
            <a:ext cx="361729" cy="361139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îṣļîḑé-Rectangle 20"/>
          <p:cNvSpPr/>
          <p:nvPr/>
        </p:nvSpPr>
        <p:spPr>
          <a:xfrm>
            <a:off x="4570216" y="3510119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îṣļîḑé-Freeform 21"/>
          <p:cNvSpPr>
            <a:spLocks noChangeAspect="1"/>
          </p:cNvSpPr>
          <p:nvPr/>
        </p:nvSpPr>
        <p:spPr bwMode="auto">
          <a:xfrm>
            <a:off x="5822386" y="1793071"/>
            <a:ext cx="361729" cy="34497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3" name="îṣļîḑé-Rectangle 22"/>
          <p:cNvSpPr/>
          <p:nvPr/>
        </p:nvSpPr>
        <p:spPr>
          <a:xfrm>
            <a:off x="5257301" y="2197498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îṣļîḑé-Freeform 23"/>
          <p:cNvSpPr>
            <a:spLocks noChangeAspect="1"/>
          </p:cNvSpPr>
          <p:nvPr/>
        </p:nvSpPr>
        <p:spPr bwMode="auto">
          <a:xfrm>
            <a:off x="7089645" y="2059875"/>
            <a:ext cx="361729" cy="217250"/>
          </a:xfrm>
          <a:custGeom>
            <a:avLst/>
            <a:gdLst>
              <a:gd name="connsiteX0" fmla="*/ 162334 w 607865"/>
              <a:gd name="connsiteY0" fmla="*/ 257834 h 365077"/>
              <a:gd name="connsiteX1" fmla="*/ 166154 w 607865"/>
              <a:gd name="connsiteY1" fmla="*/ 260699 h 365077"/>
              <a:gd name="connsiteX2" fmla="*/ 142275 w 607865"/>
              <a:gd name="connsiteY2" fmla="*/ 281943 h 365077"/>
              <a:gd name="connsiteX3" fmla="*/ 140126 w 607865"/>
              <a:gd name="connsiteY3" fmla="*/ 278362 h 365077"/>
              <a:gd name="connsiteX4" fmla="*/ 162334 w 607865"/>
              <a:gd name="connsiteY4" fmla="*/ 257834 h 365077"/>
              <a:gd name="connsiteX5" fmla="*/ 529001 w 607865"/>
              <a:gd name="connsiteY5" fmla="*/ 247818 h 365077"/>
              <a:gd name="connsiteX6" fmla="*/ 531151 w 607865"/>
              <a:gd name="connsiteY6" fmla="*/ 252819 h 365077"/>
              <a:gd name="connsiteX7" fmla="*/ 502490 w 607865"/>
              <a:gd name="connsiteY7" fmla="*/ 259488 h 365077"/>
              <a:gd name="connsiteX8" fmla="*/ 502490 w 607865"/>
              <a:gd name="connsiteY8" fmla="*/ 254962 h 365077"/>
              <a:gd name="connsiteX9" fmla="*/ 529001 w 607865"/>
              <a:gd name="connsiteY9" fmla="*/ 247818 h 365077"/>
              <a:gd name="connsiteX10" fmla="*/ 452743 w 607865"/>
              <a:gd name="connsiteY10" fmla="*/ 241161 h 365077"/>
              <a:gd name="connsiteX11" fmla="*/ 476188 w 607865"/>
              <a:gd name="connsiteY11" fmla="*/ 248565 h 365077"/>
              <a:gd name="connsiteX12" fmla="*/ 474992 w 607865"/>
              <a:gd name="connsiteY12" fmla="*/ 252625 h 365077"/>
              <a:gd name="connsiteX13" fmla="*/ 451308 w 607865"/>
              <a:gd name="connsiteY13" fmla="*/ 245937 h 365077"/>
              <a:gd name="connsiteX14" fmla="*/ 452743 w 607865"/>
              <a:gd name="connsiteY14" fmla="*/ 241161 h 365077"/>
              <a:gd name="connsiteX15" fmla="*/ 577291 w 607865"/>
              <a:gd name="connsiteY15" fmla="*/ 232549 h 365077"/>
              <a:gd name="connsiteX16" fmla="*/ 579201 w 607865"/>
              <a:gd name="connsiteY16" fmla="*/ 235884 h 365077"/>
              <a:gd name="connsiteX17" fmla="*/ 555574 w 607865"/>
              <a:gd name="connsiteY17" fmla="*/ 248268 h 365077"/>
              <a:gd name="connsiteX18" fmla="*/ 554380 w 607865"/>
              <a:gd name="connsiteY18" fmla="*/ 243266 h 365077"/>
              <a:gd name="connsiteX19" fmla="*/ 577291 w 607865"/>
              <a:gd name="connsiteY19" fmla="*/ 232549 h 365077"/>
              <a:gd name="connsiteX20" fmla="*/ 196051 w 607865"/>
              <a:gd name="connsiteY20" fmla="*/ 221589 h 365077"/>
              <a:gd name="connsiteX21" fmla="*/ 201067 w 607865"/>
              <a:gd name="connsiteY21" fmla="*/ 223735 h 365077"/>
              <a:gd name="connsiteX22" fmla="*/ 183867 w 607865"/>
              <a:gd name="connsiteY22" fmla="*/ 251873 h 365077"/>
              <a:gd name="connsiteX23" fmla="*/ 180761 w 607865"/>
              <a:gd name="connsiteY23" fmla="*/ 248773 h 365077"/>
              <a:gd name="connsiteX24" fmla="*/ 196051 w 607865"/>
              <a:gd name="connsiteY24" fmla="*/ 221589 h 365077"/>
              <a:gd name="connsiteX25" fmla="*/ 3397 w 607865"/>
              <a:gd name="connsiteY25" fmla="*/ 206055 h 365077"/>
              <a:gd name="connsiteX26" fmla="*/ 15115 w 607865"/>
              <a:gd name="connsiteY26" fmla="*/ 224181 h 365077"/>
              <a:gd name="connsiteX27" fmla="*/ 11767 w 607865"/>
              <a:gd name="connsiteY27" fmla="*/ 226805 h 365077"/>
              <a:gd name="connsiteX28" fmla="*/ 49 w 607865"/>
              <a:gd name="connsiteY28" fmla="*/ 207486 h 365077"/>
              <a:gd name="connsiteX29" fmla="*/ 3397 w 607865"/>
              <a:gd name="connsiteY29" fmla="*/ 206055 h 365077"/>
              <a:gd name="connsiteX30" fmla="*/ 604080 w 607865"/>
              <a:gd name="connsiteY30" fmla="*/ 202942 h 365077"/>
              <a:gd name="connsiteX31" fmla="*/ 607196 w 607865"/>
              <a:gd name="connsiteY31" fmla="*/ 205808 h 365077"/>
              <a:gd name="connsiteX32" fmla="*/ 599286 w 607865"/>
              <a:gd name="connsiteY32" fmla="*/ 220859 h 365077"/>
              <a:gd name="connsiteX33" fmla="*/ 593054 w 607865"/>
              <a:gd name="connsiteY33" fmla="*/ 220859 h 365077"/>
              <a:gd name="connsiteX34" fmla="*/ 604080 w 607865"/>
              <a:gd name="connsiteY34" fmla="*/ 202942 h 365077"/>
              <a:gd name="connsiteX35" fmla="*/ 414997 w 607865"/>
              <a:gd name="connsiteY35" fmla="*/ 196728 h 365077"/>
              <a:gd name="connsiteX36" fmla="*/ 433156 w 607865"/>
              <a:gd name="connsiteY36" fmla="*/ 219682 h 365077"/>
              <a:gd name="connsiteX37" fmla="*/ 430528 w 607865"/>
              <a:gd name="connsiteY37" fmla="*/ 222552 h 365077"/>
              <a:gd name="connsiteX38" fmla="*/ 411413 w 607865"/>
              <a:gd name="connsiteY38" fmla="*/ 198880 h 365077"/>
              <a:gd name="connsiteX39" fmla="*/ 414997 w 607865"/>
              <a:gd name="connsiteY39" fmla="*/ 196728 h 365077"/>
              <a:gd name="connsiteX40" fmla="*/ 266091 w 607865"/>
              <a:gd name="connsiteY40" fmla="*/ 146401 h 365077"/>
              <a:gd name="connsiteX41" fmla="*/ 218290 w 607865"/>
              <a:gd name="connsiteY41" fmla="*/ 184104 h 365077"/>
              <a:gd name="connsiteX42" fmla="*/ 211837 w 607865"/>
              <a:gd name="connsiteY42" fmla="*/ 199138 h 365077"/>
              <a:gd name="connsiteX43" fmla="*/ 207535 w 607865"/>
              <a:gd name="connsiteY43" fmla="*/ 197229 h 365077"/>
              <a:gd name="connsiteX44" fmla="*/ 210164 w 607865"/>
              <a:gd name="connsiteY44" fmla="*/ 190548 h 365077"/>
              <a:gd name="connsiteX45" fmla="*/ 159018 w 607865"/>
              <a:gd name="connsiteY45" fmla="*/ 227536 h 365077"/>
              <a:gd name="connsiteX46" fmla="*/ 155911 w 607865"/>
              <a:gd name="connsiteY46" fmla="*/ 243524 h 365077"/>
              <a:gd name="connsiteX47" fmla="*/ 141332 w 607865"/>
              <a:gd name="connsiteY47" fmla="*/ 242331 h 365077"/>
              <a:gd name="connsiteX48" fmla="*/ 130816 w 607865"/>
              <a:gd name="connsiteY48" fmla="*/ 238990 h 365077"/>
              <a:gd name="connsiteX49" fmla="*/ 127947 w 607865"/>
              <a:gd name="connsiteY49" fmla="*/ 232070 h 365077"/>
              <a:gd name="connsiteX50" fmla="*/ 128664 w 607865"/>
              <a:gd name="connsiteY50" fmla="*/ 230876 h 365077"/>
              <a:gd name="connsiteX51" fmla="*/ 126035 w 607865"/>
              <a:gd name="connsiteY51" fmla="*/ 220377 h 365077"/>
              <a:gd name="connsiteX52" fmla="*/ 127947 w 607865"/>
              <a:gd name="connsiteY52" fmla="*/ 216797 h 365077"/>
              <a:gd name="connsiteX53" fmla="*/ 116953 w 607865"/>
              <a:gd name="connsiteY53" fmla="*/ 192695 h 365077"/>
              <a:gd name="connsiteX54" fmla="*/ 101179 w 607865"/>
              <a:gd name="connsiteY54" fmla="*/ 191979 h 365077"/>
              <a:gd name="connsiteX55" fmla="*/ 56247 w 607865"/>
              <a:gd name="connsiteY55" fmla="*/ 231354 h 365077"/>
              <a:gd name="connsiteX56" fmla="*/ 58637 w 607865"/>
              <a:gd name="connsiteY56" fmla="*/ 270728 h 365077"/>
              <a:gd name="connsiteX57" fmla="*/ 75606 w 607865"/>
              <a:gd name="connsiteY57" fmla="*/ 277887 h 365077"/>
              <a:gd name="connsiteX58" fmla="*/ 74889 w 607865"/>
              <a:gd name="connsiteY58" fmla="*/ 282421 h 365077"/>
              <a:gd name="connsiteX59" fmla="*/ 58876 w 607865"/>
              <a:gd name="connsiteY59" fmla="*/ 277171 h 365077"/>
              <a:gd name="connsiteX60" fmla="*/ 59832 w 607865"/>
              <a:gd name="connsiteY60" fmla="*/ 291250 h 365077"/>
              <a:gd name="connsiteX61" fmla="*/ 107154 w 607865"/>
              <a:gd name="connsiteY61" fmla="*/ 288864 h 365077"/>
              <a:gd name="connsiteX62" fmla="*/ 95204 w 607865"/>
              <a:gd name="connsiteY62" fmla="*/ 286239 h 365077"/>
              <a:gd name="connsiteX63" fmla="*/ 95921 w 607865"/>
              <a:gd name="connsiteY63" fmla="*/ 283137 h 365077"/>
              <a:gd name="connsiteX64" fmla="*/ 118387 w 607865"/>
              <a:gd name="connsiteY64" fmla="*/ 282182 h 365077"/>
              <a:gd name="connsiteX65" fmla="*/ 119582 w 607865"/>
              <a:gd name="connsiteY65" fmla="*/ 286716 h 365077"/>
              <a:gd name="connsiteX66" fmla="*/ 114085 w 607865"/>
              <a:gd name="connsiteY66" fmla="*/ 288626 h 365077"/>
              <a:gd name="connsiteX67" fmla="*/ 314848 w 607865"/>
              <a:gd name="connsiteY67" fmla="*/ 281467 h 365077"/>
              <a:gd name="connsiteX68" fmla="*/ 310785 w 607865"/>
              <a:gd name="connsiteY68" fmla="*/ 261421 h 365077"/>
              <a:gd name="connsiteX69" fmla="*/ 315565 w 607865"/>
              <a:gd name="connsiteY69" fmla="*/ 256172 h 365077"/>
              <a:gd name="connsiteX70" fmla="*/ 302419 w 607865"/>
              <a:gd name="connsiteY70" fmla="*/ 204627 h 365077"/>
              <a:gd name="connsiteX71" fmla="*/ 284255 w 607865"/>
              <a:gd name="connsiteY71" fmla="*/ 149264 h 365077"/>
              <a:gd name="connsiteX72" fmla="*/ 266808 w 607865"/>
              <a:gd name="connsiteY72" fmla="*/ 147116 h 365077"/>
              <a:gd name="connsiteX73" fmla="*/ 266091 w 607865"/>
              <a:gd name="connsiteY73" fmla="*/ 146401 h 365077"/>
              <a:gd name="connsiteX74" fmla="*/ 230959 w 607865"/>
              <a:gd name="connsiteY74" fmla="*/ 118697 h 365077"/>
              <a:gd name="connsiteX75" fmla="*/ 234785 w 607865"/>
              <a:gd name="connsiteY75" fmla="*/ 121563 h 365077"/>
              <a:gd name="connsiteX76" fmla="*/ 223306 w 607865"/>
              <a:gd name="connsiteY76" fmla="*/ 145447 h 365077"/>
              <a:gd name="connsiteX77" fmla="*/ 219241 w 607865"/>
              <a:gd name="connsiteY77" fmla="*/ 145447 h 365077"/>
              <a:gd name="connsiteX78" fmla="*/ 230959 w 607865"/>
              <a:gd name="connsiteY78" fmla="*/ 118697 h 365077"/>
              <a:gd name="connsiteX79" fmla="*/ 350253 w 607865"/>
              <a:gd name="connsiteY79" fmla="*/ 105119 h 365077"/>
              <a:gd name="connsiteX80" fmla="*/ 374403 w 607865"/>
              <a:gd name="connsiteY80" fmla="*/ 128733 h 365077"/>
              <a:gd name="connsiteX81" fmla="*/ 371055 w 607865"/>
              <a:gd name="connsiteY81" fmla="*/ 131356 h 365077"/>
              <a:gd name="connsiteX82" fmla="*/ 360295 w 607865"/>
              <a:gd name="connsiteY82" fmla="*/ 119907 h 365077"/>
              <a:gd name="connsiteX83" fmla="*/ 347862 w 607865"/>
              <a:gd name="connsiteY83" fmla="*/ 107981 h 365077"/>
              <a:gd name="connsiteX84" fmla="*/ 350253 w 607865"/>
              <a:gd name="connsiteY84" fmla="*/ 105119 h 365077"/>
              <a:gd name="connsiteX85" fmla="*/ 306513 w 607865"/>
              <a:gd name="connsiteY85" fmla="*/ 90570 h 365077"/>
              <a:gd name="connsiteX86" fmla="*/ 330179 w 607865"/>
              <a:gd name="connsiteY86" fmla="*/ 97230 h 365077"/>
              <a:gd name="connsiteX87" fmla="*/ 328744 w 607865"/>
              <a:gd name="connsiteY87" fmla="*/ 102700 h 365077"/>
              <a:gd name="connsiteX88" fmla="*/ 304601 w 607865"/>
              <a:gd name="connsiteY88" fmla="*/ 95089 h 365077"/>
              <a:gd name="connsiteX89" fmla="*/ 306513 w 607865"/>
              <a:gd name="connsiteY89" fmla="*/ 90570 h 365077"/>
              <a:gd name="connsiteX90" fmla="*/ 272323 w 607865"/>
              <a:gd name="connsiteY90" fmla="*/ 90557 h 365077"/>
              <a:gd name="connsiteX91" fmla="*/ 275911 w 607865"/>
              <a:gd name="connsiteY91" fmla="*/ 94855 h 365077"/>
              <a:gd name="connsiteX92" fmla="*/ 251986 w 607865"/>
              <a:gd name="connsiteY92" fmla="*/ 108465 h 365077"/>
              <a:gd name="connsiteX93" fmla="*/ 249832 w 607865"/>
              <a:gd name="connsiteY93" fmla="*/ 104884 h 365077"/>
              <a:gd name="connsiteX94" fmla="*/ 272323 w 607865"/>
              <a:gd name="connsiteY94" fmla="*/ 90557 h 365077"/>
              <a:gd name="connsiteX95" fmla="*/ 40712 w 607865"/>
              <a:gd name="connsiteY95" fmla="*/ 0 h 365077"/>
              <a:gd name="connsiteX96" fmla="*/ 44775 w 607865"/>
              <a:gd name="connsiteY96" fmla="*/ 3937 h 365077"/>
              <a:gd name="connsiteX97" fmla="*/ 55291 w 607865"/>
              <a:gd name="connsiteY97" fmla="*/ 217036 h 365077"/>
              <a:gd name="connsiteX98" fmla="*/ 92336 w 607865"/>
              <a:gd name="connsiteY98" fmla="*/ 184343 h 365077"/>
              <a:gd name="connsiteX99" fmla="*/ 95443 w 607865"/>
              <a:gd name="connsiteY99" fmla="*/ 164775 h 365077"/>
              <a:gd name="connsiteX100" fmla="*/ 116236 w 607865"/>
              <a:gd name="connsiteY100" fmla="*/ 153560 h 365077"/>
              <a:gd name="connsiteX101" fmla="*/ 129620 w 607865"/>
              <a:gd name="connsiteY101" fmla="*/ 182195 h 365077"/>
              <a:gd name="connsiteX102" fmla="*/ 126752 w 607865"/>
              <a:gd name="connsiteY102" fmla="*/ 186729 h 365077"/>
              <a:gd name="connsiteX103" fmla="*/ 138942 w 607865"/>
              <a:gd name="connsiteY103" fmla="*/ 212979 h 365077"/>
              <a:gd name="connsiteX104" fmla="*/ 147785 w 607865"/>
              <a:gd name="connsiteY104" fmla="*/ 214411 h 365077"/>
              <a:gd name="connsiteX105" fmla="*/ 149219 w 607865"/>
              <a:gd name="connsiteY105" fmla="*/ 213934 h 365077"/>
              <a:gd name="connsiteX106" fmla="*/ 154477 w 607865"/>
              <a:gd name="connsiteY106" fmla="*/ 216081 h 365077"/>
              <a:gd name="connsiteX107" fmla="*/ 155911 w 607865"/>
              <a:gd name="connsiteY107" fmla="*/ 219183 h 365077"/>
              <a:gd name="connsiteX108" fmla="*/ 213271 w 607865"/>
              <a:gd name="connsiteY108" fmla="*/ 173843 h 365077"/>
              <a:gd name="connsiteX109" fmla="*/ 213988 w 607865"/>
              <a:gd name="connsiteY109" fmla="*/ 169787 h 365077"/>
              <a:gd name="connsiteX110" fmla="*/ 219008 w 607865"/>
              <a:gd name="connsiteY110" fmla="*/ 169309 h 365077"/>
              <a:gd name="connsiteX111" fmla="*/ 260833 w 607865"/>
              <a:gd name="connsiteY111" fmla="*/ 135662 h 365077"/>
              <a:gd name="connsiteX112" fmla="*/ 260594 w 607865"/>
              <a:gd name="connsiteY112" fmla="*/ 128742 h 365077"/>
              <a:gd name="connsiteX113" fmla="*/ 268242 w 607865"/>
              <a:gd name="connsiteY113" fmla="*/ 113708 h 365077"/>
              <a:gd name="connsiteX114" fmla="*/ 275890 w 607865"/>
              <a:gd name="connsiteY114" fmla="*/ 114901 h 365077"/>
              <a:gd name="connsiteX115" fmla="*/ 294771 w 607865"/>
              <a:gd name="connsiteY115" fmla="*/ 120181 h 365077"/>
              <a:gd name="connsiteX116" fmla="*/ 294532 w 607865"/>
              <a:gd name="connsiteY116" fmla="*/ 143537 h 365077"/>
              <a:gd name="connsiteX117" fmla="*/ 326081 w 607865"/>
              <a:gd name="connsiteY117" fmla="*/ 250922 h 365077"/>
              <a:gd name="connsiteX118" fmla="*/ 337314 w 607865"/>
              <a:gd name="connsiteY118" fmla="*/ 251637 h 365077"/>
              <a:gd name="connsiteX119" fmla="*/ 382724 w 607865"/>
              <a:gd name="connsiteY119" fmla="*/ 194366 h 365077"/>
              <a:gd name="connsiteX120" fmla="*/ 397543 w 607865"/>
              <a:gd name="connsiteY120" fmla="*/ 174082 h 365077"/>
              <a:gd name="connsiteX121" fmla="*/ 397304 w 607865"/>
              <a:gd name="connsiteY121" fmla="*/ 174082 h 365077"/>
              <a:gd name="connsiteX122" fmla="*/ 379139 w 607865"/>
              <a:gd name="connsiteY122" fmla="*/ 146639 h 365077"/>
              <a:gd name="connsiteX123" fmla="*/ 382963 w 607865"/>
              <a:gd name="connsiteY123" fmla="*/ 143776 h 365077"/>
              <a:gd name="connsiteX124" fmla="*/ 400889 w 607865"/>
              <a:gd name="connsiteY124" fmla="*/ 169787 h 365077"/>
              <a:gd name="connsiteX125" fmla="*/ 468765 w 607865"/>
              <a:gd name="connsiteY125" fmla="*/ 65265 h 365077"/>
              <a:gd name="connsiteX126" fmla="*/ 464463 w 607865"/>
              <a:gd name="connsiteY126" fmla="*/ 59061 h 365077"/>
              <a:gd name="connsiteX127" fmla="*/ 464224 w 607865"/>
              <a:gd name="connsiteY127" fmla="*/ 43311 h 365077"/>
              <a:gd name="connsiteX128" fmla="*/ 464463 w 607865"/>
              <a:gd name="connsiteY128" fmla="*/ 41402 h 365077"/>
              <a:gd name="connsiteX129" fmla="*/ 468048 w 607865"/>
              <a:gd name="connsiteY129" fmla="*/ 37107 h 365077"/>
              <a:gd name="connsiteX130" fmla="*/ 483345 w 607865"/>
              <a:gd name="connsiteY130" fmla="*/ 26130 h 365077"/>
              <a:gd name="connsiteX131" fmla="*/ 485735 w 607865"/>
              <a:gd name="connsiteY131" fmla="*/ 26846 h 365077"/>
              <a:gd name="connsiteX132" fmla="*/ 500553 w 607865"/>
              <a:gd name="connsiteY132" fmla="*/ 29232 h 365077"/>
              <a:gd name="connsiteX133" fmla="*/ 501031 w 607865"/>
              <a:gd name="connsiteY133" fmla="*/ 47845 h 365077"/>
              <a:gd name="connsiteX134" fmla="*/ 501031 w 607865"/>
              <a:gd name="connsiteY134" fmla="*/ 58584 h 365077"/>
              <a:gd name="connsiteX135" fmla="*/ 568908 w 607865"/>
              <a:gd name="connsiteY135" fmla="*/ 120867 h 365077"/>
              <a:gd name="connsiteX136" fmla="*/ 577512 w 607865"/>
              <a:gd name="connsiteY136" fmla="*/ 111560 h 365077"/>
              <a:gd name="connsiteX137" fmla="*/ 580858 w 607865"/>
              <a:gd name="connsiteY137" fmla="*/ 108697 h 365077"/>
              <a:gd name="connsiteX138" fmla="*/ 586355 w 607865"/>
              <a:gd name="connsiteY138" fmla="*/ 104163 h 365077"/>
              <a:gd name="connsiteX139" fmla="*/ 594720 w 607865"/>
              <a:gd name="connsiteY139" fmla="*/ 108935 h 365077"/>
              <a:gd name="connsiteX140" fmla="*/ 606192 w 607865"/>
              <a:gd name="connsiteY140" fmla="*/ 155230 h 365077"/>
              <a:gd name="connsiteX141" fmla="*/ 599022 w 607865"/>
              <a:gd name="connsiteY141" fmla="*/ 162389 h 365077"/>
              <a:gd name="connsiteX142" fmla="*/ 573449 w 607865"/>
              <a:gd name="connsiteY142" fmla="*/ 153082 h 365077"/>
              <a:gd name="connsiteX143" fmla="*/ 561259 w 607865"/>
              <a:gd name="connsiteY143" fmla="*/ 146162 h 365077"/>
              <a:gd name="connsiteX144" fmla="*/ 559825 w 607865"/>
              <a:gd name="connsiteY144" fmla="*/ 148071 h 365077"/>
              <a:gd name="connsiteX145" fmla="*/ 554089 w 607865"/>
              <a:gd name="connsiteY145" fmla="*/ 143537 h 365077"/>
              <a:gd name="connsiteX146" fmla="*/ 562454 w 607865"/>
              <a:gd name="connsiteY146" fmla="*/ 129935 h 365077"/>
              <a:gd name="connsiteX147" fmla="*/ 506050 w 607865"/>
              <a:gd name="connsiteY147" fmla="*/ 79106 h 365077"/>
              <a:gd name="connsiteX148" fmla="*/ 492666 w 607865"/>
              <a:gd name="connsiteY148" fmla="*/ 68606 h 365077"/>
              <a:gd name="connsiteX149" fmla="*/ 479760 w 607865"/>
              <a:gd name="connsiteY149" fmla="*/ 70754 h 365077"/>
              <a:gd name="connsiteX150" fmla="*/ 470677 w 607865"/>
              <a:gd name="connsiteY150" fmla="*/ 84117 h 365077"/>
              <a:gd name="connsiteX151" fmla="*/ 442953 w 607865"/>
              <a:gd name="connsiteY151" fmla="*/ 128503 h 365077"/>
              <a:gd name="connsiteX152" fmla="*/ 343528 w 607865"/>
              <a:gd name="connsiteY152" fmla="*/ 262376 h 365077"/>
              <a:gd name="connsiteX153" fmla="*/ 344962 w 607865"/>
              <a:gd name="connsiteY153" fmla="*/ 280035 h 365077"/>
              <a:gd name="connsiteX154" fmla="*/ 344962 w 607865"/>
              <a:gd name="connsiteY154" fmla="*/ 280273 h 365077"/>
              <a:gd name="connsiteX155" fmla="*/ 602846 w 607865"/>
              <a:gd name="connsiteY155" fmla="*/ 277171 h 365077"/>
              <a:gd name="connsiteX156" fmla="*/ 602846 w 607865"/>
              <a:gd name="connsiteY156" fmla="*/ 287432 h 365077"/>
              <a:gd name="connsiteX157" fmla="*/ 297161 w 607865"/>
              <a:gd name="connsiteY157" fmla="*/ 294114 h 365077"/>
              <a:gd name="connsiteX158" fmla="*/ 60549 w 607865"/>
              <a:gd name="connsiteY158" fmla="*/ 303659 h 365077"/>
              <a:gd name="connsiteX159" fmla="*/ 64373 w 607865"/>
              <a:gd name="connsiteY159" fmla="*/ 359977 h 365077"/>
              <a:gd name="connsiteX160" fmla="*/ 53618 w 607865"/>
              <a:gd name="connsiteY160" fmla="*/ 359977 h 365077"/>
              <a:gd name="connsiteX161" fmla="*/ 48599 w 607865"/>
              <a:gd name="connsiteY161" fmla="*/ 303421 h 365077"/>
              <a:gd name="connsiteX162" fmla="*/ 4144 w 607865"/>
              <a:gd name="connsiteY162" fmla="*/ 301034 h 365077"/>
              <a:gd name="connsiteX163" fmla="*/ 4144 w 607865"/>
              <a:gd name="connsiteY163" fmla="*/ 295546 h 365077"/>
              <a:gd name="connsiteX164" fmla="*/ 47882 w 607865"/>
              <a:gd name="connsiteY164" fmla="*/ 292205 h 365077"/>
              <a:gd name="connsiteX165" fmla="*/ 44058 w 607865"/>
              <a:gd name="connsiteY165" fmla="*/ 242092 h 365077"/>
              <a:gd name="connsiteX166" fmla="*/ 35692 w 607865"/>
              <a:gd name="connsiteY166" fmla="*/ 249967 h 365077"/>
              <a:gd name="connsiteX167" fmla="*/ 33302 w 607865"/>
              <a:gd name="connsiteY167" fmla="*/ 252115 h 365077"/>
              <a:gd name="connsiteX168" fmla="*/ 11314 w 607865"/>
              <a:gd name="connsiteY168" fmla="*/ 275739 h 365077"/>
              <a:gd name="connsiteX169" fmla="*/ 5578 w 607865"/>
              <a:gd name="connsiteY169" fmla="*/ 271444 h 365077"/>
              <a:gd name="connsiteX170" fmla="*/ 24459 w 607865"/>
              <a:gd name="connsiteY170" fmla="*/ 246626 h 365077"/>
              <a:gd name="connsiteX171" fmla="*/ 18723 w 607865"/>
              <a:gd name="connsiteY171" fmla="*/ 237081 h 365077"/>
              <a:gd name="connsiteX172" fmla="*/ 21352 w 607865"/>
              <a:gd name="connsiteY172" fmla="*/ 235888 h 365077"/>
              <a:gd name="connsiteX173" fmla="*/ 27566 w 607865"/>
              <a:gd name="connsiteY173" fmla="*/ 243285 h 365077"/>
              <a:gd name="connsiteX174" fmla="*/ 42862 w 607865"/>
              <a:gd name="connsiteY174" fmla="*/ 228013 h 365077"/>
              <a:gd name="connsiteX175" fmla="*/ 36648 w 607865"/>
              <a:gd name="connsiteY175" fmla="*/ 3937 h 365077"/>
              <a:gd name="connsiteX176" fmla="*/ 40712 w 607865"/>
              <a:gd name="connsiteY176" fmla="*/ 0 h 36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7865" h="365077">
                <a:moveTo>
                  <a:pt x="162334" y="257834"/>
                </a:moveTo>
                <a:cubicBezTo>
                  <a:pt x="164483" y="255686"/>
                  <a:pt x="167587" y="258312"/>
                  <a:pt x="166154" y="260699"/>
                </a:cubicBezTo>
                <a:cubicBezTo>
                  <a:pt x="161378" y="270008"/>
                  <a:pt x="151588" y="277407"/>
                  <a:pt x="142275" y="281943"/>
                </a:cubicBezTo>
                <a:cubicBezTo>
                  <a:pt x="139887" y="283136"/>
                  <a:pt x="137738" y="279556"/>
                  <a:pt x="140126" y="278362"/>
                </a:cubicBezTo>
                <a:cubicBezTo>
                  <a:pt x="149678" y="272872"/>
                  <a:pt x="154692" y="264756"/>
                  <a:pt x="162334" y="257834"/>
                </a:cubicBezTo>
                <a:close/>
                <a:moveTo>
                  <a:pt x="529001" y="247818"/>
                </a:moveTo>
                <a:cubicBezTo>
                  <a:pt x="532345" y="246865"/>
                  <a:pt x="533539" y="250914"/>
                  <a:pt x="531151" y="252819"/>
                </a:cubicBezTo>
                <a:cubicBezTo>
                  <a:pt x="523269" y="258773"/>
                  <a:pt x="512043" y="260202"/>
                  <a:pt x="502490" y="259488"/>
                </a:cubicBezTo>
                <a:cubicBezTo>
                  <a:pt x="499385" y="259249"/>
                  <a:pt x="499385" y="255201"/>
                  <a:pt x="502490" y="254962"/>
                </a:cubicBezTo>
                <a:cubicBezTo>
                  <a:pt x="511805" y="253772"/>
                  <a:pt x="519925" y="249961"/>
                  <a:pt x="529001" y="247818"/>
                </a:cubicBezTo>
                <a:close/>
                <a:moveTo>
                  <a:pt x="452743" y="241161"/>
                </a:moveTo>
                <a:cubicBezTo>
                  <a:pt x="460638" y="243071"/>
                  <a:pt x="469011" y="244504"/>
                  <a:pt x="476188" y="248565"/>
                </a:cubicBezTo>
                <a:cubicBezTo>
                  <a:pt x="477863" y="249520"/>
                  <a:pt x="477145" y="252864"/>
                  <a:pt x="474992" y="252625"/>
                </a:cubicBezTo>
                <a:cubicBezTo>
                  <a:pt x="466858" y="251670"/>
                  <a:pt x="458963" y="249042"/>
                  <a:pt x="451308" y="245937"/>
                </a:cubicBezTo>
                <a:cubicBezTo>
                  <a:pt x="448437" y="244743"/>
                  <a:pt x="449633" y="240444"/>
                  <a:pt x="452743" y="241161"/>
                </a:cubicBezTo>
                <a:close/>
                <a:moveTo>
                  <a:pt x="577291" y="232549"/>
                </a:moveTo>
                <a:cubicBezTo>
                  <a:pt x="579201" y="231835"/>
                  <a:pt x="580394" y="234455"/>
                  <a:pt x="579201" y="235884"/>
                </a:cubicBezTo>
                <a:cubicBezTo>
                  <a:pt x="573712" y="242314"/>
                  <a:pt x="563927" y="246600"/>
                  <a:pt x="555574" y="248268"/>
                </a:cubicBezTo>
                <a:cubicBezTo>
                  <a:pt x="552471" y="248982"/>
                  <a:pt x="551039" y="244457"/>
                  <a:pt x="554380" y="243266"/>
                </a:cubicBezTo>
                <a:cubicBezTo>
                  <a:pt x="562495" y="240408"/>
                  <a:pt x="569177" y="235169"/>
                  <a:pt x="577291" y="232549"/>
                </a:cubicBezTo>
                <a:close/>
                <a:moveTo>
                  <a:pt x="196051" y="221589"/>
                </a:moveTo>
                <a:cubicBezTo>
                  <a:pt x="197723" y="219204"/>
                  <a:pt x="202023" y="220396"/>
                  <a:pt x="201067" y="223735"/>
                </a:cubicBezTo>
                <a:cubicBezTo>
                  <a:pt x="198440" y="233750"/>
                  <a:pt x="191512" y="244958"/>
                  <a:pt x="183867" y="251873"/>
                </a:cubicBezTo>
                <a:cubicBezTo>
                  <a:pt x="181956" y="253781"/>
                  <a:pt x="179089" y="250919"/>
                  <a:pt x="180761" y="248773"/>
                </a:cubicBezTo>
                <a:cubicBezTo>
                  <a:pt x="187450" y="240666"/>
                  <a:pt x="189600" y="229935"/>
                  <a:pt x="196051" y="221589"/>
                </a:cubicBezTo>
                <a:close/>
                <a:moveTo>
                  <a:pt x="3397" y="206055"/>
                </a:moveTo>
                <a:cubicBezTo>
                  <a:pt x="6267" y="212971"/>
                  <a:pt x="10811" y="218219"/>
                  <a:pt x="15115" y="224181"/>
                </a:cubicBezTo>
                <a:cubicBezTo>
                  <a:pt x="16789" y="226328"/>
                  <a:pt x="13441" y="228236"/>
                  <a:pt x="11767" y="226805"/>
                </a:cubicBezTo>
                <a:cubicBezTo>
                  <a:pt x="5789" y="222273"/>
                  <a:pt x="2202" y="214641"/>
                  <a:pt x="49" y="207486"/>
                </a:cubicBezTo>
                <a:cubicBezTo>
                  <a:pt x="-429" y="205578"/>
                  <a:pt x="2680" y="204385"/>
                  <a:pt x="3397" y="206055"/>
                </a:cubicBezTo>
                <a:close/>
                <a:moveTo>
                  <a:pt x="604080" y="202942"/>
                </a:moveTo>
                <a:cubicBezTo>
                  <a:pt x="606237" y="201986"/>
                  <a:pt x="607915" y="203897"/>
                  <a:pt x="607196" y="205808"/>
                </a:cubicBezTo>
                <a:cubicBezTo>
                  <a:pt x="604799" y="211303"/>
                  <a:pt x="600005" y="214409"/>
                  <a:pt x="599286" y="220859"/>
                </a:cubicBezTo>
                <a:cubicBezTo>
                  <a:pt x="598806" y="224681"/>
                  <a:pt x="592814" y="224920"/>
                  <a:pt x="593054" y="220859"/>
                </a:cubicBezTo>
                <a:cubicBezTo>
                  <a:pt x="593054" y="213692"/>
                  <a:pt x="597368" y="205808"/>
                  <a:pt x="604080" y="202942"/>
                </a:cubicBezTo>
                <a:close/>
                <a:moveTo>
                  <a:pt x="414997" y="196728"/>
                </a:moveTo>
                <a:cubicBezTo>
                  <a:pt x="420731" y="204619"/>
                  <a:pt x="428616" y="211314"/>
                  <a:pt x="433156" y="219682"/>
                </a:cubicBezTo>
                <a:cubicBezTo>
                  <a:pt x="434112" y="221356"/>
                  <a:pt x="432200" y="223508"/>
                  <a:pt x="430528" y="222552"/>
                </a:cubicBezTo>
                <a:cubicBezTo>
                  <a:pt x="421926" y="217530"/>
                  <a:pt x="416430" y="207249"/>
                  <a:pt x="411413" y="198880"/>
                </a:cubicBezTo>
                <a:cubicBezTo>
                  <a:pt x="409979" y="196489"/>
                  <a:pt x="413563" y="194576"/>
                  <a:pt x="414997" y="196728"/>
                </a:cubicBezTo>
                <a:close/>
                <a:moveTo>
                  <a:pt x="266091" y="146401"/>
                </a:moveTo>
                <a:cubicBezTo>
                  <a:pt x="250317" y="159287"/>
                  <a:pt x="234543" y="171934"/>
                  <a:pt x="218290" y="184104"/>
                </a:cubicBezTo>
                <a:cubicBezTo>
                  <a:pt x="216856" y="189593"/>
                  <a:pt x="214466" y="194843"/>
                  <a:pt x="211837" y="199138"/>
                </a:cubicBezTo>
                <a:cubicBezTo>
                  <a:pt x="210642" y="201286"/>
                  <a:pt x="206579" y="199854"/>
                  <a:pt x="207535" y="197229"/>
                </a:cubicBezTo>
                <a:cubicBezTo>
                  <a:pt x="208491" y="195082"/>
                  <a:pt x="209208" y="192934"/>
                  <a:pt x="210164" y="190548"/>
                </a:cubicBezTo>
                <a:cubicBezTo>
                  <a:pt x="193195" y="203195"/>
                  <a:pt x="176226" y="215604"/>
                  <a:pt x="159018" y="227536"/>
                </a:cubicBezTo>
                <a:cubicBezTo>
                  <a:pt x="160930" y="233740"/>
                  <a:pt x="161169" y="240183"/>
                  <a:pt x="155911" y="243524"/>
                </a:cubicBezTo>
                <a:cubicBezTo>
                  <a:pt x="151370" y="246149"/>
                  <a:pt x="145873" y="244717"/>
                  <a:pt x="141332" y="242331"/>
                </a:cubicBezTo>
                <a:cubicBezTo>
                  <a:pt x="137747" y="241615"/>
                  <a:pt x="133923" y="240422"/>
                  <a:pt x="130816" y="238990"/>
                </a:cubicBezTo>
                <a:cubicBezTo>
                  <a:pt x="127947" y="237797"/>
                  <a:pt x="126513" y="234933"/>
                  <a:pt x="127947" y="232070"/>
                </a:cubicBezTo>
                <a:cubicBezTo>
                  <a:pt x="128186" y="231592"/>
                  <a:pt x="128425" y="231354"/>
                  <a:pt x="128664" y="230876"/>
                </a:cubicBezTo>
                <a:cubicBezTo>
                  <a:pt x="126513" y="227536"/>
                  <a:pt x="125079" y="223956"/>
                  <a:pt x="126035" y="220377"/>
                </a:cubicBezTo>
                <a:cubicBezTo>
                  <a:pt x="126513" y="218945"/>
                  <a:pt x="127230" y="217752"/>
                  <a:pt x="127947" y="216797"/>
                </a:cubicBezTo>
                <a:cubicBezTo>
                  <a:pt x="123884" y="208922"/>
                  <a:pt x="120299" y="200809"/>
                  <a:pt x="116953" y="192695"/>
                </a:cubicBezTo>
                <a:cubicBezTo>
                  <a:pt x="111695" y="194127"/>
                  <a:pt x="105959" y="193888"/>
                  <a:pt x="101179" y="191979"/>
                </a:cubicBezTo>
                <a:cubicBezTo>
                  <a:pt x="86839" y="205820"/>
                  <a:pt x="71304" y="218468"/>
                  <a:pt x="56247" y="231354"/>
                </a:cubicBezTo>
                <a:cubicBezTo>
                  <a:pt x="56964" y="244479"/>
                  <a:pt x="57920" y="257603"/>
                  <a:pt x="58637" y="270728"/>
                </a:cubicBezTo>
                <a:cubicBezTo>
                  <a:pt x="63656" y="274069"/>
                  <a:pt x="69392" y="276694"/>
                  <a:pt x="75606" y="277887"/>
                </a:cubicBezTo>
                <a:cubicBezTo>
                  <a:pt x="78235" y="278364"/>
                  <a:pt x="77518" y="282182"/>
                  <a:pt x="74889" y="282421"/>
                </a:cubicBezTo>
                <a:cubicBezTo>
                  <a:pt x="68914" y="282660"/>
                  <a:pt x="63656" y="280512"/>
                  <a:pt x="58876" y="277171"/>
                </a:cubicBezTo>
                <a:cubicBezTo>
                  <a:pt x="59354" y="281944"/>
                  <a:pt x="59593" y="286478"/>
                  <a:pt x="59832" y="291250"/>
                </a:cubicBezTo>
                <a:cubicBezTo>
                  <a:pt x="75606" y="290296"/>
                  <a:pt x="91380" y="289580"/>
                  <a:pt x="107154" y="288864"/>
                </a:cubicBezTo>
                <a:cubicBezTo>
                  <a:pt x="103091" y="288626"/>
                  <a:pt x="98789" y="287671"/>
                  <a:pt x="95204" y="286239"/>
                </a:cubicBezTo>
                <a:cubicBezTo>
                  <a:pt x="93292" y="285523"/>
                  <a:pt x="94009" y="282660"/>
                  <a:pt x="95921" y="283137"/>
                </a:cubicBezTo>
                <a:cubicBezTo>
                  <a:pt x="103808" y="284569"/>
                  <a:pt x="110739" y="282898"/>
                  <a:pt x="118387" y="282182"/>
                </a:cubicBezTo>
                <a:cubicBezTo>
                  <a:pt x="120777" y="281944"/>
                  <a:pt x="121733" y="285523"/>
                  <a:pt x="119582" y="286716"/>
                </a:cubicBezTo>
                <a:cubicBezTo>
                  <a:pt x="117909" y="287671"/>
                  <a:pt x="115997" y="288148"/>
                  <a:pt x="114085" y="288626"/>
                </a:cubicBezTo>
                <a:cubicBezTo>
                  <a:pt x="181006" y="285762"/>
                  <a:pt x="248166" y="284569"/>
                  <a:pt x="314848" y="281467"/>
                </a:cubicBezTo>
                <a:cubicBezTo>
                  <a:pt x="309590" y="275978"/>
                  <a:pt x="306244" y="268819"/>
                  <a:pt x="310785" y="261421"/>
                </a:cubicBezTo>
                <a:cubicBezTo>
                  <a:pt x="312219" y="259274"/>
                  <a:pt x="313892" y="257603"/>
                  <a:pt x="315565" y="256172"/>
                </a:cubicBezTo>
                <a:cubicBezTo>
                  <a:pt x="311263" y="238990"/>
                  <a:pt x="306961" y="221808"/>
                  <a:pt x="302419" y="204627"/>
                </a:cubicBezTo>
                <a:cubicBezTo>
                  <a:pt x="300985" y="198900"/>
                  <a:pt x="292381" y="166207"/>
                  <a:pt x="284255" y="149264"/>
                </a:cubicBezTo>
                <a:cubicBezTo>
                  <a:pt x="278280" y="151173"/>
                  <a:pt x="271827" y="151412"/>
                  <a:pt x="266808" y="147116"/>
                </a:cubicBezTo>
                <a:cubicBezTo>
                  <a:pt x="266569" y="146878"/>
                  <a:pt x="266330" y="146639"/>
                  <a:pt x="266091" y="146401"/>
                </a:cubicBezTo>
                <a:close/>
                <a:moveTo>
                  <a:pt x="230959" y="118697"/>
                </a:moveTo>
                <a:cubicBezTo>
                  <a:pt x="232872" y="117025"/>
                  <a:pt x="236459" y="119175"/>
                  <a:pt x="234785" y="121563"/>
                </a:cubicBezTo>
                <a:cubicBezTo>
                  <a:pt x="229524" y="129206"/>
                  <a:pt x="224024" y="135654"/>
                  <a:pt x="223306" y="145447"/>
                </a:cubicBezTo>
                <a:cubicBezTo>
                  <a:pt x="223067" y="147835"/>
                  <a:pt x="219241" y="148074"/>
                  <a:pt x="219241" y="145447"/>
                </a:cubicBezTo>
                <a:cubicBezTo>
                  <a:pt x="219241" y="135654"/>
                  <a:pt x="223067" y="124907"/>
                  <a:pt x="230959" y="118697"/>
                </a:cubicBezTo>
                <a:close/>
                <a:moveTo>
                  <a:pt x="350253" y="105119"/>
                </a:moveTo>
                <a:cubicBezTo>
                  <a:pt x="358861" y="110844"/>
                  <a:pt x="370816" y="118715"/>
                  <a:pt x="374403" y="128733"/>
                </a:cubicBezTo>
                <a:cubicBezTo>
                  <a:pt x="375120" y="130641"/>
                  <a:pt x="372729" y="132549"/>
                  <a:pt x="371055" y="131356"/>
                </a:cubicBezTo>
                <a:cubicBezTo>
                  <a:pt x="366751" y="128494"/>
                  <a:pt x="363882" y="123724"/>
                  <a:pt x="360295" y="119907"/>
                </a:cubicBezTo>
                <a:cubicBezTo>
                  <a:pt x="356470" y="115853"/>
                  <a:pt x="352405" y="111798"/>
                  <a:pt x="347862" y="107981"/>
                </a:cubicBezTo>
                <a:cubicBezTo>
                  <a:pt x="346188" y="106550"/>
                  <a:pt x="348340" y="103688"/>
                  <a:pt x="350253" y="105119"/>
                </a:cubicBezTo>
                <a:close/>
                <a:moveTo>
                  <a:pt x="306513" y="90570"/>
                </a:moveTo>
                <a:cubicBezTo>
                  <a:pt x="314162" y="91998"/>
                  <a:pt x="323246" y="93900"/>
                  <a:pt x="330179" y="97230"/>
                </a:cubicBezTo>
                <a:cubicBezTo>
                  <a:pt x="332569" y="98657"/>
                  <a:pt x="331374" y="102700"/>
                  <a:pt x="328744" y="102700"/>
                </a:cubicBezTo>
                <a:cubicBezTo>
                  <a:pt x="320617" y="102462"/>
                  <a:pt x="311772" y="98657"/>
                  <a:pt x="304601" y="95089"/>
                </a:cubicBezTo>
                <a:cubicBezTo>
                  <a:pt x="301732" y="93900"/>
                  <a:pt x="303883" y="89857"/>
                  <a:pt x="306513" y="90570"/>
                </a:cubicBezTo>
                <a:close/>
                <a:moveTo>
                  <a:pt x="272323" y="90557"/>
                </a:moveTo>
                <a:cubicBezTo>
                  <a:pt x="275194" y="89363"/>
                  <a:pt x="278304" y="92467"/>
                  <a:pt x="275911" y="94855"/>
                </a:cubicBezTo>
                <a:cubicBezTo>
                  <a:pt x="269212" y="101063"/>
                  <a:pt x="259881" y="104167"/>
                  <a:pt x="251986" y="108465"/>
                </a:cubicBezTo>
                <a:cubicBezTo>
                  <a:pt x="249593" y="109898"/>
                  <a:pt x="247679" y="106316"/>
                  <a:pt x="249832" y="104884"/>
                </a:cubicBezTo>
                <a:cubicBezTo>
                  <a:pt x="256771" y="99630"/>
                  <a:pt x="264427" y="93900"/>
                  <a:pt x="272323" y="90557"/>
                </a:cubicBezTo>
                <a:close/>
                <a:moveTo>
                  <a:pt x="40712" y="0"/>
                </a:moveTo>
                <a:cubicBezTo>
                  <a:pt x="42684" y="0"/>
                  <a:pt x="44656" y="1312"/>
                  <a:pt x="44775" y="3937"/>
                </a:cubicBezTo>
                <a:cubicBezTo>
                  <a:pt x="47404" y="75049"/>
                  <a:pt x="51228" y="145923"/>
                  <a:pt x="55291" y="217036"/>
                </a:cubicBezTo>
                <a:cubicBezTo>
                  <a:pt x="67958" y="206297"/>
                  <a:pt x="80625" y="195559"/>
                  <a:pt x="92336" y="184343"/>
                </a:cubicBezTo>
                <a:cubicBezTo>
                  <a:pt x="88751" y="177900"/>
                  <a:pt x="90663" y="170502"/>
                  <a:pt x="95443" y="164775"/>
                </a:cubicBezTo>
                <a:cubicBezTo>
                  <a:pt x="98550" y="155707"/>
                  <a:pt x="105242" y="147594"/>
                  <a:pt x="116236" y="153560"/>
                </a:cubicBezTo>
                <a:cubicBezTo>
                  <a:pt x="125079" y="158332"/>
                  <a:pt x="133445" y="171934"/>
                  <a:pt x="129620" y="182195"/>
                </a:cubicBezTo>
                <a:cubicBezTo>
                  <a:pt x="128903" y="183866"/>
                  <a:pt x="127947" y="185298"/>
                  <a:pt x="126752" y="186729"/>
                </a:cubicBezTo>
                <a:cubicBezTo>
                  <a:pt x="130576" y="195559"/>
                  <a:pt x="134640" y="204388"/>
                  <a:pt x="138942" y="212979"/>
                </a:cubicBezTo>
                <a:cubicBezTo>
                  <a:pt x="142049" y="213218"/>
                  <a:pt x="145395" y="213695"/>
                  <a:pt x="147785" y="214411"/>
                </a:cubicBezTo>
                <a:cubicBezTo>
                  <a:pt x="148263" y="214172"/>
                  <a:pt x="148741" y="213934"/>
                  <a:pt x="149219" y="213934"/>
                </a:cubicBezTo>
                <a:cubicBezTo>
                  <a:pt x="151131" y="213218"/>
                  <a:pt x="153521" y="214172"/>
                  <a:pt x="154477" y="216081"/>
                </a:cubicBezTo>
                <a:cubicBezTo>
                  <a:pt x="154955" y="216797"/>
                  <a:pt x="155433" y="217990"/>
                  <a:pt x="155911" y="219183"/>
                </a:cubicBezTo>
                <a:cubicBezTo>
                  <a:pt x="175031" y="203911"/>
                  <a:pt x="194151" y="188877"/>
                  <a:pt x="213271" y="173843"/>
                </a:cubicBezTo>
                <a:cubicBezTo>
                  <a:pt x="213510" y="172411"/>
                  <a:pt x="213510" y="170980"/>
                  <a:pt x="213988" y="169787"/>
                </a:cubicBezTo>
                <a:cubicBezTo>
                  <a:pt x="214466" y="167400"/>
                  <a:pt x="218052" y="167162"/>
                  <a:pt x="219008" y="169309"/>
                </a:cubicBezTo>
                <a:cubicBezTo>
                  <a:pt x="233109" y="158094"/>
                  <a:pt x="246971" y="146878"/>
                  <a:pt x="260833" y="135662"/>
                </a:cubicBezTo>
                <a:cubicBezTo>
                  <a:pt x="260355" y="133276"/>
                  <a:pt x="260355" y="130889"/>
                  <a:pt x="260594" y="128742"/>
                </a:cubicBezTo>
                <a:cubicBezTo>
                  <a:pt x="261072" y="123253"/>
                  <a:pt x="262745" y="116333"/>
                  <a:pt x="268242" y="113708"/>
                </a:cubicBezTo>
                <a:cubicBezTo>
                  <a:pt x="271349" y="112276"/>
                  <a:pt x="273739" y="112992"/>
                  <a:pt x="275890" y="114901"/>
                </a:cubicBezTo>
                <a:cubicBezTo>
                  <a:pt x="282343" y="112753"/>
                  <a:pt x="289752" y="114185"/>
                  <a:pt x="294771" y="120181"/>
                </a:cubicBezTo>
                <a:cubicBezTo>
                  <a:pt x="300985" y="127787"/>
                  <a:pt x="300985" y="137332"/>
                  <a:pt x="294532" y="143537"/>
                </a:cubicBezTo>
                <a:cubicBezTo>
                  <a:pt x="309112" y="177900"/>
                  <a:pt x="316760" y="214649"/>
                  <a:pt x="326081" y="250922"/>
                </a:cubicBezTo>
                <a:cubicBezTo>
                  <a:pt x="329188" y="248297"/>
                  <a:pt x="332773" y="247581"/>
                  <a:pt x="337314" y="251637"/>
                </a:cubicBezTo>
                <a:cubicBezTo>
                  <a:pt x="349742" y="230876"/>
                  <a:pt x="368384" y="212502"/>
                  <a:pt x="382724" y="194366"/>
                </a:cubicBezTo>
                <a:cubicBezTo>
                  <a:pt x="387982" y="187684"/>
                  <a:pt x="392762" y="181002"/>
                  <a:pt x="397543" y="174082"/>
                </a:cubicBezTo>
                <a:cubicBezTo>
                  <a:pt x="397543" y="174082"/>
                  <a:pt x="397543" y="174082"/>
                  <a:pt x="397304" y="174082"/>
                </a:cubicBezTo>
                <a:cubicBezTo>
                  <a:pt x="391328" y="165014"/>
                  <a:pt x="384875" y="155946"/>
                  <a:pt x="379139" y="146639"/>
                </a:cubicBezTo>
                <a:cubicBezTo>
                  <a:pt x="377944" y="144253"/>
                  <a:pt x="381051" y="141867"/>
                  <a:pt x="382963" y="143776"/>
                </a:cubicBezTo>
                <a:cubicBezTo>
                  <a:pt x="389894" y="151412"/>
                  <a:pt x="396587" y="160241"/>
                  <a:pt x="400889" y="169787"/>
                </a:cubicBezTo>
                <a:cubicBezTo>
                  <a:pt x="425028" y="136139"/>
                  <a:pt x="446538" y="100583"/>
                  <a:pt x="468765" y="65265"/>
                </a:cubicBezTo>
                <a:cubicBezTo>
                  <a:pt x="467092" y="63595"/>
                  <a:pt x="465419" y="61686"/>
                  <a:pt x="464463" y="59061"/>
                </a:cubicBezTo>
                <a:cubicBezTo>
                  <a:pt x="461834" y="53572"/>
                  <a:pt x="462073" y="48084"/>
                  <a:pt x="464224" y="43311"/>
                </a:cubicBezTo>
                <a:cubicBezTo>
                  <a:pt x="464224" y="42595"/>
                  <a:pt x="464224" y="42118"/>
                  <a:pt x="464463" y="41402"/>
                </a:cubicBezTo>
                <a:cubicBezTo>
                  <a:pt x="465180" y="39493"/>
                  <a:pt x="466375" y="38061"/>
                  <a:pt x="468048" y="37107"/>
                </a:cubicBezTo>
                <a:cubicBezTo>
                  <a:pt x="471872" y="32096"/>
                  <a:pt x="477369" y="28277"/>
                  <a:pt x="483345" y="26130"/>
                </a:cubicBezTo>
                <a:cubicBezTo>
                  <a:pt x="484301" y="25891"/>
                  <a:pt x="485018" y="26130"/>
                  <a:pt x="485735" y="26846"/>
                </a:cubicBezTo>
                <a:cubicBezTo>
                  <a:pt x="490754" y="24937"/>
                  <a:pt x="496251" y="25175"/>
                  <a:pt x="500553" y="29232"/>
                </a:cubicBezTo>
                <a:cubicBezTo>
                  <a:pt x="505572" y="33766"/>
                  <a:pt x="504616" y="41641"/>
                  <a:pt x="501031" y="47845"/>
                </a:cubicBezTo>
                <a:cubicBezTo>
                  <a:pt x="502226" y="51425"/>
                  <a:pt x="502226" y="55243"/>
                  <a:pt x="501031" y="58584"/>
                </a:cubicBezTo>
                <a:cubicBezTo>
                  <a:pt x="524692" y="77436"/>
                  <a:pt x="554328" y="96049"/>
                  <a:pt x="568908" y="120867"/>
                </a:cubicBezTo>
                <a:cubicBezTo>
                  <a:pt x="571537" y="117526"/>
                  <a:pt x="574405" y="114424"/>
                  <a:pt x="577512" y="111560"/>
                </a:cubicBezTo>
                <a:cubicBezTo>
                  <a:pt x="578229" y="110128"/>
                  <a:pt x="579424" y="109174"/>
                  <a:pt x="580858" y="108697"/>
                </a:cubicBezTo>
                <a:cubicBezTo>
                  <a:pt x="582770" y="107026"/>
                  <a:pt x="584443" y="105356"/>
                  <a:pt x="586355" y="104163"/>
                </a:cubicBezTo>
                <a:cubicBezTo>
                  <a:pt x="589940" y="101538"/>
                  <a:pt x="594720" y="104878"/>
                  <a:pt x="594720" y="108935"/>
                </a:cubicBezTo>
                <a:cubicBezTo>
                  <a:pt x="595198" y="125162"/>
                  <a:pt x="599739" y="140435"/>
                  <a:pt x="606192" y="155230"/>
                </a:cubicBezTo>
                <a:cubicBezTo>
                  <a:pt x="607865" y="159525"/>
                  <a:pt x="602846" y="163343"/>
                  <a:pt x="599022" y="162389"/>
                </a:cubicBezTo>
                <a:cubicBezTo>
                  <a:pt x="590418" y="160003"/>
                  <a:pt x="581814" y="156423"/>
                  <a:pt x="573449" y="153082"/>
                </a:cubicBezTo>
                <a:cubicBezTo>
                  <a:pt x="568908" y="151173"/>
                  <a:pt x="564366" y="149980"/>
                  <a:pt x="561259" y="146162"/>
                </a:cubicBezTo>
                <a:cubicBezTo>
                  <a:pt x="560781" y="146639"/>
                  <a:pt x="560303" y="147355"/>
                  <a:pt x="559825" y="148071"/>
                </a:cubicBezTo>
                <a:cubicBezTo>
                  <a:pt x="557196" y="151412"/>
                  <a:pt x="552177" y="147116"/>
                  <a:pt x="554089" y="143537"/>
                </a:cubicBezTo>
                <a:cubicBezTo>
                  <a:pt x="556479" y="139003"/>
                  <a:pt x="559347" y="134469"/>
                  <a:pt x="562454" y="129935"/>
                </a:cubicBezTo>
                <a:cubicBezTo>
                  <a:pt x="544290" y="111799"/>
                  <a:pt x="525648" y="95333"/>
                  <a:pt x="506050" y="79106"/>
                </a:cubicBezTo>
                <a:cubicBezTo>
                  <a:pt x="500314" y="74095"/>
                  <a:pt x="496012" y="70754"/>
                  <a:pt x="492666" y="68606"/>
                </a:cubicBezTo>
                <a:cubicBezTo>
                  <a:pt x="488603" y="70754"/>
                  <a:pt x="484062" y="71470"/>
                  <a:pt x="479760" y="70754"/>
                </a:cubicBezTo>
                <a:cubicBezTo>
                  <a:pt x="477130" y="73618"/>
                  <a:pt x="474262" y="78152"/>
                  <a:pt x="470677" y="84117"/>
                </a:cubicBezTo>
                <a:cubicBezTo>
                  <a:pt x="461356" y="98913"/>
                  <a:pt x="452513" y="113947"/>
                  <a:pt x="442953" y="128503"/>
                </a:cubicBezTo>
                <a:cubicBezTo>
                  <a:pt x="412600" y="174798"/>
                  <a:pt x="373164" y="215843"/>
                  <a:pt x="343528" y="262376"/>
                </a:cubicBezTo>
                <a:cubicBezTo>
                  <a:pt x="345201" y="268103"/>
                  <a:pt x="345679" y="274785"/>
                  <a:pt x="344962" y="280035"/>
                </a:cubicBezTo>
                <a:cubicBezTo>
                  <a:pt x="344962" y="280035"/>
                  <a:pt x="344962" y="280035"/>
                  <a:pt x="344962" y="280273"/>
                </a:cubicBezTo>
                <a:cubicBezTo>
                  <a:pt x="430764" y="275978"/>
                  <a:pt x="517283" y="271444"/>
                  <a:pt x="602846" y="277171"/>
                </a:cubicBezTo>
                <a:cubicBezTo>
                  <a:pt x="609538" y="277648"/>
                  <a:pt x="609538" y="287432"/>
                  <a:pt x="602846" y="287432"/>
                </a:cubicBezTo>
                <a:cubicBezTo>
                  <a:pt x="500792" y="287910"/>
                  <a:pt x="399216" y="289341"/>
                  <a:pt x="297161" y="294114"/>
                </a:cubicBezTo>
                <a:cubicBezTo>
                  <a:pt x="219008" y="297932"/>
                  <a:pt x="139420" y="305091"/>
                  <a:pt x="60549" y="303659"/>
                </a:cubicBezTo>
                <a:cubicBezTo>
                  <a:pt x="61744" y="322511"/>
                  <a:pt x="62939" y="341125"/>
                  <a:pt x="64373" y="359977"/>
                </a:cubicBezTo>
                <a:cubicBezTo>
                  <a:pt x="64851" y="366897"/>
                  <a:pt x="54335" y="366658"/>
                  <a:pt x="53618" y="359977"/>
                </a:cubicBezTo>
                <a:cubicBezTo>
                  <a:pt x="51945" y="341125"/>
                  <a:pt x="50272" y="322273"/>
                  <a:pt x="48599" y="303421"/>
                </a:cubicBezTo>
                <a:cubicBezTo>
                  <a:pt x="33780" y="302943"/>
                  <a:pt x="18962" y="302228"/>
                  <a:pt x="4144" y="301034"/>
                </a:cubicBezTo>
                <a:cubicBezTo>
                  <a:pt x="559" y="300796"/>
                  <a:pt x="559" y="295784"/>
                  <a:pt x="4144" y="295546"/>
                </a:cubicBezTo>
                <a:cubicBezTo>
                  <a:pt x="18723" y="294114"/>
                  <a:pt x="33302" y="293160"/>
                  <a:pt x="47882" y="292205"/>
                </a:cubicBezTo>
                <a:cubicBezTo>
                  <a:pt x="46448" y="275501"/>
                  <a:pt x="45253" y="258796"/>
                  <a:pt x="44058" y="242092"/>
                </a:cubicBezTo>
                <a:cubicBezTo>
                  <a:pt x="41189" y="244479"/>
                  <a:pt x="38321" y="247342"/>
                  <a:pt x="35692" y="249967"/>
                </a:cubicBezTo>
                <a:cubicBezTo>
                  <a:pt x="35931" y="251160"/>
                  <a:pt x="34736" y="252592"/>
                  <a:pt x="33302" y="252115"/>
                </a:cubicBezTo>
                <a:cubicBezTo>
                  <a:pt x="25654" y="259512"/>
                  <a:pt x="18006" y="267149"/>
                  <a:pt x="11314" y="275739"/>
                </a:cubicBezTo>
                <a:cubicBezTo>
                  <a:pt x="8685" y="278842"/>
                  <a:pt x="3666" y="274785"/>
                  <a:pt x="5578" y="271444"/>
                </a:cubicBezTo>
                <a:cubicBezTo>
                  <a:pt x="11075" y="262376"/>
                  <a:pt x="17528" y="254262"/>
                  <a:pt x="24459" y="246626"/>
                </a:cubicBezTo>
                <a:cubicBezTo>
                  <a:pt x="21830" y="244001"/>
                  <a:pt x="19918" y="240660"/>
                  <a:pt x="18723" y="237081"/>
                </a:cubicBezTo>
                <a:cubicBezTo>
                  <a:pt x="18245" y="235410"/>
                  <a:pt x="20635" y="234456"/>
                  <a:pt x="21352" y="235888"/>
                </a:cubicBezTo>
                <a:cubicBezTo>
                  <a:pt x="23025" y="238990"/>
                  <a:pt x="25176" y="241376"/>
                  <a:pt x="27566" y="243285"/>
                </a:cubicBezTo>
                <a:cubicBezTo>
                  <a:pt x="32346" y="238035"/>
                  <a:pt x="37604" y="232786"/>
                  <a:pt x="42862" y="228013"/>
                </a:cubicBezTo>
                <a:cubicBezTo>
                  <a:pt x="37843" y="153321"/>
                  <a:pt x="34736" y="78390"/>
                  <a:pt x="36648" y="3937"/>
                </a:cubicBezTo>
                <a:cubicBezTo>
                  <a:pt x="36768" y="1312"/>
                  <a:pt x="38740" y="0"/>
                  <a:pt x="407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5" name="îṣļîḑé-Rectangle 24"/>
          <p:cNvSpPr/>
          <p:nvPr/>
        </p:nvSpPr>
        <p:spPr>
          <a:xfrm>
            <a:off x="6524560" y="2400438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îṣļîḑé-Freeform 25"/>
          <p:cNvSpPr>
            <a:spLocks noChangeAspect="1"/>
          </p:cNvSpPr>
          <p:nvPr/>
        </p:nvSpPr>
        <p:spPr bwMode="auto">
          <a:xfrm>
            <a:off x="7091210" y="3257327"/>
            <a:ext cx="324106" cy="361729"/>
          </a:xfrm>
          <a:custGeom>
            <a:avLst/>
            <a:gdLst>
              <a:gd name="connsiteX0" fmla="*/ 271779 w 543618"/>
              <a:gd name="connsiteY0" fmla="*/ 478926 h 606722"/>
              <a:gd name="connsiteX1" fmla="*/ 217752 w 543618"/>
              <a:gd name="connsiteY1" fmla="*/ 533226 h 606722"/>
              <a:gd name="connsiteX2" fmla="*/ 271779 w 543618"/>
              <a:gd name="connsiteY2" fmla="*/ 587526 h 606722"/>
              <a:gd name="connsiteX3" fmla="*/ 325894 w 543618"/>
              <a:gd name="connsiteY3" fmla="*/ 533226 h 606722"/>
              <a:gd name="connsiteX4" fmla="*/ 271779 w 543618"/>
              <a:gd name="connsiteY4" fmla="*/ 478926 h 606722"/>
              <a:gd name="connsiteX5" fmla="*/ 477470 w 543618"/>
              <a:gd name="connsiteY5" fmla="*/ 364460 h 606722"/>
              <a:gd name="connsiteX6" fmla="*/ 456464 w 543618"/>
              <a:gd name="connsiteY6" fmla="*/ 365882 h 606722"/>
              <a:gd name="connsiteX7" fmla="*/ 423532 w 543618"/>
              <a:gd name="connsiteY7" fmla="*/ 391121 h 606722"/>
              <a:gd name="connsiteX8" fmla="*/ 443292 w 543618"/>
              <a:gd name="connsiteY8" fmla="*/ 465328 h 606722"/>
              <a:gd name="connsiteX9" fmla="*/ 484323 w 543618"/>
              <a:gd name="connsiteY9" fmla="*/ 470749 h 606722"/>
              <a:gd name="connsiteX10" fmla="*/ 517166 w 543618"/>
              <a:gd name="connsiteY10" fmla="*/ 445421 h 606722"/>
              <a:gd name="connsiteX11" fmla="*/ 497407 w 543618"/>
              <a:gd name="connsiteY11" fmla="*/ 371303 h 606722"/>
              <a:gd name="connsiteX12" fmla="*/ 477470 w 543618"/>
              <a:gd name="connsiteY12" fmla="*/ 364460 h 606722"/>
              <a:gd name="connsiteX13" fmla="*/ 73119 w 543618"/>
              <a:gd name="connsiteY13" fmla="*/ 364015 h 606722"/>
              <a:gd name="connsiteX14" fmla="*/ 46239 w 543618"/>
              <a:gd name="connsiteY14" fmla="*/ 371303 h 606722"/>
              <a:gd name="connsiteX15" fmla="*/ 26391 w 543618"/>
              <a:gd name="connsiteY15" fmla="*/ 445421 h 606722"/>
              <a:gd name="connsiteX16" fmla="*/ 59323 w 543618"/>
              <a:gd name="connsiteY16" fmla="*/ 470749 h 606722"/>
              <a:gd name="connsiteX17" fmla="*/ 100265 w 543618"/>
              <a:gd name="connsiteY17" fmla="*/ 465328 h 606722"/>
              <a:gd name="connsiteX18" fmla="*/ 120114 w 543618"/>
              <a:gd name="connsiteY18" fmla="*/ 391121 h 606722"/>
              <a:gd name="connsiteX19" fmla="*/ 87182 w 543618"/>
              <a:gd name="connsiteY19" fmla="*/ 365882 h 606722"/>
              <a:gd name="connsiteX20" fmla="*/ 73119 w 543618"/>
              <a:gd name="connsiteY20" fmla="*/ 364015 h 606722"/>
              <a:gd name="connsiteX21" fmla="*/ 271814 w 543618"/>
              <a:gd name="connsiteY21" fmla="*/ 242745 h 606722"/>
              <a:gd name="connsiteX22" fmla="*/ 281429 w 543618"/>
              <a:gd name="connsiteY22" fmla="*/ 252254 h 606722"/>
              <a:gd name="connsiteX23" fmla="*/ 271814 w 543618"/>
              <a:gd name="connsiteY23" fmla="*/ 261851 h 606722"/>
              <a:gd name="connsiteX24" fmla="*/ 230507 w 543618"/>
              <a:gd name="connsiteY24" fmla="*/ 303352 h 606722"/>
              <a:gd name="connsiteX25" fmla="*/ 271814 w 543618"/>
              <a:gd name="connsiteY25" fmla="*/ 344852 h 606722"/>
              <a:gd name="connsiteX26" fmla="*/ 313210 w 543618"/>
              <a:gd name="connsiteY26" fmla="*/ 303352 h 606722"/>
              <a:gd name="connsiteX27" fmla="*/ 322824 w 543618"/>
              <a:gd name="connsiteY27" fmla="*/ 293843 h 606722"/>
              <a:gd name="connsiteX28" fmla="*/ 332439 w 543618"/>
              <a:gd name="connsiteY28" fmla="*/ 303352 h 606722"/>
              <a:gd name="connsiteX29" fmla="*/ 271814 w 543618"/>
              <a:gd name="connsiteY29" fmla="*/ 364047 h 606722"/>
              <a:gd name="connsiteX30" fmla="*/ 211278 w 543618"/>
              <a:gd name="connsiteY30" fmla="*/ 303352 h 606722"/>
              <a:gd name="connsiteX31" fmla="*/ 271814 w 543618"/>
              <a:gd name="connsiteY31" fmla="*/ 242745 h 606722"/>
              <a:gd name="connsiteX32" fmla="*/ 271779 w 543618"/>
              <a:gd name="connsiteY32" fmla="*/ 210713 h 606722"/>
              <a:gd name="connsiteX33" fmla="*/ 179480 w 543618"/>
              <a:gd name="connsiteY33" fmla="*/ 303317 h 606722"/>
              <a:gd name="connsiteX34" fmla="*/ 271779 w 543618"/>
              <a:gd name="connsiteY34" fmla="*/ 395920 h 606722"/>
              <a:gd name="connsiteX35" fmla="*/ 364077 w 543618"/>
              <a:gd name="connsiteY35" fmla="*/ 303317 h 606722"/>
              <a:gd name="connsiteX36" fmla="*/ 271779 w 543618"/>
              <a:gd name="connsiteY36" fmla="*/ 210713 h 606722"/>
              <a:gd name="connsiteX37" fmla="*/ 470260 w 543618"/>
              <a:gd name="connsiteY37" fmla="*/ 134106 h 606722"/>
              <a:gd name="connsiteX38" fmla="*/ 443381 w 543618"/>
              <a:gd name="connsiteY38" fmla="*/ 141394 h 606722"/>
              <a:gd name="connsiteX39" fmla="*/ 423532 w 543618"/>
              <a:gd name="connsiteY39" fmla="*/ 215512 h 606722"/>
              <a:gd name="connsiteX40" fmla="*/ 456464 w 543618"/>
              <a:gd name="connsiteY40" fmla="*/ 240840 h 606722"/>
              <a:gd name="connsiteX41" fmla="*/ 497407 w 543618"/>
              <a:gd name="connsiteY41" fmla="*/ 235419 h 606722"/>
              <a:gd name="connsiteX42" fmla="*/ 517166 w 543618"/>
              <a:gd name="connsiteY42" fmla="*/ 161212 h 606722"/>
              <a:gd name="connsiteX43" fmla="*/ 484323 w 543618"/>
              <a:gd name="connsiteY43" fmla="*/ 135973 h 606722"/>
              <a:gd name="connsiteX44" fmla="*/ 470260 w 543618"/>
              <a:gd name="connsiteY44" fmla="*/ 134106 h 606722"/>
              <a:gd name="connsiteX45" fmla="*/ 73297 w 543618"/>
              <a:gd name="connsiteY45" fmla="*/ 134106 h 606722"/>
              <a:gd name="connsiteX46" fmla="*/ 59323 w 543618"/>
              <a:gd name="connsiteY46" fmla="*/ 135973 h 606722"/>
              <a:gd name="connsiteX47" fmla="*/ 26391 w 543618"/>
              <a:gd name="connsiteY47" fmla="*/ 161212 h 606722"/>
              <a:gd name="connsiteX48" fmla="*/ 46239 w 543618"/>
              <a:gd name="connsiteY48" fmla="*/ 235419 h 606722"/>
              <a:gd name="connsiteX49" fmla="*/ 87182 w 543618"/>
              <a:gd name="connsiteY49" fmla="*/ 240840 h 606722"/>
              <a:gd name="connsiteX50" fmla="*/ 120114 w 543618"/>
              <a:gd name="connsiteY50" fmla="*/ 215512 h 606722"/>
              <a:gd name="connsiteX51" fmla="*/ 100265 w 543618"/>
              <a:gd name="connsiteY51" fmla="*/ 141394 h 606722"/>
              <a:gd name="connsiteX52" fmla="*/ 73297 w 543618"/>
              <a:gd name="connsiteY52" fmla="*/ 134106 h 606722"/>
              <a:gd name="connsiteX53" fmla="*/ 271779 w 543618"/>
              <a:gd name="connsiteY53" fmla="*/ 19196 h 606722"/>
              <a:gd name="connsiteX54" fmla="*/ 217752 w 543618"/>
              <a:gd name="connsiteY54" fmla="*/ 73407 h 606722"/>
              <a:gd name="connsiteX55" fmla="*/ 271779 w 543618"/>
              <a:gd name="connsiteY55" fmla="*/ 127708 h 606722"/>
              <a:gd name="connsiteX56" fmla="*/ 325894 w 543618"/>
              <a:gd name="connsiteY56" fmla="*/ 73407 h 606722"/>
              <a:gd name="connsiteX57" fmla="*/ 271779 w 543618"/>
              <a:gd name="connsiteY57" fmla="*/ 19196 h 606722"/>
              <a:gd name="connsiteX58" fmla="*/ 271779 w 543618"/>
              <a:gd name="connsiteY58" fmla="*/ 0 h 606722"/>
              <a:gd name="connsiteX59" fmla="*/ 345119 w 543618"/>
              <a:gd name="connsiteY59" fmla="*/ 73407 h 606722"/>
              <a:gd name="connsiteX60" fmla="*/ 281391 w 543618"/>
              <a:gd name="connsiteY60" fmla="*/ 146282 h 606722"/>
              <a:gd name="connsiteX61" fmla="*/ 281391 w 543618"/>
              <a:gd name="connsiteY61" fmla="*/ 191961 h 606722"/>
              <a:gd name="connsiteX62" fmla="*/ 363187 w 543618"/>
              <a:gd name="connsiteY62" fmla="*/ 239329 h 606722"/>
              <a:gd name="connsiteX63" fmla="*/ 402705 w 543618"/>
              <a:gd name="connsiteY63" fmla="*/ 216490 h 606722"/>
              <a:gd name="connsiteX64" fmla="*/ 433679 w 543618"/>
              <a:gd name="connsiteY64" fmla="*/ 124775 h 606722"/>
              <a:gd name="connsiteX65" fmla="*/ 489307 w 543618"/>
              <a:gd name="connsiteY65" fmla="*/ 117399 h 606722"/>
              <a:gd name="connsiteX66" fmla="*/ 533810 w 543618"/>
              <a:gd name="connsiteY66" fmla="*/ 151703 h 606722"/>
              <a:gd name="connsiteX67" fmla="*/ 507019 w 543618"/>
              <a:gd name="connsiteY67" fmla="*/ 251949 h 606722"/>
              <a:gd name="connsiteX68" fmla="*/ 451480 w 543618"/>
              <a:gd name="connsiteY68" fmla="*/ 259325 h 606722"/>
              <a:gd name="connsiteX69" fmla="*/ 412229 w 543618"/>
              <a:gd name="connsiteY69" fmla="*/ 233109 h 606722"/>
              <a:gd name="connsiteX70" fmla="*/ 372799 w 543618"/>
              <a:gd name="connsiteY70" fmla="*/ 255948 h 606722"/>
              <a:gd name="connsiteX71" fmla="*/ 383302 w 543618"/>
              <a:gd name="connsiteY71" fmla="*/ 303317 h 606722"/>
              <a:gd name="connsiteX72" fmla="*/ 372799 w 543618"/>
              <a:gd name="connsiteY72" fmla="*/ 350774 h 606722"/>
              <a:gd name="connsiteX73" fmla="*/ 412229 w 543618"/>
              <a:gd name="connsiteY73" fmla="*/ 373525 h 606722"/>
              <a:gd name="connsiteX74" fmla="*/ 451480 w 543618"/>
              <a:gd name="connsiteY74" fmla="*/ 347308 h 606722"/>
              <a:gd name="connsiteX75" fmla="*/ 507019 w 543618"/>
              <a:gd name="connsiteY75" fmla="*/ 354684 h 606722"/>
              <a:gd name="connsiteX76" fmla="*/ 533810 w 543618"/>
              <a:gd name="connsiteY76" fmla="*/ 455019 h 606722"/>
              <a:gd name="connsiteX77" fmla="*/ 489307 w 543618"/>
              <a:gd name="connsiteY77" fmla="*/ 489235 h 606722"/>
              <a:gd name="connsiteX78" fmla="*/ 433679 w 543618"/>
              <a:gd name="connsiteY78" fmla="*/ 481858 h 606722"/>
              <a:gd name="connsiteX79" fmla="*/ 402705 w 543618"/>
              <a:gd name="connsiteY79" fmla="*/ 390143 h 606722"/>
              <a:gd name="connsiteX80" fmla="*/ 363187 w 543618"/>
              <a:gd name="connsiteY80" fmla="*/ 367304 h 606722"/>
              <a:gd name="connsiteX81" fmla="*/ 281391 w 543618"/>
              <a:gd name="connsiteY81" fmla="*/ 414672 h 606722"/>
              <a:gd name="connsiteX82" fmla="*/ 281391 w 543618"/>
              <a:gd name="connsiteY82" fmla="*/ 460440 h 606722"/>
              <a:gd name="connsiteX83" fmla="*/ 345119 w 543618"/>
              <a:gd name="connsiteY83" fmla="*/ 533226 h 606722"/>
              <a:gd name="connsiteX84" fmla="*/ 271779 w 543618"/>
              <a:gd name="connsiteY84" fmla="*/ 606722 h 606722"/>
              <a:gd name="connsiteX85" fmla="*/ 198527 w 543618"/>
              <a:gd name="connsiteY85" fmla="*/ 533226 h 606722"/>
              <a:gd name="connsiteX86" fmla="*/ 262255 w 543618"/>
              <a:gd name="connsiteY86" fmla="*/ 460440 h 606722"/>
              <a:gd name="connsiteX87" fmla="*/ 262255 w 543618"/>
              <a:gd name="connsiteY87" fmla="*/ 414672 h 606722"/>
              <a:gd name="connsiteX88" fmla="*/ 180459 w 543618"/>
              <a:gd name="connsiteY88" fmla="*/ 367304 h 606722"/>
              <a:gd name="connsiteX89" fmla="*/ 140941 w 543618"/>
              <a:gd name="connsiteY89" fmla="*/ 390143 h 606722"/>
              <a:gd name="connsiteX90" fmla="*/ 109878 w 543618"/>
              <a:gd name="connsiteY90" fmla="*/ 481858 h 606722"/>
              <a:gd name="connsiteX91" fmla="*/ 54339 w 543618"/>
              <a:gd name="connsiteY91" fmla="*/ 489235 h 606722"/>
              <a:gd name="connsiteX92" fmla="*/ 9747 w 543618"/>
              <a:gd name="connsiteY92" fmla="*/ 455019 h 606722"/>
              <a:gd name="connsiteX93" fmla="*/ 36627 w 543618"/>
              <a:gd name="connsiteY93" fmla="*/ 354684 h 606722"/>
              <a:gd name="connsiteX94" fmla="*/ 92166 w 543618"/>
              <a:gd name="connsiteY94" fmla="*/ 347308 h 606722"/>
              <a:gd name="connsiteX95" fmla="*/ 131417 w 543618"/>
              <a:gd name="connsiteY95" fmla="*/ 373613 h 606722"/>
              <a:gd name="connsiteX96" fmla="*/ 170847 w 543618"/>
              <a:gd name="connsiteY96" fmla="*/ 350774 h 606722"/>
              <a:gd name="connsiteX97" fmla="*/ 160344 w 543618"/>
              <a:gd name="connsiteY97" fmla="*/ 303317 h 606722"/>
              <a:gd name="connsiteX98" fmla="*/ 170847 w 543618"/>
              <a:gd name="connsiteY98" fmla="*/ 255948 h 606722"/>
              <a:gd name="connsiteX99" fmla="*/ 131417 w 543618"/>
              <a:gd name="connsiteY99" fmla="*/ 233109 h 606722"/>
              <a:gd name="connsiteX100" fmla="*/ 92166 w 543618"/>
              <a:gd name="connsiteY100" fmla="*/ 259325 h 606722"/>
              <a:gd name="connsiteX101" fmla="*/ 36627 w 543618"/>
              <a:gd name="connsiteY101" fmla="*/ 251949 h 606722"/>
              <a:gd name="connsiteX102" fmla="*/ 9747 w 543618"/>
              <a:gd name="connsiteY102" fmla="*/ 151703 h 606722"/>
              <a:gd name="connsiteX103" fmla="*/ 54339 w 543618"/>
              <a:gd name="connsiteY103" fmla="*/ 117399 h 606722"/>
              <a:gd name="connsiteX104" fmla="*/ 109878 w 543618"/>
              <a:gd name="connsiteY104" fmla="*/ 124775 h 606722"/>
              <a:gd name="connsiteX105" fmla="*/ 140941 w 543618"/>
              <a:gd name="connsiteY105" fmla="*/ 216490 h 606722"/>
              <a:gd name="connsiteX106" fmla="*/ 180459 w 543618"/>
              <a:gd name="connsiteY106" fmla="*/ 239329 h 606722"/>
              <a:gd name="connsiteX107" fmla="*/ 262255 w 543618"/>
              <a:gd name="connsiteY107" fmla="*/ 191961 h 606722"/>
              <a:gd name="connsiteX108" fmla="*/ 262255 w 543618"/>
              <a:gd name="connsiteY108" fmla="*/ 146282 h 606722"/>
              <a:gd name="connsiteX109" fmla="*/ 198527 w 543618"/>
              <a:gd name="connsiteY109" fmla="*/ 73407 h 606722"/>
              <a:gd name="connsiteX110" fmla="*/ 271779 w 543618"/>
              <a:gd name="connsiteY11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43618" h="606722">
                <a:moveTo>
                  <a:pt x="271779" y="478926"/>
                </a:moveTo>
                <a:cubicBezTo>
                  <a:pt x="241962" y="478926"/>
                  <a:pt x="217752" y="503276"/>
                  <a:pt x="217752" y="533226"/>
                </a:cubicBezTo>
                <a:cubicBezTo>
                  <a:pt x="217752" y="563175"/>
                  <a:pt x="241962" y="587526"/>
                  <a:pt x="271779" y="587526"/>
                </a:cubicBezTo>
                <a:cubicBezTo>
                  <a:pt x="301595" y="587526"/>
                  <a:pt x="325894" y="563175"/>
                  <a:pt x="325894" y="533226"/>
                </a:cubicBezTo>
                <a:cubicBezTo>
                  <a:pt x="325894" y="503276"/>
                  <a:pt x="301595" y="478926"/>
                  <a:pt x="271779" y="478926"/>
                </a:cubicBezTo>
                <a:close/>
                <a:moveTo>
                  <a:pt x="477470" y="364460"/>
                </a:moveTo>
                <a:cubicBezTo>
                  <a:pt x="470527" y="363549"/>
                  <a:pt x="463407" y="364016"/>
                  <a:pt x="456464" y="365882"/>
                </a:cubicBezTo>
                <a:cubicBezTo>
                  <a:pt x="442490" y="369614"/>
                  <a:pt x="430742" y="378590"/>
                  <a:pt x="423532" y="391121"/>
                </a:cubicBezTo>
                <a:cubicBezTo>
                  <a:pt x="408579" y="417071"/>
                  <a:pt x="417480" y="450309"/>
                  <a:pt x="443292" y="465328"/>
                </a:cubicBezTo>
                <a:cubicBezTo>
                  <a:pt x="455841" y="472527"/>
                  <a:pt x="470349" y="474482"/>
                  <a:pt x="484323" y="470749"/>
                </a:cubicBezTo>
                <a:cubicBezTo>
                  <a:pt x="498297" y="467017"/>
                  <a:pt x="509956" y="458041"/>
                  <a:pt x="517166" y="445421"/>
                </a:cubicBezTo>
                <a:cubicBezTo>
                  <a:pt x="532119" y="419560"/>
                  <a:pt x="523218" y="386233"/>
                  <a:pt x="497407" y="371303"/>
                </a:cubicBezTo>
                <a:cubicBezTo>
                  <a:pt x="491176" y="367659"/>
                  <a:pt x="484412" y="365371"/>
                  <a:pt x="477470" y="364460"/>
                </a:cubicBezTo>
                <a:close/>
                <a:moveTo>
                  <a:pt x="73119" y="364015"/>
                </a:moveTo>
                <a:cubicBezTo>
                  <a:pt x="63773" y="364015"/>
                  <a:pt x="54517" y="366415"/>
                  <a:pt x="46239" y="371303"/>
                </a:cubicBezTo>
                <a:cubicBezTo>
                  <a:pt x="20339" y="386233"/>
                  <a:pt x="11438" y="419560"/>
                  <a:pt x="26391" y="445421"/>
                </a:cubicBezTo>
                <a:cubicBezTo>
                  <a:pt x="33690" y="458041"/>
                  <a:pt x="45349" y="467017"/>
                  <a:pt x="59323" y="470749"/>
                </a:cubicBezTo>
                <a:cubicBezTo>
                  <a:pt x="73208" y="474482"/>
                  <a:pt x="87805" y="472527"/>
                  <a:pt x="100265" y="465328"/>
                </a:cubicBezTo>
                <a:cubicBezTo>
                  <a:pt x="126166" y="450309"/>
                  <a:pt x="134977" y="417071"/>
                  <a:pt x="120114" y="391121"/>
                </a:cubicBezTo>
                <a:cubicBezTo>
                  <a:pt x="112815" y="378590"/>
                  <a:pt x="101156" y="369614"/>
                  <a:pt x="87182" y="365882"/>
                </a:cubicBezTo>
                <a:cubicBezTo>
                  <a:pt x="82553" y="364638"/>
                  <a:pt x="77836" y="364015"/>
                  <a:pt x="73119" y="364015"/>
                </a:cubicBezTo>
                <a:close/>
                <a:moveTo>
                  <a:pt x="271814" y="242745"/>
                </a:moveTo>
                <a:cubicBezTo>
                  <a:pt x="277155" y="242745"/>
                  <a:pt x="281429" y="247011"/>
                  <a:pt x="281429" y="252254"/>
                </a:cubicBezTo>
                <a:cubicBezTo>
                  <a:pt x="281429" y="257586"/>
                  <a:pt x="277155" y="261851"/>
                  <a:pt x="271814" y="261851"/>
                </a:cubicBezTo>
                <a:cubicBezTo>
                  <a:pt x="249024" y="261851"/>
                  <a:pt x="230507" y="280513"/>
                  <a:pt x="230507" y="303352"/>
                </a:cubicBezTo>
                <a:cubicBezTo>
                  <a:pt x="230507" y="326279"/>
                  <a:pt x="249024" y="344852"/>
                  <a:pt x="271814" y="344852"/>
                </a:cubicBezTo>
                <a:cubicBezTo>
                  <a:pt x="294693" y="344852"/>
                  <a:pt x="313210" y="326279"/>
                  <a:pt x="313210" y="303352"/>
                </a:cubicBezTo>
                <a:cubicBezTo>
                  <a:pt x="313210" y="298108"/>
                  <a:pt x="317483" y="293843"/>
                  <a:pt x="322824" y="293843"/>
                </a:cubicBezTo>
                <a:cubicBezTo>
                  <a:pt x="328077" y="293843"/>
                  <a:pt x="332439" y="298108"/>
                  <a:pt x="332439" y="303352"/>
                </a:cubicBezTo>
                <a:cubicBezTo>
                  <a:pt x="332439" y="336854"/>
                  <a:pt x="305198" y="364047"/>
                  <a:pt x="271814" y="364047"/>
                </a:cubicBezTo>
                <a:cubicBezTo>
                  <a:pt x="238430" y="364047"/>
                  <a:pt x="211278" y="336854"/>
                  <a:pt x="211278" y="303352"/>
                </a:cubicBezTo>
                <a:cubicBezTo>
                  <a:pt x="211278" y="269938"/>
                  <a:pt x="238430" y="242745"/>
                  <a:pt x="271814" y="242745"/>
                </a:cubicBezTo>
                <a:close/>
                <a:moveTo>
                  <a:pt x="271779" y="210713"/>
                </a:moveTo>
                <a:cubicBezTo>
                  <a:pt x="220868" y="210713"/>
                  <a:pt x="179480" y="252305"/>
                  <a:pt x="179480" y="303317"/>
                </a:cubicBezTo>
                <a:cubicBezTo>
                  <a:pt x="179480" y="354417"/>
                  <a:pt x="220868" y="395920"/>
                  <a:pt x="271779" y="395920"/>
                </a:cubicBezTo>
                <a:cubicBezTo>
                  <a:pt x="322689" y="395920"/>
                  <a:pt x="364077" y="354417"/>
                  <a:pt x="364077" y="303317"/>
                </a:cubicBezTo>
                <a:cubicBezTo>
                  <a:pt x="364077" y="252305"/>
                  <a:pt x="322689" y="210713"/>
                  <a:pt x="271779" y="210713"/>
                </a:cubicBezTo>
                <a:close/>
                <a:moveTo>
                  <a:pt x="470260" y="134106"/>
                </a:moveTo>
                <a:cubicBezTo>
                  <a:pt x="460915" y="134106"/>
                  <a:pt x="451658" y="136595"/>
                  <a:pt x="443381" y="141394"/>
                </a:cubicBezTo>
                <a:cubicBezTo>
                  <a:pt x="417480" y="156324"/>
                  <a:pt x="408579" y="189651"/>
                  <a:pt x="423532" y="215512"/>
                </a:cubicBezTo>
                <a:cubicBezTo>
                  <a:pt x="430742" y="228132"/>
                  <a:pt x="442490" y="237108"/>
                  <a:pt x="456464" y="240840"/>
                </a:cubicBezTo>
                <a:cubicBezTo>
                  <a:pt x="470349" y="244573"/>
                  <a:pt x="484946" y="242618"/>
                  <a:pt x="497407" y="235419"/>
                </a:cubicBezTo>
                <a:cubicBezTo>
                  <a:pt x="523218" y="220489"/>
                  <a:pt x="532119" y="187162"/>
                  <a:pt x="517166" y="161212"/>
                </a:cubicBezTo>
                <a:cubicBezTo>
                  <a:pt x="509956" y="148681"/>
                  <a:pt x="498297" y="139705"/>
                  <a:pt x="484323" y="135973"/>
                </a:cubicBezTo>
                <a:cubicBezTo>
                  <a:pt x="479695" y="134728"/>
                  <a:pt x="474977" y="134106"/>
                  <a:pt x="470260" y="134106"/>
                </a:cubicBezTo>
                <a:close/>
                <a:moveTo>
                  <a:pt x="73297" y="134106"/>
                </a:moveTo>
                <a:cubicBezTo>
                  <a:pt x="68669" y="134106"/>
                  <a:pt x="63951" y="134728"/>
                  <a:pt x="59323" y="135973"/>
                </a:cubicBezTo>
                <a:cubicBezTo>
                  <a:pt x="45349" y="139705"/>
                  <a:pt x="33690" y="148681"/>
                  <a:pt x="26391" y="161212"/>
                </a:cubicBezTo>
                <a:cubicBezTo>
                  <a:pt x="11438" y="187162"/>
                  <a:pt x="20339" y="220489"/>
                  <a:pt x="46239" y="235419"/>
                </a:cubicBezTo>
                <a:cubicBezTo>
                  <a:pt x="58700" y="242618"/>
                  <a:pt x="73297" y="244573"/>
                  <a:pt x="87182" y="240840"/>
                </a:cubicBezTo>
                <a:cubicBezTo>
                  <a:pt x="101156" y="237108"/>
                  <a:pt x="112815" y="228132"/>
                  <a:pt x="120114" y="215512"/>
                </a:cubicBezTo>
                <a:cubicBezTo>
                  <a:pt x="134977" y="189651"/>
                  <a:pt x="126166" y="156324"/>
                  <a:pt x="100265" y="141394"/>
                </a:cubicBezTo>
                <a:cubicBezTo>
                  <a:pt x="91988" y="136595"/>
                  <a:pt x="82731" y="134106"/>
                  <a:pt x="73297" y="134106"/>
                </a:cubicBezTo>
                <a:close/>
                <a:moveTo>
                  <a:pt x="271779" y="19196"/>
                </a:moveTo>
                <a:cubicBezTo>
                  <a:pt x="241962" y="19196"/>
                  <a:pt x="217752" y="43547"/>
                  <a:pt x="217752" y="73407"/>
                </a:cubicBezTo>
                <a:cubicBezTo>
                  <a:pt x="217752" y="103357"/>
                  <a:pt x="241962" y="127708"/>
                  <a:pt x="271779" y="127708"/>
                </a:cubicBezTo>
                <a:cubicBezTo>
                  <a:pt x="301595" y="127708"/>
                  <a:pt x="325894" y="103357"/>
                  <a:pt x="325894" y="73407"/>
                </a:cubicBezTo>
                <a:cubicBezTo>
                  <a:pt x="325894" y="43547"/>
                  <a:pt x="301595" y="19196"/>
                  <a:pt x="271779" y="19196"/>
                </a:cubicBezTo>
                <a:close/>
                <a:moveTo>
                  <a:pt x="271779" y="0"/>
                </a:moveTo>
                <a:cubicBezTo>
                  <a:pt x="312187" y="0"/>
                  <a:pt x="345119" y="32971"/>
                  <a:pt x="345119" y="73407"/>
                </a:cubicBezTo>
                <a:cubicBezTo>
                  <a:pt x="345119" y="110644"/>
                  <a:pt x="317260" y="141571"/>
                  <a:pt x="281391" y="146282"/>
                </a:cubicBezTo>
                <a:lnTo>
                  <a:pt x="281391" y="191961"/>
                </a:lnTo>
                <a:cubicBezTo>
                  <a:pt x="315213" y="194894"/>
                  <a:pt x="344763" y="212935"/>
                  <a:pt x="363187" y="239329"/>
                </a:cubicBezTo>
                <a:lnTo>
                  <a:pt x="402705" y="216490"/>
                </a:lnTo>
                <a:cubicBezTo>
                  <a:pt x="388820" y="182985"/>
                  <a:pt x="401548" y="143438"/>
                  <a:pt x="433679" y="124775"/>
                </a:cubicBezTo>
                <a:cubicBezTo>
                  <a:pt x="450679" y="114999"/>
                  <a:pt x="470349" y="112422"/>
                  <a:pt x="489307" y="117399"/>
                </a:cubicBezTo>
                <a:cubicBezTo>
                  <a:pt x="508176" y="122464"/>
                  <a:pt x="524019" y="134639"/>
                  <a:pt x="533810" y="151703"/>
                </a:cubicBezTo>
                <a:cubicBezTo>
                  <a:pt x="554014" y="186718"/>
                  <a:pt x="541998" y="231775"/>
                  <a:pt x="507019" y="251949"/>
                </a:cubicBezTo>
                <a:cubicBezTo>
                  <a:pt x="490108" y="261814"/>
                  <a:pt x="470349" y="264391"/>
                  <a:pt x="451480" y="259325"/>
                </a:cubicBezTo>
                <a:cubicBezTo>
                  <a:pt x="435637" y="255149"/>
                  <a:pt x="422019" y="245906"/>
                  <a:pt x="412229" y="233109"/>
                </a:cubicBezTo>
                <a:lnTo>
                  <a:pt x="372799" y="255948"/>
                </a:lnTo>
                <a:cubicBezTo>
                  <a:pt x="379564" y="270345"/>
                  <a:pt x="383302" y="286431"/>
                  <a:pt x="383302" y="303317"/>
                </a:cubicBezTo>
                <a:cubicBezTo>
                  <a:pt x="383302" y="320291"/>
                  <a:pt x="379564" y="336377"/>
                  <a:pt x="372799" y="350774"/>
                </a:cubicBezTo>
                <a:lnTo>
                  <a:pt x="412229" y="373525"/>
                </a:lnTo>
                <a:cubicBezTo>
                  <a:pt x="422019" y="360727"/>
                  <a:pt x="435637" y="351573"/>
                  <a:pt x="451480" y="347308"/>
                </a:cubicBezTo>
                <a:cubicBezTo>
                  <a:pt x="470349" y="342331"/>
                  <a:pt x="490108" y="344908"/>
                  <a:pt x="507019" y="354684"/>
                </a:cubicBezTo>
                <a:cubicBezTo>
                  <a:pt x="541998" y="374947"/>
                  <a:pt x="554014" y="419915"/>
                  <a:pt x="533810" y="455019"/>
                </a:cubicBezTo>
                <a:cubicBezTo>
                  <a:pt x="524019" y="471994"/>
                  <a:pt x="508176" y="484169"/>
                  <a:pt x="489307" y="489235"/>
                </a:cubicBezTo>
                <a:cubicBezTo>
                  <a:pt x="470349" y="494300"/>
                  <a:pt x="450679" y="491723"/>
                  <a:pt x="433679" y="481858"/>
                </a:cubicBezTo>
                <a:cubicBezTo>
                  <a:pt x="401548" y="463284"/>
                  <a:pt x="388820" y="423648"/>
                  <a:pt x="402705" y="390143"/>
                </a:cubicBezTo>
                <a:lnTo>
                  <a:pt x="363187" y="367304"/>
                </a:lnTo>
                <a:cubicBezTo>
                  <a:pt x="344763" y="393698"/>
                  <a:pt x="315213" y="411828"/>
                  <a:pt x="281391" y="414672"/>
                </a:cubicBezTo>
                <a:lnTo>
                  <a:pt x="281391" y="460440"/>
                </a:lnTo>
                <a:cubicBezTo>
                  <a:pt x="317260" y="465151"/>
                  <a:pt x="345119" y="495989"/>
                  <a:pt x="345119" y="533226"/>
                </a:cubicBezTo>
                <a:cubicBezTo>
                  <a:pt x="345119" y="573751"/>
                  <a:pt x="312187" y="606722"/>
                  <a:pt x="271779" y="606722"/>
                </a:cubicBezTo>
                <a:cubicBezTo>
                  <a:pt x="231370" y="606722"/>
                  <a:pt x="198527" y="573751"/>
                  <a:pt x="198527" y="533226"/>
                </a:cubicBezTo>
                <a:cubicBezTo>
                  <a:pt x="198527" y="495989"/>
                  <a:pt x="226297" y="465151"/>
                  <a:pt x="262255" y="460440"/>
                </a:cubicBezTo>
                <a:lnTo>
                  <a:pt x="262255" y="414672"/>
                </a:lnTo>
                <a:cubicBezTo>
                  <a:pt x="228433" y="411828"/>
                  <a:pt x="198883" y="393698"/>
                  <a:pt x="180459" y="367304"/>
                </a:cubicBezTo>
                <a:lnTo>
                  <a:pt x="140941" y="390143"/>
                </a:lnTo>
                <a:cubicBezTo>
                  <a:pt x="154826" y="423648"/>
                  <a:pt x="142098" y="463284"/>
                  <a:pt x="109878" y="481858"/>
                </a:cubicBezTo>
                <a:cubicBezTo>
                  <a:pt x="92967" y="491723"/>
                  <a:pt x="73208" y="494300"/>
                  <a:pt x="54339" y="489235"/>
                </a:cubicBezTo>
                <a:cubicBezTo>
                  <a:pt x="35381" y="484169"/>
                  <a:pt x="19538" y="471994"/>
                  <a:pt x="9747" y="455019"/>
                </a:cubicBezTo>
                <a:cubicBezTo>
                  <a:pt x="-10368" y="419915"/>
                  <a:pt x="1648" y="374947"/>
                  <a:pt x="36627" y="354684"/>
                </a:cubicBezTo>
                <a:cubicBezTo>
                  <a:pt x="53538" y="344908"/>
                  <a:pt x="73297" y="342331"/>
                  <a:pt x="92166" y="347308"/>
                </a:cubicBezTo>
                <a:cubicBezTo>
                  <a:pt x="108009" y="351573"/>
                  <a:pt x="121627" y="360727"/>
                  <a:pt x="131417" y="373613"/>
                </a:cubicBezTo>
                <a:lnTo>
                  <a:pt x="170847" y="350774"/>
                </a:lnTo>
                <a:cubicBezTo>
                  <a:pt x="164082" y="336377"/>
                  <a:pt x="160344" y="320291"/>
                  <a:pt x="160344" y="303317"/>
                </a:cubicBezTo>
                <a:cubicBezTo>
                  <a:pt x="160344" y="286431"/>
                  <a:pt x="164082" y="270345"/>
                  <a:pt x="170847" y="255948"/>
                </a:cubicBezTo>
                <a:lnTo>
                  <a:pt x="131417" y="233109"/>
                </a:lnTo>
                <a:cubicBezTo>
                  <a:pt x="121627" y="245906"/>
                  <a:pt x="108009" y="255149"/>
                  <a:pt x="92166" y="259325"/>
                </a:cubicBezTo>
                <a:cubicBezTo>
                  <a:pt x="73297" y="264391"/>
                  <a:pt x="53538" y="261814"/>
                  <a:pt x="36627" y="251949"/>
                </a:cubicBezTo>
                <a:cubicBezTo>
                  <a:pt x="1648" y="231775"/>
                  <a:pt x="-10368" y="186718"/>
                  <a:pt x="9747" y="151703"/>
                </a:cubicBezTo>
                <a:cubicBezTo>
                  <a:pt x="19538" y="134639"/>
                  <a:pt x="35381" y="122464"/>
                  <a:pt x="54339" y="117399"/>
                </a:cubicBezTo>
                <a:cubicBezTo>
                  <a:pt x="73208" y="112422"/>
                  <a:pt x="92967" y="114999"/>
                  <a:pt x="109878" y="124775"/>
                </a:cubicBezTo>
                <a:cubicBezTo>
                  <a:pt x="142098" y="143438"/>
                  <a:pt x="154826" y="182985"/>
                  <a:pt x="140941" y="216490"/>
                </a:cubicBezTo>
                <a:lnTo>
                  <a:pt x="180459" y="239329"/>
                </a:lnTo>
                <a:cubicBezTo>
                  <a:pt x="198883" y="212935"/>
                  <a:pt x="228433" y="194894"/>
                  <a:pt x="262255" y="191961"/>
                </a:cubicBezTo>
                <a:lnTo>
                  <a:pt x="262255" y="146282"/>
                </a:lnTo>
                <a:cubicBezTo>
                  <a:pt x="226297" y="141571"/>
                  <a:pt x="198527" y="110644"/>
                  <a:pt x="198527" y="73407"/>
                </a:cubicBezTo>
                <a:cubicBezTo>
                  <a:pt x="198527" y="32971"/>
                  <a:pt x="231370" y="0"/>
                  <a:pt x="2717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îṣļîḑé-Rectangle 26"/>
          <p:cNvSpPr/>
          <p:nvPr/>
        </p:nvSpPr>
        <p:spPr>
          <a:xfrm>
            <a:off x="6507314" y="3670129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28" name="îṣļîḑé-Straight Connector 27"/>
          <p:cNvCxnSpPr/>
          <p:nvPr/>
        </p:nvCxnSpPr>
        <p:spPr>
          <a:xfrm>
            <a:off x="1046217" y="2800637"/>
            <a:ext cx="258961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îṣļîḑé-Straight Connector 28"/>
          <p:cNvCxnSpPr/>
          <p:nvPr/>
        </p:nvCxnSpPr>
        <p:spPr>
          <a:xfrm>
            <a:off x="1046217" y="4282161"/>
            <a:ext cx="258961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îṣļîḑé-Straight Connector 29"/>
          <p:cNvCxnSpPr/>
          <p:nvPr/>
        </p:nvCxnSpPr>
        <p:spPr>
          <a:xfrm>
            <a:off x="8589273" y="3891749"/>
            <a:ext cx="258961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53" grpId="0" animBg="1"/>
      <p:bldP spid="54" grpId="0" animBg="1"/>
      <p:bldP spid="46" grpId="0" animBg="1"/>
      <p:bldP spid="49" grpId="0"/>
      <p:bldP spid="50" grpId="0"/>
      <p:bldP spid="48" grpId="0" animBg="1"/>
      <p:bldP spid="41" grpId="0" animBg="1"/>
      <p:bldP spid="44" grpId="0"/>
      <p:bldP spid="45" grpId="0"/>
      <p:bldP spid="43" grpId="0" animBg="1"/>
      <p:bldP spid="39" grpId="0"/>
      <p:bldP spid="40" grpId="0"/>
      <p:bldP spid="37" grpId="0" animBg="1"/>
      <p:bldP spid="38" grpId="0" animBg="1"/>
      <p:bldP spid="34" grpId="0"/>
      <p:bldP spid="35" grpId="0"/>
      <p:bldP spid="32" grpId="0" animBg="1"/>
      <p:bldP spid="33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ľíḍè-Trapezoid 2"/>
          <p:cNvSpPr/>
          <p:nvPr/>
        </p:nvSpPr>
        <p:spPr>
          <a:xfrm>
            <a:off x="1" y="4383006"/>
            <a:ext cx="12192000" cy="1762077"/>
          </a:xfrm>
          <a:prstGeom prst="trapezoid">
            <a:avLst>
              <a:gd name="adj" fmla="val 996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íṡľíḍè-Snip Single Corner Rectangle 26"/>
          <p:cNvSpPr/>
          <p:nvPr/>
        </p:nvSpPr>
        <p:spPr>
          <a:xfrm>
            <a:off x="4669152" y="1917130"/>
            <a:ext cx="2853695" cy="3161994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1" name="íṡľíḍè-Straight Connector 30"/>
          <p:cNvCxnSpPr/>
          <p:nvPr/>
        </p:nvCxnSpPr>
        <p:spPr>
          <a:xfrm>
            <a:off x="5015963" y="2290920"/>
            <a:ext cx="21600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ṡľíḍè-文本框 447"/>
          <p:cNvSpPr txBox="1"/>
          <p:nvPr/>
        </p:nvSpPr>
        <p:spPr bwMode="auto">
          <a:xfrm>
            <a:off x="5015964" y="2231161"/>
            <a:ext cx="2160075" cy="251912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defRPr/>
            </a:pPr>
            <a:r>
              <a:rPr lang="zh-CN" altLang="en-US" sz="1865" b="1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33" name="íṡľíḍè-文本框 448"/>
          <p:cNvSpPr txBox="1"/>
          <p:nvPr/>
        </p:nvSpPr>
        <p:spPr bwMode="auto">
          <a:xfrm>
            <a:off x="5015963" y="2605547"/>
            <a:ext cx="2160077" cy="9105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  <a:b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如需更改请在（设置形状格式）菜单下（文本选项）中调整</a:t>
            </a:r>
          </a:p>
        </p:txBody>
      </p:sp>
      <p:sp>
        <p:nvSpPr>
          <p:cNvPr id="35" name="íṡľíḍè-文本框 450"/>
          <p:cNvSpPr txBox="1"/>
          <p:nvPr/>
        </p:nvSpPr>
        <p:spPr bwMode="auto">
          <a:xfrm>
            <a:off x="5015964" y="1916533"/>
            <a:ext cx="2160075" cy="251912"/>
          </a:xfrm>
          <a:prstGeom prst="rect">
            <a:avLst/>
          </a:prstGeom>
        </p:spPr>
        <p:txBody>
          <a:bodyPr wrap="squar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defRPr/>
            </a:pPr>
            <a:r>
              <a:rPr lang="en-US" sz="1865" b="1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Step 02</a:t>
            </a:r>
            <a:endParaRPr lang="en-US" sz="1865" b="1" dirty="0">
              <a:solidFill>
                <a:srgbClr val="2A2A2A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íṡľíḍè-Freeform 29"/>
          <p:cNvSpPr/>
          <p:nvPr/>
        </p:nvSpPr>
        <p:spPr bwMode="auto">
          <a:xfrm>
            <a:off x="6802874" y="1917130"/>
            <a:ext cx="719975" cy="71997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  <a:prstDash val="solid"/>
            <a:round/>
          </a:ln>
          <a:effectLst/>
        </p:spPr>
        <p:txBody>
          <a:bodyPr vert="horz" wrap="square" lIns="121920" tIns="60960" rIns="121920" bIns="60960" anchor="t" anchorCtr="0" compatLnSpc="1">
            <a:normAutofit/>
          </a:bodyPr>
          <a:lstStyle/>
          <a:p>
            <a:pPr lvl="0" algn="r"/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2</a:t>
            </a:r>
            <a:endParaRPr lang="en-US" altLang="zh-CN" sz="2000" b="1" dirty="0">
              <a:solidFill>
                <a:schemeClr val="lt1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56784" y="1917130"/>
            <a:ext cx="2853697" cy="3161994"/>
            <a:chOff x="247577" y="3140968"/>
            <a:chExt cx="2501994" cy="2772295"/>
          </a:xfrm>
        </p:grpSpPr>
        <p:sp>
          <p:nvSpPr>
            <p:cNvPr id="24" name="íṡľíḍè-Snip Single Corner Rectangle 23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íṡľíḍè-Rectangle 24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lt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6" name="íṡľíḍè-Freeform 25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19" name="íṡľíḍè-Straight Connector 18"/>
          <p:cNvCxnSpPr/>
          <p:nvPr/>
        </p:nvCxnSpPr>
        <p:spPr>
          <a:xfrm>
            <a:off x="1703595" y="2290920"/>
            <a:ext cx="21600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ṡľíḍè-文本框 431"/>
          <p:cNvSpPr txBox="1"/>
          <p:nvPr/>
        </p:nvSpPr>
        <p:spPr bwMode="auto">
          <a:xfrm>
            <a:off x="1703596" y="2231160"/>
            <a:ext cx="2160075" cy="251912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defRPr/>
            </a:pPr>
            <a:r>
              <a:rPr lang="zh-CN" altLang="en-US" sz="1865" b="1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21" name="íṡľíḍè-文本框 432"/>
          <p:cNvSpPr txBox="1"/>
          <p:nvPr/>
        </p:nvSpPr>
        <p:spPr bwMode="auto">
          <a:xfrm>
            <a:off x="1703595" y="2605547"/>
            <a:ext cx="2160077" cy="9105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  <a:b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如需更改请在（设置形状格式）菜单下（文本选项）中调整</a:t>
            </a:r>
          </a:p>
        </p:txBody>
      </p:sp>
      <p:sp>
        <p:nvSpPr>
          <p:cNvPr id="23" name="íṡľíḍè-文本框 434"/>
          <p:cNvSpPr txBox="1"/>
          <p:nvPr/>
        </p:nvSpPr>
        <p:spPr bwMode="auto">
          <a:xfrm>
            <a:off x="1703596" y="1916533"/>
            <a:ext cx="2160075" cy="251912"/>
          </a:xfrm>
          <a:prstGeom prst="rect">
            <a:avLst/>
          </a:prstGeom>
        </p:spPr>
        <p:txBody>
          <a:bodyPr wrap="squar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defRPr/>
            </a:pPr>
            <a:r>
              <a:rPr lang="en-US" sz="1865" b="1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Step 01</a:t>
            </a:r>
            <a:endParaRPr lang="en-US" sz="1865" b="1" dirty="0">
              <a:solidFill>
                <a:srgbClr val="2A2A2A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81520" y="1917130"/>
            <a:ext cx="2853697" cy="3161994"/>
            <a:chOff x="247577" y="3140968"/>
            <a:chExt cx="2501994" cy="2772295"/>
          </a:xfrm>
        </p:grpSpPr>
        <p:sp>
          <p:nvSpPr>
            <p:cNvPr id="14" name="íṡľíḍè-Snip Single Corner Rectangle 13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íṡľíḍè-Rectangle 14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lt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ïṧḷïḓê-Freeform 15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2000" b="1">
                  <a:solidFill>
                    <a:schemeClr val="lt1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1</a:t>
              </a:r>
              <a:endParaRPr lang="en-US" altLang="ko-KR" sz="2000" b="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9" name="ïṧḷïḓê-Straight Connector 8"/>
          <p:cNvCxnSpPr/>
          <p:nvPr/>
        </p:nvCxnSpPr>
        <p:spPr>
          <a:xfrm>
            <a:off x="8328331" y="2290920"/>
            <a:ext cx="21600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ṧḷïḓê-文本框 458"/>
          <p:cNvSpPr txBox="1"/>
          <p:nvPr/>
        </p:nvSpPr>
        <p:spPr bwMode="auto">
          <a:xfrm>
            <a:off x="8328332" y="2231161"/>
            <a:ext cx="2160075" cy="251912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defRPr/>
            </a:pPr>
            <a:r>
              <a:rPr lang="zh-CN" altLang="en-US" sz="1865" b="1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标题文本预设</a:t>
            </a:r>
          </a:p>
        </p:txBody>
      </p:sp>
      <p:sp>
        <p:nvSpPr>
          <p:cNvPr id="11" name="ïṧḷïḓê-文本框 459"/>
          <p:cNvSpPr txBox="1"/>
          <p:nvPr/>
        </p:nvSpPr>
        <p:spPr bwMode="auto">
          <a:xfrm>
            <a:off x="8328331" y="2605547"/>
            <a:ext cx="2160077" cy="9105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此部分内容作为文字排版占位显示（建议使用主题字体）</a:t>
            </a:r>
            <a:b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</a:br>
            <a:r>
              <a:rPr lang="zh-CN" altLang="en-US" sz="1000" dirty="0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如需更改请在（设置形状格式）菜单下（文本选项）中调整</a:t>
            </a:r>
          </a:p>
        </p:txBody>
      </p:sp>
      <p:sp>
        <p:nvSpPr>
          <p:cNvPr id="13" name="ïṧḷïḓê-文本框 461"/>
          <p:cNvSpPr txBox="1"/>
          <p:nvPr/>
        </p:nvSpPr>
        <p:spPr bwMode="auto">
          <a:xfrm>
            <a:off x="8328332" y="1916533"/>
            <a:ext cx="2160075" cy="251912"/>
          </a:xfrm>
          <a:prstGeom prst="rect">
            <a:avLst/>
          </a:prstGeom>
        </p:spPr>
        <p:txBody>
          <a:bodyPr wrap="squar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>
              <a:defRPr/>
            </a:pPr>
            <a:r>
              <a:rPr lang="en-US" sz="1865" b="1">
                <a:solidFill>
                  <a:srgbClr val="2A2A2A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Step 03</a:t>
            </a:r>
            <a:endParaRPr lang="en-US" sz="1865" b="1" dirty="0">
              <a:solidFill>
                <a:srgbClr val="2A2A2A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2" grpId="0"/>
      <p:bldP spid="33" grpId="0"/>
      <p:bldP spid="35" grpId="0"/>
      <p:bldP spid="30" grpId="0" animBg="1"/>
      <p:bldP spid="20" grpId="0"/>
      <p:bldP spid="21" grpId="0"/>
      <p:bldP spid="23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1524000" y="2295525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838200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949687" y="1864164"/>
            <a:ext cx="864625" cy="8627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8000743" y="1914268"/>
            <a:ext cx="762513" cy="762513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02</a:t>
            </a:r>
            <a:endParaRPr lang="zh-CN" altLang="en-US" sz="2400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126" name="文本框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1126" y="2597151"/>
            <a:ext cx="51879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在这里添加标题</a:t>
            </a:r>
          </a:p>
        </p:txBody>
      </p:sp>
      <p:sp>
        <p:nvSpPr>
          <p:cNvPr id="5127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0176" y="3375026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Lorem ipsum dolor sit amet</a:t>
            </a:r>
            <a:endParaRPr lang="en-US" altLang="zh-CN" sz="2200" dirty="0">
              <a:solidFill>
                <a:schemeClr val="bg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80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2964" y="4086225"/>
            <a:ext cx="51831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800" dirty="0">
                <a:solidFill>
                  <a:schemeClr val="lt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TWO</a:t>
            </a:r>
            <a:endParaRPr lang="zh-CN" altLang="en-US" sz="13800" dirty="0">
              <a:solidFill>
                <a:schemeClr val="lt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>
        <p:random/>
      </p:transition>
    </mc:Choice>
    <mc:Fallback xmlns="">
      <p:transition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126" grpId="0"/>
      <p:bldP spid="5127" grpId="0"/>
      <p:bldP spid="30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aab6165-3871-4d41-a465-5b9c243844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d891f6-f54d-4e64-9730-02e4e1b64b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d64cc5d-ec45-4fc4-ac94-f11d01d938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6a9753-a30a-487a-a4db-e2cc370eaa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8692d9-542a-4297-b288-8c9cb8d4e8a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924d7b-8fc7-426e-a0eb-32724b8fde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e1f664-17ef-4856-aa84-dc49753f0ef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0bc4efe-9a6f-40e6-a336-8dc407d122e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d1754b-4077-4e8e-adb3-51bd0c33cd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e26f2d-35b2-4758-87e4-99e3bc08fc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67a8686-3c76-461f-b098-8690c521abc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5b146a-e024-4111-af55-10dafeb1222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aa5ab87-1abb-4ca0-a07e-53f9e32ed86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460583-7c05-4017-b01f-850aff9cea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15bf19-4d33-4d3a-8f6c-126a5620d5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100d40d-fed4-4fbc-aacd-eb6f5785daa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Straight Connector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Oval 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20954"/>
  <p:tag name="MH_LIBRARY" val="GRAPHIC"/>
  <p:tag name="MH_ORDER" val="文本框 11"/>
</p:tagLst>
</file>

<file path=ppt/theme/theme1.xml><?xml version="1.0" encoding="utf-8"?>
<a:theme xmlns:a="http://schemas.openxmlformats.org/drawingml/2006/main" name="www.2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1178</Words>
  <Application>Microsoft Office PowerPoint</Application>
  <PresentationFormat>宽屏</PresentationFormat>
  <Paragraphs>214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阿里巴巴普惠体 R</vt:lpstr>
      <vt:lpstr>等线 Light</vt:lpstr>
      <vt:lpstr>宋体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2021-06-28T01:03:00Z</dcterms:created>
  <dcterms:modified xsi:type="dcterms:W3CDTF">2023-01-10T05:00:57Z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5A94D836652647B4BE295E3FFF1C44D9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