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240" autoAdjust="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5"/>
        <p:guide pos="7256"/>
        <p:guide orient="horz" pos="572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anchor="ctr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4211" name="灯片编号占位符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C849E7-3131-48A8-82AE-44114817BC06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450" name="文本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文本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文本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8F703-AB91-4097-BC00-DB9FA38C35BF}" type="slidenum"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62" name="备注占位符 2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anchor="ctr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163" name="灯片编号占位符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F884-95B8-4400-8C6E-1F0CC4E2646C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7.2  </a:t>
                  </a:r>
                  <a:r>
                    <a:rPr lang="zh-CN" altLang="en-US" sz="5400" b="1" dirty="0">
                      <a:solidFill>
                        <a:srgbClr val="84A3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认识周长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7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kumimoji="0" lang="zh-CN" altLang="en-US" sz="3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长方形和正方形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"/>
          <p:cNvSpPr txBox="1">
            <a:spLocks noChangeArrowheads="1"/>
          </p:cNvSpPr>
          <p:nvPr/>
        </p:nvSpPr>
        <p:spPr bwMode="auto">
          <a:xfrm>
            <a:off x="659607" y="1215074"/>
            <a:ext cx="3203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测量周长</a:t>
            </a:r>
          </a:p>
        </p:txBody>
      </p:sp>
      <p:sp>
        <p:nvSpPr>
          <p:cNvPr id="93186" name="矩形 19"/>
          <p:cNvSpPr>
            <a:spLocks noChangeArrowheads="1"/>
          </p:cNvSpPr>
          <p:nvPr/>
        </p:nvSpPr>
        <p:spPr bwMode="auto">
          <a:xfrm>
            <a:off x="2998788" y="1894226"/>
            <a:ext cx="1728788" cy="1071562"/>
          </a:xfrm>
          <a:prstGeom prst="rect">
            <a:avLst/>
          </a:prstGeom>
          <a:solidFill>
            <a:srgbClr val="FF0000"/>
          </a:solidFill>
          <a:ln w="44450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88" name="五角星 11"/>
          <p:cNvSpPr/>
          <p:nvPr/>
        </p:nvSpPr>
        <p:spPr bwMode="auto">
          <a:xfrm>
            <a:off x="5662614" y="1749764"/>
            <a:ext cx="1368425" cy="1223963"/>
          </a:xfrm>
          <a:custGeom>
            <a:avLst/>
            <a:gdLst>
              <a:gd name="T0" fmla="*/ 1 w 1146175"/>
              <a:gd name="T1" fmla="*/ 399597 h 1046162"/>
              <a:gd name="T2" fmla="*/ 437802 w 1146175"/>
              <a:gd name="T3" fmla="*/ 399600 h 1046162"/>
              <a:gd name="T4" fmla="*/ 573088 w 1146175"/>
              <a:gd name="T5" fmla="*/ 0 h 1046162"/>
              <a:gd name="T6" fmla="*/ 708373 w 1146175"/>
              <a:gd name="T7" fmla="*/ 399600 h 1046162"/>
              <a:gd name="T8" fmla="*/ 1146174 w 1146175"/>
              <a:gd name="T9" fmla="*/ 399597 h 1046162"/>
              <a:gd name="T10" fmla="*/ 791984 w 1146175"/>
              <a:gd name="T11" fmla="*/ 646561 h 1046162"/>
              <a:gd name="T12" fmla="*/ 927274 w 1146175"/>
              <a:gd name="T13" fmla="*/ 1046159 h 1046162"/>
              <a:gd name="T14" fmla="*/ 573088 w 1146175"/>
              <a:gd name="T15" fmla="*/ 799191 h 1046162"/>
              <a:gd name="T16" fmla="*/ 218901 w 1146175"/>
              <a:gd name="T17" fmla="*/ 1046159 h 1046162"/>
              <a:gd name="T18" fmla="*/ 354191 w 1146175"/>
              <a:gd name="T19" fmla="*/ 646561 h 1046162"/>
              <a:gd name="T20" fmla="*/ 1 w 1146175"/>
              <a:gd name="T21" fmla="*/ 399597 h 1046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6175"/>
              <a:gd name="T34" fmla="*/ 0 h 1046162"/>
              <a:gd name="T35" fmla="*/ 1146175 w 1146175"/>
              <a:gd name="T36" fmla="*/ 1046162 h 10461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6175" h="1046162">
                <a:moveTo>
                  <a:pt x="1" y="399597"/>
                </a:moveTo>
                <a:lnTo>
                  <a:pt x="437802" y="399600"/>
                </a:lnTo>
                <a:lnTo>
                  <a:pt x="573088" y="0"/>
                </a:lnTo>
                <a:lnTo>
                  <a:pt x="708373" y="399600"/>
                </a:lnTo>
                <a:lnTo>
                  <a:pt x="1146174" y="399597"/>
                </a:lnTo>
                <a:lnTo>
                  <a:pt x="791984" y="646561"/>
                </a:lnTo>
                <a:lnTo>
                  <a:pt x="927274" y="1046159"/>
                </a:lnTo>
                <a:lnTo>
                  <a:pt x="573088" y="799191"/>
                </a:lnTo>
                <a:lnTo>
                  <a:pt x="218901" y="1046159"/>
                </a:lnTo>
                <a:lnTo>
                  <a:pt x="354191" y="646561"/>
                </a:lnTo>
                <a:lnTo>
                  <a:pt x="1" y="399597"/>
                </a:ln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89" name="椭圆 25609"/>
          <p:cNvSpPr>
            <a:spLocks noChangeArrowheads="1"/>
          </p:cNvSpPr>
          <p:nvPr/>
        </p:nvSpPr>
        <p:spPr bwMode="auto">
          <a:xfrm>
            <a:off x="7535864" y="1676739"/>
            <a:ext cx="1368425" cy="1368425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90" name="文本框 25610"/>
          <p:cNvSpPr txBox="1">
            <a:spLocks noChangeArrowheads="1"/>
          </p:cNvSpPr>
          <p:nvPr/>
        </p:nvSpPr>
        <p:spPr bwMode="auto">
          <a:xfrm>
            <a:off x="7837124" y="2132351"/>
            <a:ext cx="8651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硬币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916820" y="3399176"/>
          <a:ext cx="6423948" cy="2734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1" dirty="0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图形</a:t>
                      </a:r>
                      <a:endParaRPr lang="en-US" altLang="en-US" sz="16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边的长度（厘米）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周长</a:t>
                      </a:r>
                      <a:r>
                        <a:rPr lang="zh-CN" alt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（列式计算）</a:t>
                      </a: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1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长方形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长：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宽：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五角星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边长：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endParaRPr lang="en-US" altLang="en-US" sz="1600" b="1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1元硬币</a:t>
                      </a:r>
                      <a:endParaRPr lang="en-US" altLang="en-US" sz="16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en-US" sz="16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59487" marR="59487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3"/>
          <p:cNvSpPr txBox="1">
            <a:spLocks noChangeArrowheads="1"/>
          </p:cNvSpPr>
          <p:nvPr/>
        </p:nvSpPr>
        <p:spPr bwMode="auto">
          <a:xfrm>
            <a:off x="859301" y="1336313"/>
            <a:ext cx="7705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怎样测量这片树叶的周长呢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95234" name="组合 2"/>
          <p:cNvGrpSpPr/>
          <p:nvPr/>
        </p:nvGrpSpPr>
        <p:grpSpPr bwMode="auto">
          <a:xfrm>
            <a:off x="3955257" y="2471677"/>
            <a:ext cx="4281487" cy="2709863"/>
            <a:chOff x="1383" y="1484"/>
            <a:chExt cx="2697" cy="1707"/>
          </a:xfrm>
        </p:grpSpPr>
        <p:pic>
          <p:nvPicPr>
            <p:cNvPr id="95237" name="Picture 2" descr="ppp14_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 l="7600" b="3699"/>
            <a:stretch>
              <a:fillRect/>
            </a:stretch>
          </p:blipFill>
          <p:spPr bwMode="auto">
            <a:xfrm>
              <a:off x="1774" y="1484"/>
              <a:ext cx="2306" cy="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38" name="椭圆 1"/>
            <p:cNvSpPr>
              <a:spLocks noChangeArrowheads="1"/>
            </p:cNvSpPr>
            <p:nvPr/>
          </p:nvSpPr>
          <p:spPr bwMode="auto">
            <a:xfrm>
              <a:off x="1383" y="2521"/>
              <a:ext cx="635" cy="3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859302" y="1860188"/>
            <a:ext cx="3952708" cy="1561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组合 8"/>
          <p:cNvGrpSpPr/>
          <p:nvPr/>
        </p:nvGrpSpPr>
        <p:grpSpPr bwMode="auto">
          <a:xfrm>
            <a:off x="4101438" y="1461526"/>
            <a:ext cx="3962400" cy="2814637"/>
            <a:chOff x="1609" y="629"/>
            <a:chExt cx="2496" cy="1773"/>
          </a:xfrm>
        </p:grpSpPr>
        <p:pic>
          <p:nvPicPr>
            <p:cNvPr id="96261" name="Picture 2" descr="ppp14_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9" y="629"/>
              <a:ext cx="2496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2" name="椭圆 10"/>
            <p:cNvSpPr>
              <a:spLocks noChangeArrowheads="1"/>
            </p:cNvSpPr>
            <p:nvPr/>
          </p:nvSpPr>
          <p:spPr bwMode="auto">
            <a:xfrm rot="2635901">
              <a:off x="1623" y="1577"/>
              <a:ext cx="408" cy="5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77" name="未知"/>
          <p:cNvSpPr/>
          <p:nvPr/>
        </p:nvSpPr>
        <p:spPr bwMode="auto">
          <a:xfrm>
            <a:off x="4570404" y="1731745"/>
            <a:ext cx="3255962" cy="2273300"/>
          </a:xfrm>
          <a:custGeom>
            <a:avLst/>
            <a:gdLst>
              <a:gd name="T0" fmla="*/ 2147483647 w 2051"/>
              <a:gd name="T1" fmla="*/ 2147483647 h 1432"/>
              <a:gd name="T2" fmla="*/ 2147483647 w 2051"/>
              <a:gd name="T3" fmla="*/ 2147483647 h 1432"/>
              <a:gd name="T4" fmla="*/ 2147483647 w 2051"/>
              <a:gd name="T5" fmla="*/ 2147483647 h 1432"/>
              <a:gd name="T6" fmla="*/ 2147483647 w 2051"/>
              <a:gd name="T7" fmla="*/ 2147483647 h 1432"/>
              <a:gd name="T8" fmla="*/ 2147483647 w 2051"/>
              <a:gd name="T9" fmla="*/ 2147483647 h 1432"/>
              <a:gd name="T10" fmla="*/ 2147483647 w 2051"/>
              <a:gd name="T11" fmla="*/ 2147483647 h 1432"/>
              <a:gd name="T12" fmla="*/ 2147483647 w 2051"/>
              <a:gd name="T13" fmla="*/ 2147483647 h 1432"/>
              <a:gd name="T14" fmla="*/ 2147483647 w 2051"/>
              <a:gd name="T15" fmla="*/ 2147483647 h 1432"/>
              <a:gd name="T16" fmla="*/ 2147483647 w 2051"/>
              <a:gd name="T17" fmla="*/ 2147483647 h 1432"/>
              <a:gd name="T18" fmla="*/ 2147483647 w 2051"/>
              <a:gd name="T19" fmla="*/ 2147483647 h 1432"/>
              <a:gd name="T20" fmla="*/ 2147483647 w 2051"/>
              <a:gd name="T21" fmla="*/ 2147483647 h 1432"/>
              <a:gd name="T22" fmla="*/ 2147483647 w 2051"/>
              <a:gd name="T23" fmla="*/ 2147483647 h 1432"/>
              <a:gd name="T24" fmla="*/ 2147483647 w 2051"/>
              <a:gd name="T25" fmla="*/ 2147483647 h 1432"/>
              <a:gd name="T26" fmla="*/ 2147483647 w 2051"/>
              <a:gd name="T27" fmla="*/ 2147483647 h 1432"/>
              <a:gd name="T28" fmla="*/ 2147483647 w 2051"/>
              <a:gd name="T29" fmla="*/ 2147483647 h 1432"/>
              <a:gd name="T30" fmla="*/ 2147483647 w 2051"/>
              <a:gd name="T31" fmla="*/ 2147483647 h 1432"/>
              <a:gd name="T32" fmla="*/ 2147483647 w 2051"/>
              <a:gd name="T33" fmla="*/ 2147483647 h 1432"/>
              <a:gd name="T34" fmla="*/ 2147483647 w 2051"/>
              <a:gd name="T35" fmla="*/ 2147483647 h 1432"/>
              <a:gd name="T36" fmla="*/ 2147483647 w 2051"/>
              <a:gd name="T37" fmla="*/ 2147483647 h 1432"/>
              <a:gd name="T38" fmla="*/ 2147483647 w 2051"/>
              <a:gd name="T39" fmla="*/ 2147483647 h 1432"/>
              <a:gd name="T40" fmla="*/ 2147483647 w 2051"/>
              <a:gd name="T41" fmla="*/ 2147483647 h 1432"/>
              <a:gd name="T42" fmla="*/ 2147483647 w 2051"/>
              <a:gd name="T43" fmla="*/ 2147483647 h 1432"/>
              <a:gd name="T44" fmla="*/ 2147483647 w 2051"/>
              <a:gd name="T45" fmla="*/ 2147483647 h 1432"/>
              <a:gd name="T46" fmla="*/ 2147483647 w 2051"/>
              <a:gd name="T47" fmla="*/ 2147483647 h 1432"/>
              <a:gd name="T48" fmla="*/ 2147483647 w 2051"/>
              <a:gd name="T49" fmla="*/ 2147483647 h 1432"/>
              <a:gd name="T50" fmla="*/ 2147483647 w 2051"/>
              <a:gd name="T51" fmla="*/ 2147483647 h 1432"/>
              <a:gd name="T52" fmla="*/ 2147483647 w 2051"/>
              <a:gd name="T53" fmla="*/ 2147483647 h 1432"/>
              <a:gd name="T54" fmla="*/ 2147483647 w 2051"/>
              <a:gd name="T55" fmla="*/ 2147483647 h 1432"/>
              <a:gd name="T56" fmla="*/ 2147483647 w 2051"/>
              <a:gd name="T57" fmla="*/ 2147483647 h 1432"/>
              <a:gd name="T58" fmla="*/ 2147483647 w 2051"/>
              <a:gd name="T59" fmla="*/ 2147483647 h 1432"/>
              <a:gd name="T60" fmla="*/ 2147483647 w 2051"/>
              <a:gd name="T61" fmla="*/ 2147483647 h 1432"/>
              <a:gd name="T62" fmla="*/ 2147483647 w 2051"/>
              <a:gd name="T63" fmla="*/ 2147483647 h 1432"/>
              <a:gd name="T64" fmla="*/ 2147483647 w 2051"/>
              <a:gd name="T65" fmla="*/ 2147483647 h 1432"/>
              <a:gd name="T66" fmla="*/ 2147483647 w 2051"/>
              <a:gd name="T67" fmla="*/ 2147483647 h 1432"/>
              <a:gd name="T68" fmla="*/ 2147483647 w 2051"/>
              <a:gd name="T69" fmla="*/ 2147483647 h 1432"/>
              <a:gd name="T70" fmla="*/ 2147483647 w 2051"/>
              <a:gd name="T71" fmla="*/ 2147483647 h 1432"/>
              <a:gd name="T72" fmla="*/ 2147483647 w 2051"/>
              <a:gd name="T73" fmla="*/ 0 h 1432"/>
              <a:gd name="T74" fmla="*/ 2147483647 w 2051"/>
              <a:gd name="T75" fmla="*/ 2147483647 h 1432"/>
              <a:gd name="T76" fmla="*/ 2147483647 w 2051"/>
              <a:gd name="T77" fmla="*/ 2147483647 h 1432"/>
              <a:gd name="T78" fmla="*/ 2147483647 w 2051"/>
              <a:gd name="T79" fmla="*/ 2147483647 h 1432"/>
              <a:gd name="T80" fmla="*/ 2147483647 w 2051"/>
              <a:gd name="T81" fmla="*/ 2147483647 h 1432"/>
              <a:gd name="T82" fmla="*/ 2147483647 w 2051"/>
              <a:gd name="T83" fmla="*/ 2147483647 h 1432"/>
              <a:gd name="T84" fmla="*/ 2147483647 w 2051"/>
              <a:gd name="T85" fmla="*/ 2147483647 h 1432"/>
              <a:gd name="T86" fmla="*/ 2147483647 w 2051"/>
              <a:gd name="T87" fmla="*/ 2147483647 h 1432"/>
              <a:gd name="T88" fmla="*/ 2147483647 w 2051"/>
              <a:gd name="T89" fmla="*/ 2147483647 h 1432"/>
              <a:gd name="T90" fmla="*/ 2147483647 w 2051"/>
              <a:gd name="T91" fmla="*/ 2147483647 h 1432"/>
              <a:gd name="T92" fmla="*/ 2147483647 w 2051"/>
              <a:gd name="T93" fmla="*/ 2147483647 h 1432"/>
              <a:gd name="T94" fmla="*/ 2147483647 w 2051"/>
              <a:gd name="T95" fmla="*/ 2147483647 h 14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51"/>
              <a:gd name="T145" fmla="*/ 0 h 1432"/>
              <a:gd name="T146" fmla="*/ 2051 w 2051"/>
              <a:gd name="T147" fmla="*/ 1432 h 143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51" h="1432">
                <a:moveTo>
                  <a:pt x="161" y="965"/>
                </a:moveTo>
                <a:cubicBezTo>
                  <a:pt x="141" y="1024"/>
                  <a:pt x="117" y="1059"/>
                  <a:pt x="133" y="1169"/>
                </a:cubicBezTo>
                <a:cubicBezTo>
                  <a:pt x="143" y="1238"/>
                  <a:pt x="181" y="1268"/>
                  <a:pt x="232" y="1309"/>
                </a:cubicBezTo>
                <a:cubicBezTo>
                  <a:pt x="253" y="1326"/>
                  <a:pt x="265" y="1347"/>
                  <a:pt x="290" y="1358"/>
                </a:cubicBezTo>
                <a:cubicBezTo>
                  <a:pt x="366" y="1392"/>
                  <a:pt x="455" y="1416"/>
                  <a:pt x="537" y="1432"/>
                </a:cubicBezTo>
                <a:cubicBezTo>
                  <a:pt x="597" y="1429"/>
                  <a:pt x="658" y="1428"/>
                  <a:pt x="718" y="1424"/>
                </a:cubicBezTo>
                <a:cubicBezTo>
                  <a:pt x="803" y="1418"/>
                  <a:pt x="887" y="1384"/>
                  <a:pt x="973" y="1375"/>
                </a:cubicBezTo>
                <a:cubicBezTo>
                  <a:pt x="1009" y="1362"/>
                  <a:pt x="1042" y="1356"/>
                  <a:pt x="1080" y="1350"/>
                </a:cubicBezTo>
                <a:cubicBezTo>
                  <a:pt x="1116" y="1338"/>
                  <a:pt x="1151" y="1328"/>
                  <a:pt x="1187" y="1317"/>
                </a:cubicBezTo>
                <a:cubicBezTo>
                  <a:pt x="1213" y="1300"/>
                  <a:pt x="1247" y="1269"/>
                  <a:pt x="1277" y="1259"/>
                </a:cubicBezTo>
                <a:cubicBezTo>
                  <a:pt x="1294" y="1253"/>
                  <a:pt x="1310" y="1248"/>
                  <a:pt x="1327" y="1243"/>
                </a:cubicBezTo>
                <a:cubicBezTo>
                  <a:pt x="1335" y="1240"/>
                  <a:pt x="1351" y="1235"/>
                  <a:pt x="1351" y="1235"/>
                </a:cubicBezTo>
                <a:cubicBezTo>
                  <a:pt x="1392" y="1194"/>
                  <a:pt x="1341" y="1240"/>
                  <a:pt x="1392" y="1210"/>
                </a:cubicBezTo>
                <a:cubicBezTo>
                  <a:pt x="1418" y="1195"/>
                  <a:pt x="1435" y="1163"/>
                  <a:pt x="1458" y="1144"/>
                </a:cubicBezTo>
                <a:cubicBezTo>
                  <a:pt x="1489" y="1119"/>
                  <a:pt x="1523" y="1094"/>
                  <a:pt x="1549" y="1062"/>
                </a:cubicBezTo>
                <a:cubicBezTo>
                  <a:pt x="1571" y="1035"/>
                  <a:pt x="1595" y="1009"/>
                  <a:pt x="1615" y="980"/>
                </a:cubicBezTo>
                <a:cubicBezTo>
                  <a:pt x="1621" y="972"/>
                  <a:pt x="1627" y="964"/>
                  <a:pt x="1631" y="955"/>
                </a:cubicBezTo>
                <a:cubicBezTo>
                  <a:pt x="1635" y="947"/>
                  <a:pt x="1634" y="937"/>
                  <a:pt x="1639" y="930"/>
                </a:cubicBezTo>
                <a:cubicBezTo>
                  <a:pt x="1649" y="913"/>
                  <a:pt x="1674" y="895"/>
                  <a:pt x="1689" y="881"/>
                </a:cubicBezTo>
                <a:cubicBezTo>
                  <a:pt x="1698" y="853"/>
                  <a:pt x="1709" y="836"/>
                  <a:pt x="1730" y="815"/>
                </a:cubicBezTo>
                <a:cubicBezTo>
                  <a:pt x="1749" y="755"/>
                  <a:pt x="1722" y="827"/>
                  <a:pt x="1763" y="766"/>
                </a:cubicBezTo>
                <a:cubicBezTo>
                  <a:pt x="1768" y="759"/>
                  <a:pt x="1766" y="748"/>
                  <a:pt x="1771" y="741"/>
                </a:cubicBezTo>
                <a:cubicBezTo>
                  <a:pt x="1786" y="723"/>
                  <a:pt x="1814" y="712"/>
                  <a:pt x="1829" y="692"/>
                </a:cubicBezTo>
                <a:cubicBezTo>
                  <a:pt x="1841" y="676"/>
                  <a:pt x="1850" y="658"/>
                  <a:pt x="1861" y="642"/>
                </a:cubicBezTo>
                <a:cubicBezTo>
                  <a:pt x="1866" y="634"/>
                  <a:pt x="1878" y="618"/>
                  <a:pt x="1878" y="618"/>
                </a:cubicBezTo>
                <a:cubicBezTo>
                  <a:pt x="1896" y="561"/>
                  <a:pt x="1881" y="580"/>
                  <a:pt x="1911" y="552"/>
                </a:cubicBezTo>
                <a:cubicBezTo>
                  <a:pt x="1928" y="499"/>
                  <a:pt x="1926" y="505"/>
                  <a:pt x="1960" y="469"/>
                </a:cubicBezTo>
                <a:cubicBezTo>
                  <a:pt x="1971" y="437"/>
                  <a:pt x="1994" y="411"/>
                  <a:pt x="2018" y="387"/>
                </a:cubicBezTo>
                <a:cubicBezTo>
                  <a:pt x="2027" y="361"/>
                  <a:pt x="2042" y="347"/>
                  <a:pt x="2051" y="321"/>
                </a:cubicBezTo>
                <a:cubicBezTo>
                  <a:pt x="2048" y="313"/>
                  <a:pt x="2050" y="300"/>
                  <a:pt x="2042" y="297"/>
                </a:cubicBezTo>
                <a:cubicBezTo>
                  <a:pt x="2031" y="293"/>
                  <a:pt x="1930" y="276"/>
                  <a:pt x="1903" y="272"/>
                </a:cubicBezTo>
                <a:cubicBezTo>
                  <a:pt x="1848" y="220"/>
                  <a:pt x="1777" y="214"/>
                  <a:pt x="1713" y="181"/>
                </a:cubicBezTo>
                <a:cubicBezTo>
                  <a:pt x="1704" y="177"/>
                  <a:pt x="1698" y="168"/>
                  <a:pt x="1689" y="165"/>
                </a:cubicBezTo>
                <a:cubicBezTo>
                  <a:pt x="1644" y="150"/>
                  <a:pt x="1596" y="149"/>
                  <a:pt x="1549" y="140"/>
                </a:cubicBezTo>
                <a:cubicBezTo>
                  <a:pt x="1521" y="135"/>
                  <a:pt x="1501" y="123"/>
                  <a:pt x="1475" y="116"/>
                </a:cubicBezTo>
                <a:cubicBezTo>
                  <a:pt x="1381" y="90"/>
                  <a:pt x="1291" y="58"/>
                  <a:pt x="1195" y="42"/>
                </a:cubicBezTo>
                <a:cubicBezTo>
                  <a:pt x="1146" y="25"/>
                  <a:pt x="1095" y="17"/>
                  <a:pt x="1047" y="0"/>
                </a:cubicBezTo>
                <a:cubicBezTo>
                  <a:pt x="894" y="6"/>
                  <a:pt x="761" y="20"/>
                  <a:pt x="611" y="33"/>
                </a:cubicBezTo>
                <a:cubicBezTo>
                  <a:pt x="509" y="70"/>
                  <a:pt x="435" y="85"/>
                  <a:pt x="337" y="132"/>
                </a:cubicBezTo>
                <a:cubicBezTo>
                  <a:pt x="295" y="152"/>
                  <a:pt x="265" y="188"/>
                  <a:pt x="219" y="203"/>
                </a:cubicBezTo>
                <a:cubicBezTo>
                  <a:pt x="201" y="232"/>
                  <a:pt x="186" y="274"/>
                  <a:pt x="161" y="297"/>
                </a:cubicBezTo>
                <a:cubicBezTo>
                  <a:pt x="144" y="349"/>
                  <a:pt x="98" y="398"/>
                  <a:pt x="59" y="437"/>
                </a:cubicBezTo>
                <a:cubicBezTo>
                  <a:pt x="50" y="463"/>
                  <a:pt x="35" y="476"/>
                  <a:pt x="26" y="502"/>
                </a:cubicBezTo>
                <a:cubicBezTo>
                  <a:pt x="20" y="519"/>
                  <a:pt x="15" y="535"/>
                  <a:pt x="10" y="552"/>
                </a:cubicBezTo>
                <a:cubicBezTo>
                  <a:pt x="7" y="560"/>
                  <a:pt x="2" y="576"/>
                  <a:pt x="2" y="576"/>
                </a:cubicBezTo>
                <a:cubicBezTo>
                  <a:pt x="5" y="650"/>
                  <a:pt x="0" y="725"/>
                  <a:pt x="10" y="799"/>
                </a:cubicBezTo>
                <a:cubicBezTo>
                  <a:pt x="12" y="816"/>
                  <a:pt x="39" y="820"/>
                  <a:pt x="51" y="832"/>
                </a:cubicBezTo>
                <a:cubicBezTo>
                  <a:pt x="88" y="869"/>
                  <a:pt x="110" y="906"/>
                  <a:pt x="158" y="930"/>
                </a:cubicBezTo>
              </a:path>
            </a:pathLst>
          </a:custGeom>
          <a:noFill/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678" name="Picture 4" descr="chi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472" y="4351243"/>
            <a:ext cx="85344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ppp14_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F7FA"/>
              </a:clrFrom>
              <a:clrTo>
                <a:srgbClr val="F5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5921" y="1233668"/>
            <a:ext cx="39624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未知"/>
          <p:cNvSpPr/>
          <p:nvPr/>
        </p:nvSpPr>
        <p:spPr bwMode="auto">
          <a:xfrm>
            <a:off x="4211960" y="1484494"/>
            <a:ext cx="3775075" cy="2797175"/>
          </a:xfrm>
          <a:custGeom>
            <a:avLst/>
            <a:gdLst>
              <a:gd name="T0" fmla="*/ 2147483647 w 2378"/>
              <a:gd name="T1" fmla="*/ 2147483647 h 1762"/>
              <a:gd name="T2" fmla="*/ 2147483647 w 2378"/>
              <a:gd name="T3" fmla="*/ 2147483647 h 1762"/>
              <a:gd name="T4" fmla="*/ 2147483647 w 2378"/>
              <a:gd name="T5" fmla="*/ 2147483647 h 1762"/>
              <a:gd name="T6" fmla="*/ 2147483647 w 2378"/>
              <a:gd name="T7" fmla="*/ 2147483647 h 1762"/>
              <a:gd name="T8" fmla="*/ 2147483647 w 2378"/>
              <a:gd name="T9" fmla="*/ 2147483647 h 1762"/>
              <a:gd name="T10" fmla="*/ 2147483647 w 2378"/>
              <a:gd name="T11" fmla="*/ 2147483647 h 1762"/>
              <a:gd name="T12" fmla="*/ 2147483647 w 2378"/>
              <a:gd name="T13" fmla="*/ 2147483647 h 1762"/>
              <a:gd name="T14" fmla="*/ 2147483647 w 2378"/>
              <a:gd name="T15" fmla="*/ 2147483647 h 1762"/>
              <a:gd name="T16" fmla="*/ 2147483647 w 2378"/>
              <a:gd name="T17" fmla="*/ 2147483647 h 1762"/>
              <a:gd name="T18" fmla="*/ 2147483647 w 2378"/>
              <a:gd name="T19" fmla="*/ 2147483647 h 1762"/>
              <a:gd name="T20" fmla="*/ 2147483647 w 2378"/>
              <a:gd name="T21" fmla="*/ 2147483647 h 1762"/>
              <a:gd name="T22" fmla="*/ 2147483647 w 2378"/>
              <a:gd name="T23" fmla="*/ 2147483647 h 1762"/>
              <a:gd name="T24" fmla="*/ 2147483647 w 2378"/>
              <a:gd name="T25" fmla="*/ 2147483647 h 1762"/>
              <a:gd name="T26" fmla="*/ 2147483647 w 2378"/>
              <a:gd name="T27" fmla="*/ 2147483647 h 1762"/>
              <a:gd name="T28" fmla="*/ 2147483647 w 2378"/>
              <a:gd name="T29" fmla="*/ 2147483647 h 1762"/>
              <a:gd name="T30" fmla="*/ 2147483647 w 2378"/>
              <a:gd name="T31" fmla="*/ 2147483647 h 1762"/>
              <a:gd name="T32" fmla="*/ 2147483647 w 2378"/>
              <a:gd name="T33" fmla="*/ 2147483647 h 1762"/>
              <a:gd name="T34" fmla="*/ 2147483647 w 2378"/>
              <a:gd name="T35" fmla="*/ 2147483647 h 1762"/>
              <a:gd name="T36" fmla="*/ 2147483647 w 2378"/>
              <a:gd name="T37" fmla="*/ 2147483647 h 1762"/>
              <a:gd name="T38" fmla="*/ 2147483647 w 2378"/>
              <a:gd name="T39" fmla="*/ 2147483647 h 1762"/>
              <a:gd name="T40" fmla="*/ 2147483647 w 2378"/>
              <a:gd name="T41" fmla="*/ 2147483647 h 1762"/>
              <a:gd name="T42" fmla="*/ 2147483647 w 2378"/>
              <a:gd name="T43" fmla="*/ 2147483647 h 1762"/>
              <a:gd name="T44" fmla="*/ 2147483647 w 2378"/>
              <a:gd name="T45" fmla="*/ 2147483647 h 1762"/>
              <a:gd name="T46" fmla="*/ 2147483647 w 2378"/>
              <a:gd name="T47" fmla="*/ 2147483647 h 1762"/>
              <a:gd name="T48" fmla="*/ 2147483647 w 2378"/>
              <a:gd name="T49" fmla="*/ 2147483647 h 1762"/>
              <a:gd name="T50" fmla="*/ 2147483647 w 2378"/>
              <a:gd name="T51" fmla="*/ 2147483647 h 1762"/>
              <a:gd name="T52" fmla="*/ 2147483647 w 2378"/>
              <a:gd name="T53" fmla="*/ 2147483647 h 1762"/>
              <a:gd name="T54" fmla="*/ 2147483647 w 2378"/>
              <a:gd name="T55" fmla="*/ 2147483647 h 1762"/>
              <a:gd name="T56" fmla="*/ 2147483647 w 2378"/>
              <a:gd name="T57" fmla="*/ 2147483647 h 1762"/>
              <a:gd name="T58" fmla="*/ 2147483647 w 2378"/>
              <a:gd name="T59" fmla="*/ 2147483647 h 1762"/>
              <a:gd name="T60" fmla="*/ 2147483647 w 2378"/>
              <a:gd name="T61" fmla="*/ 2147483647 h 1762"/>
              <a:gd name="T62" fmla="*/ 2147483647 w 2378"/>
              <a:gd name="T63" fmla="*/ 2147483647 h 1762"/>
              <a:gd name="T64" fmla="*/ 2147483647 w 2378"/>
              <a:gd name="T65" fmla="*/ 2147483647 h 1762"/>
              <a:gd name="T66" fmla="*/ 2147483647 w 2378"/>
              <a:gd name="T67" fmla="*/ 2147483647 h 1762"/>
              <a:gd name="T68" fmla="*/ 2147483647 w 2378"/>
              <a:gd name="T69" fmla="*/ 2147483647 h 1762"/>
              <a:gd name="T70" fmla="*/ 2147483647 w 2378"/>
              <a:gd name="T71" fmla="*/ 2147483647 h 1762"/>
              <a:gd name="T72" fmla="*/ 2147483647 w 2378"/>
              <a:gd name="T73" fmla="*/ 2147483647 h 1762"/>
              <a:gd name="T74" fmla="*/ 2147483647 w 2378"/>
              <a:gd name="T75" fmla="*/ 2147483647 h 1762"/>
              <a:gd name="T76" fmla="*/ 2147483647 w 2378"/>
              <a:gd name="T77" fmla="*/ 2147483647 h 1762"/>
              <a:gd name="T78" fmla="*/ 2147483647 w 2378"/>
              <a:gd name="T79" fmla="*/ 2147483647 h 1762"/>
              <a:gd name="T80" fmla="*/ 2147483647 w 2378"/>
              <a:gd name="T81" fmla="*/ 2147483647 h 1762"/>
              <a:gd name="T82" fmla="*/ 0 w 2378"/>
              <a:gd name="T83" fmla="*/ 2147483647 h 17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78"/>
              <a:gd name="T127" fmla="*/ 0 h 1762"/>
              <a:gd name="T128" fmla="*/ 2378 w 2378"/>
              <a:gd name="T129" fmla="*/ 1762 h 176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78" h="1762">
                <a:moveTo>
                  <a:pt x="633" y="1762"/>
                </a:moveTo>
                <a:cubicBezTo>
                  <a:pt x="661" y="1734"/>
                  <a:pt x="676" y="1729"/>
                  <a:pt x="716" y="1721"/>
                </a:cubicBezTo>
                <a:cubicBezTo>
                  <a:pt x="756" y="1678"/>
                  <a:pt x="704" y="1728"/>
                  <a:pt x="757" y="1696"/>
                </a:cubicBezTo>
                <a:cubicBezTo>
                  <a:pt x="764" y="1692"/>
                  <a:pt x="767" y="1684"/>
                  <a:pt x="773" y="1679"/>
                </a:cubicBezTo>
                <a:cubicBezTo>
                  <a:pt x="789" y="1667"/>
                  <a:pt x="806" y="1658"/>
                  <a:pt x="823" y="1647"/>
                </a:cubicBezTo>
                <a:cubicBezTo>
                  <a:pt x="853" y="1628"/>
                  <a:pt x="870" y="1600"/>
                  <a:pt x="905" y="1589"/>
                </a:cubicBezTo>
                <a:cubicBezTo>
                  <a:pt x="910" y="1583"/>
                  <a:pt x="914" y="1575"/>
                  <a:pt x="921" y="1572"/>
                </a:cubicBezTo>
                <a:cubicBezTo>
                  <a:pt x="937" y="1564"/>
                  <a:pt x="971" y="1556"/>
                  <a:pt x="971" y="1556"/>
                </a:cubicBezTo>
                <a:cubicBezTo>
                  <a:pt x="1027" y="1518"/>
                  <a:pt x="1001" y="1529"/>
                  <a:pt x="1045" y="1515"/>
                </a:cubicBezTo>
                <a:cubicBezTo>
                  <a:pt x="1094" y="1482"/>
                  <a:pt x="1153" y="1472"/>
                  <a:pt x="1209" y="1457"/>
                </a:cubicBezTo>
                <a:cubicBezTo>
                  <a:pt x="1226" y="1452"/>
                  <a:pt x="1242" y="1446"/>
                  <a:pt x="1259" y="1441"/>
                </a:cubicBezTo>
                <a:cubicBezTo>
                  <a:pt x="1267" y="1438"/>
                  <a:pt x="1283" y="1433"/>
                  <a:pt x="1283" y="1433"/>
                </a:cubicBezTo>
                <a:cubicBezTo>
                  <a:pt x="1304" y="1419"/>
                  <a:pt x="1326" y="1393"/>
                  <a:pt x="1349" y="1383"/>
                </a:cubicBezTo>
                <a:cubicBezTo>
                  <a:pt x="1380" y="1370"/>
                  <a:pt x="1416" y="1370"/>
                  <a:pt x="1448" y="1359"/>
                </a:cubicBezTo>
                <a:cubicBezTo>
                  <a:pt x="1464" y="1353"/>
                  <a:pt x="1481" y="1348"/>
                  <a:pt x="1497" y="1342"/>
                </a:cubicBezTo>
                <a:cubicBezTo>
                  <a:pt x="1505" y="1339"/>
                  <a:pt x="1522" y="1334"/>
                  <a:pt x="1522" y="1334"/>
                </a:cubicBezTo>
                <a:cubicBezTo>
                  <a:pt x="1543" y="1313"/>
                  <a:pt x="1560" y="1302"/>
                  <a:pt x="1588" y="1293"/>
                </a:cubicBezTo>
                <a:cubicBezTo>
                  <a:pt x="1596" y="1287"/>
                  <a:pt x="1604" y="1280"/>
                  <a:pt x="1613" y="1276"/>
                </a:cubicBezTo>
                <a:cubicBezTo>
                  <a:pt x="1629" y="1269"/>
                  <a:pt x="1662" y="1260"/>
                  <a:pt x="1662" y="1260"/>
                </a:cubicBezTo>
                <a:cubicBezTo>
                  <a:pt x="1699" y="1221"/>
                  <a:pt x="1654" y="1263"/>
                  <a:pt x="1703" y="1235"/>
                </a:cubicBezTo>
                <a:cubicBezTo>
                  <a:pt x="1727" y="1221"/>
                  <a:pt x="1746" y="1201"/>
                  <a:pt x="1769" y="1186"/>
                </a:cubicBezTo>
                <a:cubicBezTo>
                  <a:pt x="1809" y="1159"/>
                  <a:pt x="1834" y="1114"/>
                  <a:pt x="1876" y="1087"/>
                </a:cubicBezTo>
                <a:cubicBezTo>
                  <a:pt x="1893" y="1060"/>
                  <a:pt x="1915" y="1053"/>
                  <a:pt x="1934" y="1029"/>
                </a:cubicBezTo>
                <a:cubicBezTo>
                  <a:pt x="1983" y="968"/>
                  <a:pt x="1920" y="1037"/>
                  <a:pt x="1966" y="988"/>
                </a:cubicBezTo>
                <a:cubicBezTo>
                  <a:pt x="1987" y="931"/>
                  <a:pt x="2032" y="884"/>
                  <a:pt x="2073" y="840"/>
                </a:cubicBezTo>
                <a:cubicBezTo>
                  <a:pt x="2093" y="781"/>
                  <a:pt x="2076" y="801"/>
                  <a:pt x="2115" y="774"/>
                </a:cubicBezTo>
                <a:cubicBezTo>
                  <a:pt x="2146" y="728"/>
                  <a:pt x="2166" y="676"/>
                  <a:pt x="2205" y="634"/>
                </a:cubicBezTo>
                <a:cubicBezTo>
                  <a:pt x="2221" y="586"/>
                  <a:pt x="2259" y="537"/>
                  <a:pt x="2296" y="503"/>
                </a:cubicBezTo>
                <a:cubicBezTo>
                  <a:pt x="2312" y="453"/>
                  <a:pt x="2342" y="374"/>
                  <a:pt x="2378" y="338"/>
                </a:cubicBezTo>
                <a:cubicBezTo>
                  <a:pt x="2363" y="293"/>
                  <a:pt x="2326" y="303"/>
                  <a:pt x="2279" y="297"/>
                </a:cubicBezTo>
                <a:cubicBezTo>
                  <a:pt x="2244" y="286"/>
                  <a:pt x="2207" y="283"/>
                  <a:pt x="2172" y="272"/>
                </a:cubicBezTo>
                <a:cubicBezTo>
                  <a:pt x="2156" y="267"/>
                  <a:pt x="2139" y="261"/>
                  <a:pt x="2123" y="256"/>
                </a:cubicBezTo>
                <a:cubicBezTo>
                  <a:pt x="2115" y="253"/>
                  <a:pt x="2098" y="248"/>
                  <a:pt x="2098" y="248"/>
                </a:cubicBezTo>
                <a:cubicBezTo>
                  <a:pt x="2046" y="193"/>
                  <a:pt x="1988" y="197"/>
                  <a:pt x="1917" y="182"/>
                </a:cubicBezTo>
                <a:cubicBezTo>
                  <a:pt x="1839" y="165"/>
                  <a:pt x="1763" y="141"/>
                  <a:pt x="1687" y="116"/>
                </a:cubicBezTo>
                <a:cubicBezTo>
                  <a:pt x="1648" y="103"/>
                  <a:pt x="1611" y="99"/>
                  <a:pt x="1571" y="91"/>
                </a:cubicBezTo>
                <a:cubicBezTo>
                  <a:pt x="1549" y="87"/>
                  <a:pt x="1528" y="80"/>
                  <a:pt x="1506" y="75"/>
                </a:cubicBezTo>
                <a:cubicBezTo>
                  <a:pt x="1495" y="72"/>
                  <a:pt x="1473" y="67"/>
                  <a:pt x="1473" y="67"/>
                </a:cubicBezTo>
                <a:cubicBezTo>
                  <a:pt x="1423" y="33"/>
                  <a:pt x="1367" y="33"/>
                  <a:pt x="1308" y="26"/>
                </a:cubicBezTo>
                <a:cubicBezTo>
                  <a:pt x="1002" y="33"/>
                  <a:pt x="685" y="0"/>
                  <a:pt x="387" y="75"/>
                </a:cubicBezTo>
                <a:cubicBezTo>
                  <a:pt x="349" y="111"/>
                  <a:pt x="374" y="93"/>
                  <a:pt x="280" y="108"/>
                </a:cubicBezTo>
                <a:cubicBezTo>
                  <a:pt x="187" y="123"/>
                  <a:pt x="94" y="141"/>
                  <a:pt x="0" y="141"/>
                </a:cubicBezTo>
              </a:path>
            </a:pathLst>
          </a:custGeom>
          <a:noFill/>
          <a:ln w="1016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7283" name="Picture 4" descr="chi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3781" y="4751642"/>
            <a:ext cx="8534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284" name="组合 5"/>
          <p:cNvGrpSpPr/>
          <p:nvPr/>
        </p:nvGrpSpPr>
        <p:grpSpPr bwMode="auto">
          <a:xfrm>
            <a:off x="4205609" y="1241607"/>
            <a:ext cx="3962400" cy="2814637"/>
            <a:chOff x="1609" y="629"/>
            <a:chExt cx="2496" cy="1773"/>
          </a:xfrm>
        </p:grpSpPr>
        <p:pic>
          <p:nvPicPr>
            <p:cNvPr id="97286" name="Picture 2" descr="ppp14_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9" y="629"/>
              <a:ext cx="2496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7" name="椭圆 7"/>
            <p:cNvSpPr>
              <a:spLocks noChangeArrowheads="1"/>
            </p:cNvSpPr>
            <p:nvPr/>
          </p:nvSpPr>
          <p:spPr bwMode="auto">
            <a:xfrm rot="2635901">
              <a:off x="1623" y="1577"/>
              <a:ext cx="408" cy="5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未知"/>
          <p:cNvSpPr/>
          <p:nvPr/>
        </p:nvSpPr>
        <p:spPr bwMode="auto">
          <a:xfrm>
            <a:off x="4259483" y="1278612"/>
            <a:ext cx="3472768" cy="3837397"/>
          </a:xfrm>
          <a:custGeom>
            <a:avLst/>
            <a:gdLst>
              <a:gd name="T0" fmla="*/ 0 w 2028"/>
              <a:gd name="T1" fmla="*/ 0 h 3037"/>
              <a:gd name="T2" fmla="*/ 2147483647 w 2028"/>
              <a:gd name="T3" fmla="*/ 2147483647 h 3037"/>
              <a:gd name="T4" fmla="*/ 2147483647 w 2028"/>
              <a:gd name="T5" fmla="*/ 2147483647 h 3037"/>
              <a:gd name="T6" fmla="*/ 2147483647 w 2028"/>
              <a:gd name="T7" fmla="*/ 2147483647 h 3037"/>
              <a:gd name="T8" fmla="*/ 2147483647 w 2028"/>
              <a:gd name="T9" fmla="*/ 2147483647 h 3037"/>
              <a:gd name="T10" fmla="*/ 2147483647 w 2028"/>
              <a:gd name="T11" fmla="*/ 2147483647 h 3037"/>
              <a:gd name="T12" fmla="*/ 2147483647 w 2028"/>
              <a:gd name="T13" fmla="*/ 2147483647 h 3037"/>
              <a:gd name="T14" fmla="*/ 2147483647 w 2028"/>
              <a:gd name="T15" fmla="*/ 2147483647 h 3037"/>
              <a:gd name="T16" fmla="*/ 2147483647 w 2028"/>
              <a:gd name="T17" fmla="*/ 2147483647 h 3037"/>
              <a:gd name="T18" fmla="*/ 2147483647 w 2028"/>
              <a:gd name="T19" fmla="*/ 2147483647 h 3037"/>
              <a:gd name="T20" fmla="*/ 2147483647 w 2028"/>
              <a:gd name="T21" fmla="*/ 2147483647 h 3037"/>
              <a:gd name="T22" fmla="*/ 2147483647 w 2028"/>
              <a:gd name="T23" fmla="*/ 2147483647 h 3037"/>
              <a:gd name="T24" fmla="*/ 2147483647 w 2028"/>
              <a:gd name="T25" fmla="*/ 2147483647 h 3037"/>
              <a:gd name="T26" fmla="*/ 2147483647 w 2028"/>
              <a:gd name="T27" fmla="*/ 2147483647 h 3037"/>
              <a:gd name="T28" fmla="*/ 2147483647 w 2028"/>
              <a:gd name="T29" fmla="*/ 2147483647 h 3037"/>
              <a:gd name="T30" fmla="*/ 2147483647 w 2028"/>
              <a:gd name="T31" fmla="*/ 2147483647 h 3037"/>
              <a:gd name="T32" fmla="*/ 2147483647 w 2028"/>
              <a:gd name="T33" fmla="*/ 2147483647 h 3037"/>
              <a:gd name="T34" fmla="*/ 2147483647 w 2028"/>
              <a:gd name="T35" fmla="*/ 2147483647 h 3037"/>
              <a:gd name="T36" fmla="*/ 2147483647 w 2028"/>
              <a:gd name="T37" fmla="*/ 2147483647 h 3037"/>
              <a:gd name="T38" fmla="*/ 2147483647 w 2028"/>
              <a:gd name="T39" fmla="*/ 2147483647 h 3037"/>
              <a:gd name="T40" fmla="*/ 2147483647 w 2028"/>
              <a:gd name="T41" fmla="*/ 2147483647 h 3037"/>
              <a:gd name="T42" fmla="*/ 2147483647 w 2028"/>
              <a:gd name="T43" fmla="*/ 2147483647 h 3037"/>
              <a:gd name="T44" fmla="*/ 2147483647 w 2028"/>
              <a:gd name="T45" fmla="*/ 2147483647 h 3037"/>
              <a:gd name="T46" fmla="*/ 2147483647 w 2028"/>
              <a:gd name="T47" fmla="*/ 2147483647 h 3037"/>
              <a:gd name="T48" fmla="*/ 2147483647 w 2028"/>
              <a:gd name="T49" fmla="*/ 2147483647 h 3037"/>
              <a:gd name="T50" fmla="*/ 2147483647 w 2028"/>
              <a:gd name="T51" fmla="*/ 2147483647 h 3037"/>
              <a:gd name="T52" fmla="*/ 2147483647 w 2028"/>
              <a:gd name="T53" fmla="*/ 2147483647 h 3037"/>
              <a:gd name="T54" fmla="*/ 2147483647 w 2028"/>
              <a:gd name="T55" fmla="*/ 2147483647 h 3037"/>
              <a:gd name="T56" fmla="*/ 2147483647 w 2028"/>
              <a:gd name="T57" fmla="*/ 2147483647 h 3037"/>
              <a:gd name="T58" fmla="*/ 2147483647 w 2028"/>
              <a:gd name="T59" fmla="*/ 2147483647 h 3037"/>
              <a:gd name="T60" fmla="*/ 2147483647 w 2028"/>
              <a:gd name="T61" fmla="*/ 2147483647 h 3037"/>
              <a:gd name="T62" fmla="*/ 2147483647 w 2028"/>
              <a:gd name="T63" fmla="*/ 2147483647 h 3037"/>
              <a:gd name="T64" fmla="*/ 2147483647 w 2028"/>
              <a:gd name="T65" fmla="*/ 2147483647 h 3037"/>
              <a:gd name="T66" fmla="*/ 2147483647 w 2028"/>
              <a:gd name="T67" fmla="*/ 2147483647 h 3037"/>
              <a:gd name="T68" fmla="*/ 2147483647 w 2028"/>
              <a:gd name="T69" fmla="*/ 2147483647 h 3037"/>
              <a:gd name="T70" fmla="*/ 2147483647 w 2028"/>
              <a:gd name="T71" fmla="*/ 2147483647 h 3037"/>
              <a:gd name="T72" fmla="*/ 2147483647 w 2028"/>
              <a:gd name="T73" fmla="*/ 2147483647 h 3037"/>
              <a:gd name="T74" fmla="*/ 2147483647 w 2028"/>
              <a:gd name="T75" fmla="*/ 2147483647 h 3037"/>
              <a:gd name="T76" fmla="*/ 2147483647 w 2028"/>
              <a:gd name="T77" fmla="*/ 2147483647 h 3037"/>
              <a:gd name="T78" fmla="*/ 2147483647 w 2028"/>
              <a:gd name="T79" fmla="*/ 2147483647 h 3037"/>
              <a:gd name="T80" fmla="*/ 2147483647 w 2028"/>
              <a:gd name="T81" fmla="*/ 2147483647 h 3037"/>
              <a:gd name="T82" fmla="*/ 2147483647 w 2028"/>
              <a:gd name="T83" fmla="*/ 2147483647 h 3037"/>
              <a:gd name="T84" fmla="*/ 2147483647 w 2028"/>
              <a:gd name="T85" fmla="*/ 2147483647 h 3037"/>
              <a:gd name="T86" fmla="*/ 2147483647 w 2028"/>
              <a:gd name="T87" fmla="*/ 2147483647 h 3037"/>
              <a:gd name="T88" fmla="*/ 2147483647 w 2028"/>
              <a:gd name="T89" fmla="*/ 2147483647 h 3037"/>
              <a:gd name="T90" fmla="*/ 2147483647 w 2028"/>
              <a:gd name="T91" fmla="*/ 2147483647 h 3037"/>
              <a:gd name="T92" fmla="*/ 2147483647 w 2028"/>
              <a:gd name="T93" fmla="*/ 2147483647 h 3037"/>
              <a:gd name="T94" fmla="*/ 2147483647 w 2028"/>
              <a:gd name="T95" fmla="*/ 2147483647 h 3037"/>
              <a:gd name="T96" fmla="*/ 2147483647 w 2028"/>
              <a:gd name="T97" fmla="*/ 2147483647 h 3037"/>
              <a:gd name="T98" fmla="*/ 2147483647 w 2028"/>
              <a:gd name="T99" fmla="*/ 2147483647 h 303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8"/>
              <a:gd name="T151" fmla="*/ 0 h 3037"/>
              <a:gd name="T152" fmla="*/ 2028 w 2028"/>
              <a:gd name="T153" fmla="*/ 3037 h 303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8" h="3037">
                <a:moveTo>
                  <a:pt x="0" y="0"/>
                </a:moveTo>
                <a:cubicBezTo>
                  <a:pt x="80" y="27"/>
                  <a:pt x="164" y="48"/>
                  <a:pt x="246" y="66"/>
                </a:cubicBezTo>
                <a:cubicBezTo>
                  <a:pt x="352" y="90"/>
                  <a:pt x="276" y="74"/>
                  <a:pt x="345" y="91"/>
                </a:cubicBezTo>
                <a:cubicBezTo>
                  <a:pt x="367" y="97"/>
                  <a:pt x="411" y="107"/>
                  <a:pt x="411" y="107"/>
                </a:cubicBezTo>
                <a:cubicBezTo>
                  <a:pt x="438" y="126"/>
                  <a:pt x="461" y="155"/>
                  <a:pt x="493" y="165"/>
                </a:cubicBezTo>
                <a:cubicBezTo>
                  <a:pt x="518" y="173"/>
                  <a:pt x="527" y="174"/>
                  <a:pt x="551" y="189"/>
                </a:cubicBezTo>
                <a:cubicBezTo>
                  <a:pt x="623" y="232"/>
                  <a:pt x="573" y="215"/>
                  <a:pt x="633" y="231"/>
                </a:cubicBezTo>
                <a:cubicBezTo>
                  <a:pt x="639" y="236"/>
                  <a:pt x="643" y="244"/>
                  <a:pt x="650" y="247"/>
                </a:cubicBezTo>
                <a:cubicBezTo>
                  <a:pt x="665" y="254"/>
                  <a:pt x="699" y="263"/>
                  <a:pt x="699" y="263"/>
                </a:cubicBezTo>
                <a:cubicBezTo>
                  <a:pt x="754" y="300"/>
                  <a:pt x="765" y="316"/>
                  <a:pt x="831" y="329"/>
                </a:cubicBezTo>
                <a:cubicBezTo>
                  <a:pt x="855" y="355"/>
                  <a:pt x="887" y="384"/>
                  <a:pt x="921" y="395"/>
                </a:cubicBezTo>
                <a:cubicBezTo>
                  <a:pt x="980" y="434"/>
                  <a:pt x="1036" y="494"/>
                  <a:pt x="1102" y="519"/>
                </a:cubicBezTo>
                <a:cubicBezTo>
                  <a:pt x="1130" y="545"/>
                  <a:pt x="1154" y="572"/>
                  <a:pt x="1185" y="593"/>
                </a:cubicBezTo>
                <a:cubicBezTo>
                  <a:pt x="1230" y="661"/>
                  <a:pt x="1156" y="556"/>
                  <a:pt x="1250" y="650"/>
                </a:cubicBezTo>
                <a:cubicBezTo>
                  <a:pt x="1321" y="721"/>
                  <a:pt x="1417" y="747"/>
                  <a:pt x="1505" y="790"/>
                </a:cubicBezTo>
                <a:cubicBezTo>
                  <a:pt x="1513" y="794"/>
                  <a:pt x="1522" y="795"/>
                  <a:pt x="1530" y="798"/>
                </a:cubicBezTo>
                <a:cubicBezTo>
                  <a:pt x="1538" y="801"/>
                  <a:pt x="1547" y="803"/>
                  <a:pt x="1555" y="807"/>
                </a:cubicBezTo>
                <a:cubicBezTo>
                  <a:pt x="1607" y="833"/>
                  <a:pt x="1654" y="848"/>
                  <a:pt x="1703" y="881"/>
                </a:cubicBezTo>
                <a:cubicBezTo>
                  <a:pt x="1717" y="891"/>
                  <a:pt x="1752" y="897"/>
                  <a:pt x="1752" y="897"/>
                </a:cubicBezTo>
                <a:cubicBezTo>
                  <a:pt x="1758" y="903"/>
                  <a:pt x="1762" y="910"/>
                  <a:pt x="1769" y="914"/>
                </a:cubicBezTo>
                <a:cubicBezTo>
                  <a:pt x="1784" y="922"/>
                  <a:pt x="1818" y="930"/>
                  <a:pt x="1818" y="930"/>
                </a:cubicBezTo>
                <a:cubicBezTo>
                  <a:pt x="1856" y="966"/>
                  <a:pt x="1812" y="928"/>
                  <a:pt x="1859" y="955"/>
                </a:cubicBezTo>
                <a:cubicBezTo>
                  <a:pt x="1929" y="995"/>
                  <a:pt x="1942" y="1002"/>
                  <a:pt x="2024" y="1012"/>
                </a:cubicBezTo>
                <a:cubicBezTo>
                  <a:pt x="2018" y="1069"/>
                  <a:pt x="2028" y="1097"/>
                  <a:pt x="1983" y="1127"/>
                </a:cubicBezTo>
                <a:cubicBezTo>
                  <a:pt x="1971" y="1161"/>
                  <a:pt x="1947" y="1182"/>
                  <a:pt x="1925" y="1210"/>
                </a:cubicBezTo>
                <a:cubicBezTo>
                  <a:pt x="1900" y="1241"/>
                  <a:pt x="1916" y="1254"/>
                  <a:pt x="1876" y="1267"/>
                </a:cubicBezTo>
                <a:cubicBezTo>
                  <a:pt x="1862" y="1312"/>
                  <a:pt x="1842" y="1349"/>
                  <a:pt x="1810" y="1383"/>
                </a:cubicBezTo>
                <a:cubicBezTo>
                  <a:pt x="1788" y="1449"/>
                  <a:pt x="1819" y="1369"/>
                  <a:pt x="1785" y="1424"/>
                </a:cubicBezTo>
                <a:cubicBezTo>
                  <a:pt x="1781" y="1431"/>
                  <a:pt x="1781" y="1441"/>
                  <a:pt x="1777" y="1448"/>
                </a:cubicBezTo>
                <a:cubicBezTo>
                  <a:pt x="1767" y="1465"/>
                  <a:pt x="1744" y="1498"/>
                  <a:pt x="1744" y="1498"/>
                </a:cubicBezTo>
                <a:cubicBezTo>
                  <a:pt x="1732" y="1535"/>
                  <a:pt x="1696" y="1610"/>
                  <a:pt x="1670" y="1638"/>
                </a:cubicBezTo>
                <a:cubicBezTo>
                  <a:pt x="1667" y="1646"/>
                  <a:pt x="1666" y="1654"/>
                  <a:pt x="1662" y="1662"/>
                </a:cubicBezTo>
                <a:cubicBezTo>
                  <a:pt x="1657" y="1671"/>
                  <a:pt x="1649" y="1678"/>
                  <a:pt x="1645" y="1687"/>
                </a:cubicBezTo>
                <a:cubicBezTo>
                  <a:pt x="1606" y="1775"/>
                  <a:pt x="1651" y="1704"/>
                  <a:pt x="1612" y="1761"/>
                </a:cubicBezTo>
                <a:cubicBezTo>
                  <a:pt x="1594" y="1817"/>
                  <a:pt x="1573" y="1891"/>
                  <a:pt x="1530" y="1934"/>
                </a:cubicBezTo>
                <a:cubicBezTo>
                  <a:pt x="1517" y="1989"/>
                  <a:pt x="1489" y="2039"/>
                  <a:pt x="1456" y="2082"/>
                </a:cubicBezTo>
                <a:cubicBezTo>
                  <a:pt x="1444" y="2098"/>
                  <a:pt x="1432" y="2113"/>
                  <a:pt x="1423" y="2131"/>
                </a:cubicBezTo>
                <a:cubicBezTo>
                  <a:pt x="1418" y="2142"/>
                  <a:pt x="1414" y="2154"/>
                  <a:pt x="1407" y="2164"/>
                </a:cubicBezTo>
                <a:cubicBezTo>
                  <a:pt x="1385" y="2197"/>
                  <a:pt x="1345" y="2223"/>
                  <a:pt x="1324" y="2255"/>
                </a:cubicBezTo>
                <a:cubicBezTo>
                  <a:pt x="1298" y="2295"/>
                  <a:pt x="1271" y="2326"/>
                  <a:pt x="1242" y="2362"/>
                </a:cubicBezTo>
                <a:cubicBezTo>
                  <a:pt x="1209" y="2403"/>
                  <a:pt x="1174" y="2443"/>
                  <a:pt x="1143" y="2485"/>
                </a:cubicBezTo>
                <a:cubicBezTo>
                  <a:pt x="1131" y="2501"/>
                  <a:pt x="1121" y="2518"/>
                  <a:pt x="1110" y="2535"/>
                </a:cubicBezTo>
                <a:cubicBezTo>
                  <a:pt x="1105" y="2543"/>
                  <a:pt x="1094" y="2559"/>
                  <a:pt x="1094" y="2559"/>
                </a:cubicBezTo>
                <a:cubicBezTo>
                  <a:pt x="1081" y="2600"/>
                  <a:pt x="1050" y="2628"/>
                  <a:pt x="1028" y="2666"/>
                </a:cubicBezTo>
                <a:cubicBezTo>
                  <a:pt x="1004" y="2707"/>
                  <a:pt x="978" y="2746"/>
                  <a:pt x="938" y="2773"/>
                </a:cubicBezTo>
                <a:cubicBezTo>
                  <a:pt x="909" y="2815"/>
                  <a:pt x="872" y="2872"/>
                  <a:pt x="822" y="2888"/>
                </a:cubicBezTo>
                <a:cubicBezTo>
                  <a:pt x="817" y="2894"/>
                  <a:pt x="811" y="2899"/>
                  <a:pt x="806" y="2905"/>
                </a:cubicBezTo>
                <a:cubicBezTo>
                  <a:pt x="800" y="2913"/>
                  <a:pt x="797" y="2923"/>
                  <a:pt x="790" y="2930"/>
                </a:cubicBezTo>
                <a:cubicBezTo>
                  <a:pt x="765" y="2958"/>
                  <a:pt x="736" y="2981"/>
                  <a:pt x="707" y="3004"/>
                </a:cubicBezTo>
                <a:cubicBezTo>
                  <a:pt x="688" y="3019"/>
                  <a:pt x="665" y="3020"/>
                  <a:pt x="650" y="3037"/>
                </a:cubicBezTo>
              </a:path>
            </a:pathLst>
          </a:custGeom>
          <a:noFill/>
          <a:ln w="1016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8306" name="Picture 4" descr="chi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876" y="5236580"/>
            <a:ext cx="8534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7" name="组合 5"/>
          <p:cNvGrpSpPr/>
          <p:nvPr/>
        </p:nvGrpSpPr>
        <p:grpSpPr bwMode="auto">
          <a:xfrm>
            <a:off x="3927817" y="1658295"/>
            <a:ext cx="3962400" cy="2814637"/>
            <a:chOff x="1609" y="629"/>
            <a:chExt cx="2496" cy="1773"/>
          </a:xfrm>
        </p:grpSpPr>
        <p:pic>
          <p:nvPicPr>
            <p:cNvPr id="98309" name="Picture 2" descr="ppp14_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9" y="629"/>
              <a:ext cx="2496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0" name="椭圆 7"/>
            <p:cNvSpPr>
              <a:spLocks noChangeArrowheads="1"/>
            </p:cNvSpPr>
            <p:nvPr/>
          </p:nvSpPr>
          <p:spPr bwMode="auto">
            <a:xfrm rot="2635901">
              <a:off x="1623" y="1577"/>
              <a:ext cx="408" cy="5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ppp14_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F7FA"/>
              </a:clrFrom>
              <a:clrTo>
                <a:srgbClr val="F5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831" y="1579524"/>
            <a:ext cx="39624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未知"/>
          <p:cNvSpPr/>
          <p:nvPr/>
        </p:nvSpPr>
        <p:spPr bwMode="auto">
          <a:xfrm>
            <a:off x="3338595" y="1417599"/>
            <a:ext cx="5337175" cy="3487737"/>
          </a:xfrm>
          <a:custGeom>
            <a:avLst/>
            <a:gdLst>
              <a:gd name="T0" fmla="*/ 2147483647 w 3362"/>
              <a:gd name="T1" fmla="*/ 0 h 2197"/>
              <a:gd name="T2" fmla="*/ 2147483647 w 3362"/>
              <a:gd name="T3" fmla="*/ 2147483647 h 2197"/>
              <a:gd name="T4" fmla="*/ 2147483647 w 3362"/>
              <a:gd name="T5" fmla="*/ 2147483647 h 2197"/>
              <a:gd name="T6" fmla="*/ 2147483647 w 3362"/>
              <a:gd name="T7" fmla="*/ 2147483647 h 2197"/>
              <a:gd name="T8" fmla="*/ 2147483647 w 3362"/>
              <a:gd name="T9" fmla="*/ 2147483647 h 2197"/>
              <a:gd name="T10" fmla="*/ 2147483647 w 3362"/>
              <a:gd name="T11" fmla="*/ 2147483647 h 2197"/>
              <a:gd name="T12" fmla="*/ 2147483647 w 3362"/>
              <a:gd name="T13" fmla="*/ 2147483647 h 2197"/>
              <a:gd name="T14" fmla="*/ 2147483647 w 3362"/>
              <a:gd name="T15" fmla="*/ 2147483647 h 2197"/>
              <a:gd name="T16" fmla="*/ 2147483647 w 3362"/>
              <a:gd name="T17" fmla="*/ 2147483647 h 2197"/>
              <a:gd name="T18" fmla="*/ 2147483647 w 3362"/>
              <a:gd name="T19" fmla="*/ 2147483647 h 2197"/>
              <a:gd name="T20" fmla="*/ 2147483647 w 3362"/>
              <a:gd name="T21" fmla="*/ 2147483647 h 2197"/>
              <a:gd name="T22" fmla="*/ 2147483647 w 3362"/>
              <a:gd name="T23" fmla="*/ 2147483647 h 2197"/>
              <a:gd name="T24" fmla="*/ 2147483647 w 3362"/>
              <a:gd name="T25" fmla="*/ 2147483647 h 2197"/>
              <a:gd name="T26" fmla="*/ 2147483647 w 3362"/>
              <a:gd name="T27" fmla="*/ 2147483647 h 2197"/>
              <a:gd name="T28" fmla="*/ 2147483647 w 3362"/>
              <a:gd name="T29" fmla="*/ 2147483647 h 2197"/>
              <a:gd name="T30" fmla="*/ 2147483647 w 3362"/>
              <a:gd name="T31" fmla="*/ 2147483647 h 2197"/>
              <a:gd name="T32" fmla="*/ 2147483647 w 3362"/>
              <a:gd name="T33" fmla="*/ 2147483647 h 2197"/>
              <a:gd name="T34" fmla="*/ 2147483647 w 3362"/>
              <a:gd name="T35" fmla="*/ 2147483647 h 2197"/>
              <a:gd name="T36" fmla="*/ 2147483647 w 3362"/>
              <a:gd name="T37" fmla="*/ 2147483647 h 2197"/>
              <a:gd name="T38" fmla="*/ 2147483647 w 3362"/>
              <a:gd name="T39" fmla="*/ 2147483647 h 2197"/>
              <a:gd name="T40" fmla="*/ 2147483647 w 3362"/>
              <a:gd name="T41" fmla="*/ 2147483647 h 2197"/>
              <a:gd name="T42" fmla="*/ 2147483647 w 3362"/>
              <a:gd name="T43" fmla="*/ 2147483647 h 2197"/>
              <a:gd name="T44" fmla="*/ 2147483647 w 3362"/>
              <a:gd name="T45" fmla="*/ 2147483647 h 2197"/>
              <a:gd name="T46" fmla="*/ 2147483647 w 3362"/>
              <a:gd name="T47" fmla="*/ 2147483647 h 2197"/>
              <a:gd name="T48" fmla="*/ 2147483647 w 3362"/>
              <a:gd name="T49" fmla="*/ 2147483647 h 2197"/>
              <a:gd name="T50" fmla="*/ 2147483647 w 3362"/>
              <a:gd name="T51" fmla="*/ 2147483647 h 2197"/>
              <a:gd name="T52" fmla="*/ 2147483647 w 3362"/>
              <a:gd name="T53" fmla="*/ 2147483647 h 2197"/>
              <a:gd name="T54" fmla="*/ 2147483647 w 3362"/>
              <a:gd name="T55" fmla="*/ 2147483647 h 2197"/>
              <a:gd name="T56" fmla="*/ 2147483647 w 3362"/>
              <a:gd name="T57" fmla="*/ 2147483647 h 2197"/>
              <a:gd name="T58" fmla="*/ 2147483647 w 3362"/>
              <a:gd name="T59" fmla="*/ 2147483647 h 2197"/>
              <a:gd name="T60" fmla="*/ 2147483647 w 3362"/>
              <a:gd name="T61" fmla="*/ 2147483647 h 2197"/>
              <a:gd name="T62" fmla="*/ 2147483647 w 3362"/>
              <a:gd name="T63" fmla="*/ 2147483647 h 2197"/>
              <a:gd name="T64" fmla="*/ 0 w 3362"/>
              <a:gd name="T65" fmla="*/ 2147483647 h 21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2"/>
              <a:gd name="T100" fmla="*/ 0 h 2197"/>
              <a:gd name="T101" fmla="*/ 3362 w 3362"/>
              <a:gd name="T102" fmla="*/ 2197 h 21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2" h="2197">
                <a:moveTo>
                  <a:pt x="3333" y="0"/>
                </a:moveTo>
                <a:cubicBezTo>
                  <a:pt x="3362" y="92"/>
                  <a:pt x="3354" y="220"/>
                  <a:pt x="3357" y="305"/>
                </a:cubicBezTo>
                <a:cubicBezTo>
                  <a:pt x="3352" y="532"/>
                  <a:pt x="3362" y="682"/>
                  <a:pt x="3316" y="881"/>
                </a:cubicBezTo>
                <a:cubicBezTo>
                  <a:pt x="3307" y="919"/>
                  <a:pt x="3306" y="947"/>
                  <a:pt x="3283" y="979"/>
                </a:cubicBezTo>
                <a:cubicBezTo>
                  <a:pt x="3271" y="1062"/>
                  <a:pt x="3243" y="1134"/>
                  <a:pt x="3209" y="1210"/>
                </a:cubicBezTo>
                <a:cubicBezTo>
                  <a:pt x="3194" y="1244"/>
                  <a:pt x="3184" y="1283"/>
                  <a:pt x="3168" y="1317"/>
                </a:cubicBezTo>
                <a:cubicBezTo>
                  <a:pt x="3146" y="1363"/>
                  <a:pt x="3150" y="1322"/>
                  <a:pt x="3111" y="1382"/>
                </a:cubicBezTo>
                <a:cubicBezTo>
                  <a:pt x="3087" y="1419"/>
                  <a:pt x="3071" y="1448"/>
                  <a:pt x="3045" y="1481"/>
                </a:cubicBezTo>
                <a:cubicBezTo>
                  <a:pt x="3023" y="1509"/>
                  <a:pt x="3007" y="1548"/>
                  <a:pt x="2979" y="1572"/>
                </a:cubicBezTo>
                <a:cubicBezTo>
                  <a:pt x="2953" y="1594"/>
                  <a:pt x="2921" y="1614"/>
                  <a:pt x="2897" y="1638"/>
                </a:cubicBezTo>
                <a:cubicBezTo>
                  <a:pt x="2862" y="1673"/>
                  <a:pt x="2901" y="1655"/>
                  <a:pt x="2856" y="1670"/>
                </a:cubicBezTo>
                <a:cubicBezTo>
                  <a:pt x="2829" y="1697"/>
                  <a:pt x="2802" y="1736"/>
                  <a:pt x="2773" y="1761"/>
                </a:cubicBezTo>
                <a:cubicBezTo>
                  <a:pt x="2748" y="1782"/>
                  <a:pt x="2751" y="1770"/>
                  <a:pt x="2732" y="1794"/>
                </a:cubicBezTo>
                <a:cubicBezTo>
                  <a:pt x="2726" y="1802"/>
                  <a:pt x="2723" y="1812"/>
                  <a:pt x="2716" y="1819"/>
                </a:cubicBezTo>
                <a:cubicBezTo>
                  <a:pt x="2691" y="1844"/>
                  <a:pt x="2643" y="1875"/>
                  <a:pt x="2617" y="1893"/>
                </a:cubicBezTo>
                <a:cubicBezTo>
                  <a:pt x="2593" y="1910"/>
                  <a:pt x="2589" y="1924"/>
                  <a:pt x="2559" y="1934"/>
                </a:cubicBezTo>
                <a:cubicBezTo>
                  <a:pt x="2535" y="1950"/>
                  <a:pt x="2471" y="1996"/>
                  <a:pt x="2444" y="2000"/>
                </a:cubicBezTo>
                <a:cubicBezTo>
                  <a:pt x="2337" y="2015"/>
                  <a:pt x="2237" y="2054"/>
                  <a:pt x="2131" y="2074"/>
                </a:cubicBezTo>
                <a:cubicBezTo>
                  <a:pt x="2001" y="2099"/>
                  <a:pt x="2129" y="2069"/>
                  <a:pt x="2041" y="2090"/>
                </a:cubicBezTo>
                <a:cubicBezTo>
                  <a:pt x="1943" y="2140"/>
                  <a:pt x="1767" y="2158"/>
                  <a:pt x="1654" y="2172"/>
                </a:cubicBezTo>
                <a:cubicBezTo>
                  <a:pt x="1606" y="2185"/>
                  <a:pt x="1506" y="2197"/>
                  <a:pt x="1506" y="2197"/>
                </a:cubicBezTo>
                <a:cubicBezTo>
                  <a:pt x="1303" y="2194"/>
                  <a:pt x="1100" y="2195"/>
                  <a:pt x="897" y="2189"/>
                </a:cubicBezTo>
                <a:cubicBezTo>
                  <a:pt x="831" y="2187"/>
                  <a:pt x="700" y="2172"/>
                  <a:pt x="700" y="2172"/>
                </a:cubicBezTo>
                <a:cubicBezTo>
                  <a:pt x="625" y="2154"/>
                  <a:pt x="656" y="2163"/>
                  <a:pt x="609" y="2148"/>
                </a:cubicBezTo>
                <a:cubicBezTo>
                  <a:pt x="551" y="2109"/>
                  <a:pt x="579" y="2120"/>
                  <a:pt x="527" y="2107"/>
                </a:cubicBezTo>
                <a:cubicBezTo>
                  <a:pt x="493" y="2073"/>
                  <a:pt x="439" y="2060"/>
                  <a:pt x="403" y="2024"/>
                </a:cubicBezTo>
                <a:cubicBezTo>
                  <a:pt x="378" y="1999"/>
                  <a:pt x="356" y="1996"/>
                  <a:pt x="329" y="1975"/>
                </a:cubicBezTo>
                <a:cubicBezTo>
                  <a:pt x="307" y="1958"/>
                  <a:pt x="287" y="1932"/>
                  <a:pt x="264" y="1917"/>
                </a:cubicBezTo>
                <a:cubicBezTo>
                  <a:pt x="234" y="1897"/>
                  <a:pt x="192" y="1888"/>
                  <a:pt x="157" y="1876"/>
                </a:cubicBezTo>
                <a:cubicBezTo>
                  <a:pt x="108" y="1830"/>
                  <a:pt x="176" y="1889"/>
                  <a:pt x="115" y="1852"/>
                </a:cubicBezTo>
                <a:cubicBezTo>
                  <a:pt x="92" y="1838"/>
                  <a:pt x="56" y="1792"/>
                  <a:pt x="41" y="1777"/>
                </a:cubicBezTo>
                <a:cubicBezTo>
                  <a:pt x="33" y="1769"/>
                  <a:pt x="25" y="1761"/>
                  <a:pt x="17" y="1753"/>
                </a:cubicBezTo>
                <a:cubicBezTo>
                  <a:pt x="11" y="1747"/>
                  <a:pt x="0" y="1736"/>
                  <a:pt x="0" y="1736"/>
                </a:cubicBezTo>
              </a:path>
            </a:pathLst>
          </a:custGeom>
          <a:noFill/>
          <a:ln w="1016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9331" name="Picture 4" descr="chi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0474" y="5067261"/>
            <a:ext cx="8534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椭圆 7"/>
          <p:cNvSpPr>
            <a:spLocks noChangeArrowheads="1"/>
          </p:cNvSpPr>
          <p:nvPr/>
        </p:nvSpPr>
        <p:spPr bwMode="auto">
          <a:xfrm rot="2635901">
            <a:off x="4098925" y="2503489"/>
            <a:ext cx="649288" cy="9048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ppp14_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F7FA"/>
              </a:clrFrom>
              <a:clrTo>
                <a:srgbClr val="F5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23939"/>
            <a:ext cx="39624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3" descr="chi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410200"/>
            <a:ext cx="8534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未知"/>
          <p:cNvSpPr/>
          <p:nvPr/>
        </p:nvSpPr>
        <p:spPr bwMode="auto">
          <a:xfrm>
            <a:off x="2151063" y="3729038"/>
            <a:ext cx="6629400" cy="1155700"/>
          </a:xfrm>
          <a:custGeom>
            <a:avLst/>
            <a:gdLst>
              <a:gd name="T0" fmla="*/ 0 w 4176"/>
              <a:gd name="T1" fmla="*/ 2147483647 h 728"/>
              <a:gd name="T2" fmla="*/ 2147483647 w 4176"/>
              <a:gd name="T3" fmla="*/ 2147483647 h 728"/>
              <a:gd name="T4" fmla="*/ 2147483647 w 4176"/>
              <a:gd name="T5" fmla="*/ 2147483647 h 728"/>
              <a:gd name="T6" fmla="*/ 2147483647 w 4176"/>
              <a:gd name="T7" fmla="*/ 2147483647 h 728"/>
              <a:gd name="T8" fmla="*/ 2147483647 w 4176"/>
              <a:gd name="T9" fmla="*/ 2147483647 h 728"/>
              <a:gd name="T10" fmla="*/ 2147483647 w 4176"/>
              <a:gd name="T11" fmla="*/ 2147483647 h 728"/>
              <a:gd name="T12" fmla="*/ 2147483647 w 4176"/>
              <a:gd name="T13" fmla="*/ 2147483647 h 728"/>
              <a:gd name="T14" fmla="*/ 2147483647 w 4176"/>
              <a:gd name="T15" fmla="*/ 2147483647 h 728"/>
              <a:gd name="T16" fmla="*/ 2147483647 w 4176"/>
              <a:gd name="T17" fmla="*/ 2147483647 h 728"/>
              <a:gd name="T18" fmla="*/ 2147483647 w 4176"/>
              <a:gd name="T19" fmla="*/ 2147483647 h 728"/>
              <a:gd name="T20" fmla="*/ 2147483647 w 4176"/>
              <a:gd name="T21" fmla="*/ 2147483647 h 728"/>
              <a:gd name="T22" fmla="*/ 2147483647 w 4176"/>
              <a:gd name="T23" fmla="*/ 2147483647 h 728"/>
              <a:gd name="T24" fmla="*/ 2147483647 w 4176"/>
              <a:gd name="T25" fmla="*/ 2147483647 h 728"/>
              <a:gd name="T26" fmla="*/ 2147483647 w 4176"/>
              <a:gd name="T27" fmla="*/ 2147483647 h 728"/>
              <a:gd name="T28" fmla="*/ 2147483647 w 4176"/>
              <a:gd name="T29" fmla="*/ 2147483647 h 728"/>
              <a:gd name="T30" fmla="*/ 2147483647 w 4176"/>
              <a:gd name="T31" fmla="*/ 2147483647 h 728"/>
              <a:gd name="T32" fmla="*/ 2147483647 w 4176"/>
              <a:gd name="T33" fmla="*/ 2147483647 h 728"/>
              <a:gd name="T34" fmla="*/ 2147483647 w 4176"/>
              <a:gd name="T35" fmla="*/ 2147483647 h 728"/>
              <a:gd name="T36" fmla="*/ 2147483647 w 4176"/>
              <a:gd name="T37" fmla="*/ 2147483647 h 728"/>
              <a:gd name="T38" fmla="*/ 2147483647 w 4176"/>
              <a:gd name="T39" fmla="*/ 2147483647 h 728"/>
              <a:gd name="T40" fmla="*/ 2147483647 w 4176"/>
              <a:gd name="T41" fmla="*/ 2147483647 h 728"/>
              <a:gd name="T42" fmla="*/ 2147483647 w 4176"/>
              <a:gd name="T43" fmla="*/ 2147483647 h 728"/>
              <a:gd name="T44" fmla="*/ 2147483647 w 4176"/>
              <a:gd name="T45" fmla="*/ 2147483647 h 728"/>
              <a:gd name="T46" fmla="*/ 2147483647 w 4176"/>
              <a:gd name="T47" fmla="*/ 2147483647 h 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76"/>
              <a:gd name="T73" fmla="*/ 0 h 728"/>
              <a:gd name="T74" fmla="*/ 4176 w 4176"/>
              <a:gd name="T75" fmla="*/ 728 h 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76" h="728">
                <a:moveTo>
                  <a:pt x="0" y="276"/>
                </a:moveTo>
                <a:cubicBezTo>
                  <a:pt x="25" y="301"/>
                  <a:pt x="34" y="322"/>
                  <a:pt x="66" y="334"/>
                </a:cubicBezTo>
                <a:cubicBezTo>
                  <a:pt x="107" y="375"/>
                  <a:pt x="152" y="404"/>
                  <a:pt x="197" y="440"/>
                </a:cubicBezTo>
                <a:cubicBezTo>
                  <a:pt x="229" y="465"/>
                  <a:pt x="248" y="488"/>
                  <a:pt x="288" y="498"/>
                </a:cubicBezTo>
                <a:cubicBezTo>
                  <a:pt x="378" y="559"/>
                  <a:pt x="502" y="600"/>
                  <a:pt x="609" y="622"/>
                </a:cubicBezTo>
                <a:cubicBezTo>
                  <a:pt x="695" y="640"/>
                  <a:pt x="636" y="621"/>
                  <a:pt x="708" y="638"/>
                </a:cubicBezTo>
                <a:cubicBezTo>
                  <a:pt x="770" y="653"/>
                  <a:pt x="827" y="684"/>
                  <a:pt x="889" y="696"/>
                </a:cubicBezTo>
                <a:cubicBezTo>
                  <a:pt x="998" y="717"/>
                  <a:pt x="1108" y="717"/>
                  <a:pt x="1218" y="728"/>
                </a:cubicBezTo>
                <a:cubicBezTo>
                  <a:pt x="1626" y="724"/>
                  <a:pt x="2009" y="715"/>
                  <a:pt x="2411" y="704"/>
                </a:cubicBezTo>
                <a:cubicBezTo>
                  <a:pt x="2505" y="691"/>
                  <a:pt x="2597" y="674"/>
                  <a:pt x="2691" y="663"/>
                </a:cubicBezTo>
                <a:cubicBezTo>
                  <a:pt x="2834" y="624"/>
                  <a:pt x="2893" y="628"/>
                  <a:pt x="3069" y="622"/>
                </a:cubicBezTo>
                <a:cubicBezTo>
                  <a:pt x="3119" y="608"/>
                  <a:pt x="3091" y="616"/>
                  <a:pt x="3152" y="597"/>
                </a:cubicBezTo>
                <a:cubicBezTo>
                  <a:pt x="3196" y="583"/>
                  <a:pt x="3228" y="550"/>
                  <a:pt x="3275" y="539"/>
                </a:cubicBezTo>
                <a:cubicBezTo>
                  <a:pt x="3334" y="496"/>
                  <a:pt x="3410" y="463"/>
                  <a:pt x="3481" y="449"/>
                </a:cubicBezTo>
                <a:cubicBezTo>
                  <a:pt x="3520" y="429"/>
                  <a:pt x="3554" y="419"/>
                  <a:pt x="3596" y="408"/>
                </a:cubicBezTo>
                <a:cubicBezTo>
                  <a:pt x="3623" y="401"/>
                  <a:pt x="3643" y="384"/>
                  <a:pt x="3670" y="375"/>
                </a:cubicBezTo>
                <a:cubicBezTo>
                  <a:pt x="3697" y="347"/>
                  <a:pt x="3724" y="338"/>
                  <a:pt x="3760" y="325"/>
                </a:cubicBezTo>
                <a:cubicBezTo>
                  <a:pt x="3766" y="320"/>
                  <a:pt x="3770" y="313"/>
                  <a:pt x="3777" y="309"/>
                </a:cubicBezTo>
                <a:cubicBezTo>
                  <a:pt x="3785" y="305"/>
                  <a:pt x="3795" y="306"/>
                  <a:pt x="3802" y="301"/>
                </a:cubicBezTo>
                <a:cubicBezTo>
                  <a:pt x="3818" y="289"/>
                  <a:pt x="3824" y="265"/>
                  <a:pt x="3843" y="259"/>
                </a:cubicBezTo>
                <a:cubicBezTo>
                  <a:pt x="3859" y="254"/>
                  <a:pt x="3892" y="243"/>
                  <a:pt x="3892" y="243"/>
                </a:cubicBezTo>
                <a:cubicBezTo>
                  <a:pt x="3945" y="190"/>
                  <a:pt x="3999" y="142"/>
                  <a:pt x="4057" y="95"/>
                </a:cubicBezTo>
                <a:cubicBezTo>
                  <a:pt x="4087" y="71"/>
                  <a:pt x="4101" y="41"/>
                  <a:pt x="4139" y="29"/>
                </a:cubicBezTo>
                <a:cubicBezTo>
                  <a:pt x="4168" y="0"/>
                  <a:pt x="4176" y="4"/>
                  <a:pt x="4147" y="4"/>
                </a:cubicBezTo>
              </a:path>
            </a:pathLst>
          </a:custGeom>
          <a:noFill/>
          <a:ln w="1016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56" name="组合 5"/>
          <p:cNvGrpSpPr/>
          <p:nvPr/>
        </p:nvGrpSpPr>
        <p:grpSpPr bwMode="auto">
          <a:xfrm>
            <a:off x="4078288" y="998539"/>
            <a:ext cx="3962400" cy="2814637"/>
            <a:chOff x="1609" y="629"/>
            <a:chExt cx="2496" cy="1773"/>
          </a:xfrm>
        </p:grpSpPr>
        <p:pic>
          <p:nvPicPr>
            <p:cNvPr id="100358" name="Picture 2" descr="ppp14_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9" y="629"/>
              <a:ext cx="2496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9" name="椭圆 7"/>
            <p:cNvSpPr>
              <a:spLocks noChangeArrowheads="1"/>
            </p:cNvSpPr>
            <p:nvPr/>
          </p:nvSpPr>
          <p:spPr bwMode="auto">
            <a:xfrm rot="2635901">
              <a:off x="1623" y="1577"/>
              <a:ext cx="408" cy="5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ppp14_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F7FA"/>
              </a:clrFrom>
              <a:clrTo>
                <a:srgbClr val="F5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516" y="1362383"/>
            <a:ext cx="39624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Line 3"/>
          <p:cNvSpPr>
            <a:spLocks noChangeShapeType="1"/>
          </p:cNvSpPr>
          <p:nvPr/>
        </p:nvSpPr>
        <p:spPr bwMode="auto">
          <a:xfrm>
            <a:off x="3029673" y="4553601"/>
            <a:ext cx="5638800" cy="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1379" name="Picture 4" descr="chi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0473" y="4477401"/>
            <a:ext cx="8534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Line 5"/>
          <p:cNvSpPr>
            <a:spLocks noChangeShapeType="1"/>
          </p:cNvSpPr>
          <p:nvPr/>
        </p:nvSpPr>
        <p:spPr bwMode="auto">
          <a:xfrm>
            <a:off x="2039073" y="4629801"/>
            <a:ext cx="7924800" cy="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1381" name="组合 6"/>
          <p:cNvGrpSpPr/>
          <p:nvPr/>
        </p:nvGrpSpPr>
        <p:grpSpPr bwMode="auto">
          <a:xfrm>
            <a:off x="4122516" y="1362833"/>
            <a:ext cx="3962400" cy="2814637"/>
            <a:chOff x="1609" y="629"/>
            <a:chExt cx="2496" cy="1773"/>
          </a:xfrm>
        </p:grpSpPr>
        <p:pic>
          <p:nvPicPr>
            <p:cNvPr id="101383" name="Picture 2" descr="ppp14_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7FA"/>
                </a:clrFrom>
                <a:clrTo>
                  <a:srgbClr val="F5F7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9" y="629"/>
              <a:ext cx="2496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4" name="椭圆 8"/>
            <p:cNvSpPr>
              <a:spLocks noChangeArrowheads="1"/>
            </p:cNvSpPr>
            <p:nvPr/>
          </p:nvSpPr>
          <p:spPr bwMode="auto">
            <a:xfrm rot="2635901">
              <a:off x="1623" y="1577"/>
              <a:ext cx="408" cy="5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27321" y="1257001"/>
            <a:ext cx="247505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化曲为直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直接连接符 1073742875"/>
          <p:cNvSpPr>
            <a:spLocks noChangeShapeType="1"/>
          </p:cNvSpPr>
          <p:nvPr/>
        </p:nvSpPr>
        <p:spPr bwMode="auto">
          <a:xfrm>
            <a:off x="2614735" y="3347476"/>
            <a:ext cx="3221037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02" name="直接连接符 1073742877"/>
          <p:cNvSpPr>
            <a:spLocks noChangeShapeType="1"/>
          </p:cNvSpPr>
          <p:nvPr/>
        </p:nvSpPr>
        <p:spPr bwMode="auto">
          <a:xfrm flipH="1">
            <a:off x="2638546" y="3322076"/>
            <a:ext cx="6350" cy="15970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03" name="直接连接符 1073742878"/>
          <p:cNvSpPr>
            <a:spLocks noChangeShapeType="1"/>
          </p:cNvSpPr>
          <p:nvPr/>
        </p:nvSpPr>
        <p:spPr bwMode="auto">
          <a:xfrm flipH="1">
            <a:off x="5792909" y="3347476"/>
            <a:ext cx="4762" cy="7508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3742880" name="直接连接符 1073742879"/>
          <p:cNvSpPr>
            <a:spLocks noChangeShapeType="1"/>
          </p:cNvSpPr>
          <p:nvPr/>
        </p:nvSpPr>
        <p:spPr bwMode="auto">
          <a:xfrm flipV="1">
            <a:off x="4432421" y="4098363"/>
            <a:ext cx="1403350" cy="95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3742881" name="直接连接符 1073742880"/>
          <p:cNvSpPr>
            <a:spLocks noChangeShapeType="1"/>
          </p:cNvSpPr>
          <p:nvPr/>
        </p:nvSpPr>
        <p:spPr bwMode="auto">
          <a:xfrm flipH="1">
            <a:off x="4470522" y="4082487"/>
            <a:ext cx="3175" cy="8763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06" name="直接连接符 1073742881"/>
          <p:cNvSpPr>
            <a:spLocks noChangeShapeType="1"/>
          </p:cNvSpPr>
          <p:nvPr/>
        </p:nvSpPr>
        <p:spPr bwMode="auto">
          <a:xfrm flipV="1">
            <a:off x="2602035" y="4919101"/>
            <a:ext cx="1939925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6509" y="3357001"/>
            <a:ext cx="3167062" cy="158432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 descr="蚂蚁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360" y="2069537"/>
            <a:ext cx="7762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 descr="蚂蚁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0935" y="2069538"/>
            <a:ext cx="827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60400" y="1219047"/>
            <a:ext cx="43211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CC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谁的周长更长？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 0.007593 L -0.000833 0.11833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73742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4 -0.002407 L 0.145417 -0.00231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073742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7222 0.000000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2880" grpId="0" animBg="1"/>
      <p:bldP spid="1073742881" grpId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文本框 19"/>
          <p:cNvSpPr txBox="1">
            <a:spLocks noChangeArrowheads="1"/>
          </p:cNvSpPr>
          <p:nvPr/>
        </p:nvSpPr>
        <p:spPr bwMode="auto">
          <a:xfrm>
            <a:off x="660400" y="1884864"/>
            <a:ext cx="803751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关于周长，我想说：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.......</a:t>
            </a:r>
          </a:p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关于周长，我的问题是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......</a:t>
            </a:r>
          </a:p>
          <a:p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图片 6151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2131132" y="2735323"/>
            <a:ext cx="1372735" cy="22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任意多边形 6152"/>
          <p:cNvSpPr/>
          <p:nvPr/>
        </p:nvSpPr>
        <p:spPr bwMode="auto">
          <a:xfrm>
            <a:off x="2156324" y="2784609"/>
            <a:ext cx="1266580" cy="2137627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任意多边形 6153"/>
          <p:cNvSpPr/>
          <p:nvPr/>
        </p:nvSpPr>
        <p:spPr bwMode="auto">
          <a:xfrm>
            <a:off x="2222744" y="3160703"/>
            <a:ext cx="1281123" cy="1755181"/>
          </a:xfrm>
          <a:custGeom>
            <a:avLst/>
            <a:gdLst>
              <a:gd name="T0" fmla="*/ 0 w 1545"/>
              <a:gd name="T1" fmla="*/ 0 h 2105"/>
              <a:gd name="T2" fmla="*/ 1545 w 1545"/>
              <a:gd name="T3" fmla="*/ 2105 h 2105"/>
            </a:gdLst>
            <a:ahLst/>
            <a:cxnLst>
              <a:cxn ang="0">
                <a:pos x="1481" y="0"/>
              </a:cxn>
              <a:cxn ang="0">
                <a:pos x="1521" y="214"/>
              </a:cxn>
              <a:cxn ang="0">
                <a:pos x="1541" y="422"/>
              </a:cxn>
              <a:cxn ang="0">
                <a:pos x="1507" y="549"/>
              </a:cxn>
              <a:cxn ang="0">
                <a:pos x="1474" y="623"/>
              </a:cxn>
              <a:cxn ang="0">
                <a:pos x="1380" y="803"/>
              </a:cxn>
              <a:cxn ang="0">
                <a:pos x="1333" y="837"/>
              </a:cxn>
              <a:cxn ang="0">
                <a:pos x="1219" y="957"/>
              </a:cxn>
              <a:cxn ang="0">
                <a:pos x="1166" y="991"/>
              </a:cxn>
              <a:cxn ang="0">
                <a:pos x="1092" y="1038"/>
              </a:cxn>
              <a:cxn ang="0">
                <a:pos x="992" y="1112"/>
              </a:cxn>
              <a:cxn ang="0">
                <a:pos x="958" y="1138"/>
              </a:cxn>
              <a:cxn ang="0">
                <a:pos x="838" y="1172"/>
              </a:cxn>
              <a:cxn ang="0">
                <a:pos x="797" y="1192"/>
              </a:cxn>
              <a:cxn ang="0">
                <a:pos x="617" y="1245"/>
              </a:cxn>
              <a:cxn ang="0">
                <a:pos x="516" y="1299"/>
              </a:cxn>
              <a:cxn ang="0">
                <a:pos x="463" y="1333"/>
              </a:cxn>
              <a:cxn ang="0">
                <a:pos x="409" y="1359"/>
              </a:cxn>
              <a:cxn ang="0">
                <a:pos x="369" y="1400"/>
              </a:cxn>
              <a:cxn ang="0">
                <a:pos x="302" y="1426"/>
              </a:cxn>
              <a:cxn ang="0">
                <a:pos x="275" y="1460"/>
              </a:cxn>
              <a:cxn ang="0">
                <a:pos x="255" y="1473"/>
              </a:cxn>
              <a:cxn ang="0">
                <a:pos x="181" y="1567"/>
              </a:cxn>
              <a:cxn ang="0">
                <a:pos x="148" y="1627"/>
              </a:cxn>
              <a:cxn ang="0">
                <a:pos x="114" y="1708"/>
              </a:cxn>
              <a:cxn ang="0">
                <a:pos x="81" y="1808"/>
              </a:cxn>
              <a:cxn ang="0">
                <a:pos x="54" y="1882"/>
              </a:cxn>
              <a:cxn ang="0">
                <a:pos x="34" y="1982"/>
              </a:cxn>
              <a:cxn ang="0">
                <a:pos x="0" y="2096"/>
              </a:cxn>
            </a:cxnLst>
            <a:rect l="T0" t="T1" r="T2" b="T3"/>
            <a:pathLst>
              <a:path w="1545" h="2105">
                <a:moveTo>
                  <a:pt x="1481" y="0"/>
                </a:moveTo>
                <a:cubicBezTo>
                  <a:pt x="1489" y="72"/>
                  <a:pt x="1506" y="143"/>
                  <a:pt x="1521" y="214"/>
                </a:cubicBezTo>
                <a:cubicBezTo>
                  <a:pt x="1526" y="335"/>
                  <a:pt x="1524" y="339"/>
                  <a:pt x="1541" y="422"/>
                </a:cubicBezTo>
                <a:cubicBezTo>
                  <a:pt x="1533" y="525"/>
                  <a:pt x="1545" y="494"/>
                  <a:pt x="1507" y="549"/>
                </a:cubicBezTo>
                <a:cubicBezTo>
                  <a:pt x="1499" y="577"/>
                  <a:pt x="1494" y="602"/>
                  <a:pt x="1474" y="623"/>
                </a:cubicBezTo>
                <a:cubicBezTo>
                  <a:pt x="1461" y="685"/>
                  <a:pt x="1417" y="753"/>
                  <a:pt x="1380" y="803"/>
                </a:cubicBezTo>
                <a:cubicBezTo>
                  <a:pt x="1335" y="864"/>
                  <a:pt x="1365" y="807"/>
                  <a:pt x="1333" y="837"/>
                </a:cubicBezTo>
                <a:cubicBezTo>
                  <a:pt x="1320" y="879"/>
                  <a:pt x="1258" y="932"/>
                  <a:pt x="1219" y="957"/>
                </a:cubicBezTo>
                <a:cubicBezTo>
                  <a:pt x="1201" y="968"/>
                  <a:pt x="1184" y="981"/>
                  <a:pt x="1166" y="991"/>
                </a:cubicBezTo>
                <a:cubicBezTo>
                  <a:pt x="1139" y="1006"/>
                  <a:pt x="1121" y="1028"/>
                  <a:pt x="1092" y="1038"/>
                </a:cubicBezTo>
                <a:cubicBezTo>
                  <a:pt x="1066" y="1079"/>
                  <a:pt x="1038" y="1096"/>
                  <a:pt x="992" y="1112"/>
                </a:cubicBezTo>
                <a:cubicBezTo>
                  <a:pt x="947" y="1128"/>
                  <a:pt x="994" y="1120"/>
                  <a:pt x="958" y="1138"/>
                </a:cubicBezTo>
                <a:cubicBezTo>
                  <a:pt x="919" y="1157"/>
                  <a:pt x="880" y="1166"/>
                  <a:pt x="838" y="1172"/>
                </a:cubicBezTo>
                <a:cubicBezTo>
                  <a:pt x="826" y="1180"/>
                  <a:pt x="810" y="1186"/>
                  <a:pt x="797" y="1192"/>
                </a:cubicBezTo>
                <a:cubicBezTo>
                  <a:pt x="749" y="1216"/>
                  <a:pt x="672" y="1229"/>
                  <a:pt x="617" y="1245"/>
                </a:cubicBezTo>
                <a:cubicBezTo>
                  <a:pt x="603" y="1286"/>
                  <a:pt x="547" y="1283"/>
                  <a:pt x="516" y="1299"/>
                </a:cubicBezTo>
                <a:cubicBezTo>
                  <a:pt x="494" y="1310"/>
                  <a:pt x="486" y="1325"/>
                  <a:pt x="463" y="1333"/>
                </a:cubicBezTo>
                <a:cubicBezTo>
                  <a:pt x="446" y="1349"/>
                  <a:pt x="431" y="1352"/>
                  <a:pt x="409" y="1359"/>
                </a:cubicBezTo>
                <a:cubicBezTo>
                  <a:pt x="399" y="1370"/>
                  <a:pt x="382" y="1394"/>
                  <a:pt x="369" y="1400"/>
                </a:cubicBezTo>
                <a:cubicBezTo>
                  <a:pt x="345" y="1412"/>
                  <a:pt x="325" y="1408"/>
                  <a:pt x="302" y="1426"/>
                </a:cubicBezTo>
                <a:cubicBezTo>
                  <a:pt x="266" y="1455"/>
                  <a:pt x="311" y="1424"/>
                  <a:pt x="275" y="1460"/>
                </a:cubicBezTo>
                <a:cubicBezTo>
                  <a:pt x="269" y="1466"/>
                  <a:pt x="261" y="1468"/>
                  <a:pt x="255" y="1473"/>
                </a:cubicBezTo>
                <a:cubicBezTo>
                  <a:pt x="221" y="1501"/>
                  <a:pt x="213" y="1537"/>
                  <a:pt x="181" y="1567"/>
                </a:cubicBezTo>
                <a:cubicBezTo>
                  <a:pt x="161" y="1624"/>
                  <a:pt x="171" y="1533"/>
                  <a:pt x="148" y="1627"/>
                </a:cubicBezTo>
                <a:cubicBezTo>
                  <a:pt x="140" y="1658"/>
                  <a:pt x="121" y="1679"/>
                  <a:pt x="114" y="1708"/>
                </a:cubicBezTo>
                <a:cubicBezTo>
                  <a:pt x="105" y="1744"/>
                  <a:pt x="101" y="1777"/>
                  <a:pt x="81" y="1808"/>
                </a:cubicBezTo>
                <a:cubicBezTo>
                  <a:pt x="75" y="1838"/>
                  <a:pt x="64" y="1854"/>
                  <a:pt x="54" y="1882"/>
                </a:cubicBezTo>
                <a:cubicBezTo>
                  <a:pt x="49" y="1916"/>
                  <a:pt x="45" y="1949"/>
                  <a:pt x="34" y="1982"/>
                </a:cubicBezTo>
                <a:cubicBezTo>
                  <a:pt x="26" y="2105"/>
                  <a:pt x="65" y="2096"/>
                  <a:pt x="0" y="2096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156" name="图片 6155" descr="蚂蚁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3224" y="1812364"/>
            <a:ext cx="539497" cy="7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图片 6156" descr="蚂蚁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693" y="5052448"/>
            <a:ext cx="539496" cy="7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文本框 6163"/>
          <p:cNvSpPr txBox="1">
            <a:spLocks noChangeArrowheads="1"/>
          </p:cNvSpPr>
          <p:nvPr/>
        </p:nvSpPr>
        <p:spPr bwMode="auto">
          <a:xfrm>
            <a:off x="613475" y="1179743"/>
            <a:ext cx="62485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哪只蚂蚁爬出路线的长度是树叶的周长？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4182901" y="2804074"/>
            <a:ext cx="1449805" cy="234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任意多边形 2"/>
          <p:cNvSpPr/>
          <p:nvPr/>
        </p:nvSpPr>
        <p:spPr bwMode="auto">
          <a:xfrm>
            <a:off x="4227251" y="2837617"/>
            <a:ext cx="1310205" cy="2265594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4270151" y="2837617"/>
            <a:ext cx="1362555" cy="2265594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蚂蚁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9512" y="1830072"/>
            <a:ext cx="606388" cy="84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蚂蚁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4794" y="5073420"/>
            <a:ext cx="684913" cy="9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6509772" y="2795779"/>
            <a:ext cx="1254947" cy="20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任意多边形 8"/>
          <p:cNvSpPr/>
          <p:nvPr/>
        </p:nvSpPr>
        <p:spPr bwMode="auto">
          <a:xfrm>
            <a:off x="6526369" y="2831574"/>
            <a:ext cx="1158973" cy="1957312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599274" y="2840955"/>
            <a:ext cx="1174968" cy="1938406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6920451" y="2768867"/>
            <a:ext cx="764893" cy="476968"/>
          </a:xfrm>
          <a:custGeom>
            <a:avLst/>
            <a:gdLst>
              <a:gd name="T0" fmla="*/ 0 w 1001"/>
              <a:gd name="T1" fmla="*/ 0 h 624"/>
              <a:gd name="T2" fmla="*/ 1001 w 1001"/>
              <a:gd name="T3" fmla="*/ 624 h 624"/>
            </a:gdLst>
            <a:ahLst/>
            <a:cxnLst>
              <a:cxn ang="0">
                <a:pos x="1001" y="0"/>
              </a:cxn>
              <a:cxn ang="0">
                <a:pos x="947" y="27"/>
              </a:cxn>
              <a:cxn ang="0">
                <a:pos x="880" y="60"/>
              </a:cxn>
              <a:cxn ang="0">
                <a:pos x="833" y="94"/>
              </a:cxn>
              <a:cxn ang="0">
                <a:pos x="713" y="114"/>
              </a:cxn>
              <a:cxn ang="0">
                <a:pos x="626" y="154"/>
              </a:cxn>
              <a:cxn ang="0">
                <a:pos x="552" y="221"/>
              </a:cxn>
              <a:cxn ang="0">
                <a:pos x="445" y="261"/>
              </a:cxn>
              <a:cxn ang="0">
                <a:pos x="385" y="362"/>
              </a:cxn>
              <a:cxn ang="0">
                <a:pos x="257" y="469"/>
              </a:cxn>
              <a:cxn ang="0">
                <a:pos x="117" y="543"/>
              </a:cxn>
              <a:cxn ang="0">
                <a:pos x="90" y="563"/>
              </a:cxn>
              <a:cxn ang="0">
                <a:pos x="70" y="569"/>
              </a:cxn>
              <a:cxn ang="0">
                <a:pos x="43" y="603"/>
              </a:cxn>
              <a:cxn ang="0">
                <a:pos x="10" y="616"/>
              </a:cxn>
            </a:cxnLst>
            <a:rect l="T0" t="T1" r="T2" b="T3"/>
            <a:pathLst>
              <a:path w="1001" h="624">
                <a:moveTo>
                  <a:pt x="1001" y="0"/>
                </a:moveTo>
                <a:cubicBezTo>
                  <a:pt x="977" y="9"/>
                  <a:pt x="972" y="20"/>
                  <a:pt x="947" y="27"/>
                </a:cubicBezTo>
                <a:cubicBezTo>
                  <a:pt x="932" y="43"/>
                  <a:pt x="895" y="45"/>
                  <a:pt x="880" y="60"/>
                </a:cubicBezTo>
                <a:cubicBezTo>
                  <a:pt x="870" y="70"/>
                  <a:pt x="844" y="85"/>
                  <a:pt x="833" y="94"/>
                </a:cubicBezTo>
                <a:cubicBezTo>
                  <a:pt x="805" y="116"/>
                  <a:pt x="747" y="110"/>
                  <a:pt x="713" y="114"/>
                </a:cubicBezTo>
                <a:cubicBezTo>
                  <a:pt x="674" y="124"/>
                  <a:pt x="662" y="130"/>
                  <a:pt x="626" y="154"/>
                </a:cubicBezTo>
                <a:cubicBezTo>
                  <a:pt x="600" y="171"/>
                  <a:pt x="580" y="205"/>
                  <a:pt x="552" y="221"/>
                </a:cubicBezTo>
                <a:cubicBezTo>
                  <a:pt x="521" y="239"/>
                  <a:pt x="479" y="251"/>
                  <a:pt x="445" y="261"/>
                </a:cubicBezTo>
                <a:cubicBezTo>
                  <a:pt x="419" y="289"/>
                  <a:pt x="408" y="330"/>
                  <a:pt x="385" y="362"/>
                </a:cubicBezTo>
                <a:cubicBezTo>
                  <a:pt x="366" y="415"/>
                  <a:pt x="308" y="452"/>
                  <a:pt x="257" y="469"/>
                </a:cubicBezTo>
                <a:cubicBezTo>
                  <a:pt x="212" y="538"/>
                  <a:pt x="210" y="535"/>
                  <a:pt x="117" y="543"/>
                </a:cubicBezTo>
                <a:cubicBezTo>
                  <a:pt x="108" y="550"/>
                  <a:pt x="100" y="558"/>
                  <a:pt x="90" y="563"/>
                </a:cubicBezTo>
                <a:cubicBezTo>
                  <a:pt x="84" y="566"/>
                  <a:pt x="75" y="565"/>
                  <a:pt x="70" y="569"/>
                </a:cubicBezTo>
                <a:cubicBezTo>
                  <a:pt x="49" y="586"/>
                  <a:pt x="67" y="591"/>
                  <a:pt x="43" y="603"/>
                </a:cubicBezTo>
                <a:cubicBezTo>
                  <a:pt x="0" y="624"/>
                  <a:pt x="27" y="599"/>
                  <a:pt x="10" y="616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 descr="蚂蚁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9511" y="1895247"/>
            <a:ext cx="510413" cy="7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蚂蚁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2106" y="5025648"/>
            <a:ext cx="545312" cy="7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蚂蚁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9225" y="1835478"/>
            <a:ext cx="570034" cy="79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8601916" y="2819727"/>
            <a:ext cx="1374189" cy="22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任意多边形 15"/>
          <p:cNvSpPr/>
          <p:nvPr/>
        </p:nvSpPr>
        <p:spPr bwMode="auto">
          <a:xfrm>
            <a:off x="8627043" y="3113178"/>
            <a:ext cx="990288" cy="1894781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8688261" y="3094128"/>
            <a:ext cx="948118" cy="1894781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 descr="蚂蚁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5278" y="2149293"/>
            <a:ext cx="514775" cy="7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蚂蚁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6458" y="5085436"/>
            <a:ext cx="618022" cy="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3383224" y="2675779"/>
            <a:ext cx="132329" cy="1323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68635" y="2735323"/>
            <a:ext cx="132329" cy="1308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32389" y="2641887"/>
            <a:ext cx="132329" cy="1308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528315" y="3018439"/>
            <a:ext cx="132329" cy="1323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87 0.076252 C 0.013935 0.077288 0.011328 0.080142 0.007585 0.081563 C -0.004664 0.091409 -0.019749 0.094770 -0.034384 0.096589 C -0.040844 0.098530 -0.047083 0.098787 -0.053772 0.099307 C -0.060011 0.100729 -0.066250 0.102804 -0.072489 0.104617 C -0.074645 0.107207 -0.076121 0.109662 -0.078728 0.111738 C -0.083152 0.119894 -0.075436 0.106558 -0.084967 0.117953 C -0.085758 0.118859 -0.086327 0.120022 -0.087234 0.120672 C -0.088593 0.121706 -0.090520 0.121449 -0.091886 0.122355 C -0.095740 0.124817 -0.098125 0.126371 -0.101979 0.128571 C -0.106063 0.133230 -0.107198 0.139966 -0.112184 0.143720 C -0.114339 0.152138 -0.110936 0.139837 -0.114457 0.149033 C -0.114908 0.150197 -0.114457 0.151752 -0.115248 0.152529 C -0.116267 0.153436 -0.117861 0.153173 -0.119102 0.153436 C -0.122166 0.170654 -0.129313 0.186844 -0.132376 0.204063 C -0.132946 0.211704 -0.133168 0.219866 -0.135434 0.227115 C -0.138616 0.263371 -0.136800 0.262079 -0.136232 0.323978 C -0.136572 0.330707 -0.136342 0.350779 -0.143261 0.355959 C -0.144848 0.358678 -0.145534 0.361139 -0.147121 0.363858 C -0.149048 0.370336 -0.147801 0.367745 -0.150297 0.371885 C -0.150525 0.372663 -0.151427 0.376422 -0.151766 0.377200 C -0.152674 0.379013 -0.154948 0.382508 -0.154948 0.382636 C -0.155170 0.386782 -0.158573 0.407760 -0.152564 0.410087 C -0.147684 0.408147 -0.147912 0.410087 -0.147912 0.407367 " pathEditMode="relative" rAng="0" ptsTypes="fffffffffffffffffffffffA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81 -0.042563 C 0.021898 -0.066124 0.017773 -0.071185 0.025612 -0.082565 C 0.028091 -0.093796 0.023960 -0.076718 0.028400 -0.089048 C 0.029118 -0.091105 0.029327 -0.093482 0.029844 -0.095695 C 0.031288 -0.102177 0.030878 -0.108182 0.033351 -0.114036 C 0.034795 -0.124474 0.042224 -0.140759 0.048209 -0.146607 C 0.051305 -0.149612 0.054919 -0.151511 0.058116 -0.154203 C 0.066472 -0.161314 0.074210 -0.170803 0.082882 -0.176970 C 0.087215 -0.179976 0.091648 -0.180448 0.096396 -0.181240 C 0.099595 -0.183768 0.102792 -0.185031 0.106299 -0.186773 C 0.107950 -0.187566 0.108985 -0.190250 0.110530 -0.191043 C 0.112801 -0.192306 0.116825 -0.196419 0.116825 -0.196262 C 0.118892 -0.201166 0.123118 -0.204322 0.126732 -0.206221 C 0.130654 -0.210812 0.134779 -0.215867 0.138702 -0.220293 C 0.142000 -0.223934 0.145613 -0.225669 0.148609 -0.230102 C 0.149430 -0.231209 0.150053 -0.232315 0.150874 -0.233265 C 0.151498 -0.234051 0.152324 -0.234686 0.152942 -0.235478 C 0.154279 -0.237535 0.157172 -0.241961 0.157172 -0.241803 C 0.157994 -0.245595 0.160781 -0.251763 0.160781 -0.251606 C 0.162332 -0.260617 0.159855 -0.248286 0.163567 -0.259353 C 0.165321 -0.264415 0.165630 -0.267577 0.167693 -0.272318 C 0.169447 -0.279593 0.170689 -0.286554 0.174195 -0.291930 C 0.177190 -0.314383 0.175122 -0.341892 0.171307 -0.364511 C 0.170998 -0.367037 0.178426 -0.365296 0.178118 -0.367830 C 0.177393 -0.375262 0.189469 -0.390911 0.189469 -0.388384 " pathEditMode="relative" rAng="0" ptsTypes="fffffffffffffffffffffffff">
                                      <p:cBhvr>
                                        <p:cTn id="3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03 0.060709 C -0.035089 0.062827 -0.039249 0.070729 -0.044857 0.072971 C -0.049021 0.077220 -0.054224 0.075330 -0.059030 0.076512 C -0.062553 0.078397 -0.066155 0.078514 -0.069836 0.078988 C -0.073599 0.080990 -0.081766 0.081581 -0.081766 0.081698 C -0.085530 0.083231 -0.089376 0.083466 -0.093057 0.084883 C -0.095298 0.087241 -0.098023 0.090191 -0.099780 0.093493 C -0.101385 0.096203 -0.101146 0.098210 -0.103226 0.100212 C -0.104028 0.103753 -0.105305 0.102693 -0.107229 0.105288 C -0.107870 0.106112 -0.108188 0.107289 -0.108912 0.107763 C -0.110033 0.108589 -0.111154 0.108354 -0.112353 0.108589 C -0.114594 0.109765 -0.114917 0.111655 -0.116278 0.114482 C -0.117076 0.118024 -0.118201 0.121677 -0.120281 0.123802 C -0.123002 0.129695 -0.121803 0.127219 -0.123643 0.131469 C -0.124764 0.134179 -0.127005 0.136303 -0.128209 0.139014 C -0.129246 0.143497 -0.129887 0.147741 -0.131649 0.151750 C -0.132451 0.156585 -0.134855 0.161895 -0.136695 0.166138 C -0.137894 0.176165 -0.139176 0.184775 -0.140296 0.194796 C -0.140458 0.196095 -0.142699 0.204115 -0.143018 0.205414 C -0.143340 0.206942 -0.143018 0.208358 -0.143018 0.208598 C -0.143340 0.232538 -0.147984 0.240908 -0.148543 0.268390 C -0.148385 0.273223 -0.149506 0.287137 -0.149105 0.291855 C -0.149027 0.292798 -0.149746 0.303884 -0.149585 0.304826 C -0.148464 0.312968 -0.149585 0.312020 -0.149585 0.312142 C -0.149824 0.315912 -0.148865 0.319096 -0.150148 0.322638 C -0.150784 0.324288 -0.147984 0.326531 -0.147984 0.326647 C -0.149027 0.330891 -0.148146 0.324996 -0.150705 0.330657 C -0.151107 0.331599 -0.149267 0.333367 -0.149267 0.333485 C -0.150544 0.340561 -0.149027 0.333485 -0.150945 0.339385 C -0.151826 0.341978 -0.151988 0.345518 -0.152707 0.348580 C -0.152545 0.356014 -0.166077 0.370283 -0.161677 0.374410 " pathEditMode="relative" rAng="0" ptsTypes="fffffffffffffffffffffffffffffff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73 -0.072544 C 0.027784 -0.077282 0.026212 -0.090401 0.026824 -0.096112 C 0.027261 -0.099994 0.030661 -0.104853 0.032228 -0.108013 C 0.033624 -0.117611 0.032142 -0.133039 0.038855 -0.139231 C 0.040337 -0.142754 0.041296 -0.143242 0.044083 -0.144212 C 0.047834 -0.149559 0.050972 -0.159279 0.055416 -0.163650 C 0.056988 -0.165229 0.059514 -0.165350 0.061347 -0.166201 C 0.062567 -0.166688 0.063701 -0.167290 0.064922 -0.167900 C 0.065529 -0.168143 0.066750 -0.168749 0.066750 -0.168629 C 0.069541 -0.171421 0.073026 -0.172272 0.076255 -0.173851 C 0.083923 -0.177498 0.092209 -0.179681 0.099444 -0.184788 C 0.103015 -0.187339 0.106068 -0.191226 0.109552 -0.194138 C 0.111732 -0.195838 0.112957 -0.196205 0.115397 -0.197418 C 0.116005 -0.197659 0.117225 -0.198269 0.117225 -0.198148 C 0.118274 -0.199848 0.119058 -0.201915 0.120193 -0.203370 C 0.122020 -0.205799 0.126816 -0.208350 0.129171 -0.210054 C 0.130913 -0.211509 0.134489 -0.214306 0.134489 -0.214185 C 0.134836 -0.215157 0.135096 -0.216247 0.135619 -0.216855 C 0.136668 -0.218188 0.139194 -0.220255 0.139194 -0.220137 C 0.141202 -0.224386 0.143115 -0.228758 0.145124 -0.232888 C 0.146429 -0.238477 0.147479 -0.241998 0.149307 -0.247345 C 0.151577 -0.254026 0.150181 -0.257305 0.155844 -0.260103 C 0.158722 -0.271883 0.158115 -0.289374 0.152882 -0.300431 C 0.152269 -0.303832 0.151838 -0.307232 0.151139 -0.310512 C 0.150442 -0.318288 0.149046 -0.325700 0.148087 -0.333352 C 0.148523 -0.350478 0.157326 -0.383030 0.157326 -0.400039 " pathEditMode="relative" rAng="0" ptsTypes="ffffffffffffffffffffffffff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4 0.040356 C -0.035541 0.043708 -0.040470 0.046604 -0.044360 0.047945 C -0.045028 0.048504 -0.045596 0.049174 -0.046355 0.049508 C -0.047590 0.050177 -0.050245 0.051070 -0.050245 0.051184 C -0.058688 0.057993 -0.072726 0.057434 -0.082119 0.057993 C -0.087715 0.058996 -0.092556 0.059777 -0.098343 0.060226 C -0.100999 0.061229 -0.102042 0.062790 -0.104222 0.064802 C -0.107162 0.067478 -0.110577 0.069599 -0.113993 0.070939 C -0.114752 0.072390 -0.115037 0.074175 -0.115894 0.075515 C -0.118643 0.079643 -0.120637 0.080650 -0.124430 0.082434 C -0.125665 0.082995 -0.127183 0.083105 -0.128320 0.083996 C -0.129648 0.084999 -0.132211 0.087010 -0.132211 0.087121 C -0.135244 0.092368 -0.133441 0.090582 -0.136763 0.093148 C -0.138282 0.098394 -0.136195 0.092814 -0.139325 0.096943 C -0.140370 0.098283 -0.141981 0.101519 -0.141981 0.101635 C -0.142927 0.104869 -0.143118 0.108216 -0.143877 0.111567 C -0.144637 0.115024 -0.144353 0.112680 -0.145872 0.116143 C -0.147293 0.119489 -0.147959 0.122951 -0.149757 0.126075 C -0.151943 0.138352 -0.153932 0.150074 -0.158866 0.161234 C -0.158391 0.168044 -0.157822 0.174403 -0.156877 0.181212 C -0.157347 0.195720 -0.157445 0.203198 -0.160194 0.215589 C -0.159817 0.223624 -0.159910 0.234340 -0.157538 0.242374 C -0.157729 0.246618 -0.157347 0.255881 -0.159533 0.260792 C -0.160576 0.263247 -0.161997 0.264919 -0.162757 0.267600 C -0.163418 0.272848 -0.164462 0.277644 -0.166648 0.282221 C -0.167877 0.284790 -0.171008 0.288359 -0.171865 0.291372 C -0.173286 0.296285 -0.174330 0.300750 -0.175089 0.305885 C -0.174615 0.317042 -0.174615 0.318271 -0.173194 0.326532 C -0.169964 0.325750 -0.174046 0.342940 -0.172243 0.340596 " pathEditMode="relative" rAng="0" ptsTypes="fffffffffffffffffffffffffffff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38 -0.072469 C -0.010011 -0.076398 -0.011545 -0.076398 -0.012573 -0.080079 C -0.011545 -0.091373 -0.009191 -0.097264 -0.005503 -0.106962 C -0.001715 -0.116904 -0.006016 -0.108187 -0.002735 -0.114571 C -0.001715 -0.119359 -0.001408 -0.123161 0.000846 -0.127339 C 0.002693 -0.134089 0.003307 -0.136545 0.007815 -0.141455 C 0.013343 -0.147468 0.009862 -0.145627 0.014164 -0.147346 C 0.019079 -0.151397 0.023894 -0.155936 0.029635 -0.158268 C 0.030349 -0.158884 0.030963 -0.159495 0.031683 -0.159987 C 0.032396 -0.160353 0.033217 -0.160353 0.033830 -0.160846 C 0.034651 -0.161461 0.035064 -0.162687 0.035884 -0.163301 C 0.040699 -0.167108 0.035270 -0.160602 0.040185 -0.165878 C 0.042439 -0.168211 0.043974 -0.171525 0.046434 -0.173487 C 0.048175 -0.174961 0.050836 -0.175698 0.052784 -0.176802 C 0.059852 -0.181096 0.066715 -0.183429 0.074604 -0.184410 C 0.080652 -0.186256 0.083213 -0.189935 0.087921 -0.193621 C 0.088535 -0.194108 0.089355 -0.194108 0.089969 -0.194480 C 0.090689 -0.194968 0.091403 -0.195582 0.092123 -0.196197 C 0.094477 -0.200248 0.099398 -0.203191 0.103393 -0.204543 C 0.108102 -0.208346 0.113636 -0.210678 0.118144 -0.214730 C 0.122653 -0.218781 0.126954 -0.224179 0.130028 -0.229826 C 0.131255 -0.235716 0.132176 -0.241607 0.134944 -0.246646 C 0.136070 -0.252043 0.137504 -0.255480 0.139858 -0.260146 C 0.140064 -0.261248 0.140272 -0.262352 0.140579 -0.263460 C 0.140986 -0.265177 0.142012 -0.268613 0.142012 -0.268491 C 0.141399 -0.274876 0.140886 -0.281011 0.139145 -0.287025 C 0.138939 -0.292670 0.138838 -0.298317 0.138531 -0.303964 C 0.138425 -0.306170 0.137911 -0.308381 0.137811 -0.310594 C 0.137504 -0.315626 0.138017 -0.320901 0.137091 -0.325812 C 0.136784 -0.327773 0.134223 -0.330844 0.134223 -0.330721 C 0.130335 -0.347048 0.132382 -0.367054 0.137091 -0.383010 C 0.136277 -0.385836 0.149081 -0.403265 0.147647 -0.403265 " pathEditMode="relative" rAng="0" ptsTypes="ffffffffffffffffffffffffffffffff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84 0.061553 C -0.020863 0.065288 -0.024025 0.063724 -0.026645 0.065719 C -0.033582 0.071014 -0.037672 0.072663 -0.046229 0.073443 C -0.047539 0.075787 -0.048774 0.079086 -0.050932 0.080650 C -0.051394 0.080995 -0.052011 0.080908 -0.052548 0.081171 C -0.056327 0.082907 -0.059720 0.083773 -0.062571 0.087159 C -0.063344 0.089761 -0.066350 0.093927 -0.068433 0.095490 C -0.069432 0.098961 -0.071977 0.099742 -0.074215 0.101999 C -0.080845 0.108771 -0.074832 0.103649 -0.078993 0.106773 C -0.080072 0.107555 -0.080921 0.109030 -0.082155 0.109206 C -0.083852 0.109465 -0.086165 0.109723 -0.087937 0.110330 C -0.089016 0.110679 -0.091175 0.111549 -0.091175 0.111635 C -0.092178 0.112329 -0.093644 0.113372 -0.094336 0.114500 C -0.094643 0.115018 -0.094643 0.115715 -0.094878 0.116323 C -0.094954 0.116581 -0.095185 0.116754 -0.095340 0.116930 " pathEditMode="relative" rAng="0" ptsTypes="ffffffffffffff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16 0.051036 C 0.031484 0.053010 0.026999 0.060367 0.020952 0.062456 C 0.016461 0.066412 0.010851 0.064651 0.005669 0.065753 C 0.001870 0.067508 -0.002014 0.067616 -0.005983 0.068058 C -0.010040 0.069923 -0.018848 0.070473 -0.018848 0.070583 C -0.022905 0.072010 -0.027053 0.072229 -0.031022 0.073548 C -0.033438 0.075743 -0.036378 0.078491 -0.038272 0.081565 C -0.040003 0.084089 -0.039744 0.085959 -0.041987 0.087824 C -0.042852 0.091121 -0.044230 0.090134 -0.046303 0.092548 C -0.046995 0.093318 -0.047338 0.094413 -0.048119 0.094854 C -0.049327 0.095623 -0.050535 0.095405 -0.051828 0.095623 C -0.054246 0.096719 -0.054593 0.098478 -0.056061 0.101113 C -0.056921 0.104410 -0.058134 0.107811 -0.060377 0.109789 C -0.063311 0.115278 -0.062018 0.112973 -0.064002 0.116929 C -0.065211 0.119454 -0.067628 0.121432 -0.068925 0.123956 C -0.070045 0.128131 -0.070736 0.132083 -0.072636 0.135816 C -0.073501 0.140319 -0.076092 0.145262 -0.078076 0.149215 C -0.079369 0.158551 -0.080751 0.166570 -0.081960 0.175902 C -0.082134 0.177111 -0.084551 0.184579 -0.084894 0.185789 C -0.085242 0.187213 -0.084894 0.188532 -0.084894 0.188754 C -0.085242 0.211048 -0.090250 0.218843 -0.090852 0.244434 C -0.090682 0.248937 -0.091891 0.261892 -0.091459 0.266286 C -0.091374 0.267164 -0.092150 0.277487 -0.091976 0.278365 C -0.090767 0.285946 -0.091976 0.285064 -0.091976 0.285178 C -0.092234 0.288689 -0.091199 0.291654 -0.092582 0.294951 C -0.093269 0.296489 -0.090250 0.298576 -0.090250 0.298686 C -0.091374 0.302637 -0.090424 0.297148 -0.093184 0.302419 C -0.093617 0.303297 -0.091632 0.304943 -0.091632 0.305052 C -0.093010 0.311642 -0.091374 0.305052 -0.093442 0.310546 C -0.094393 0.312961 -0.094566 0.316258 -0.095343 0.319109 C -0.095168 0.326032 -0.109759 0.339321 -0.105015 0.343164 " pathEditMode="relative" rAng="0" ptsTypes="fffffffffffffffffffffffffffffff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618 -0.037858 C 0.028331 -0.041893 0.026992 -0.053065 0.027514 -0.057926 C 0.027886 -0.061234 0.030783 -0.065372 0.032118 -0.068062 C 0.033308 -0.076236 0.032045 -0.089374 0.037767 -0.094647 C 0.039029 -0.097645 0.039846 -0.098062 0.042221 -0.098888 C 0.045418 -0.103442 0.048092 -0.111718 0.051879 -0.115440 C 0.053218 -0.116786 0.055371 -0.116888 0.056932 -0.117612 C 0.057972 -0.118027 0.058939 -0.118542 0.059979 -0.119060 C 0.060497 -0.119266 0.061537 -0.119784 0.061537 -0.119681 C 0.063916 -0.122058 0.066885 -0.122783 0.069637 -0.124127 C 0.076170 -0.127234 0.083231 -0.129093 0.089397 -0.133440 C 0.092440 -0.135612 0.095041 -0.138924 0.098011 -0.141404 C 0.099869 -0.142852 0.100913 -0.143165 0.102992 -0.144197 C 0.103510 -0.144402 0.104550 -0.144922 0.104550 -0.144819 C 0.105443 -0.146266 0.106111 -0.148027 0.107079 -0.149265 C 0.108636 -0.151334 0.112723 -0.153506 0.114730 -0.154958 C 0.116214 -0.156196 0.119260 -0.158578 0.119260 -0.158475 C 0.119556 -0.159302 0.119778 -0.160232 0.120223 -0.160750 C 0.121118 -0.161884 0.123270 -0.163645 0.123270 -0.163543 C 0.124982 -0.167163 0.126613 -0.170886 0.128324 -0.174402 C 0.129436 -0.179161 0.130331 -0.182159 0.131888 -0.186713 C 0.133823 -0.192402 0.132632 -0.195195 0.137460 -0.197577 C 0.139912 -0.207610 0.139394 -0.222505 0.134935 -0.231920 C 0.134413 -0.234816 0.134045 -0.237711 0.133450 -0.240505 C 0.132855 -0.247128 0.131666 -0.253437 0.130848 -0.259954 C 0.131221 -0.274539 0.138722 -0.302260 0.138722 -0.316742 " pathEditMode="relative" rAng="0" ptsTypes="ffffffffffffffffffffffffff"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64" grpId="0"/>
      <p:bldP spid="3" grpId="0" animBg="1"/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7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5081599" y="1422497"/>
            <a:ext cx="1714110" cy="27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任意多边形 7170"/>
          <p:cNvSpPr/>
          <p:nvPr/>
        </p:nvSpPr>
        <p:spPr bwMode="auto">
          <a:xfrm>
            <a:off x="2602497" y="2490809"/>
            <a:ext cx="1581774" cy="2670677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任意多边形 7171"/>
          <p:cNvSpPr/>
          <p:nvPr/>
        </p:nvSpPr>
        <p:spPr bwMode="auto">
          <a:xfrm>
            <a:off x="2684844" y="2488285"/>
            <a:ext cx="1602614" cy="2644626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4" name="图片 7173" descr="蚂蚁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698" y="4914106"/>
            <a:ext cx="7096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图片 7174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57095" t="13358" r="7294" b="3236"/>
          <a:stretch>
            <a:fillRect/>
          </a:stretch>
        </p:blipFill>
        <p:spPr bwMode="auto">
          <a:xfrm>
            <a:off x="7410969" y="1683694"/>
            <a:ext cx="1923554" cy="281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文本框 7175"/>
          <p:cNvSpPr txBox="1">
            <a:spLocks noChangeArrowheads="1"/>
          </p:cNvSpPr>
          <p:nvPr/>
        </p:nvSpPr>
        <p:spPr bwMode="auto">
          <a:xfrm>
            <a:off x="3176307" y="4902078"/>
            <a:ext cx="7561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）一周的长度就是（         ）的周长。</a:t>
            </a:r>
          </a:p>
        </p:txBody>
      </p:sp>
      <p:sp>
        <p:nvSpPr>
          <p:cNvPr id="7177" name="文本框 7176"/>
          <p:cNvSpPr txBox="1">
            <a:spLocks noChangeArrowheads="1"/>
          </p:cNvSpPr>
          <p:nvPr/>
        </p:nvSpPr>
        <p:spPr bwMode="auto">
          <a:xfrm>
            <a:off x="3652941" y="4924513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树叶</a:t>
            </a:r>
          </a:p>
        </p:txBody>
      </p:sp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7242276" y="4913295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树叶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C 0.004 -0.00926 0.00087 -0.03426 0.00209 -0.04514 C 0.00296 -0.05254 0.00973 -0.0618 0.01285 -0.06782 C 0.01563 -0.08611 0.01268 -0.11551 0.02605 -0.12731 C 0.029 -0.13402 0.03091 -0.13495 0.03646 -0.1368 C 0.04393 -0.14699 0.05018 -0.16551 0.05903 -0.17384 C 0.06216 -0.17685 0.06719 -0.17708 0.07084 -0.1787 C 0.07327 -0.17963 0.07553 -0.18078 0.07796 -0.18194 C 0.07917 -0.1824 0.0816 -0.18356 0.0816 -0.18333 C 0.08716 -0.18865 0.0941 -0.19027 0.10053 -0.19328 C 0.1158 -0.20023 0.1323 -0.20439 0.14671 -0.21412 C 0.15382 -0.21898 0.1599 -0.22639 0.16684 -0.23194 C 0.17118 -0.23518 0.17362 -0.23588 0.17848 -0.23819 C 0.17969 -0.23865 0.18212 -0.23981 0.18212 -0.23958 C 0.18421 -0.24282 0.18577 -0.24676 0.18803 -0.24953 C 0.19167 -0.25416 0.20122 -0.25902 0.20591 -0.26227 C 0.20938 -0.26504 0.2165 -0.27037 0.2165 -0.27014 C 0.21719 -0.27199 0.21771 -0.27407 0.21875 -0.27523 C 0.22084 -0.27777 0.22587 -0.28171 0.22587 -0.28148 C 0.22987 -0.28958 0.23368 -0.29791 0.23768 -0.30578 C 0.24028 -0.31643 0.24237 -0.32314 0.24601 -0.33333 C 0.25053 -0.34606 0.24775 -0.35231 0.25903 -0.35764 C 0.26476 -0.38009 0.26355 -0.41342 0.25313 -0.43449 C 0.25191 -0.44097 0.25105 -0.44745 0.24966 -0.4537 C 0.24827 -0.46852 0.24549 -0.48264 0.24358 -0.49722 C 0.24445 -0.52986 0.26198 -0.59189 0.26198 -0.6243 " pathEditMode="relative" rAng="0" ptsTypes="ffffffffffffffffffffffffff">
                                      <p:cBhvr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6" grpId="0"/>
      <p:bldP spid="7177" grpId="0"/>
      <p:bldP spid="71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未命名"/>
          <p:cNvPicPr>
            <a:picLocks noChangeAspect="1"/>
          </p:cNvPicPr>
          <p:nvPr/>
        </p:nvPicPr>
        <p:blipFill>
          <a:blip r:embed="rId3"/>
          <a:srcRect r="13768" b="21643"/>
          <a:stretch>
            <a:fillRect/>
          </a:stretch>
        </p:blipFill>
        <p:spPr bwMode="auto">
          <a:xfrm>
            <a:off x="3680748" y="2048236"/>
            <a:ext cx="5031129" cy="37733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7107" name="Freeform 3"/>
          <p:cNvSpPr/>
          <p:nvPr/>
        </p:nvSpPr>
        <p:spPr bwMode="auto">
          <a:xfrm>
            <a:off x="4365118" y="3499023"/>
            <a:ext cx="3794310" cy="1730324"/>
          </a:xfrm>
          <a:custGeom>
            <a:avLst/>
            <a:gdLst>
              <a:gd name="T0" fmla="*/ 171450 w 4344"/>
              <a:gd name="T1" fmla="*/ 1588 h 1981"/>
              <a:gd name="T2" fmla="*/ 114300 w 4344"/>
              <a:gd name="T3" fmla="*/ 77787 h 1981"/>
              <a:gd name="T4" fmla="*/ 0 w 4344"/>
              <a:gd name="T5" fmla="*/ 592137 h 1981"/>
              <a:gd name="T6" fmla="*/ 114300 w 4344"/>
              <a:gd name="T7" fmla="*/ 1354137 h 1981"/>
              <a:gd name="T8" fmla="*/ 209550 w 4344"/>
              <a:gd name="T9" fmla="*/ 1525587 h 1981"/>
              <a:gd name="T10" fmla="*/ 285750 w 4344"/>
              <a:gd name="T11" fmla="*/ 1639888 h 1981"/>
              <a:gd name="T12" fmla="*/ 342900 w 4344"/>
              <a:gd name="T13" fmla="*/ 1697038 h 1981"/>
              <a:gd name="T14" fmla="*/ 419100 w 4344"/>
              <a:gd name="T15" fmla="*/ 1811338 h 1981"/>
              <a:gd name="T16" fmla="*/ 438150 w 4344"/>
              <a:gd name="T17" fmla="*/ 1868488 h 1981"/>
              <a:gd name="T18" fmla="*/ 590550 w 4344"/>
              <a:gd name="T19" fmla="*/ 2020887 h 1981"/>
              <a:gd name="T20" fmla="*/ 685800 w 4344"/>
              <a:gd name="T21" fmla="*/ 2097087 h 1981"/>
              <a:gd name="T22" fmla="*/ 723900 w 4344"/>
              <a:gd name="T23" fmla="*/ 2154237 h 1981"/>
              <a:gd name="T24" fmla="*/ 857250 w 4344"/>
              <a:gd name="T25" fmla="*/ 2230437 h 1981"/>
              <a:gd name="T26" fmla="*/ 971550 w 4344"/>
              <a:gd name="T27" fmla="*/ 2306637 h 1981"/>
              <a:gd name="T28" fmla="*/ 1028700 w 4344"/>
              <a:gd name="T29" fmla="*/ 2344737 h 1981"/>
              <a:gd name="T30" fmla="*/ 1123950 w 4344"/>
              <a:gd name="T31" fmla="*/ 2420937 h 1981"/>
              <a:gd name="T32" fmla="*/ 1447800 w 4344"/>
              <a:gd name="T33" fmla="*/ 2630487 h 1981"/>
              <a:gd name="T34" fmla="*/ 1562100 w 4344"/>
              <a:gd name="T35" fmla="*/ 2706687 h 1981"/>
              <a:gd name="T36" fmla="*/ 1676400 w 4344"/>
              <a:gd name="T37" fmla="*/ 2782887 h 1981"/>
              <a:gd name="T38" fmla="*/ 1981200 w 4344"/>
              <a:gd name="T39" fmla="*/ 2859087 h 1981"/>
              <a:gd name="T40" fmla="*/ 2266950 w 4344"/>
              <a:gd name="T41" fmla="*/ 2954337 h 1981"/>
              <a:gd name="T42" fmla="*/ 2628900 w 4344"/>
              <a:gd name="T43" fmla="*/ 3068637 h 1981"/>
              <a:gd name="T44" fmla="*/ 2381250 w 4344"/>
              <a:gd name="T45" fmla="*/ 3011487 h 1981"/>
              <a:gd name="T46" fmla="*/ 2838449 w 4344"/>
              <a:gd name="T47" fmla="*/ 3087687 h 1981"/>
              <a:gd name="T48" fmla="*/ 3505200 w 4344"/>
              <a:gd name="T49" fmla="*/ 3125787 h 1981"/>
              <a:gd name="T50" fmla="*/ 3924300 w 4344"/>
              <a:gd name="T51" fmla="*/ 3106737 h 1981"/>
              <a:gd name="T52" fmla="*/ 4267200 w 4344"/>
              <a:gd name="T53" fmla="*/ 3068637 h 1981"/>
              <a:gd name="T54" fmla="*/ 4895849 w 4344"/>
              <a:gd name="T55" fmla="*/ 2935287 h 1981"/>
              <a:gd name="T56" fmla="*/ 5372099 w 4344"/>
              <a:gd name="T57" fmla="*/ 2763837 h 1981"/>
              <a:gd name="T58" fmla="*/ 5562599 w 4344"/>
              <a:gd name="T59" fmla="*/ 2687637 h 1981"/>
              <a:gd name="T60" fmla="*/ 5695949 w 4344"/>
              <a:gd name="T61" fmla="*/ 2535237 h 1981"/>
              <a:gd name="T62" fmla="*/ 5714999 w 4344"/>
              <a:gd name="T63" fmla="*/ 2592387 h 1981"/>
              <a:gd name="T64" fmla="*/ 5829299 w 4344"/>
              <a:gd name="T65" fmla="*/ 2516187 h 1981"/>
              <a:gd name="T66" fmla="*/ 5924549 w 4344"/>
              <a:gd name="T67" fmla="*/ 2420937 h 1981"/>
              <a:gd name="T68" fmla="*/ 5962649 w 4344"/>
              <a:gd name="T69" fmla="*/ 2363787 h 1981"/>
              <a:gd name="T70" fmla="*/ 6153149 w 4344"/>
              <a:gd name="T71" fmla="*/ 2192337 h 1981"/>
              <a:gd name="T72" fmla="*/ 6229349 w 4344"/>
              <a:gd name="T73" fmla="*/ 2078037 h 1981"/>
              <a:gd name="T74" fmla="*/ 6343649 w 4344"/>
              <a:gd name="T75" fmla="*/ 2001837 h 1981"/>
              <a:gd name="T76" fmla="*/ 6381749 w 4344"/>
              <a:gd name="T77" fmla="*/ 1944687 h 1981"/>
              <a:gd name="T78" fmla="*/ 6438899 w 4344"/>
              <a:gd name="T79" fmla="*/ 1906588 h 1981"/>
              <a:gd name="T80" fmla="*/ 6515100 w 4344"/>
              <a:gd name="T81" fmla="*/ 1792288 h 1981"/>
              <a:gd name="T82" fmla="*/ 6743700 w 4344"/>
              <a:gd name="T83" fmla="*/ 1449387 h 1981"/>
              <a:gd name="T84" fmla="*/ 6838950 w 4344"/>
              <a:gd name="T85" fmla="*/ 1163637 h 1981"/>
              <a:gd name="T86" fmla="*/ 6858000 w 4344"/>
              <a:gd name="T87" fmla="*/ 1106487 h 1981"/>
              <a:gd name="T88" fmla="*/ 6877050 w 4344"/>
              <a:gd name="T89" fmla="*/ 1049337 h 1981"/>
              <a:gd name="T90" fmla="*/ 6896100 w 4344"/>
              <a:gd name="T91" fmla="*/ 630237 h 198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344"/>
              <a:gd name="T139" fmla="*/ 0 h 1981"/>
              <a:gd name="T140" fmla="*/ 4344 w 4344"/>
              <a:gd name="T141" fmla="*/ 1981 h 198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344" h="1981">
                <a:moveTo>
                  <a:pt x="108" y="1"/>
                </a:moveTo>
                <a:cubicBezTo>
                  <a:pt x="72" y="73"/>
                  <a:pt x="88" y="0"/>
                  <a:pt x="72" y="49"/>
                </a:cubicBezTo>
                <a:cubicBezTo>
                  <a:pt x="55" y="95"/>
                  <a:pt x="0" y="239"/>
                  <a:pt x="0" y="373"/>
                </a:cubicBezTo>
                <a:cubicBezTo>
                  <a:pt x="0" y="507"/>
                  <a:pt x="50" y="755"/>
                  <a:pt x="72" y="853"/>
                </a:cubicBezTo>
                <a:cubicBezTo>
                  <a:pt x="73" y="893"/>
                  <a:pt x="132" y="961"/>
                  <a:pt x="132" y="961"/>
                </a:cubicBezTo>
                <a:cubicBezTo>
                  <a:pt x="148" y="985"/>
                  <a:pt x="160" y="1013"/>
                  <a:pt x="180" y="1033"/>
                </a:cubicBezTo>
                <a:cubicBezTo>
                  <a:pt x="192" y="1045"/>
                  <a:pt x="206" y="1056"/>
                  <a:pt x="216" y="1069"/>
                </a:cubicBezTo>
                <a:cubicBezTo>
                  <a:pt x="234" y="1092"/>
                  <a:pt x="255" y="1114"/>
                  <a:pt x="264" y="1141"/>
                </a:cubicBezTo>
                <a:cubicBezTo>
                  <a:pt x="268" y="1153"/>
                  <a:pt x="269" y="1166"/>
                  <a:pt x="276" y="1177"/>
                </a:cubicBezTo>
                <a:cubicBezTo>
                  <a:pt x="299" y="1212"/>
                  <a:pt x="337" y="1250"/>
                  <a:pt x="372" y="1273"/>
                </a:cubicBezTo>
                <a:cubicBezTo>
                  <a:pt x="441" y="1376"/>
                  <a:pt x="349" y="1255"/>
                  <a:pt x="432" y="1321"/>
                </a:cubicBezTo>
                <a:cubicBezTo>
                  <a:pt x="443" y="1330"/>
                  <a:pt x="446" y="1347"/>
                  <a:pt x="456" y="1357"/>
                </a:cubicBezTo>
                <a:cubicBezTo>
                  <a:pt x="477" y="1378"/>
                  <a:pt x="516" y="1391"/>
                  <a:pt x="540" y="1405"/>
                </a:cubicBezTo>
                <a:cubicBezTo>
                  <a:pt x="565" y="1420"/>
                  <a:pt x="588" y="1437"/>
                  <a:pt x="612" y="1453"/>
                </a:cubicBezTo>
                <a:cubicBezTo>
                  <a:pt x="624" y="1461"/>
                  <a:pt x="648" y="1477"/>
                  <a:pt x="648" y="1477"/>
                </a:cubicBezTo>
                <a:cubicBezTo>
                  <a:pt x="694" y="1545"/>
                  <a:pt x="646" y="1489"/>
                  <a:pt x="708" y="1525"/>
                </a:cubicBezTo>
                <a:cubicBezTo>
                  <a:pt x="779" y="1566"/>
                  <a:pt x="833" y="1631"/>
                  <a:pt x="912" y="1657"/>
                </a:cubicBezTo>
                <a:cubicBezTo>
                  <a:pt x="992" y="1737"/>
                  <a:pt x="906" y="1662"/>
                  <a:pt x="984" y="1705"/>
                </a:cubicBezTo>
                <a:cubicBezTo>
                  <a:pt x="1009" y="1719"/>
                  <a:pt x="1029" y="1744"/>
                  <a:pt x="1056" y="1753"/>
                </a:cubicBezTo>
                <a:cubicBezTo>
                  <a:pt x="1120" y="1774"/>
                  <a:pt x="1183" y="1785"/>
                  <a:pt x="1248" y="1801"/>
                </a:cubicBezTo>
                <a:cubicBezTo>
                  <a:pt x="1301" y="1814"/>
                  <a:pt x="1374" y="1851"/>
                  <a:pt x="1428" y="1861"/>
                </a:cubicBezTo>
                <a:cubicBezTo>
                  <a:pt x="1504" y="1878"/>
                  <a:pt x="1602" y="1925"/>
                  <a:pt x="1656" y="1933"/>
                </a:cubicBezTo>
                <a:cubicBezTo>
                  <a:pt x="1668" y="1939"/>
                  <a:pt x="1478" y="1895"/>
                  <a:pt x="1500" y="1897"/>
                </a:cubicBezTo>
                <a:cubicBezTo>
                  <a:pt x="1752" y="1981"/>
                  <a:pt x="1775" y="1945"/>
                  <a:pt x="1788" y="1945"/>
                </a:cubicBezTo>
                <a:cubicBezTo>
                  <a:pt x="1864" y="1947"/>
                  <a:pt x="2058" y="1971"/>
                  <a:pt x="2208" y="1969"/>
                </a:cubicBezTo>
                <a:cubicBezTo>
                  <a:pt x="2322" y="1971"/>
                  <a:pt x="2392" y="1963"/>
                  <a:pt x="2472" y="1957"/>
                </a:cubicBezTo>
                <a:cubicBezTo>
                  <a:pt x="2552" y="1951"/>
                  <a:pt x="2586" y="1951"/>
                  <a:pt x="2688" y="1933"/>
                </a:cubicBezTo>
                <a:cubicBezTo>
                  <a:pt x="2790" y="1915"/>
                  <a:pt x="2968" y="1881"/>
                  <a:pt x="3084" y="1849"/>
                </a:cubicBezTo>
                <a:cubicBezTo>
                  <a:pt x="3234" y="1846"/>
                  <a:pt x="3253" y="1785"/>
                  <a:pt x="3384" y="1741"/>
                </a:cubicBezTo>
                <a:cubicBezTo>
                  <a:pt x="3396" y="1729"/>
                  <a:pt x="3489" y="1701"/>
                  <a:pt x="3504" y="1693"/>
                </a:cubicBezTo>
                <a:cubicBezTo>
                  <a:pt x="3526" y="1681"/>
                  <a:pt x="3588" y="1597"/>
                  <a:pt x="3588" y="1597"/>
                </a:cubicBezTo>
                <a:cubicBezTo>
                  <a:pt x="3596" y="1585"/>
                  <a:pt x="3589" y="1642"/>
                  <a:pt x="3600" y="1633"/>
                </a:cubicBezTo>
                <a:cubicBezTo>
                  <a:pt x="3622" y="1614"/>
                  <a:pt x="3672" y="1585"/>
                  <a:pt x="3672" y="1585"/>
                </a:cubicBezTo>
                <a:cubicBezTo>
                  <a:pt x="3736" y="1489"/>
                  <a:pt x="3652" y="1605"/>
                  <a:pt x="3732" y="1525"/>
                </a:cubicBezTo>
                <a:cubicBezTo>
                  <a:pt x="3742" y="1515"/>
                  <a:pt x="3746" y="1500"/>
                  <a:pt x="3756" y="1489"/>
                </a:cubicBezTo>
                <a:cubicBezTo>
                  <a:pt x="3790" y="1451"/>
                  <a:pt x="3840" y="1417"/>
                  <a:pt x="3876" y="1381"/>
                </a:cubicBezTo>
                <a:cubicBezTo>
                  <a:pt x="3936" y="1321"/>
                  <a:pt x="3900" y="1330"/>
                  <a:pt x="3924" y="1309"/>
                </a:cubicBezTo>
                <a:cubicBezTo>
                  <a:pt x="3946" y="1290"/>
                  <a:pt x="3996" y="1261"/>
                  <a:pt x="3996" y="1261"/>
                </a:cubicBezTo>
                <a:cubicBezTo>
                  <a:pt x="4004" y="1249"/>
                  <a:pt x="4010" y="1235"/>
                  <a:pt x="4020" y="1225"/>
                </a:cubicBezTo>
                <a:cubicBezTo>
                  <a:pt x="4030" y="1215"/>
                  <a:pt x="4047" y="1212"/>
                  <a:pt x="4056" y="1201"/>
                </a:cubicBezTo>
                <a:cubicBezTo>
                  <a:pt x="4075" y="1179"/>
                  <a:pt x="4084" y="1149"/>
                  <a:pt x="4104" y="1129"/>
                </a:cubicBezTo>
                <a:cubicBezTo>
                  <a:pt x="4175" y="1058"/>
                  <a:pt x="4216" y="1008"/>
                  <a:pt x="4248" y="913"/>
                </a:cubicBezTo>
                <a:cubicBezTo>
                  <a:pt x="4268" y="853"/>
                  <a:pt x="4288" y="793"/>
                  <a:pt x="4308" y="733"/>
                </a:cubicBezTo>
                <a:cubicBezTo>
                  <a:pt x="4312" y="721"/>
                  <a:pt x="4316" y="709"/>
                  <a:pt x="4320" y="697"/>
                </a:cubicBezTo>
                <a:cubicBezTo>
                  <a:pt x="4324" y="685"/>
                  <a:pt x="4332" y="661"/>
                  <a:pt x="4332" y="661"/>
                </a:cubicBezTo>
                <a:cubicBezTo>
                  <a:pt x="4336" y="573"/>
                  <a:pt x="4344" y="397"/>
                  <a:pt x="4344" y="397"/>
                </a:cubicBezTo>
              </a:path>
            </a:pathLst>
          </a:custGeom>
          <a:noFill/>
          <a:ln w="101600" cap="flat" cmpd="sng">
            <a:solidFill>
              <a:srgbClr val="F9051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108" name="Freeform 4"/>
          <p:cNvSpPr/>
          <p:nvPr/>
        </p:nvSpPr>
        <p:spPr bwMode="auto">
          <a:xfrm>
            <a:off x="4449844" y="2915195"/>
            <a:ext cx="3709584" cy="905777"/>
          </a:xfrm>
          <a:custGeom>
            <a:avLst/>
            <a:gdLst>
              <a:gd name="T0" fmla="*/ 6742112 w 4247"/>
              <a:gd name="T1" fmla="*/ 1646237 h 1037"/>
              <a:gd name="T2" fmla="*/ 6646862 w 4247"/>
              <a:gd name="T3" fmla="*/ 1303337 h 1037"/>
              <a:gd name="T4" fmla="*/ 6513512 w 4247"/>
              <a:gd name="T5" fmla="*/ 1093787 h 1037"/>
              <a:gd name="T6" fmla="*/ 6380161 w 4247"/>
              <a:gd name="T7" fmla="*/ 903287 h 1037"/>
              <a:gd name="T8" fmla="*/ 6170611 w 4247"/>
              <a:gd name="T9" fmla="*/ 769937 h 1037"/>
              <a:gd name="T10" fmla="*/ 5905498 w 4247"/>
              <a:gd name="T11" fmla="*/ 609600 h 1037"/>
              <a:gd name="T12" fmla="*/ 5770561 w 4247"/>
              <a:gd name="T13" fmla="*/ 579437 h 1037"/>
              <a:gd name="T14" fmla="*/ 5656261 w 4247"/>
              <a:gd name="T15" fmla="*/ 541337 h 1037"/>
              <a:gd name="T16" fmla="*/ 5410199 w 4247"/>
              <a:gd name="T17" fmla="*/ 476250 h 1037"/>
              <a:gd name="T18" fmla="*/ 5237161 w 4247"/>
              <a:gd name="T19" fmla="*/ 452437 h 1037"/>
              <a:gd name="T20" fmla="*/ 5029199 w 4247"/>
              <a:gd name="T21" fmla="*/ 495300 h 1037"/>
              <a:gd name="T22" fmla="*/ 4876799 w 4247"/>
              <a:gd name="T23" fmla="*/ 552450 h 1037"/>
              <a:gd name="T24" fmla="*/ 4705349 w 4247"/>
              <a:gd name="T25" fmla="*/ 590550 h 1037"/>
              <a:gd name="T26" fmla="*/ 4476749 w 4247"/>
              <a:gd name="T27" fmla="*/ 685800 h 1037"/>
              <a:gd name="T28" fmla="*/ 4267199 w 4247"/>
              <a:gd name="T29" fmla="*/ 781050 h 1037"/>
              <a:gd name="T30" fmla="*/ 4037012 w 4247"/>
              <a:gd name="T31" fmla="*/ 865187 h 1037"/>
              <a:gd name="T32" fmla="*/ 3865562 w 4247"/>
              <a:gd name="T33" fmla="*/ 884237 h 1037"/>
              <a:gd name="T34" fmla="*/ 3732212 w 4247"/>
              <a:gd name="T35" fmla="*/ 922337 h 1037"/>
              <a:gd name="T36" fmla="*/ 3541712 w 4247"/>
              <a:gd name="T37" fmla="*/ 941387 h 1037"/>
              <a:gd name="T38" fmla="*/ 3198812 w 4247"/>
              <a:gd name="T39" fmla="*/ 846137 h 1037"/>
              <a:gd name="T40" fmla="*/ 2989262 w 4247"/>
              <a:gd name="T41" fmla="*/ 693737 h 1037"/>
              <a:gd name="T42" fmla="*/ 2722562 w 4247"/>
              <a:gd name="T43" fmla="*/ 465137 h 1037"/>
              <a:gd name="T44" fmla="*/ 2551112 w 4247"/>
              <a:gd name="T45" fmla="*/ 331787 h 1037"/>
              <a:gd name="T46" fmla="*/ 2303462 w 4247"/>
              <a:gd name="T47" fmla="*/ 255587 h 1037"/>
              <a:gd name="T48" fmla="*/ 2114550 w 4247"/>
              <a:gd name="T49" fmla="*/ 133350 h 1037"/>
              <a:gd name="T50" fmla="*/ 1828800 w 4247"/>
              <a:gd name="T51" fmla="*/ 76200 h 1037"/>
              <a:gd name="T52" fmla="*/ 1524000 w 4247"/>
              <a:gd name="T53" fmla="*/ 38100 h 1037"/>
              <a:gd name="T54" fmla="*/ 1008062 w 4247"/>
              <a:gd name="T55" fmla="*/ 141287 h 1037"/>
              <a:gd name="T56" fmla="*/ 893762 w 4247"/>
              <a:gd name="T57" fmla="*/ 217487 h 1037"/>
              <a:gd name="T58" fmla="*/ 722312 w 4247"/>
              <a:gd name="T59" fmla="*/ 261937 h 1037"/>
              <a:gd name="T60" fmla="*/ 588962 w 4247"/>
              <a:gd name="T61" fmla="*/ 369887 h 1037"/>
              <a:gd name="T62" fmla="*/ 436562 w 4247"/>
              <a:gd name="T63" fmla="*/ 503237 h 1037"/>
              <a:gd name="T64" fmla="*/ 360362 w 4247"/>
              <a:gd name="T65" fmla="*/ 579437 h 1037"/>
              <a:gd name="T66" fmla="*/ 227012 w 4247"/>
              <a:gd name="T67" fmla="*/ 693737 h 1037"/>
              <a:gd name="T68" fmla="*/ 207962 w 4247"/>
              <a:gd name="T69" fmla="*/ 750887 h 1037"/>
              <a:gd name="T70" fmla="*/ 131762 w 4247"/>
              <a:gd name="T71" fmla="*/ 865187 h 1037"/>
              <a:gd name="T72" fmla="*/ 0 w 4247"/>
              <a:gd name="T73" fmla="*/ 1028700 h 10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47"/>
              <a:gd name="T112" fmla="*/ 0 h 1037"/>
              <a:gd name="T113" fmla="*/ 4247 w 4247"/>
              <a:gd name="T114" fmla="*/ 1037 h 10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47" h="1037">
                <a:moveTo>
                  <a:pt x="4247" y="1037"/>
                </a:moveTo>
                <a:cubicBezTo>
                  <a:pt x="4220" y="956"/>
                  <a:pt x="4224" y="896"/>
                  <a:pt x="4187" y="821"/>
                </a:cubicBezTo>
                <a:cubicBezTo>
                  <a:pt x="4174" y="794"/>
                  <a:pt x="4120" y="711"/>
                  <a:pt x="4103" y="689"/>
                </a:cubicBezTo>
                <a:cubicBezTo>
                  <a:pt x="4072" y="649"/>
                  <a:pt x="4050" y="610"/>
                  <a:pt x="4019" y="569"/>
                </a:cubicBezTo>
                <a:cubicBezTo>
                  <a:pt x="3988" y="528"/>
                  <a:pt x="3930" y="514"/>
                  <a:pt x="3887" y="485"/>
                </a:cubicBezTo>
                <a:cubicBezTo>
                  <a:pt x="3817" y="438"/>
                  <a:pt x="3798" y="413"/>
                  <a:pt x="3720" y="384"/>
                </a:cubicBezTo>
                <a:cubicBezTo>
                  <a:pt x="3703" y="378"/>
                  <a:pt x="3652" y="372"/>
                  <a:pt x="3635" y="365"/>
                </a:cubicBezTo>
                <a:cubicBezTo>
                  <a:pt x="3612" y="356"/>
                  <a:pt x="3563" y="341"/>
                  <a:pt x="3563" y="341"/>
                </a:cubicBezTo>
                <a:cubicBezTo>
                  <a:pt x="3525" y="335"/>
                  <a:pt x="3452" y="302"/>
                  <a:pt x="3408" y="300"/>
                </a:cubicBezTo>
                <a:cubicBezTo>
                  <a:pt x="3364" y="291"/>
                  <a:pt x="3339" y="283"/>
                  <a:pt x="3299" y="285"/>
                </a:cubicBezTo>
                <a:cubicBezTo>
                  <a:pt x="3259" y="287"/>
                  <a:pt x="3206" y="302"/>
                  <a:pt x="3168" y="312"/>
                </a:cubicBezTo>
                <a:cubicBezTo>
                  <a:pt x="3130" y="322"/>
                  <a:pt x="3106" y="338"/>
                  <a:pt x="3072" y="348"/>
                </a:cubicBezTo>
                <a:cubicBezTo>
                  <a:pt x="3014" y="350"/>
                  <a:pt x="3016" y="363"/>
                  <a:pt x="2964" y="372"/>
                </a:cubicBezTo>
                <a:cubicBezTo>
                  <a:pt x="2932" y="381"/>
                  <a:pt x="2866" y="416"/>
                  <a:pt x="2820" y="432"/>
                </a:cubicBezTo>
                <a:cubicBezTo>
                  <a:pt x="2774" y="452"/>
                  <a:pt x="2734" y="473"/>
                  <a:pt x="2688" y="492"/>
                </a:cubicBezTo>
                <a:cubicBezTo>
                  <a:pt x="2626" y="513"/>
                  <a:pt x="2608" y="534"/>
                  <a:pt x="2543" y="545"/>
                </a:cubicBezTo>
                <a:cubicBezTo>
                  <a:pt x="2527" y="548"/>
                  <a:pt x="2451" y="552"/>
                  <a:pt x="2435" y="557"/>
                </a:cubicBezTo>
                <a:cubicBezTo>
                  <a:pt x="2411" y="564"/>
                  <a:pt x="2351" y="581"/>
                  <a:pt x="2351" y="581"/>
                </a:cubicBezTo>
                <a:cubicBezTo>
                  <a:pt x="2351" y="581"/>
                  <a:pt x="2287" y="601"/>
                  <a:pt x="2231" y="593"/>
                </a:cubicBezTo>
                <a:cubicBezTo>
                  <a:pt x="2175" y="585"/>
                  <a:pt x="2073" y="559"/>
                  <a:pt x="2015" y="533"/>
                </a:cubicBezTo>
                <a:cubicBezTo>
                  <a:pt x="1957" y="507"/>
                  <a:pt x="1933" y="477"/>
                  <a:pt x="1883" y="437"/>
                </a:cubicBezTo>
                <a:cubicBezTo>
                  <a:pt x="1799" y="389"/>
                  <a:pt x="1779" y="347"/>
                  <a:pt x="1715" y="293"/>
                </a:cubicBezTo>
                <a:lnTo>
                  <a:pt x="1607" y="209"/>
                </a:lnTo>
                <a:cubicBezTo>
                  <a:pt x="1564" y="180"/>
                  <a:pt x="1499" y="179"/>
                  <a:pt x="1451" y="161"/>
                </a:cubicBezTo>
                <a:cubicBezTo>
                  <a:pt x="1410" y="146"/>
                  <a:pt x="1376" y="89"/>
                  <a:pt x="1332" y="84"/>
                </a:cubicBezTo>
                <a:cubicBezTo>
                  <a:pt x="1272" y="77"/>
                  <a:pt x="1212" y="52"/>
                  <a:pt x="1152" y="48"/>
                </a:cubicBezTo>
                <a:cubicBezTo>
                  <a:pt x="1104" y="0"/>
                  <a:pt x="1046" y="17"/>
                  <a:pt x="960" y="24"/>
                </a:cubicBezTo>
                <a:cubicBezTo>
                  <a:pt x="874" y="31"/>
                  <a:pt x="701" y="70"/>
                  <a:pt x="635" y="89"/>
                </a:cubicBezTo>
                <a:cubicBezTo>
                  <a:pt x="596" y="102"/>
                  <a:pt x="602" y="124"/>
                  <a:pt x="563" y="137"/>
                </a:cubicBezTo>
                <a:cubicBezTo>
                  <a:pt x="539" y="145"/>
                  <a:pt x="455" y="165"/>
                  <a:pt x="455" y="165"/>
                </a:cubicBezTo>
                <a:cubicBezTo>
                  <a:pt x="443" y="177"/>
                  <a:pt x="359" y="257"/>
                  <a:pt x="371" y="233"/>
                </a:cubicBezTo>
                <a:cubicBezTo>
                  <a:pt x="299" y="317"/>
                  <a:pt x="355" y="237"/>
                  <a:pt x="275" y="317"/>
                </a:cubicBezTo>
                <a:cubicBezTo>
                  <a:pt x="240" y="352"/>
                  <a:pt x="268" y="338"/>
                  <a:pt x="227" y="365"/>
                </a:cubicBezTo>
                <a:cubicBezTo>
                  <a:pt x="211" y="389"/>
                  <a:pt x="152" y="410"/>
                  <a:pt x="143" y="437"/>
                </a:cubicBezTo>
                <a:cubicBezTo>
                  <a:pt x="139" y="449"/>
                  <a:pt x="137" y="462"/>
                  <a:pt x="131" y="473"/>
                </a:cubicBezTo>
                <a:cubicBezTo>
                  <a:pt x="117" y="498"/>
                  <a:pt x="92" y="518"/>
                  <a:pt x="83" y="545"/>
                </a:cubicBezTo>
                <a:cubicBezTo>
                  <a:pt x="56" y="625"/>
                  <a:pt x="23" y="601"/>
                  <a:pt x="0" y="648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660400" y="1245532"/>
            <a:ext cx="48244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指一指：游泳池的周长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962100" y="1307558"/>
            <a:ext cx="2590800" cy="84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476699" y="1383758"/>
            <a:ext cx="86511" cy="3276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flipV="1">
            <a:off x="5031149" y="4661543"/>
            <a:ext cx="25146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rot="10800000" wrap="none" lIns="0" tIns="0" rIns="0" bIns="0"/>
          <a:lstStyle/>
          <a:p>
            <a:pPr>
              <a:spcBef>
                <a:spcPct val="50000"/>
              </a:spcBef>
            </a:pPr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962100" y="1417095"/>
            <a:ext cx="76200" cy="3276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855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0838" y="1420270"/>
            <a:ext cx="24685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60400" y="4979970"/>
            <a:ext cx="9467850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      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一周的长度就是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      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76069" y="5076986"/>
            <a:ext cx="17636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数学书封面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05072" y="5088561"/>
            <a:ext cx="17636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数学书封面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781201" y="5088561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周长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4101" grpId="0" animBg="1"/>
      <p:bldP spid="12294" grpId="0" animBg="1"/>
      <p:bldP spid="12297" grpId="0"/>
      <p:bldP spid="12298" grpId="0"/>
      <p:bldP spid="12299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84A34C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7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长方形和正方形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151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3359270" y="2149475"/>
            <a:ext cx="1498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任意多边形 24"/>
          <p:cNvSpPr/>
          <p:nvPr/>
        </p:nvSpPr>
        <p:spPr bwMode="auto">
          <a:xfrm>
            <a:off x="3394196" y="2205039"/>
            <a:ext cx="1381125" cy="2333625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 descr="蚂蚁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871" y="1514475"/>
            <a:ext cx="5889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蚂蚁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483" y="4637089"/>
            <a:ext cx="59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任意多边形 28"/>
          <p:cNvSpPr/>
          <p:nvPr/>
        </p:nvSpPr>
        <p:spPr bwMode="auto">
          <a:xfrm>
            <a:off x="3449759" y="2205039"/>
            <a:ext cx="1406525" cy="2333625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 l="11147" t="12500" r="56514" b="3589"/>
          <a:stretch>
            <a:fillRect/>
          </a:stretch>
        </p:blipFill>
        <p:spPr bwMode="auto">
          <a:xfrm>
            <a:off x="6365996" y="2335213"/>
            <a:ext cx="1584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任意多边形 32"/>
          <p:cNvSpPr/>
          <p:nvPr/>
        </p:nvSpPr>
        <p:spPr bwMode="auto">
          <a:xfrm>
            <a:off x="6423146" y="2376488"/>
            <a:ext cx="1431925" cy="2474912"/>
          </a:xfrm>
          <a:custGeom>
            <a:avLst/>
            <a:gdLst>
              <a:gd name="T0" fmla="*/ 0 w 1518"/>
              <a:gd name="T1" fmla="*/ 0 h 2563"/>
              <a:gd name="T2" fmla="*/ 1518 w 1518"/>
              <a:gd name="T3" fmla="*/ 2563 h 2563"/>
            </a:gdLst>
            <a:ahLst/>
            <a:cxnLst>
              <a:cxn ang="0">
                <a:pos x="1518" y="0"/>
              </a:cxn>
              <a:cxn ang="0">
                <a:pos x="1458" y="33"/>
              </a:cxn>
              <a:cxn ang="0">
                <a:pos x="1418" y="47"/>
              </a:cxn>
              <a:cxn ang="0">
                <a:pos x="1016" y="154"/>
              </a:cxn>
              <a:cxn ang="0">
                <a:pos x="1049" y="154"/>
              </a:cxn>
              <a:cxn ang="0">
                <a:pos x="868" y="174"/>
              </a:cxn>
              <a:cxn ang="0">
                <a:pos x="828" y="187"/>
              </a:cxn>
              <a:cxn ang="0">
                <a:pos x="761" y="201"/>
              </a:cxn>
              <a:cxn ang="0">
                <a:pos x="721" y="241"/>
              </a:cxn>
              <a:cxn ang="0">
                <a:pos x="701" y="261"/>
              </a:cxn>
              <a:cxn ang="0">
                <a:pos x="661" y="281"/>
              </a:cxn>
              <a:cxn ang="0">
                <a:pos x="627" y="315"/>
              </a:cxn>
              <a:cxn ang="0">
                <a:pos x="601" y="355"/>
              </a:cxn>
              <a:cxn ang="0">
                <a:pos x="547" y="368"/>
              </a:cxn>
              <a:cxn ang="0">
                <a:pos x="507" y="388"/>
              </a:cxn>
              <a:cxn ang="0">
                <a:pos x="467" y="402"/>
              </a:cxn>
              <a:cxn ang="0">
                <a:pos x="440" y="455"/>
              </a:cxn>
              <a:cxn ang="0">
                <a:pos x="380" y="522"/>
              </a:cxn>
              <a:cxn ang="0">
                <a:pos x="346" y="603"/>
              </a:cxn>
              <a:cxn ang="0">
                <a:pos x="319" y="643"/>
              </a:cxn>
              <a:cxn ang="0">
                <a:pos x="252" y="857"/>
              </a:cxn>
              <a:cxn ang="0">
                <a:pos x="226" y="951"/>
              </a:cxn>
              <a:cxn ang="0">
                <a:pos x="212" y="1004"/>
              </a:cxn>
              <a:cxn ang="0">
                <a:pos x="185" y="1152"/>
              </a:cxn>
              <a:cxn ang="0">
                <a:pos x="185" y="1232"/>
              </a:cxn>
              <a:cxn ang="0">
                <a:pos x="179" y="1962"/>
              </a:cxn>
              <a:cxn ang="0">
                <a:pos x="138" y="2029"/>
              </a:cxn>
              <a:cxn ang="0">
                <a:pos x="105" y="2130"/>
              </a:cxn>
              <a:cxn ang="0">
                <a:pos x="78" y="2183"/>
              </a:cxn>
              <a:cxn ang="0">
                <a:pos x="51" y="2244"/>
              </a:cxn>
              <a:cxn ang="0">
                <a:pos x="31" y="2277"/>
              </a:cxn>
              <a:cxn ang="0">
                <a:pos x="18" y="2317"/>
              </a:cxn>
              <a:cxn ang="0">
                <a:pos x="18" y="2552"/>
              </a:cxn>
              <a:cxn ang="0">
                <a:pos x="51" y="2545"/>
              </a:cxn>
            </a:cxnLst>
            <a:rect l="T0" t="T1" r="T2" b="T3"/>
            <a:pathLst>
              <a:path w="1518" h="2563">
                <a:moveTo>
                  <a:pt x="1518" y="0"/>
                </a:moveTo>
                <a:cubicBezTo>
                  <a:pt x="1496" y="8"/>
                  <a:pt x="1480" y="25"/>
                  <a:pt x="1458" y="33"/>
                </a:cubicBezTo>
                <a:cubicBezTo>
                  <a:pt x="1445" y="38"/>
                  <a:pt x="1418" y="47"/>
                  <a:pt x="1418" y="47"/>
                </a:cubicBezTo>
                <a:cubicBezTo>
                  <a:pt x="1325" y="134"/>
                  <a:pt x="1130" y="134"/>
                  <a:pt x="1016" y="154"/>
                </a:cubicBezTo>
                <a:cubicBezTo>
                  <a:pt x="1011" y="161"/>
                  <a:pt x="1057" y="152"/>
                  <a:pt x="1049" y="154"/>
                </a:cubicBezTo>
                <a:cubicBezTo>
                  <a:pt x="1014" y="165"/>
                  <a:pt x="901" y="171"/>
                  <a:pt x="868" y="174"/>
                </a:cubicBezTo>
                <a:cubicBezTo>
                  <a:pt x="857" y="178"/>
                  <a:pt x="839" y="184"/>
                  <a:pt x="828" y="187"/>
                </a:cubicBezTo>
                <a:cubicBezTo>
                  <a:pt x="806" y="192"/>
                  <a:pt x="761" y="201"/>
                  <a:pt x="761" y="201"/>
                </a:cubicBezTo>
                <a:cubicBezTo>
                  <a:pt x="748" y="214"/>
                  <a:pt x="734" y="228"/>
                  <a:pt x="721" y="241"/>
                </a:cubicBezTo>
                <a:cubicBezTo>
                  <a:pt x="714" y="248"/>
                  <a:pt x="710" y="258"/>
                  <a:pt x="701" y="261"/>
                </a:cubicBezTo>
                <a:cubicBezTo>
                  <a:pt x="683" y="267"/>
                  <a:pt x="676" y="268"/>
                  <a:pt x="661" y="281"/>
                </a:cubicBezTo>
                <a:cubicBezTo>
                  <a:pt x="649" y="292"/>
                  <a:pt x="636" y="302"/>
                  <a:pt x="627" y="315"/>
                </a:cubicBezTo>
                <a:cubicBezTo>
                  <a:pt x="618" y="328"/>
                  <a:pt x="616" y="350"/>
                  <a:pt x="601" y="355"/>
                </a:cubicBezTo>
                <a:cubicBezTo>
                  <a:pt x="569" y="366"/>
                  <a:pt x="587" y="361"/>
                  <a:pt x="547" y="368"/>
                </a:cubicBezTo>
                <a:cubicBezTo>
                  <a:pt x="518" y="388"/>
                  <a:pt x="537" y="378"/>
                  <a:pt x="507" y="388"/>
                </a:cubicBezTo>
                <a:cubicBezTo>
                  <a:pt x="494" y="392"/>
                  <a:pt x="467" y="402"/>
                  <a:pt x="467" y="402"/>
                </a:cubicBezTo>
                <a:cubicBezTo>
                  <a:pt x="448" y="420"/>
                  <a:pt x="453" y="434"/>
                  <a:pt x="440" y="455"/>
                </a:cubicBezTo>
                <a:cubicBezTo>
                  <a:pt x="424" y="481"/>
                  <a:pt x="406" y="505"/>
                  <a:pt x="380" y="522"/>
                </a:cubicBezTo>
                <a:cubicBezTo>
                  <a:pt x="362" y="548"/>
                  <a:pt x="361" y="576"/>
                  <a:pt x="346" y="603"/>
                </a:cubicBezTo>
                <a:cubicBezTo>
                  <a:pt x="338" y="617"/>
                  <a:pt x="319" y="643"/>
                  <a:pt x="319" y="643"/>
                </a:cubicBezTo>
                <a:cubicBezTo>
                  <a:pt x="301" y="701"/>
                  <a:pt x="284" y="812"/>
                  <a:pt x="252" y="857"/>
                </a:cubicBezTo>
                <a:cubicBezTo>
                  <a:pt x="242" y="889"/>
                  <a:pt x="233" y="919"/>
                  <a:pt x="226" y="951"/>
                </a:cubicBezTo>
                <a:cubicBezTo>
                  <a:pt x="222" y="969"/>
                  <a:pt x="212" y="1004"/>
                  <a:pt x="212" y="1004"/>
                </a:cubicBezTo>
                <a:cubicBezTo>
                  <a:pt x="207" y="1057"/>
                  <a:pt x="201" y="1102"/>
                  <a:pt x="185" y="1152"/>
                </a:cubicBezTo>
                <a:cubicBezTo>
                  <a:pt x="178" y="1172"/>
                  <a:pt x="185" y="1232"/>
                  <a:pt x="185" y="1232"/>
                </a:cubicBezTo>
                <a:cubicBezTo>
                  <a:pt x="181" y="1470"/>
                  <a:pt x="129" y="1728"/>
                  <a:pt x="179" y="1962"/>
                </a:cubicBezTo>
                <a:cubicBezTo>
                  <a:pt x="169" y="2010"/>
                  <a:pt x="163" y="1993"/>
                  <a:pt x="138" y="2029"/>
                </a:cubicBezTo>
                <a:cubicBezTo>
                  <a:pt x="133" y="2088"/>
                  <a:pt x="139" y="2094"/>
                  <a:pt x="105" y="2130"/>
                </a:cubicBezTo>
                <a:cubicBezTo>
                  <a:pt x="97" y="2152"/>
                  <a:pt x="95" y="2167"/>
                  <a:pt x="78" y="2183"/>
                </a:cubicBezTo>
                <a:cubicBezTo>
                  <a:pt x="70" y="2206"/>
                  <a:pt x="65" y="2223"/>
                  <a:pt x="51" y="2244"/>
                </a:cubicBezTo>
                <a:cubicBezTo>
                  <a:pt x="34" y="2300"/>
                  <a:pt x="58" y="2232"/>
                  <a:pt x="31" y="2277"/>
                </a:cubicBezTo>
                <a:cubicBezTo>
                  <a:pt x="24" y="2289"/>
                  <a:pt x="23" y="2304"/>
                  <a:pt x="18" y="2317"/>
                </a:cubicBezTo>
                <a:cubicBezTo>
                  <a:pt x="12" y="2389"/>
                  <a:pt x="0" y="2485"/>
                  <a:pt x="18" y="2552"/>
                </a:cubicBezTo>
                <a:cubicBezTo>
                  <a:pt x="21" y="2563"/>
                  <a:pt x="51" y="2545"/>
                  <a:pt x="51" y="254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6461246" y="2378076"/>
            <a:ext cx="1489075" cy="2473325"/>
          </a:xfrm>
          <a:custGeom>
            <a:avLst/>
            <a:gdLst>
              <a:gd name="T0" fmla="*/ 0 w 1538"/>
              <a:gd name="T1" fmla="*/ 0 h 2538"/>
              <a:gd name="T2" fmla="*/ 1538 w 1538"/>
              <a:gd name="T3" fmla="*/ 2538 h 2538"/>
            </a:gdLst>
            <a:ahLst/>
            <a:cxnLst>
              <a:cxn ang="0">
                <a:pos x="1466" y="0"/>
              </a:cxn>
              <a:cxn ang="0">
                <a:pos x="1440" y="140"/>
              </a:cxn>
              <a:cxn ang="0">
                <a:pos x="1446" y="274"/>
              </a:cxn>
              <a:cxn ang="0">
                <a:pos x="1453" y="301"/>
              </a:cxn>
              <a:cxn ang="0">
                <a:pos x="1460" y="468"/>
              </a:cxn>
              <a:cxn ang="0">
                <a:pos x="1473" y="509"/>
              </a:cxn>
              <a:cxn ang="0">
                <a:pos x="1520" y="750"/>
              </a:cxn>
              <a:cxn ang="0">
                <a:pos x="1527" y="857"/>
              </a:cxn>
              <a:cxn ang="0">
                <a:pos x="1493" y="997"/>
              </a:cxn>
              <a:cxn ang="0">
                <a:pos x="1473" y="1058"/>
              </a:cxn>
              <a:cxn ang="0">
                <a:pos x="1426" y="1165"/>
              </a:cxn>
              <a:cxn ang="0">
                <a:pos x="1406" y="1198"/>
              </a:cxn>
              <a:cxn ang="0">
                <a:pos x="1373" y="1259"/>
              </a:cxn>
              <a:cxn ang="0">
                <a:pos x="1319" y="1319"/>
              </a:cxn>
              <a:cxn ang="0">
                <a:pos x="1266" y="1386"/>
              </a:cxn>
              <a:cxn ang="0">
                <a:pos x="1225" y="1399"/>
              </a:cxn>
              <a:cxn ang="0">
                <a:pos x="1185" y="1413"/>
              </a:cxn>
              <a:cxn ang="0">
                <a:pos x="1091" y="1480"/>
              </a:cxn>
              <a:cxn ang="0">
                <a:pos x="1058" y="1520"/>
              </a:cxn>
              <a:cxn ang="0">
                <a:pos x="964" y="1553"/>
              </a:cxn>
              <a:cxn ang="0">
                <a:pos x="911" y="1600"/>
              </a:cxn>
              <a:cxn ang="0">
                <a:pos x="783" y="1634"/>
              </a:cxn>
              <a:cxn ang="0">
                <a:pos x="743" y="1647"/>
              </a:cxn>
              <a:cxn ang="0">
                <a:pos x="730" y="1661"/>
              </a:cxn>
              <a:cxn ang="0">
                <a:pos x="656" y="1687"/>
              </a:cxn>
              <a:cxn ang="0">
                <a:pos x="556" y="1721"/>
              </a:cxn>
              <a:cxn ang="0">
                <a:pos x="495" y="1781"/>
              </a:cxn>
              <a:cxn ang="0">
                <a:pos x="469" y="1788"/>
              </a:cxn>
              <a:cxn ang="0">
                <a:pos x="428" y="1801"/>
              </a:cxn>
              <a:cxn ang="0">
                <a:pos x="381" y="1828"/>
              </a:cxn>
              <a:cxn ang="0">
                <a:pos x="368" y="1848"/>
              </a:cxn>
              <a:cxn ang="0">
                <a:pos x="348" y="1855"/>
              </a:cxn>
              <a:cxn ang="0">
                <a:pos x="308" y="1882"/>
              </a:cxn>
              <a:cxn ang="0">
                <a:pos x="294" y="1895"/>
              </a:cxn>
              <a:cxn ang="0">
                <a:pos x="207" y="1955"/>
              </a:cxn>
              <a:cxn ang="0">
                <a:pos x="160" y="2022"/>
              </a:cxn>
              <a:cxn ang="0">
                <a:pos x="127" y="2123"/>
              </a:cxn>
              <a:cxn ang="0">
                <a:pos x="114" y="2170"/>
              </a:cxn>
              <a:cxn ang="0">
                <a:pos x="40" y="2377"/>
              </a:cxn>
              <a:cxn ang="0">
                <a:pos x="33" y="2498"/>
              </a:cxn>
              <a:cxn ang="0">
                <a:pos x="0" y="2538"/>
              </a:cxn>
            </a:cxnLst>
            <a:rect l="T0" t="T1" r="T2" b="T3"/>
            <a:pathLst>
              <a:path w="1538" h="2538">
                <a:moveTo>
                  <a:pt x="1466" y="0"/>
                </a:moveTo>
                <a:cubicBezTo>
                  <a:pt x="1458" y="47"/>
                  <a:pt x="1450" y="94"/>
                  <a:pt x="1440" y="140"/>
                </a:cubicBezTo>
                <a:cubicBezTo>
                  <a:pt x="1442" y="185"/>
                  <a:pt x="1442" y="229"/>
                  <a:pt x="1446" y="274"/>
                </a:cubicBezTo>
                <a:cubicBezTo>
                  <a:pt x="1447" y="283"/>
                  <a:pt x="1452" y="292"/>
                  <a:pt x="1453" y="301"/>
                </a:cubicBezTo>
                <a:cubicBezTo>
                  <a:pt x="1457" y="357"/>
                  <a:pt x="1455" y="413"/>
                  <a:pt x="1460" y="468"/>
                </a:cubicBezTo>
                <a:cubicBezTo>
                  <a:pt x="1461" y="482"/>
                  <a:pt x="1473" y="509"/>
                  <a:pt x="1473" y="509"/>
                </a:cubicBezTo>
                <a:cubicBezTo>
                  <a:pt x="1482" y="595"/>
                  <a:pt x="1505" y="665"/>
                  <a:pt x="1520" y="750"/>
                </a:cubicBezTo>
                <a:cubicBezTo>
                  <a:pt x="1525" y="779"/>
                  <a:pt x="1520" y="828"/>
                  <a:pt x="1527" y="857"/>
                </a:cubicBezTo>
                <a:cubicBezTo>
                  <a:pt x="1522" y="935"/>
                  <a:pt x="1538" y="955"/>
                  <a:pt x="1493" y="997"/>
                </a:cubicBezTo>
                <a:cubicBezTo>
                  <a:pt x="1487" y="1018"/>
                  <a:pt x="1473" y="1058"/>
                  <a:pt x="1473" y="1058"/>
                </a:cubicBezTo>
                <a:cubicBezTo>
                  <a:pt x="1466" y="1115"/>
                  <a:pt x="1465" y="1129"/>
                  <a:pt x="1426" y="1165"/>
                </a:cubicBezTo>
                <a:cubicBezTo>
                  <a:pt x="1410" y="1219"/>
                  <a:pt x="1433" y="1155"/>
                  <a:pt x="1406" y="1198"/>
                </a:cubicBezTo>
                <a:cubicBezTo>
                  <a:pt x="1382" y="1237"/>
                  <a:pt x="1428" y="1208"/>
                  <a:pt x="1373" y="1259"/>
                </a:cubicBezTo>
                <a:cubicBezTo>
                  <a:pt x="1354" y="1276"/>
                  <a:pt x="1335" y="1299"/>
                  <a:pt x="1319" y="1319"/>
                </a:cubicBezTo>
                <a:cubicBezTo>
                  <a:pt x="1313" y="1326"/>
                  <a:pt x="1270" y="1384"/>
                  <a:pt x="1266" y="1386"/>
                </a:cubicBezTo>
                <a:cubicBezTo>
                  <a:pt x="1254" y="1393"/>
                  <a:pt x="1239" y="1394"/>
                  <a:pt x="1225" y="1399"/>
                </a:cubicBezTo>
                <a:cubicBezTo>
                  <a:pt x="1212" y="1404"/>
                  <a:pt x="1185" y="1413"/>
                  <a:pt x="1185" y="1413"/>
                </a:cubicBezTo>
                <a:cubicBezTo>
                  <a:pt x="1172" y="1449"/>
                  <a:pt x="1127" y="1462"/>
                  <a:pt x="1091" y="1480"/>
                </a:cubicBezTo>
                <a:cubicBezTo>
                  <a:pt x="1078" y="1486"/>
                  <a:pt x="1071" y="1514"/>
                  <a:pt x="1058" y="1520"/>
                </a:cubicBezTo>
                <a:cubicBezTo>
                  <a:pt x="1031" y="1533"/>
                  <a:pt x="993" y="1543"/>
                  <a:pt x="964" y="1553"/>
                </a:cubicBezTo>
                <a:cubicBezTo>
                  <a:pt x="941" y="1575"/>
                  <a:pt x="942" y="1591"/>
                  <a:pt x="911" y="1600"/>
                </a:cubicBezTo>
                <a:cubicBezTo>
                  <a:pt x="871" y="1627"/>
                  <a:pt x="831" y="1629"/>
                  <a:pt x="783" y="1634"/>
                </a:cubicBezTo>
                <a:cubicBezTo>
                  <a:pt x="779" y="1635"/>
                  <a:pt x="747" y="1644"/>
                  <a:pt x="743" y="1647"/>
                </a:cubicBezTo>
                <a:cubicBezTo>
                  <a:pt x="738" y="1650"/>
                  <a:pt x="735" y="1658"/>
                  <a:pt x="730" y="1661"/>
                </a:cubicBezTo>
                <a:cubicBezTo>
                  <a:pt x="711" y="1673"/>
                  <a:pt x="677" y="1682"/>
                  <a:pt x="656" y="1687"/>
                </a:cubicBezTo>
                <a:cubicBezTo>
                  <a:pt x="619" y="1696"/>
                  <a:pt x="590" y="1709"/>
                  <a:pt x="556" y="1721"/>
                </a:cubicBezTo>
                <a:cubicBezTo>
                  <a:pt x="535" y="1740"/>
                  <a:pt x="515" y="1761"/>
                  <a:pt x="495" y="1781"/>
                </a:cubicBezTo>
                <a:cubicBezTo>
                  <a:pt x="489" y="1787"/>
                  <a:pt x="478" y="1785"/>
                  <a:pt x="469" y="1788"/>
                </a:cubicBezTo>
                <a:cubicBezTo>
                  <a:pt x="455" y="1792"/>
                  <a:pt x="428" y="1801"/>
                  <a:pt x="428" y="1801"/>
                </a:cubicBezTo>
                <a:cubicBezTo>
                  <a:pt x="413" y="1811"/>
                  <a:pt x="395" y="1817"/>
                  <a:pt x="381" y="1828"/>
                </a:cubicBezTo>
                <a:cubicBezTo>
                  <a:pt x="375" y="1833"/>
                  <a:pt x="374" y="1843"/>
                  <a:pt x="368" y="1848"/>
                </a:cubicBezTo>
                <a:cubicBezTo>
                  <a:pt x="363" y="1852"/>
                  <a:pt x="354" y="1852"/>
                  <a:pt x="348" y="1855"/>
                </a:cubicBezTo>
                <a:cubicBezTo>
                  <a:pt x="334" y="1863"/>
                  <a:pt x="320" y="1871"/>
                  <a:pt x="308" y="1882"/>
                </a:cubicBezTo>
                <a:cubicBezTo>
                  <a:pt x="303" y="1886"/>
                  <a:pt x="299" y="1892"/>
                  <a:pt x="294" y="1895"/>
                </a:cubicBezTo>
                <a:cubicBezTo>
                  <a:pt x="261" y="1915"/>
                  <a:pt x="235" y="1929"/>
                  <a:pt x="207" y="1955"/>
                </a:cubicBezTo>
                <a:cubicBezTo>
                  <a:pt x="198" y="1984"/>
                  <a:pt x="182" y="2002"/>
                  <a:pt x="160" y="2022"/>
                </a:cubicBezTo>
                <a:cubicBezTo>
                  <a:pt x="150" y="2056"/>
                  <a:pt x="137" y="2089"/>
                  <a:pt x="127" y="2123"/>
                </a:cubicBezTo>
                <a:cubicBezTo>
                  <a:pt x="122" y="2139"/>
                  <a:pt x="123" y="2157"/>
                  <a:pt x="114" y="2170"/>
                </a:cubicBezTo>
                <a:cubicBezTo>
                  <a:pt x="72" y="2230"/>
                  <a:pt x="55" y="2306"/>
                  <a:pt x="40" y="2377"/>
                </a:cubicBezTo>
                <a:cubicBezTo>
                  <a:pt x="38" y="2417"/>
                  <a:pt x="37" y="2458"/>
                  <a:pt x="33" y="2498"/>
                </a:cubicBezTo>
                <a:cubicBezTo>
                  <a:pt x="31" y="2518"/>
                  <a:pt x="20" y="2538"/>
                  <a:pt x="0" y="253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图片 34" descr="蚂蚁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8520" y="1312864"/>
            <a:ext cx="6619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蚂蚁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1246" y="4756150"/>
            <a:ext cx="747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椭圆 36"/>
          <p:cNvSpPr/>
          <p:nvPr/>
        </p:nvSpPr>
        <p:spPr>
          <a:xfrm>
            <a:off x="3394196" y="4500564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777283" y="233521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63 -0.026871 C -0.009850 -0.051025 -0.013150 -0.056213 -0.006879 -0.067879 C -0.004896 -0.079393 -0.008200 -0.061885 -0.004648 -0.074525 C -0.004074 -0.076634 -0.003907 -0.079071 -0.003493 -0.081339 C -0.002338 -0.087984 -0.002666 -0.094140 -0.000688 -0.100142 C 0.000467 -0.110842 0.006410 -0.127537 0.011198 -0.133532 C 0.013675 -0.136612 0.016566 -0.138559 0.019123 -0.141319 C 0.025808 -0.148609 0.031998 -0.158336 0.038935 -0.164658 C 0.042401 -0.167740 0.045948 -0.168224 0.049746 -0.169036 C 0.052305 -0.171627 0.054862 -0.172922 0.057668 -0.174709 C 0.058989 -0.175521 0.059817 -0.178272 0.061052 -0.179085 C 0.062869 -0.180380 0.066088 -0.184597 0.066088 -0.184436 C 0.067742 -0.189463 0.071122 -0.192698 0.074013 -0.194645 C 0.077151 -0.199351 0.080451 -0.204534 0.083589 -0.209071 C 0.086227 -0.212804 0.089118 -0.214582 0.091514 -0.219128 C 0.092171 -0.220261 0.092669 -0.221395 0.093326 -0.222369 C 0.093825 -0.223175 0.094486 -0.223826 0.094980 -0.224638 C 0.096050 -0.226746 0.098364 -0.231284 0.098364 -0.231122 C 0.099022 -0.235009 0.101251 -0.241332 0.101251 -0.241172 C 0.102492 -0.250409 0.100511 -0.237769 0.103480 -0.249114 C 0.104883 -0.254303 0.105130 -0.257544 0.106781 -0.262404 C 0.108184 -0.269863 0.109177 -0.276998 0.111982 -0.282509 C 0.114378 -0.305527 0.112724 -0.333728 0.109672 -0.356916 C 0.109425 -0.359506 0.115367 -0.357721 0.115120 -0.360318 C 0.114540 -0.367938 0.124201 -0.383980 0.124201 -0.381389 " pathEditMode="relative" rAng="0" ptsTypes="fffffffffffffffffffffffff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3 0.016902 C -0.057105 0.017938 -0.059712 0.020792 -0.063455 0.022213 C -0.075704 0.032059 -0.090789 0.035420 -0.105424 0.037239 C -0.111884 0.039180 -0.118123 0.039437 -0.124812 0.039957 C -0.131051 0.041379 -0.137290 0.043454 -0.143529 0.045267 C -0.145685 0.047857 -0.147161 0.050312 -0.149768 0.052388 C -0.154192 0.060544 -0.146476 0.047208 -0.156007 0.058603 C -0.156798 0.059509 -0.157367 0.060672 -0.158274 0.061322 C -0.159633 0.062356 -0.161560 0.062099 -0.162926 0.063005 C -0.166780 0.065467 -0.169165 0.067021 -0.173019 0.069221 C -0.177103 0.073880 -0.178238 0.080616 -0.183224 0.084370 C -0.185379 0.092788 -0.181976 0.080487 -0.185497 0.089683 C -0.185948 0.090847 -0.185497 0.092402 -0.186288 0.093179 C -0.187307 0.094086 -0.188901 0.093823 -0.190142 0.094086 C -0.193206 0.111304 -0.200353 0.127494 -0.203416 0.144713 C -0.203986 0.152354 -0.204208 0.160516 -0.206474 0.167765 C -0.209656 0.204020 -0.207840 0.202729 -0.207272 0.264628 C -0.207612 0.271356 -0.207382 0.291429 -0.214301 0.296609 C -0.215888 0.299327 -0.216574 0.301789 -0.218161 0.304507 C -0.220088 0.310985 -0.218841 0.308395 -0.221337 0.312535 C -0.221565 0.313313 -0.222467 0.317072 -0.222806 0.317849 C -0.223714 0.319663 -0.225988 0.323157 -0.225988 0.323286 C -0.226210 0.327431 -0.229613 0.348410 -0.223604 0.350735 C -0.218724 0.348797 -0.218952 0.350735 -0.218952 0.348017 " pathEditMode="relative" rAng="0" ptsTypes="fffffffffffffffffffffff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25 0.067190 C -0.054811 0.069308 -0.058971 0.077210 -0.064579 0.079452 C -0.068743 0.083701 -0.073946 0.081811 -0.078752 0.082993 C -0.082275 0.084878 -0.085877 0.084995 -0.089558 0.085469 C -0.093321 0.087471 -0.101488 0.088062 -0.101488 0.088179 C -0.105252 0.089712 -0.109098 0.089947 -0.112779 0.091364 C -0.115020 0.093722 -0.117745 0.096672 -0.119502 0.099974 C -0.121107 0.102684 -0.120868 0.104691 -0.122948 0.106693 C -0.123750 0.110234 -0.125027 0.109174 -0.126951 0.111769 C -0.127592 0.112593 -0.127910 0.113770 -0.128634 0.114244 C -0.129755 0.115070 -0.130876 0.114835 -0.132075 0.115070 C -0.134316 0.116246 -0.134639 0.118136 -0.136000 0.120963 C -0.136798 0.124505 -0.137923 0.128158 -0.140003 0.130283 C -0.142724 0.136176 -0.141525 0.133700 -0.143365 0.137950 C -0.144486 0.140660 -0.146727 0.142784 -0.147931 0.145495 C -0.148968 0.149978 -0.149609 0.154222 -0.151371 0.158231 C -0.152173 0.163066 -0.154577 0.168376 -0.156417 0.172620 C -0.157616 0.182646 -0.158898 0.191256 -0.160018 0.201277 C -0.160180 0.202577 -0.162421 0.210596 -0.162740 0.211896 C -0.163062 0.213423 -0.162740 0.214839 -0.162740 0.215079 C -0.163062 0.239019 -0.167706 0.247389 -0.168265 0.274871 C -0.168107 0.279704 -0.169228 0.293618 -0.168827 0.298337 C -0.168749 0.299279 -0.169468 0.310365 -0.169307 0.311307 C -0.168186 0.319450 -0.169307 0.318502 -0.169307 0.318623 C -0.169546 0.322393 -0.168587 0.325577 -0.169870 0.329120 C -0.170506 0.330770 -0.167706 0.333012 -0.167706 0.333128 C -0.168749 0.337373 -0.167868 0.331477 -0.170427 0.337138 C -0.170829 0.338080 -0.168989 0.339848 -0.168989 0.339967 C -0.170266 0.347042 -0.168749 0.339967 -0.170667 0.345866 C -0.171548 0.348459 -0.171710 0.351999 -0.172429 0.355062 C -0.172267 0.362495 -0.185799 0.376764 -0.181399 0.380891 " pathEditMode="relative" rAng="0" ptsTypes="fffffffffffffffffffffffffffffff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73 -0.072544 C 0.027784 -0.077282 0.026212 -0.090401 0.026824 -0.096112 C 0.027261 -0.099994 0.030661 -0.104853 0.032228 -0.108013 C 0.033624 -0.117611 0.032142 -0.133039 0.038855 -0.139231 C 0.040337 -0.142754 0.041296 -0.143242 0.044083 -0.144212 C 0.047834 -0.149559 0.050972 -0.159279 0.055416 -0.163650 C 0.056988 -0.165229 0.059514 -0.165350 0.061347 -0.166201 C 0.062567 -0.166688 0.063701 -0.167290 0.064922 -0.167900 C 0.065529 -0.168143 0.066750 -0.168749 0.066750 -0.168629 C 0.069541 -0.171421 0.073026 -0.172272 0.076255 -0.173851 C 0.083923 -0.177498 0.092209 -0.179681 0.099444 -0.184788 C 0.103015 -0.187339 0.106068 -0.191226 0.109552 -0.194138 C 0.111732 -0.195838 0.112957 -0.196205 0.115397 -0.197418 C 0.116005 -0.197659 0.117225 -0.198269 0.117225 -0.198148 C 0.118274 -0.199848 0.119058 -0.201915 0.120193 -0.203370 C 0.122020 -0.205799 0.126816 -0.208350 0.129171 -0.210054 C 0.130913 -0.211509 0.134489 -0.214306 0.134489 -0.214185 C 0.134836 -0.215157 0.135096 -0.216247 0.135619 -0.216855 C 0.136668 -0.218188 0.139194 -0.220255 0.139194 -0.220137 C 0.141202 -0.224386 0.143115 -0.228758 0.145124 -0.232888 C 0.146429 -0.238477 0.147479 -0.241998 0.149307 -0.247345 C 0.151577 -0.254026 0.150181 -0.257305 0.155844 -0.260103 C 0.158722 -0.271883 0.158115 -0.289374 0.152882 -0.300431 C 0.152269 -0.303832 0.151838 -0.307232 0.151139 -0.310512 C 0.150442 -0.318288 0.149046 -0.325700 0.148087 -0.333352 C 0.148523 -0.350478 0.157326 -0.383030 0.157326 -0.400039 " pathEditMode="relative" rAng="0" ptsTypes="ffffffffffffffffffffffffff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3" grpId="0" animBg="1"/>
      <p:bldP spid="34" grpId="0" animBg="1"/>
      <p:bldP spid="37" grpId="0" bldLvl="0" animBg="1"/>
      <p:bldP spid="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文本框 3"/>
          <p:cNvSpPr txBox="1">
            <a:spLocks noChangeArrowheads="1"/>
          </p:cNvSpPr>
          <p:nvPr/>
        </p:nvSpPr>
        <p:spPr bwMode="auto">
          <a:xfrm rot="1302608">
            <a:off x="2607026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4" name="文本框 4"/>
          <p:cNvSpPr txBox="1">
            <a:spLocks noChangeArrowheads="1"/>
          </p:cNvSpPr>
          <p:nvPr/>
        </p:nvSpPr>
        <p:spPr bwMode="auto">
          <a:xfrm rot="1302608">
            <a:off x="3696051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5" name="文本框 5"/>
          <p:cNvSpPr txBox="1">
            <a:spLocks noChangeArrowheads="1"/>
          </p:cNvSpPr>
          <p:nvPr/>
        </p:nvSpPr>
        <p:spPr bwMode="auto">
          <a:xfrm rot="1302608">
            <a:off x="4785076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6" name="文本框 6"/>
          <p:cNvSpPr txBox="1">
            <a:spLocks noChangeArrowheads="1"/>
          </p:cNvSpPr>
          <p:nvPr/>
        </p:nvSpPr>
        <p:spPr bwMode="auto">
          <a:xfrm rot="1302608">
            <a:off x="5874101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7" name="文本框 7"/>
          <p:cNvSpPr txBox="1">
            <a:spLocks noChangeArrowheads="1"/>
          </p:cNvSpPr>
          <p:nvPr/>
        </p:nvSpPr>
        <p:spPr bwMode="auto">
          <a:xfrm rot="1302608">
            <a:off x="6963126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8" name="文本框 8"/>
          <p:cNvSpPr txBox="1">
            <a:spLocks noChangeArrowheads="1"/>
          </p:cNvSpPr>
          <p:nvPr/>
        </p:nvSpPr>
        <p:spPr bwMode="auto">
          <a:xfrm rot="1302608">
            <a:off x="8050563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9" name="文本框 9"/>
          <p:cNvSpPr txBox="1">
            <a:spLocks noChangeArrowheads="1"/>
          </p:cNvSpPr>
          <p:nvPr/>
        </p:nvSpPr>
        <p:spPr bwMode="auto">
          <a:xfrm rot="1302608">
            <a:off x="9139588" y="25055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0" name="文本框 10"/>
          <p:cNvSpPr txBox="1">
            <a:spLocks noChangeArrowheads="1"/>
          </p:cNvSpPr>
          <p:nvPr/>
        </p:nvSpPr>
        <p:spPr bwMode="auto">
          <a:xfrm rot="1302608">
            <a:off x="2607026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1" name="文本框 11"/>
          <p:cNvSpPr txBox="1">
            <a:spLocks noChangeArrowheads="1"/>
          </p:cNvSpPr>
          <p:nvPr/>
        </p:nvSpPr>
        <p:spPr bwMode="auto">
          <a:xfrm rot="1302608">
            <a:off x="3696051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2" name="文本框 12"/>
          <p:cNvSpPr txBox="1">
            <a:spLocks noChangeArrowheads="1"/>
          </p:cNvSpPr>
          <p:nvPr/>
        </p:nvSpPr>
        <p:spPr bwMode="auto">
          <a:xfrm rot="1302608">
            <a:off x="4785076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3" name="文本框 13"/>
          <p:cNvSpPr txBox="1">
            <a:spLocks noChangeArrowheads="1"/>
          </p:cNvSpPr>
          <p:nvPr/>
        </p:nvSpPr>
        <p:spPr bwMode="auto">
          <a:xfrm rot="1302608">
            <a:off x="5874101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4" name="文本框 14"/>
          <p:cNvSpPr txBox="1">
            <a:spLocks noChangeArrowheads="1"/>
          </p:cNvSpPr>
          <p:nvPr/>
        </p:nvSpPr>
        <p:spPr bwMode="auto">
          <a:xfrm rot="1302608">
            <a:off x="6963126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5" name="文本框 15"/>
          <p:cNvSpPr txBox="1">
            <a:spLocks noChangeArrowheads="1"/>
          </p:cNvSpPr>
          <p:nvPr/>
        </p:nvSpPr>
        <p:spPr bwMode="auto">
          <a:xfrm rot="1302608">
            <a:off x="8050563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6" name="文本框 16"/>
          <p:cNvSpPr txBox="1">
            <a:spLocks noChangeArrowheads="1"/>
          </p:cNvSpPr>
          <p:nvPr/>
        </p:nvSpPr>
        <p:spPr bwMode="auto">
          <a:xfrm rot="1302608">
            <a:off x="9139588" y="348345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7" name="文本框 17"/>
          <p:cNvSpPr txBox="1">
            <a:spLocks noChangeArrowheads="1"/>
          </p:cNvSpPr>
          <p:nvPr/>
        </p:nvSpPr>
        <p:spPr bwMode="auto">
          <a:xfrm rot="1302608">
            <a:off x="2607026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8" name="文本框 18"/>
          <p:cNvSpPr txBox="1">
            <a:spLocks noChangeArrowheads="1"/>
          </p:cNvSpPr>
          <p:nvPr/>
        </p:nvSpPr>
        <p:spPr bwMode="auto">
          <a:xfrm rot="1302608">
            <a:off x="3696051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9" name="文本框 19"/>
          <p:cNvSpPr txBox="1">
            <a:spLocks noChangeArrowheads="1"/>
          </p:cNvSpPr>
          <p:nvPr/>
        </p:nvSpPr>
        <p:spPr bwMode="auto">
          <a:xfrm rot="1302608">
            <a:off x="4785076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0" name="文本框 20"/>
          <p:cNvSpPr txBox="1">
            <a:spLocks noChangeArrowheads="1"/>
          </p:cNvSpPr>
          <p:nvPr/>
        </p:nvSpPr>
        <p:spPr bwMode="auto">
          <a:xfrm rot="1302608">
            <a:off x="5874101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1" name="文本框 21"/>
          <p:cNvSpPr txBox="1">
            <a:spLocks noChangeArrowheads="1"/>
          </p:cNvSpPr>
          <p:nvPr/>
        </p:nvSpPr>
        <p:spPr bwMode="auto">
          <a:xfrm rot="1302608">
            <a:off x="6963126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2" name="文本框 22"/>
          <p:cNvSpPr txBox="1">
            <a:spLocks noChangeArrowheads="1"/>
          </p:cNvSpPr>
          <p:nvPr/>
        </p:nvSpPr>
        <p:spPr bwMode="auto">
          <a:xfrm rot="1302608">
            <a:off x="8050563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3" name="文本框 23"/>
          <p:cNvSpPr txBox="1">
            <a:spLocks noChangeArrowheads="1"/>
          </p:cNvSpPr>
          <p:nvPr/>
        </p:nvSpPr>
        <p:spPr bwMode="auto">
          <a:xfrm rot="1302608">
            <a:off x="9139588" y="42930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4" name="文本框 24"/>
          <p:cNvSpPr txBox="1">
            <a:spLocks noChangeArrowheads="1"/>
          </p:cNvSpPr>
          <p:nvPr/>
        </p:nvSpPr>
        <p:spPr bwMode="auto">
          <a:xfrm rot="1302608">
            <a:off x="2607026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5" name="文本框 25"/>
          <p:cNvSpPr txBox="1">
            <a:spLocks noChangeArrowheads="1"/>
          </p:cNvSpPr>
          <p:nvPr/>
        </p:nvSpPr>
        <p:spPr bwMode="auto">
          <a:xfrm rot="1302608">
            <a:off x="3696051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6" name="文本框 26"/>
          <p:cNvSpPr txBox="1">
            <a:spLocks noChangeArrowheads="1"/>
          </p:cNvSpPr>
          <p:nvPr/>
        </p:nvSpPr>
        <p:spPr bwMode="auto">
          <a:xfrm rot="1302608">
            <a:off x="4785076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7" name="文本框 27"/>
          <p:cNvSpPr txBox="1">
            <a:spLocks noChangeArrowheads="1"/>
          </p:cNvSpPr>
          <p:nvPr/>
        </p:nvSpPr>
        <p:spPr bwMode="auto">
          <a:xfrm rot="1302608">
            <a:off x="5874101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8" name="文本框 28"/>
          <p:cNvSpPr txBox="1">
            <a:spLocks noChangeArrowheads="1"/>
          </p:cNvSpPr>
          <p:nvPr/>
        </p:nvSpPr>
        <p:spPr bwMode="auto">
          <a:xfrm rot="1302608">
            <a:off x="6963126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9" name="文本框 29"/>
          <p:cNvSpPr txBox="1">
            <a:spLocks noChangeArrowheads="1"/>
          </p:cNvSpPr>
          <p:nvPr/>
        </p:nvSpPr>
        <p:spPr bwMode="auto">
          <a:xfrm rot="1302608">
            <a:off x="8050563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0" name="文本框 30"/>
          <p:cNvSpPr txBox="1">
            <a:spLocks noChangeArrowheads="1"/>
          </p:cNvSpPr>
          <p:nvPr/>
        </p:nvSpPr>
        <p:spPr bwMode="auto">
          <a:xfrm rot="1302608">
            <a:off x="9139588" y="5270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1" name="文本框 31"/>
          <p:cNvSpPr txBox="1">
            <a:spLocks noChangeArrowheads="1"/>
          </p:cNvSpPr>
          <p:nvPr/>
        </p:nvSpPr>
        <p:spPr bwMode="auto">
          <a:xfrm rot="1302608">
            <a:off x="2607026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2" name="文本框 32"/>
          <p:cNvSpPr txBox="1">
            <a:spLocks noChangeArrowheads="1"/>
          </p:cNvSpPr>
          <p:nvPr/>
        </p:nvSpPr>
        <p:spPr bwMode="auto">
          <a:xfrm rot="1302608">
            <a:off x="3696051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3" name="文本框 33"/>
          <p:cNvSpPr txBox="1">
            <a:spLocks noChangeArrowheads="1"/>
          </p:cNvSpPr>
          <p:nvPr/>
        </p:nvSpPr>
        <p:spPr bwMode="auto">
          <a:xfrm rot="1302608">
            <a:off x="4785076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4" name="文本框 34"/>
          <p:cNvSpPr txBox="1">
            <a:spLocks noChangeArrowheads="1"/>
          </p:cNvSpPr>
          <p:nvPr/>
        </p:nvSpPr>
        <p:spPr bwMode="auto">
          <a:xfrm rot="1302608">
            <a:off x="5867751" y="6321907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5" name="文本框 35"/>
          <p:cNvSpPr txBox="1">
            <a:spLocks noChangeArrowheads="1"/>
          </p:cNvSpPr>
          <p:nvPr/>
        </p:nvSpPr>
        <p:spPr bwMode="auto">
          <a:xfrm rot="1302608">
            <a:off x="6963126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6" name="文本框 36"/>
          <p:cNvSpPr txBox="1">
            <a:spLocks noChangeArrowheads="1"/>
          </p:cNvSpPr>
          <p:nvPr/>
        </p:nvSpPr>
        <p:spPr bwMode="auto">
          <a:xfrm rot="1302608">
            <a:off x="8050563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7" name="文本框 37"/>
          <p:cNvSpPr txBox="1">
            <a:spLocks noChangeArrowheads="1"/>
          </p:cNvSpPr>
          <p:nvPr/>
        </p:nvSpPr>
        <p:spPr bwMode="auto">
          <a:xfrm rot="1302608">
            <a:off x="9139588" y="6286982"/>
            <a:ext cx="23916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zh-CN" altLang="en-US" sz="1200" b="1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557" y="2404661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等腰三角形 1"/>
          <p:cNvSpPr/>
          <p:nvPr/>
        </p:nvSpPr>
        <p:spPr>
          <a:xfrm>
            <a:off x="4121069" y="2418949"/>
            <a:ext cx="4344988" cy="2951163"/>
          </a:xfrm>
          <a:prstGeom prst="triangl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stCxn id="37891" idx="0"/>
            <a:endCxn id="2" idx="2"/>
          </p:cNvCxnSpPr>
          <p:nvPr/>
        </p:nvCxnSpPr>
        <p:spPr>
          <a:xfrm flipH="1">
            <a:off x="4132183" y="2396723"/>
            <a:ext cx="2160587" cy="295275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7891" idx="0"/>
            <a:endCxn id="2" idx="2"/>
          </p:cNvCxnSpPr>
          <p:nvPr/>
        </p:nvCxnSpPr>
        <p:spPr>
          <a:xfrm flipH="1">
            <a:off x="4132183" y="5349473"/>
            <a:ext cx="434498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" idx="0"/>
            <a:endCxn id="2" idx="2"/>
          </p:cNvCxnSpPr>
          <p:nvPr/>
        </p:nvCxnSpPr>
        <p:spPr>
          <a:xfrm>
            <a:off x="6292769" y="2468161"/>
            <a:ext cx="2160588" cy="288131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E:\R三数上\U07\铅笔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083" y="1417236"/>
            <a:ext cx="4095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394 L -0.23855 0.43512 L 0.23819 0.43512 L -0.00105 0.00394 Z " pathEditMode="relative" rAng="0" ptsTypes="AAAA">
                                      <p:cBhvr>
                                        <p:cTn id="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文本框 3"/>
          <p:cNvSpPr txBox="1">
            <a:spLocks noChangeArrowheads="1"/>
          </p:cNvSpPr>
          <p:nvPr/>
        </p:nvSpPr>
        <p:spPr bwMode="auto">
          <a:xfrm rot="1302608">
            <a:off x="2486688" y="198858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18" name="文本框 4"/>
          <p:cNvSpPr txBox="1">
            <a:spLocks noChangeArrowheads="1"/>
          </p:cNvSpPr>
          <p:nvPr/>
        </p:nvSpPr>
        <p:spPr bwMode="auto">
          <a:xfrm rot="1302608">
            <a:off x="3892329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19" name="文本框 5"/>
          <p:cNvSpPr txBox="1">
            <a:spLocks noChangeArrowheads="1"/>
          </p:cNvSpPr>
          <p:nvPr/>
        </p:nvSpPr>
        <p:spPr bwMode="auto">
          <a:xfrm rot="1302608">
            <a:off x="4981354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0" name="文本框 6"/>
          <p:cNvSpPr txBox="1">
            <a:spLocks noChangeArrowheads="1"/>
          </p:cNvSpPr>
          <p:nvPr/>
        </p:nvSpPr>
        <p:spPr bwMode="auto">
          <a:xfrm rot="1302608">
            <a:off x="6070379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1" name="文本框 7"/>
          <p:cNvSpPr txBox="1">
            <a:spLocks noChangeArrowheads="1"/>
          </p:cNvSpPr>
          <p:nvPr/>
        </p:nvSpPr>
        <p:spPr bwMode="auto">
          <a:xfrm rot="1302608">
            <a:off x="7159404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2" name="文本框 8"/>
          <p:cNvSpPr txBox="1">
            <a:spLocks noChangeArrowheads="1"/>
          </p:cNvSpPr>
          <p:nvPr/>
        </p:nvSpPr>
        <p:spPr bwMode="auto">
          <a:xfrm rot="1302608">
            <a:off x="8246841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3" name="文本框 9"/>
          <p:cNvSpPr txBox="1">
            <a:spLocks noChangeArrowheads="1"/>
          </p:cNvSpPr>
          <p:nvPr/>
        </p:nvSpPr>
        <p:spPr bwMode="auto">
          <a:xfrm rot="1302608">
            <a:off x="9335866" y="23620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4" name="文本框 10"/>
          <p:cNvSpPr txBox="1">
            <a:spLocks noChangeArrowheads="1"/>
          </p:cNvSpPr>
          <p:nvPr/>
        </p:nvSpPr>
        <p:spPr bwMode="auto">
          <a:xfrm rot="1302608">
            <a:off x="2467638" y="273153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5" name="文本框 11"/>
          <p:cNvSpPr txBox="1">
            <a:spLocks noChangeArrowheads="1"/>
          </p:cNvSpPr>
          <p:nvPr/>
        </p:nvSpPr>
        <p:spPr bwMode="auto">
          <a:xfrm rot="1302608">
            <a:off x="3892329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6" name="文本框 12"/>
          <p:cNvSpPr txBox="1">
            <a:spLocks noChangeArrowheads="1"/>
          </p:cNvSpPr>
          <p:nvPr/>
        </p:nvSpPr>
        <p:spPr bwMode="auto">
          <a:xfrm rot="1302608">
            <a:off x="4981354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7" name="文本框 13"/>
          <p:cNvSpPr txBox="1">
            <a:spLocks noChangeArrowheads="1"/>
          </p:cNvSpPr>
          <p:nvPr/>
        </p:nvSpPr>
        <p:spPr bwMode="auto">
          <a:xfrm rot="1302608">
            <a:off x="6070379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8" name="文本框 14"/>
          <p:cNvSpPr txBox="1">
            <a:spLocks noChangeArrowheads="1"/>
          </p:cNvSpPr>
          <p:nvPr/>
        </p:nvSpPr>
        <p:spPr bwMode="auto">
          <a:xfrm rot="1302608">
            <a:off x="7159404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9" name="文本框 15"/>
          <p:cNvSpPr txBox="1">
            <a:spLocks noChangeArrowheads="1"/>
          </p:cNvSpPr>
          <p:nvPr/>
        </p:nvSpPr>
        <p:spPr bwMode="auto">
          <a:xfrm rot="1302608">
            <a:off x="8246841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0" name="文本框 16"/>
          <p:cNvSpPr txBox="1">
            <a:spLocks noChangeArrowheads="1"/>
          </p:cNvSpPr>
          <p:nvPr/>
        </p:nvSpPr>
        <p:spPr bwMode="auto">
          <a:xfrm rot="1302608">
            <a:off x="9335866" y="30955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1" name="文本框 17"/>
          <p:cNvSpPr txBox="1">
            <a:spLocks noChangeArrowheads="1"/>
          </p:cNvSpPr>
          <p:nvPr/>
        </p:nvSpPr>
        <p:spPr bwMode="auto">
          <a:xfrm rot="1302608">
            <a:off x="2467638" y="3339546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2" name="文本框 18"/>
          <p:cNvSpPr txBox="1">
            <a:spLocks noChangeArrowheads="1"/>
          </p:cNvSpPr>
          <p:nvPr/>
        </p:nvSpPr>
        <p:spPr bwMode="auto">
          <a:xfrm rot="1302608">
            <a:off x="3892329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3" name="文本框 19"/>
          <p:cNvSpPr txBox="1">
            <a:spLocks noChangeArrowheads="1"/>
          </p:cNvSpPr>
          <p:nvPr/>
        </p:nvSpPr>
        <p:spPr bwMode="auto">
          <a:xfrm rot="1302608">
            <a:off x="4981354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4" name="文本框 20"/>
          <p:cNvSpPr txBox="1">
            <a:spLocks noChangeArrowheads="1"/>
          </p:cNvSpPr>
          <p:nvPr/>
        </p:nvSpPr>
        <p:spPr bwMode="auto">
          <a:xfrm rot="1302608">
            <a:off x="6070379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5" name="文本框 21"/>
          <p:cNvSpPr txBox="1">
            <a:spLocks noChangeArrowheads="1"/>
          </p:cNvSpPr>
          <p:nvPr/>
        </p:nvSpPr>
        <p:spPr bwMode="auto">
          <a:xfrm rot="1302608">
            <a:off x="7159404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6" name="文本框 22"/>
          <p:cNvSpPr txBox="1">
            <a:spLocks noChangeArrowheads="1"/>
          </p:cNvSpPr>
          <p:nvPr/>
        </p:nvSpPr>
        <p:spPr bwMode="auto">
          <a:xfrm rot="1302608">
            <a:off x="8246841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7" name="文本框 23"/>
          <p:cNvSpPr txBox="1">
            <a:spLocks noChangeArrowheads="1"/>
          </p:cNvSpPr>
          <p:nvPr/>
        </p:nvSpPr>
        <p:spPr bwMode="auto">
          <a:xfrm rot="1302608">
            <a:off x="9335866" y="370351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8" name="文本框 24"/>
          <p:cNvSpPr txBox="1">
            <a:spLocks noChangeArrowheads="1"/>
          </p:cNvSpPr>
          <p:nvPr/>
        </p:nvSpPr>
        <p:spPr bwMode="auto">
          <a:xfrm rot="1302608">
            <a:off x="2467638" y="4072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9" name="文本框 25"/>
          <p:cNvSpPr txBox="1">
            <a:spLocks noChangeArrowheads="1"/>
          </p:cNvSpPr>
          <p:nvPr/>
        </p:nvSpPr>
        <p:spPr bwMode="auto">
          <a:xfrm rot="1302608">
            <a:off x="3892329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0" name="文本框 26"/>
          <p:cNvSpPr txBox="1">
            <a:spLocks noChangeArrowheads="1"/>
          </p:cNvSpPr>
          <p:nvPr/>
        </p:nvSpPr>
        <p:spPr bwMode="auto">
          <a:xfrm rot="1302608">
            <a:off x="4981354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1" name="文本框 27"/>
          <p:cNvSpPr txBox="1">
            <a:spLocks noChangeArrowheads="1"/>
          </p:cNvSpPr>
          <p:nvPr/>
        </p:nvSpPr>
        <p:spPr bwMode="auto">
          <a:xfrm rot="1302608">
            <a:off x="6070379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2" name="文本框 28"/>
          <p:cNvSpPr txBox="1">
            <a:spLocks noChangeArrowheads="1"/>
          </p:cNvSpPr>
          <p:nvPr/>
        </p:nvSpPr>
        <p:spPr bwMode="auto">
          <a:xfrm rot="1302608">
            <a:off x="7159404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3" name="文本框 29"/>
          <p:cNvSpPr txBox="1">
            <a:spLocks noChangeArrowheads="1"/>
          </p:cNvSpPr>
          <p:nvPr/>
        </p:nvSpPr>
        <p:spPr bwMode="auto">
          <a:xfrm rot="1302608">
            <a:off x="8246841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4" name="文本框 30"/>
          <p:cNvSpPr txBox="1">
            <a:spLocks noChangeArrowheads="1"/>
          </p:cNvSpPr>
          <p:nvPr/>
        </p:nvSpPr>
        <p:spPr bwMode="auto">
          <a:xfrm rot="1302608">
            <a:off x="9335866" y="4436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5" name="文本框 31"/>
          <p:cNvSpPr txBox="1">
            <a:spLocks noChangeArrowheads="1"/>
          </p:cNvSpPr>
          <p:nvPr/>
        </p:nvSpPr>
        <p:spPr bwMode="auto">
          <a:xfrm rot="1302608">
            <a:off x="2467638" y="4834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6" name="文本框 32"/>
          <p:cNvSpPr txBox="1">
            <a:spLocks noChangeArrowheads="1"/>
          </p:cNvSpPr>
          <p:nvPr/>
        </p:nvSpPr>
        <p:spPr bwMode="auto">
          <a:xfrm rot="1302608">
            <a:off x="3892329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7" name="文本框 33"/>
          <p:cNvSpPr txBox="1">
            <a:spLocks noChangeArrowheads="1"/>
          </p:cNvSpPr>
          <p:nvPr/>
        </p:nvSpPr>
        <p:spPr bwMode="auto">
          <a:xfrm rot="1302608">
            <a:off x="4981354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8" name="文本框 34"/>
          <p:cNvSpPr txBox="1">
            <a:spLocks noChangeArrowheads="1"/>
          </p:cNvSpPr>
          <p:nvPr/>
        </p:nvSpPr>
        <p:spPr bwMode="auto">
          <a:xfrm rot="1302608">
            <a:off x="6070379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9" name="文本框 35"/>
          <p:cNvSpPr txBox="1">
            <a:spLocks noChangeArrowheads="1"/>
          </p:cNvSpPr>
          <p:nvPr/>
        </p:nvSpPr>
        <p:spPr bwMode="auto">
          <a:xfrm rot="1302608">
            <a:off x="7159404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50" name="文本框 36"/>
          <p:cNvSpPr txBox="1">
            <a:spLocks noChangeArrowheads="1"/>
          </p:cNvSpPr>
          <p:nvPr/>
        </p:nvSpPr>
        <p:spPr bwMode="auto">
          <a:xfrm rot="1302608">
            <a:off x="8246841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51" name="文本框 37"/>
          <p:cNvSpPr txBox="1">
            <a:spLocks noChangeArrowheads="1"/>
          </p:cNvSpPr>
          <p:nvPr/>
        </p:nvSpPr>
        <p:spPr bwMode="auto">
          <a:xfrm rot="1302608">
            <a:off x="9335866" y="519894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141" y="1583173"/>
            <a:ext cx="3200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771142" y="1627623"/>
            <a:ext cx="3021013" cy="43561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61617" y="1599048"/>
            <a:ext cx="15875" cy="437038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85430" y="5969436"/>
            <a:ext cx="299402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776280" y="1605399"/>
            <a:ext cx="15875" cy="437832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777492" y="1621273"/>
            <a:ext cx="299402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 descr="E:\R三数上\U07\铅笔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805" y="846573"/>
            <a:ext cx="409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8025E-6 L 0.33438 3.58025E-6 L 0.33438 0.83703 L -2.77778E-6 0.83703 L -2.77778E-6 3.58025E-6 Z " pathEditMode="relative" rAng="0" ptsTypes="FFFFF">
                                      <p:cBhvr>
                                        <p:cTn id="9" dur="6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419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20468 8.64198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20711 -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文本框 3"/>
          <p:cNvSpPr txBox="1">
            <a:spLocks noChangeArrowheads="1"/>
          </p:cNvSpPr>
          <p:nvPr/>
        </p:nvSpPr>
        <p:spPr bwMode="auto">
          <a:xfrm rot="1302608">
            <a:off x="2467638" y="199810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6" name="文本框 4"/>
          <p:cNvSpPr txBox="1">
            <a:spLocks noChangeArrowheads="1"/>
          </p:cNvSpPr>
          <p:nvPr/>
        </p:nvSpPr>
        <p:spPr bwMode="auto">
          <a:xfrm rot="1302608">
            <a:off x="3556663" y="1998109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7" name="文本框 5"/>
          <p:cNvSpPr txBox="1">
            <a:spLocks noChangeArrowheads="1"/>
          </p:cNvSpPr>
          <p:nvPr/>
        </p:nvSpPr>
        <p:spPr bwMode="auto">
          <a:xfrm rot="1302608">
            <a:off x="4715136" y="2484245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8" name="文本框 6"/>
          <p:cNvSpPr txBox="1">
            <a:spLocks noChangeArrowheads="1"/>
          </p:cNvSpPr>
          <p:nvPr/>
        </p:nvSpPr>
        <p:spPr bwMode="auto">
          <a:xfrm rot="1302608">
            <a:off x="5804161" y="2484245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9" name="文本框 7"/>
          <p:cNvSpPr txBox="1">
            <a:spLocks noChangeArrowheads="1"/>
          </p:cNvSpPr>
          <p:nvPr/>
        </p:nvSpPr>
        <p:spPr bwMode="auto">
          <a:xfrm rot="1302608">
            <a:off x="6893186" y="2484245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0" name="文本框 8"/>
          <p:cNvSpPr txBox="1">
            <a:spLocks noChangeArrowheads="1"/>
          </p:cNvSpPr>
          <p:nvPr/>
        </p:nvSpPr>
        <p:spPr bwMode="auto">
          <a:xfrm rot="1302608">
            <a:off x="7980623" y="2484245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1" name="文本框 9"/>
          <p:cNvSpPr txBox="1">
            <a:spLocks noChangeArrowheads="1"/>
          </p:cNvSpPr>
          <p:nvPr/>
        </p:nvSpPr>
        <p:spPr bwMode="auto">
          <a:xfrm rot="1302608">
            <a:off x="9069648" y="2484245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2" name="文本框 10"/>
          <p:cNvSpPr txBox="1">
            <a:spLocks noChangeArrowheads="1"/>
          </p:cNvSpPr>
          <p:nvPr/>
        </p:nvSpPr>
        <p:spPr bwMode="auto">
          <a:xfrm rot="1302608">
            <a:off x="2467638" y="273153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3" name="文本框 11"/>
          <p:cNvSpPr txBox="1">
            <a:spLocks noChangeArrowheads="1"/>
          </p:cNvSpPr>
          <p:nvPr/>
        </p:nvSpPr>
        <p:spPr bwMode="auto">
          <a:xfrm rot="1302608">
            <a:off x="3556663" y="2731534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4" name="文本框 12"/>
          <p:cNvSpPr txBox="1">
            <a:spLocks noChangeArrowheads="1"/>
          </p:cNvSpPr>
          <p:nvPr/>
        </p:nvSpPr>
        <p:spPr bwMode="auto">
          <a:xfrm rot="1302608">
            <a:off x="4715136" y="3217670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5" name="文本框 13"/>
          <p:cNvSpPr txBox="1">
            <a:spLocks noChangeArrowheads="1"/>
          </p:cNvSpPr>
          <p:nvPr/>
        </p:nvSpPr>
        <p:spPr bwMode="auto">
          <a:xfrm rot="1302608">
            <a:off x="5804161" y="3217670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6" name="文本框 14"/>
          <p:cNvSpPr txBox="1">
            <a:spLocks noChangeArrowheads="1"/>
          </p:cNvSpPr>
          <p:nvPr/>
        </p:nvSpPr>
        <p:spPr bwMode="auto">
          <a:xfrm rot="1302608">
            <a:off x="6893186" y="3217670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7" name="文本框 15"/>
          <p:cNvSpPr txBox="1">
            <a:spLocks noChangeArrowheads="1"/>
          </p:cNvSpPr>
          <p:nvPr/>
        </p:nvSpPr>
        <p:spPr bwMode="auto">
          <a:xfrm rot="1302608">
            <a:off x="7980623" y="3217670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8" name="文本框 16"/>
          <p:cNvSpPr txBox="1">
            <a:spLocks noChangeArrowheads="1"/>
          </p:cNvSpPr>
          <p:nvPr/>
        </p:nvSpPr>
        <p:spPr bwMode="auto">
          <a:xfrm rot="1302608">
            <a:off x="9069648" y="3217670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9" name="文本框 17"/>
          <p:cNvSpPr txBox="1">
            <a:spLocks noChangeArrowheads="1"/>
          </p:cNvSpPr>
          <p:nvPr/>
        </p:nvSpPr>
        <p:spPr bwMode="auto">
          <a:xfrm rot="1302608">
            <a:off x="2467638" y="3339546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0" name="文本框 18"/>
          <p:cNvSpPr txBox="1">
            <a:spLocks noChangeArrowheads="1"/>
          </p:cNvSpPr>
          <p:nvPr/>
        </p:nvSpPr>
        <p:spPr bwMode="auto">
          <a:xfrm rot="1302608">
            <a:off x="3556663" y="3339546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1" name="文本框 19"/>
          <p:cNvSpPr txBox="1">
            <a:spLocks noChangeArrowheads="1"/>
          </p:cNvSpPr>
          <p:nvPr/>
        </p:nvSpPr>
        <p:spPr bwMode="auto">
          <a:xfrm rot="1302608">
            <a:off x="4715136" y="38256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2" name="文本框 20"/>
          <p:cNvSpPr txBox="1">
            <a:spLocks noChangeArrowheads="1"/>
          </p:cNvSpPr>
          <p:nvPr/>
        </p:nvSpPr>
        <p:spPr bwMode="auto">
          <a:xfrm rot="1302608">
            <a:off x="5804161" y="38256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3" name="文本框 21"/>
          <p:cNvSpPr txBox="1">
            <a:spLocks noChangeArrowheads="1"/>
          </p:cNvSpPr>
          <p:nvPr/>
        </p:nvSpPr>
        <p:spPr bwMode="auto">
          <a:xfrm rot="1302608">
            <a:off x="6893186" y="38256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4" name="文本框 22"/>
          <p:cNvSpPr txBox="1">
            <a:spLocks noChangeArrowheads="1"/>
          </p:cNvSpPr>
          <p:nvPr/>
        </p:nvSpPr>
        <p:spPr bwMode="auto">
          <a:xfrm rot="1302608">
            <a:off x="7980623" y="38256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5" name="文本框 23"/>
          <p:cNvSpPr txBox="1">
            <a:spLocks noChangeArrowheads="1"/>
          </p:cNvSpPr>
          <p:nvPr/>
        </p:nvSpPr>
        <p:spPr bwMode="auto">
          <a:xfrm rot="1302608">
            <a:off x="9069648" y="38256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6" name="文本框 24"/>
          <p:cNvSpPr txBox="1">
            <a:spLocks noChangeArrowheads="1"/>
          </p:cNvSpPr>
          <p:nvPr/>
        </p:nvSpPr>
        <p:spPr bwMode="auto">
          <a:xfrm rot="1302608">
            <a:off x="2467638" y="4072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7" name="文本框 25"/>
          <p:cNvSpPr txBox="1">
            <a:spLocks noChangeArrowheads="1"/>
          </p:cNvSpPr>
          <p:nvPr/>
        </p:nvSpPr>
        <p:spPr bwMode="auto">
          <a:xfrm rot="1302608">
            <a:off x="3556663" y="4072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8" name="文本框 26"/>
          <p:cNvSpPr txBox="1">
            <a:spLocks noChangeArrowheads="1"/>
          </p:cNvSpPr>
          <p:nvPr/>
        </p:nvSpPr>
        <p:spPr bwMode="auto">
          <a:xfrm rot="1302608">
            <a:off x="4715136" y="4559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9" name="文本框 27"/>
          <p:cNvSpPr txBox="1">
            <a:spLocks noChangeArrowheads="1"/>
          </p:cNvSpPr>
          <p:nvPr/>
        </p:nvSpPr>
        <p:spPr bwMode="auto">
          <a:xfrm rot="1302608">
            <a:off x="5804161" y="4559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0" name="文本框 28"/>
          <p:cNvSpPr txBox="1">
            <a:spLocks noChangeArrowheads="1"/>
          </p:cNvSpPr>
          <p:nvPr/>
        </p:nvSpPr>
        <p:spPr bwMode="auto">
          <a:xfrm rot="1302608">
            <a:off x="6893186" y="4559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1" name="文本框 29"/>
          <p:cNvSpPr txBox="1">
            <a:spLocks noChangeArrowheads="1"/>
          </p:cNvSpPr>
          <p:nvPr/>
        </p:nvSpPr>
        <p:spPr bwMode="auto">
          <a:xfrm rot="1302608">
            <a:off x="7980623" y="4559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2" name="文本框 30"/>
          <p:cNvSpPr txBox="1">
            <a:spLocks noChangeArrowheads="1"/>
          </p:cNvSpPr>
          <p:nvPr/>
        </p:nvSpPr>
        <p:spPr bwMode="auto">
          <a:xfrm rot="1302608">
            <a:off x="9036311" y="4562282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3" name="文本框 31"/>
          <p:cNvSpPr txBox="1">
            <a:spLocks noChangeArrowheads="1"/>
          </p:cNvSpPr>
          <p:nvPr/>
        </p:nvSpPr>
        <p:spPr bwMode="auto">
          <a:xfrm rot="1302608">
            <a:off x="2467638" y="4834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4" name="文本框 32"/>
          <p:cNvSpPr txBox="1">
            <a:spLocks noChangeArrowheads="1"/>
          </p:cNvSpPr>
          <p:nvPr/>
        </p:nvSpPr>
        <p:spPr bwMode="auto">
          <a:xfrm rot="1302608">
            <a:off x="3556663" y="4834971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5" name="文本框 33"/>
          <p:cNvSpPr txBox="1">
            <a:spLocks noChangeArrowheads="1"/>
          </p:cNvSpPr>
          <p:nvPr/>
        </p:nvSpPr>
        <p:spPr bwMode="auto">
          <a:xfrm rot="1302608">
            <a:off x="4715136" y="5321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6" name="文本框 34"/>
          <p:cNvSpPr txBox="1">
            <a:spLocks noChangeArrowheads="1"/>
          </p:cNvSpPr>
          <p:nvPr/>
        </p:nvSpPr>
        <p:spPr bwMode="auto">
          <a:xfrm rot="1302608">
            <a:off x="5804161" y="5321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7" name="文本框 35"/>
          <p:cNvSpPr txBox="1">
            <a:spLocks noChangeArrowheads="1"/>
          </p:cNvSpPr>
          <p:nvPr/>
        </p:nvSpPr>
        <p:spPr bwMode="auto">
          <a:xfrm rot="1302608">
            <a:off x="6893186" y="5321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8" name="文本框 36"/>
          <p:cNvSpPr txBox="1">
            <a:spLocks noChangeArrowheads="1"/>
          </p:cNvSpPr>
          <p:nvPr/>
        </p:nvSpPr>
        <p:spPr bwMode="auto">
          <a:xfrm rot="1302608">
            <a:off x="7980623" y="5321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99" name="文本框 37"/>
          <p:cNvSpPr txBox="1">
            <a:spLocks noChangeArrowheads="1"/>
          </p:cNvSpPr>
          <p:nvPr/>
        </p:nvSpPr>
        <p:spPr bwMode="auto">
          <a:xfrm rot="1302608">
            <a:off x="9069648" y="5321107"/>
            <a:ext cx="18473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000" kern="0">
              <a:solidFill>
                <a:srgbClr val="E6E6E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4562" y="2072049"/>
            <a:ext cx="35337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弧形 3"/>
          <p:cNvSpPr/>
          <p:nvPr/>
        </p:nvSpPr>
        <p:spPr>
          <a:xfrm>
            <a:off x="4231873" y="2168887"/>
            <a:ext cx="3384550" cy="3382963"/>
          </a:xfrm>
          <a:prstGeom prst="arc">
            <a:avLst>
              <a:gd name="adj1" fmla="val 16138078"/>
              <a:gd name="adj2" fmla="val 5485279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弧形 12"/>
          <p:cNvSpPr/>
          <p:nvPr/>
        </p:nvSpPr>
        <p:spPr>
          <a:xfrm>
            <a:off x="4231873" y="2167299"/>
            <a:ext cx="3384550" cy="3382962"/>
          </a:xfrm>
          <a:prstGeom prst="arc">
            <a:avLst>
              <a:gd name="adj1" fmla="val 5369051"/>
              <a:gd name="adj2" fmla="val 16231449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31873" y="2167299"/>
            <a:ext cx="3384550" cy="3382962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7" descr="E:\R三数上\U07\铅笔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049" y="1386249"/>
            <a:ext cx="409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7.40741E-7 C 0.09722 7.40741E-7 0.17847 0.14321 0.17847 0.3213 C 0.17847 0.49938 0.09722 0.64414 -0.0026 0.64414 C -0.10226 0.64414 -0.18316 0.49938 -0.18316 0.3213 C -0.18316 0.14321 -0.10226 7.40741E-7 -0.0026 7.40741E-7 Z " pathEditMode="relative" rAng="0" ptsTypes="fffff">
                                      <p:cBhvr>
                                        <p:cTn id="9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4392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20139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3035402" y="4037866"/>
            <a:ext cx="1850200" cy="1299991"/>
          </a:xfrm>
          <a:prstGeom prst="triangle">
            <a:avLst/>
          </a:prstGeom>
          <a:noFill/>
          <a:ln w="28575">
            <a:solidFill>
              <a:srgbClr val="CC8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9366" y="3959831"/>
            <a:ext cx="1049697" cy="1451052"/>
          </a:xfrm>
          <a:prstGeom prst="rect">
            <a:avLst/>
          </a:prstGeom>
          <a:noFill/>
          <a:ln w="38100">
            <a:solidFill>
              <a:srgbClr val="D89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48225" y="3988248"/>
            <a:ext cx="1350713" cy="1349610"/>
          </a:xfrm>
          <a:prstGeom prst="ellipse">
            <a:avLst/>
          </a:prstGeom>
          <a:noFill/>
          <a:ln w="57150">
            <a:solidFill>
              <a:srgbClr val="D8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1204563"/>
            <a:ext cx="18391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封闭图形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267" y="1666228"/>
            <a:ext cx="1900921" cy="131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6474" y="1584448"/>
            <a:ext cx="1046389" cy="144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682" y="1705504"/>
            <a:ext cx="1395920" cy="14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文本框 6145"/>
          <p:cNvSpPr txBox="1">
            <a:spLocks noChangeArrowheads="1"/>
          </p:cNvSpPr>
          <p:nvPr/>
        </p:nvSpPr>
        <p:spPr bwMode="auto">
          <a:xfrm>
            <a:off x="2782889" y="836613"/>
            <a:ext cx="151288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115" name="矩形 6146"/>
          <p:cNvSpPr>
            <a:spLocks noChangeArrowheads="1"/>
          </p:cNvSpPr>
          <p:nvPr/>
        </p:nvSpPr>
        <p:spPr bwMode="auto">
          <a:xfrm>
            <a:off x="1892603" y="3389543"/>
            <a:ext cx="1439862" cy="6492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116" name="等腰三角形 6147"/>
          <p:cNvSpPr>
            <a:spLocks noChangeArrowheads="1"/>
          </p:cNvSpPr>
          <p:nvPr/>
        </p:nvSpPr>
        <p:spPr bwMode="auto">
          <a:xfrm>
            <a:off x="8971956" y="3029973"/>
            <a:ext cx="1150938" cy="1368425"/>
          </a:xfrm>
          <a:prstGeom prst="triangle">
            <a:avLst>
              <a:gd name="adj" fmla="val 50000"/>
            </a:avLst>
          </a:prstGeom>
          <a:noFill/>
          <a:ln w="4127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117" name="任意多边形 6148"/>
          <p:cNvSpPr/>
          <p:nvPr/>
        </p:nvSpPr>
        <p:spPr bwMode="auto">
          <a:xfrm>
            <a:off x="6283185" y="2994256"/>
            <a:ext cx="1728787" cy="14398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0118" name="组合 6149"/>
          <p:cNvGrpSpPr/>
          <p:nvPr/>
        </p:nvGrpSpPr>
        <p:grpSpPr bwMode="auto">
          <a:xfrm>
            <a:off x="4389299" y="3231587"/>
            <a:ext cx="949325" cy="965200"/>
            <a:chOff x="0" y="0"/>
            <a:chExt cx="720" cy="780"/>
          </a:xfrm>
        </p:grpSpPr>
        <p:sp>
          <p:nvSpPr>
            <p:cNvPr id="90121" name="直接连接符 6150"/>
            <p:cNvSpPr>
              <a:spLocks noChangeShapeType="1"/>
            </p:cNvSpPr>
            <p:nvPr/>
          </p:nvSpPr>
          <p:spPr bwMode="auto">
            <a:xfrm>
              <a:off x="0" y="0"/>
              <a:ext cx="0" cy="7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122" name="直接连接符 6151"/>
            <p:cNvSpPr>
              <a:spLocks noChangeShapeType="1"/>
            </p:cNvSpPr>
            <p:nvPr/>
          </p:nvSpPr>
          <p:spPr bwMode="auto">
            <a:xfrm>
              <a:off x="0" y="0"/>
              <a:ext cx="360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123" name="直接连接符 6152"/>
            <p:cNvSpPr>
              <a:spLocks noChangeShapeType="1"/>
            </p:cNvSpPr>
            <p:nvPr/>
          </p:nvSpPr>
          <p:spPr bwMode="auto">
            <a:xfrm flipH="1">
              <a:off x="360" y="0"/>
              <a:ext cx="360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124" name="直接连接符 6153"/>
            <p:cNvSpPr>
              <a:spLocks noChangeShapeType="1"/>
            </p:cNvSpPr>
            <p:nvPr/>
          </p:nvSpPr>
          <p:spPr bwMode="auto">
            <a:xfrm>
              <a:off x="720" y="0"/>
              <a:ext cx="0" cy="7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0120" name="文本框 6155"/>
          <p:cNvSpPr txBox="1">
            <a:spLocks noChangeArrowheads="1"/>
          </p:cNvSpPr>
          <p:nvPr/>
        </p:nvSpPr>
        <p:spPr bwMode="auto">
          <a:xfrm>
            <a:off x="660400" y="1445981"/>
            <a:ext cx="8251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下面哪些是封闭图形？你能描出封闭图形的周长吗？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5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660400" y="3595031"/>
            <a:ext cx="11273099" cy="206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自学要求：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   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同桌两人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合作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，边测量边记录在探究单中。（取整厘米数）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charset="-122"/>
                <a:sym typeface="Arial" panose="020B0604020202020204" pitchFamily="34" charset="0"/>
              </a:rPr>
              <a:t>根据测量的数据计算出它们的周长。</a:t>
            </a:r>
          </a:p>
        </p:txBody>
      </p:sp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660400" y="1115168"/>
            <a:ext cx="3203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测量周长</a:t>
            </a:r>
          </a:p>
        </p:txBody>
      </p:sp>
      <p:sp>
        <p:nvSpPr>
          <p:cNvPr id="91139" name="矩形 19"/>
          <p:cNvSpPr>
            <a:spLocks noChangeArrowheads="1"/>
          </p:cNvSpPr>
          <p:nvPr/>
        </p:nvSpPr>
        <p:spPr bwMode="auto">
          <a:xfrm>
            <a:off x="2588148" y="2090082"/>
            <a:ext cx="1728788" cy="1071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1" name="五角星 11"/>
          <p:cNvSpPr/>
          <p:nvPr/>
        </p:nvSpPr>
        <p:spPr bwMode="auto">
          <a:xfrm>
            <a:off x="5251974" y="1945620"/>
            <a:ext cx="1368425" cy="1223963"/>
          </a:xfrm>
          <a:custGeom>
            <a:avLst/>
            <a:gdLst>
              <a:gd name="T0" fmla="*/ 1 w 1146175"/>
              <a:gd name="T1" fmla="*/ 399597 h 1046162"/>
              <a:gd name="T2" fmla="*/ 437802 w 1146175"/>
              <a:gd name="T3" fmla="*/ 399600 h 1046162"/>
              <a:gd name="T4" fmla="*/ 573088 w 1146175"/>
              <a:gd name="T5" fmla="*/ 0 h 1046162"/>
              <a:gd name="T6" fmla="*/ 708373 w 1146175"/>
              <a:gd name="T7" fmla="*/ 399600 h 1046162"/>
              <a:gd name="T8" fmla="*/ 1146174 w 1146175"/>
              <a:gd name="T9" fmla="*/ 399597 h 1046162"/>
              <a:gd name="T10" fmla="*/ 791984 w 1146175"/>
              <a:gd name="T11" fmla="*/ 646561 h 1046162"/>
              <a:gd name="T12" fmla="*/ 927274 w 1146175"/>
              <a:gd name="T13" fmla="*/ 1046159 h 1046162"/>
              <a:gd name="T14" fmla="*/ 573088 w 1146175"/>
              <a:gd name="T15" fmla="*/ 799191 h 1046162"/>
              <a:gd name="T16" fmla="*/ 218901 w 1146175"/>
              <a:gd name="T17" fmla="*/ 1046159 h 1046162"/>
              <a:gd name="T18" fmla="*/ 354191 w 1146175"/>
              <a:gd name="T19" fmla="*/ 646561 h 1046162"/>
              <a:gd name="T20" fmla="*/ 1 w 1146175"/>
              <a:gd name="T21" fmla="*/ 399597 h 1046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6175"/>
              <a:gd name="T34" fmla="*/ 0 h 1046162"/>
              <a:gd name="T35" fmla="*/ 1146175 w 1146175"/>
              <a:gd name="T36" fmla="*/ 1046162 h 10461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6175" h="1046162">
                <a:moveTo>
                  <a:pt x="1" y="399597"/>
                </a:moveTo>
                <a:lnTo>
                  <a:pt x="437802" y="399600"/>
                </a:lnTo>
                <a:lnTo>
                  <a:pt x="573088" y="0"/>
                </a:lnTo>
                <a:lnTo>
                  <a:pt x="708373" y="399600"/>
                </a:lnTo>
                <a:lnTo>
                  <a:pt x="1146174" y="399597"/>
                </a:lnTo>
                <a:lnTo>
                  <a:pt x="791984" y="646561"/>
                </a:lnTo>
                <a:lnTo>
                  <a:pt x="927274" y="1046159"/>
                </a:lnTo>
                <a:lnTo>
                  <a:pt x="573088" y="799191"/>
                </a:lnTo>
                <a:lnTo>
                  <a:pt x="218901" y="1046159"/>
                </a:lnTo>
                <a:lnTo>
                  <a:pt x="354191" y="646561"/>
                </a:lnTo>
                <a:lnTo>
                  <a:pt x="1" y="399597"/>
                </a:ln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2" name="椭圆 25609"/>
          <p:cNvSpPr>
            <a:spLocks noChangeArrowheads="1"/>
          </p:cNvSpPr>
          <p:nvPr/>
        </p:nvSpPr>
        <p:spPr bwMode="auto">
          <a:xfrm>
            <a:off x="7125224" y="1872595"/>
            <a:ext cx="13684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3" name="文本框 25610"/>
          <p:cNvSpPr txBox="1">
            <a:spLocks noChangeArrowheads="1"/>
          </p:cNvSpPr>
          <p:nvPr/>
        </p:nvSpPr>
        <p:spPr bwMode="auto">
          <a:xfrm>
            <a:off x="7412562" y="2305982"/>
            <a:ext cx="8651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硬币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08d0530-63e0-4206-83a1-ff27fac9c8f8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宽屏</PresentationFormat>
  <Paragraphs>95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FandolFang R</vt:lpstr>
      <vt:lpstr>华文楷体</vt:lpstr>
      <vt:lpstr>楷体_GB2312</vt:lpstr>
      <vt:lpstr>思源黑体 CN Medium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2020-06-23T01:39:00Z</dcterms:created>
  <dcterms:modified xsi:type="dcterms:W3CDTF">2023-01-16T13:46:05Z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3B67E1ACBCA74048B493B881ED15270E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