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93" r:id="rId3"/>
    <p:sldId id="289" r:id="rId4"/>
    <p:sldId id="286" r:id="rId5"/>
    <p:sldId id="290" r:id="rId6"/>
    <p:sldId id="266" r:id="rId7"/>
    <p:sldId id="291" r:id="rId8"/>
    <p:sldId id="294" r:id="rId9"/>
    <p:sldId id="292" r:id="rId10"/>
    <p:sldId id="271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94660"/>
  </p:normalViewPr>
  <p:slideViewPr>
    <p:cSldViewPr>
      <p:cViewPr>
        <p:scale>
          <a:sx n="100" d="100"/>
          <a:sy n="100" d="100"/>
        </p:scale>
        <p:origin x="-336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9EBF4-AB4F-4959-BB59-E23E5D31CDB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7F4E-1951-4795-AEFE-0B4481AFBF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7F4E-1951-4795-AEFE-0B4481AFBF2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食品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0"/>
            <a:ext cx="9144001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769871" y="2529988"/>
            <a:ext cx="5144891" cy="350408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769871" y="1153944"/>
            <a:ext cx="5144891" cy="1290058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F0E3E64-12AA-4E9A-AA25-474FA52E325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2" y="400052"/>
            <a:ext cx="2949178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797721"/>
            <a:ext cx="4629150" cy="365521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2" y="1600202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63D0FB-11F6-499D-BBDD-6A98FA9EE8D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342900"/>
            <a:ext cx="2949178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alt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D46053C-B535-4243-9A26-3F8BAC045EE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0E8FB4D-1EC4-4564-B2EA-7B512EDA0CE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273844"/>
            <a:ext cx="886883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1" y="273844"/>
            <a:ext cx="5949952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E88DF56-7710-4661-B7D5-355453080AD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B2FA5A7-952C-42CB-8E21-27FB743139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FDFB6B5F-823A-4FAE-BA18-237C151C74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C6709101-C795-4971-986D-57F598641C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en-US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ea typeface="幼圆" panose="02010509060101010101" pitchFamily="49" charset="-122"/>
              </a:defRPr>
            </a:lvl1pPr>
          </a:lstStyle>
          <a:p>
            <a:fld id="{52BAA190-6D23-4DC6-B52D-D84D968295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FFCE777-73D1-486D-8EE8-523F804558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954FAB-BDDC-4D91-9C69-D8BAD8287BC6}" type="slidenum">
              <a:rPr lang="en-US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CT2"/>
          <p:cNvSpPr txBox="1"/>
          <p:nvPr/>
        </p:nvSpPr>
        <p:spPr bwMode="auto">
          <a:xfrm>
            <a:off x="785814" y="2386013"/>
            <a:ext cx="5145087" cy="35004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None/>
              <a:defRPr lang="zh-CN" altLang="en-US" sz="1800" kern="1200">
                <a:solidFill>
                  <a:schemeClr val="accent2"/>
                </a:solidFill>
                <a:effectLst/>
                <a:latin typeface="+mn-ea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F4C197"/>
              </a:buClr>
              <a:buFont typeface="幼圆" panose="02010509060101010101" pitchFamily="49" charset="-122"/>
              <a:buNone/>
              <a:defRPr sz="2000" kern="1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mtClean="0"/>
              <a:t>单击此处编辑母版副标题样式</a:t>
            </a:r>
            <a:endParaRPr dirty="0" smtClean="0"/>
          </a:p>
        </p:txBody>
      </p:sp>
      <p:pic>
        <p:nvPicPr>
          <p:cNvPr id="4" name="图片 6" descr="食品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1113" y="-20241"/>
            <a:ext cx="9263063" cy="5218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584C3B4-34D0-4623-B585-248E1BB659EA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  <p:sp>
        <p:nvSpPr>
          <p:cNvPr id="6" name="任意多边形 10"/>
          <p:cNvSpPr/>
          <p:nvPr/>
        </p:nvSpPr>
        <p:spPr bwMode="auto">
          <a:xfrm flipV="1">
            <a:off x="22225" y="735807"/>
            <a:ext cx="9144000" cy="3665935"/>
          </a:xfrm>
          <a:custGeom>
            <a:avLst/>
            <a:gdLst>
              <a:gd name="T0" fmla="*/ 5365824 w 7383683"/>
              <a:gd name="T1" fmla="*/ 4562806 h 3577320"/>
              <a:gd name="T2" fmla="*/ 5365810 w 7383683"/>
              <a:gd name="T3" fmla="*/ 4562518 h 3577320"/>
              <a:gd name="T4" fmla="*/ 5365824 w 7383683"/>
              <a:gd name="T5" fmla="*/ 4562231 h 3577320"/>
              <a:gd name="T6" fmla="*/ 5365838 w 7383683"/>
              <a:gd name="T7" fmla="*/ 4562518 h 3577320"/>
              <a:gd name="T8" fmla="*/ 1971022 w 7383683"/>
              <a:gd name="T9" fmla="*/ 9125037 h 3577320"/>
              <a:gd name="T10" fmla="*/ 2108854 w 7383683"/>
              <a:gd name="T11" fmla="*/ 9108925 h 3577320"/>
              <a:gd name="T12" fmla="*/ 2119672 w 7383683"/>
              <a:gd name="T13" fmla="*/ 9109104 h 3577320"/>
              <a:gd name="T14" fmla="*/ 2971038 w 7383683"/>
              <a:gd name="T15" fmla="*/ 9125037 h 3577320"/>
              <a:gd name="T16" fmla="*/ 2971092 w 7383683"/>
              <a:gd name="T17" fmla="*/ 9125037 h 3577320"/>
              <a:gd name="T18" fmla="*/ 3217686 w 7383683"/>
              <a:gd name="T19" fmla="*/ 9099544 h 3577320"/>
              <a:gd name="T20" fmla="*/ 5339995 w 7383683"/>
              <a:gd name="T21" fmla="*/ 5121691 h 3577320"/>
              <a:gd name="T22" fmla="*/ 5349406 w 7383683"/>
              <a:gd name="T23" fmla="*/ 4917828 h 3577320"/>
              <a:gd name="T24" fmla="*/ 5349434 w 7383683"/>
              <a:gd name="T25" fmla="*/ 4917828 h 3577320"/>
              <a:gd name="T26" fmla="*/ 5340021 w 7383683"/>
              <a:gd name="T27" fmla="*/ 5121691 h 3577320"/>
              <a:gd name="T28" fmla="*/ 3217713 w 7383683"/>
              <a:gd name="T29" fmla="*/ 9099544 h 3577320"/>
              <a:gd name="T30" fmla="*/ 2971118 w 7383683"/>
              <a:gd name="T31" fmla="*/ 9125037 h 3577320"/>
              <a:gd name="T32" fmla="*/ 5521655 w 7383683"/>
              <a:gd name="T33" fmla="*/ 9125037 h 3577320"/>
              <a:gd name="T34" fmla="*/ 5550345 w 7383683"/>
              <a:gd name="T35" fmla="*/ 9125037 h 3577320"/>
              <a:gd name="T36" fmla="*/ 14023699 w 7383683"/>
              <a:gd name="T37" fmla="*/ 9125037 h 3577320"/>
              <a:gd name="T38" fmla="*/ 14023699 w 7383683"/>
              <a:gd name="T39" fmla="*/ 4917828 h 3577320"/>
              <a:gd name="T40" fmla="*/ 14023699 w 7383683"/>
              <a:gd name="T41" fmla="*/ 4207209 h 3577320"/>
              <a:gd name="T42" fmla="*/ 14023699 w 7383683"/>
              <a:gd name="T43" fmla="*/ 0 h 3577320"/>
              <a:gd name="T44" fmla="*/ 5592223 w 7383683"/>
              <a:gd name="T45" fmla="*/ 0 h 3577320"/>
              <a:gd name="T46" fmla="*/ 5479777 w 7383683"/>
              <a:gd name="T47" fmla="*/ 0 h 3577320"/>
              <a:gd name="T48" fmla="*/ 2971118 w 7383683"/>
              <a:gd name="T49" fmla="*/ 0 h 3577320"/>
              <a:gd name="T50" fmla="*/ 3217713 w 7383683"/>
              <a:gd name="T51" fmla="*/ 25494 h 3577320"/>
              <a:gd name="T52" fmla="*/ 5340021 w 7383683"/>
              <a:gd name="T53" fmla="*/ 4003350 h 3577320"/>
              <a:gd name="T54" fmla="*/ 5349434 w 7383683"/>
              <a:gd name="T55" fmla="*/ 4207209 h 3577320"/>
              <a:gd name="T56" fmla="*/ 5349406 w 7383683"/>
              <a:gd name="T57" fmla="*/ 4207209 h 3577320"/>
              <a:gd name="T58" fmla="*/ 5339995 w 7383683"/>
              <a:gd name="T59" fmla="*/ 4003350 h 3577320"/>
              <a:gd name="T60" fmla="*/ 3217686 w 7383683"/>
              <a:gd name="T61" fmla="*/ 25494 h 3577320"/>
              <a:gd name="T62" fmla="*/ 2971092 w 7383683"/>
              <a:gd name="T63" fmla="*/ 0 h 3577320"/>
              <a:gd name="T64" fmla="*/ 2971038 w 7383683"/>
              <a:gd name="T65" fmla="*/ 0 h 3577320"/>
              <a:gd name="T66" fmla="*/ 2119672 w 7383683"/>
              <a:gd name="T67" fmla="*/ 15935 h 3577320"/>
              <a:gd name="T68" fmla="*/ 2108855 w 7383683"/>
              <a:gd name="T69" fmla="*/ 16112 h 3577320"/>
              <a:gd name="T70" fmla="*/ 1971022 w 7383683"/>
              <a:gd name="T71" fmla="*/ 0 h 3577320"/>
              <a:gd name="T72" fmla="*/ 1780433 w 7383683"/>
              <a:gd name="T73" fmla="*/ 22279 h 3577320"/>
              <a:gd name="T74" fmla="*/ 1779124 w 7383683"/>
              <a:gd name="T75" fmla="*/ 22306 h 3577320"/>
              <a:gd name="T76" fmla="*/ 1704473 w 7383683"/>
              <a:gd name="T77" fmla="*/ 25494 h 3577320"/>
              <a:gd name="T78" fmla="*/ 1676723 w 7383683"/>
              <a:gd name="T79" fmla="*/ 56331 h 3577320"/>
              <a:gd name="T80" fmla="*/ 1573792 w 7383683"/>
              <a:gd name="T81" fmla="*/ 92694 h 3577320"/>
              <a:gd name="T82" fmla="*/ 0 w 7383683"/>
              <a:gd name="T83" fmla="*/ 4562518 h 3577320"/>
              <a:gd name="T84" fmla="*/ 1573792 w 7383683"/>
              <a:gd name="T85" fmla="*/ 9032344 h 3577320"/>
              <a:gd name="T86" fmla="*/ 1676723 w 7383683"/>
              <a:gd name="T87" fmla="*/ 9068708 h 3577320"/>
              <a:gd name="T88" fmla="*/ 1704473 w 7383683"/>
              <a:gd name="T89" fmla="*/ 9099544 h 3577320"/>
              <a:gd name="T90" fmla="*/ 1779124 w 7383683"/>
              <a:gd name="T91" fmla="*/ 9102732 h 3577320"/>
              <a:gd name="T92" fmla="*/ 1780427 w 7383683"/>
              <a:gd name="T93" fmla="*/ 9102759 h 357732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7383683" h="3577320">
                <a:moveTo>
                  <a:pt x="2825185" y="1788773"/>
                </a:moveTo>
                <a:lnTo>
                  <a:pt x="2825178" y="1788660"/>
                </a:lnTo>
                <a:lnTo>
                  <a:pt x="2825185" y="1788547"/>
                </a:lnTo>
                <a:lnTo>
                  <a:pt x="2825192" y="1788660"/>
                </a:lnTo>
                <a:lnTo>
                  <a:pt x="2825185" y="1788773"/>
                </a:lnTo>
                <a:close/>
                <a:moveTo>
                  <a:pt x="1037772" y="3577320"/>
                </a:moveTo>
                <a:lnTo>
                  <a:pt x="1110342" y="3571004"/>
                </a:lnTo>
                <a:lnTo>
                  <a:pt x="1116038" y="3571074"/>
                </a:lnTo>
                <a:cubicBezTo>
                  <a:pt x="1300420" y="3573156"/>
                  <a:pt x="1537246" y="3575238"/>
                  <a:pt x="1564295" y="3577320"/>
                </a:cubicBezTo>
                <a:lnTo>
                  <a:pt x="1564323" y="3577320"/>
                </a:lnTo>
                <a:lnTo>
                  <a:pt x="1694159" y="3567326"/>
                </a:lnTo>
                <a:cubicBezTo>
                  <a:pt x="2254514" y="3480579"/>
                  <a:pt x="2707175" y="2838530"/>
                  <a:pt x="2811585" y="2007874"/>
                </a:cubicBezTo>
                <a:lnTo>
                  <a:pt x="2816541" y="1927953"/>
                </a:lnTo>
                <a:lnTo>
                  <a:pt x="2816555" y="1927953"/>
                </a:lnTo>
                <a:lnTo>
                  <a:pt x="2811599" y="2007874"/>
                </a:lnTo>
                <a:cubicBezTo>
                  <a:pt x="2707189" y="2838530"/>
                  <a:pt x="2254528" y="3480579"/>
                  <a:pt x="1694173" y="3567326"/>
                </a:cubicBezTo>
                <a:lnTo>
                  <a:pt x="1564337" y="3577320"/>
                </a:lnTo>
                <a:lnTo>
                  <a:pt x="2907232" y="3577320"/>
                </a:lnTo>
                <a:lnTo>
                  <a:pt x="2922338" y="3577320"/>
                </a:lnTo>
                <a:lnTo>
                  <a:pt x="7383683" y="3577320"/>
                </a:lnTo>
                <a:lnTo>
                  <a:pt x="7383683" y="1927953"/>
                </a:lnTo>
                <a:lnTo>
                  <a:pt x="7383683" y="1649367"/>
                </a:lnTo>
                <a:lnTo>
                  <a:pt x="7383683" y="0"/>
                </a:lnTo>
                <a:lnTo>
                  <a:pt x="2944387" y="0"/>
                </a:lnTo>
                <a:lnTo>
                  <a:pt x="2885183" y="0"/>
                </a:lnTo>
                <a:lnTo>
                  <a:pt x="1564337" y="0"/>
                </a:lnTo>
                <a:lnTo>
                  <a:pt x="1694173" y="9994"/>
                </a:lnTo>
                <a:cubicBezTo>
                  <a:pt x="2254528" y="96741"/>
                  <a:pt x="2707189" y="738790"/>
                  <a:pt x="2811599" y="1569447"/>
                </a:cubicBezTo>
                <a:lnTo>
                  <a:pt x="2816555" y="1649367"/>
                </a:lnTo>
                <a:lnTo>
                  <a:pt x="2816541" y="1649367"/>
                </a:lnTo>
                <a:lnTo>
                  <a:pt x="2811585" y="1569447"/>
                </a:lnTo>
                <a:cubicBezTo>
                  <a:pt x="2707175" y="738790"/>
                  <a:pt x="2254514" y="96741"/>
                  <a:pt x="1694159" y="9994"/>
                </a:cubicBezTo>
                <a:lnTo>
                  <a:pt x="1564323" y="0"/>
                </a:lnTo>
                <a:lnTo>
                  <a:pt x="1564295" y="0"/>
                </a:lnTo>
                <a:cubicBezTo>
                  <a:pt x="1537246" y="2083"/>
                  <a:pt x="1300420" y="4165"/>
                  <a:pt x="1116038" y="6247"/>
                </a:cubicBezTo>
                <a:lnTo>
                  <a:pt x="1110343" y="6316"/>
                </a:lnTo>
                <a:lnTo>
                  <a:pt x="1037772" y="0"/>
                </a:lnTo>
                <a:lnTo>
                  <a:pt x="937424" y="8734"/>
                </a:lnTo>
                <a:lnTo>
                  <a:pt x="936735" y="8745"/>
                </a:lnTo>
                <a:cubicBezTo>
                  <a:pt x="916641" y="9161"/>
                  <a:pt x="902840" y="9578"/>
                  <a:pt x="897430" y="9994"/>
                </a:cubicBezTo>
                <a:lnTo>
                  <a:pt x="882819" y="22084"/>
                </a:lnTo>
                <a:lnTo>
                  <a:pt x="828625" y="36339"/>
                </a:lnTo>
                <a:cubicBezTo>
                  <a:pt x="355729" y="203125"/>
                  <a:pt x="0" y="924291"/>
                  <a:pt x="0" y="1788660"/>
                </a:cubicBezTo>
                <a:cubicBezTo>
                  <a:pt x="0" y="2653029"/>
                  <a:pt x="355729" y="3374195"/>
                  <a:pt x="828625" y="3540981"/>
                </a:cubicBezTo>
                <a:lnTo>
                  <a:pt x="882819" y="3555237"/>
                </a:lnTo>
                <a:lnTo>
                  <a:pt x="897430" y="3567326"/>
                </a:lnTo>
                <a:cubicBezTo>
                  <a:pt x="902840" y="3567742"/>
                  <a:pt x="916641" y="3568159"/>
                  <a:pt x="936735" y="3568575"/>
                </a:cubicBezTo>
                <a:lnTo>
                  <a:pt x="937421" y="3568586"/>
                </a:lnTo>
                <a:lnTo>
                  <a:pt x="1037772" y="3577320"/>
                </a:lnTo>
                <a:close/>
              </a:path>
            </a:pathLst>
          </a:custGeom>
          <a:solidFill>
            <a:srgbClr val="F2B483"/>
          </a:solidFill>
          <a:ln w="12700" cap="flat" cmpd="sng" algn="ctr">
            <a:noFill/>
            <a:prstDash val="solid"/>
            <a:miter lim="800000"/>
          </a:ln>
        </p:spPr>
        <p:txBody>
          <a:bodyPr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8" name="KSO_Img2"/>
          <p:cNvSpPr/>
          <p:nvPr/>
        </p:nvSpPr>
        <p:spPr>
          <a:xfrm>
            <a:off x="4464050" y="2276475"/>
            <a:ext cx="2249488" cy="1687116"/>
          </a:xfrm>
          <a:prstGeom prst="ellips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KSO_Img3"/>
          <p:cNvSpPr/>
          <p:nvPr/>
        </p:nvSpPr>
        <p:spPr>
          <a:xfrm>
            <a:off x="6996114" y="2555081"/>
            <a:ext cx="1893887" cy="1420416"/>
          </a:xfrm>
          <a:prstGeom prst="ellipse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71776" y="4145756"/>
            <a:ext cx="6372225" cy="34529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176" y="1930004"/>
            <a:ext cx="5057775" cy="36909"/>
          </a:xfrm>
          <a:prstGeom prst="rect">
            <a:avLst/>
          </a:prstGeom>
          <a:solidFill>
            <a:srgbClr val="FEE5B2"/>
          </a:solidFill>
          <a:ln w="1270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KSO_Img1"/>
          <p:cNvSpPr/>
          <p:nvPr/>
        </p:nvSpPr>
        <p:spPr>
          <a:xfrm>
            <a:off x="558800" y="1437085"/>
            <a:ext cx="3386138" cy="2539603"/>
          </a:xfrm>
          <a:prstGeom prst="ellipse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 w="57150" cap="flat" cmpd="sng" algn="ctr">
            <a:solidFill>
              <a:schemeClr val="accent4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1891010" y="1806106"/>
            <a:ext cx="5144891" cy="1290058"/>
          </a:xfr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3600" b="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3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FE8A70-D414-452B-9235-7DB0A986A5B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N"/>
          <p:cNvSpPr txBox="1">
            <a:spLocks noChangeArrowheads="1"/>
          </p:cNvSpPr>
          <p:nvPr/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52302C8-8D7F-42EF-80CC-E2ECC1A076B0}" type="slidenum">
              <a:rPr lang="zh-CN" altLang="zh-CN">
                <a:solidFill>
                  <a:schemeClr val="bg1"/>
                </a:solidFill>
              </a:rPr>
              <a:t>‹#›</a:t>
            </a:fld>
            <a:endParaRPr lang="zh-CN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9" y="264247"/>
            <a:ext cx="8292045" cy="524696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9100" y="931648"/>
            <a:ext cx="8292045" cy="383026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88483E7-2FB2-4D7F-A2B8-0567CDFB59A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1581150"/>
            <a:ext cx="5995988" cy="926306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70" y="2550318"/>
            <a:ext cx="3067663" cy="26810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8EC594E-4F35-49D0-8132-DEB0C30300F7}" type="slidenum">
              <a:rPr lang="zh-CN" altLang="zh-CN"/>
              <a:t>‹#›</a:t>
            </a:fld>
            <a:endParaRPr lang="zh-CN" altLang="zh-CN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933451"/>
            <a:ext cx="3810000" cy="36992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0" y="933451"/>
            <a:ext cx="3820587" cy="36992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0E93CB4-BE91-4910-9410-318784C81FA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88899"/>
            <a:ext cx="6984076" cy="53776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0322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16502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5" y="10322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5" y="16502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A11470-4D4D-439D-A9D4-A81F96DC265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en-US" noProof="1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A417486-7502-4E7C-89A6-514CD677E4E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3306E8-E018-403E-B560-EBFDC266C11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图片 6" descr="食品1_2.jpg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KSO_BC1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2113" y="956072"/>
            <a:ext cx="8291512" cy="38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BT1"/>
          <p:cNvSpPr>
            <a:spLocks noGrp="1" noChangeArrowheads="1"/>
          </p:cNvSpPr>
          <p:nvPr>
            <p:ph type="title" idx="9"/>
          </p:nvPr>
        </p:nvSpPr>
        <p:spPr bwMode="auto">
          <a:xfrm>
            <a:off x="419101" y="121444"/>
            <a:ext cx="8291513" cy="5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"/>
        <a:defRPr lang="zh-CN" altLang="en-US" sz="2800" kern="1200" dirty="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4C197"/>
        </a:buClr>
        <a:buFont typeface="幼圆" panose="02010509060101010101" pitchFamily="49" charset="-122"/>
        <a:buChar char=" "/>
        <a:defRPr sz="28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838200" y="666750"/>
            <a:ext cx="1895475" cy="6810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4400" b="1" kern="10" spc="-44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Unit 1</a:t>
            </a:r>
            <a:endParaRPr lang="zh-CN" altLang="en-US" sz="4400" b="1" kern="10" spc="-44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0" y="181719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</a:t>
            </a:r>
            <a:r>
              <a:rPr lang="en-US" altLang="zh-CN" sz="4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39433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tudent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571750"/>
            <a:ext cx="8256588" cy="220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2057400" y="1371600"/>
            <a:ext cx="40386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4400" kern="10" spc="-44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Thank you</a:t>
            </a:r>
            <a:endParaRPr lang="zh-CN" altLang="en-US" sz="4400" kern="10" spc="-44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431925" y="3518297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752600" y="97155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2041525" y="86915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143000" y="1771650"/>
            <a:ext cx="39465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We have </a:t>
            </a:r>
            <a:r>
              <a:rPr lang="en-US" altLang="zh-CN" dirty="0">
                <a:solidFill>
                  <a:srgbClr val="FF0000"/>
                </a:solidFill>
              </a:rPr>
              <a:t>Chinese</a:t>
            </a:r>
            <a:r>
              <a:rPr lang="en-US" altLang="zh-CN" dirty="0"/>
              <a:t>.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3581400" y="2171700"/>
            <a:ext cx="4572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/>
              <a:t>汉语，中文，中国的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1066800" y="2686050"/>
            <a:ext cx="708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We have </a:t>
            </a:r>
            <a:r>
              <a:rPr lang="en-US" altLang="zh-CN" dirty="0">
                <a:solidFill>
                  <a:srgbClr val="FF0000"/>
                </a:solidFill>
              </a:rPr>
              <a:t>Chinese </a:t>
            </a:r>
            <a:r>
              <a:rPr lang="en-US" altLang="zh-CN" dirty="0"/>
              <a:t>and</a:t>
            </a:r>
            <a:r>
              <a:rPr lang="en-US" altLang="zh-CN" dirty="0">
                <a:solidFill>
                  <a:srgbClr val="FF0000"/>
                </a:solidFill>
              </a:rPr>
              <a:t> PE</a:t>
            </a:r>
            <a:r>
              <a:rPr lang="en-US" altLang="zh-CN" dirty="0"/>
              <a:t>.</a:t>
            </a:r>
            <a:r>
              <a:rPr lang="zh-CN" altLang="en-US" dirty="0"/>
              <a:t>（体育）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537325" y="2889647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 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1143000" y="3371850"/>
            <a:ext cx="46390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We have </a:t>
            </a:r>
            <a:r>
              <a:rPr lang="en-US" altLang="zh-CN" dirty="0">
                <a:solidFill>
                  <a:srgbClr val="FF0000"/>
                </a:solidFill>
              </a:rPr>
              <a:t>art.</a:t>
            </a:r>
            <a:r>
              <a:rPr lang="zh-CN" altLang="en-US" dirty="0">
                <a:solidFill>
                  <a:srgbClr val="FF0000"/>
                </a:solidFill>
              </a:rPr>
              <a:t>（美术）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1127125" y="546497"/>
            <a:ext cx="7956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What </a:t>
            </a:r>
            <a:r>
              <a:rPr lang="en-US" altLang="zh-CN" sz="3200" dirty="0">
                <a:solidFill>
                  <a:srgbClr val="FF0000"/>
                </a:solidFill>
              </a:rPr>
              <a:t>subjects</a:t>
            </a:r>
            <a:r>
              <a:rPr lang="en-US" altLang="zh-CN" sz="3200" dirty="0"/>
              <a:t> do you have this afternoon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2362200" y="108585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2349790" y="91728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zh-CN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2251656" y="1116627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科目，课程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81201" y="1117312"/>
            <a:ext cx="57797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What’s your </a:t>
            </a:r>
            <a:r>
              <a:rPr lang="en-US" altLang="zh-CN" sz="3200" dirty="0">
                <a:solidFill>
                  <a:srgbClr val="3333CC"/>
                </a:solidFill>
              </a:rPr>
              <a:t>favourite</a:t>
            </a:r>
            <a:r>
              <a:rPr lang="en-US" altLang="zh-CN" sz="3200" dirty="0"/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subject</a:t>
            </a:r>
            <a:r>
              <a:rPr lang="en-US" altLang="zh-CN" sz="3200" dirty="0"/>
              <a:t> ?</a:t>
            </a:r>
            <a:endParaRPr lang="zh-CN" altLang="en-US" sz="3200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895599" y="2554069"/>
            <a:ext cx="25872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It’s </a:t>
            </a:r>
            <a:r>
              <a:rPr lang="en-US" altLang="zh-CN" dirty="0">
                <a:solidFill>
                  <a:srgbClr val="FF0000"/>
                </a:solidFill>
              </a:rPr>
              <a:t>science.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3886200" y="320040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/>
              <a:t>科学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03926" y="1763316"/>
            <a:ext cx="2278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3333CC"/>
                </a:solidFill>
              </a:rPr>
              <a:t>   科目，课程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4327525" y="1747838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最喜爱的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052394" y="544115"/>
            <a:ext cx="6705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/>
              <a:t>My </a:t>
            </a:r>
            <a:r>
              <a:rPr lang="en-US" altLang="zh-CN" dirty="0">
                <a:solidFill>
                  <a:srgbClr val="3333CC"/>
                </a:solidFill>
              </a:rPr>
              <a:t>favourite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subject </a:t>
            </a:r>
            <a:r>
              <a:rPr lang="en-US" altLang="zh-CN" dirty="0"/>
              <a:t>is</a:t>
            </a:r>
            <a:r>
              <a:rPr lang="en-US" altLang="zh-CN" dirty="0">
                <a:solidFill>
                  <a:srgbClr val="FF0000"/>
                </a:solidFill>
              </a:rPr>
              <a:t> English.</a:t>
            </a:r>
            <a:r>
              <a:rPr lang="en-US" altLang="zh-CN" sz="5400" dirty="0"/>
              <a:t> 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295400" y="1943100"/>
            <a:ext cx="4191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I like </a:t>
            </a:r>
            <a:r>
              <a:rPr lang="en-US" altLang="zh-CN" sz="5400">
                <a:solidFill>
                  <a:srgbClr val="FF0000"/>
                </a:solidFill>
              </a:rPr>
              <a:t>maths.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172200" y="1485900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英语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276600" y="2743200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数学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1431925" y="3518297"/>
            <a:ext cx="49039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I like </a:t>
            </a:r>
            <a:r>
              <a:rPr lang="en-US" altLang="zh-CN">
                <a:solidFill>
                  <a:srgbClr val="FF0000"/>
                </a:solidFill>
              </a:rPr>
              <a:t>computer studies</a:t>
            </a:r>
            <a:r>
              <a:rPr lang="en-US" altLang="zh-CN"/>
              <a:t>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879725" y="3898106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计算机课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2193925" y="1308497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/>
              <a:t>最喜爱的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4251326" y="1269207"/>
            <a:ext cx="205376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科目  课程</a:t>
            </a: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38200" y="890767"/>
            <a:ext cx="78112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What’s </a:t>
            </a:r>
            <a:r>
              <a:rPr lang="en-US" altLang="zh-CN" dirty="0">
                <a:solidFill>
                  <a:srgbClr val="FF0000"/>
                </a:solidFill>
              </a:rPr>
              <a:t>your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3333CC"/>
                </a:solidFill>
              </a:rPr>
              <a:t>favourite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subject</a:t>
            </a:r>
            <a:r>
              <a:rPr lang="zh-CN" altLang="en-US" dirty="0">
                <a:solidFill>
                  <a:srgbClr val="FF0000"/>
                </a:solidFill>
              </a:rPr>
              <a:t>， </a:t>
            </a:r>
            <a:r>
              <a:rPr lang="en-US" altLang="zh-CN" dirty="0"/>
              <a:t>Tom?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971800" y="2290762"/>
            <a:ext cx="20056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Chinese.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184525" y="3002756"/>
            <a:ext cx="43396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汉语，中文，中国的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489325" y="1537098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最喜爱的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5562600" y="1543050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3333CC"/>
                </a:solidFill>
              </a:rPr>
              <a:t>科目，课程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5762" y="652760"/>
            <a:ext cx="74628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1</a:t>
            </a:r>
            <a:r>
              <a:rPr lang="zh-CN" altLang="en-US" sz="2800" dirty="0">
                <a:solidFill>
                  <a:schemeClr val="accent2"/>
                </a:solidFill>
                <a:latin typeface="Arial Black" panose="020B0A04020102020204" pitchFamily="34" charset="0"/>
              </a:rPr>
              <a:t>、</a:t>
            </a:r>
            <a:r>
              <a:rPr lang="en-US" altLang="zh-CN" dirty="0"/>
              <a:t>What’s your </a:t>
            </a:r>
            <a:r>
              <a:rPr lang="en-US" altLang="zh-CN" dirty="0">
                <a:solidFill>
                  <a:srgbClr val="3333CC"/>
                </a:solidFill>
              </a:rPr>
              <a:t>favourite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subject</a:t>
            </a:r>
            <a:r>
              <a:rPr lang="en-US" altLang="zh-CN" sz="2800" dirty="0">
                <a:solidFill>
                  <a:schemeClr val="accent2"/>
                </a:solidFill>
                <a:latin typeface="Arial Black" panose="020B0A04020102020204" pitchFamily="34" charset="0"/>
              </a:rPr>
              <a:t>?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Arial Black" panose="020B0A04020102020204" pitchFamily="34" charset="0"/>
              </a:rPr>
              <a:t>It’s</a:t>
            </a:r>
            <a:r>
              <a:rPr lang="en-US" altLang="zh-CN" sz="2800" dirty="0">
                <a:solidFill>
                  <a:schemeClr val="accent2"/>
                </a:solidFill>
                <a:latin typeface="Arial Black" panose="020B0A04020102020204" pitchFamily="34" charset="0"/>
              </a:rPr>
              <a:t>  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science .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（科学）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/>
              <a:t>It’s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  PE.      (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体育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/>
              <a:t>It’s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  English.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（英语）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</a:rPr>
              <a:t>       maths</a:t>
            </a:r>
            <a:r>
              <a:rPr lang="en-US" altLang="zh-CN" sz="2800" dirty="0">
                <a:solidFill>
                  <a:schemeClr val="accent2"/>
                </a:solidFill>
                <a:latin typeface="宋体" panose="02010600030101010101" pitchFamily="2" charset="-122"/>
              </a:rPr>
              <a:t>.  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（数学）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9600" y="3486151"/>
            <a:ext cx="4724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280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80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2200" y="1485900"/>
            <a:ext cx="8763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2201" y="3143250"/>
            <a:ext cx="962025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04812" y="3747760"/>
            <a:ext cx="7662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It’s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171575" y="1638300"/>
            <a:ext cx="65626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What’s your </a:t>
            </a:r>
            <a:r>
              <a:rPr lang="en-US" altLang="zh-CN" dirty="0">
                <a:solidFill>
                  <a:srgbClr val="3333CC"/>
                </a:solidFill>
              </a:rPr>
              <a:t>favourite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subject</a:t>
            </a:r>
            <a:r>
              <a:rPr lang="zh-CN" altLang="en-US" dirty="0">
                <a:solidFill>
                  <a:srgbClr val="FF0000"/>
                </a:solidFill>
              </a:rPr>
              <a:t>？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198762" y="3283387"/>
            <a:ext cx="22794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It’s </a:t>
            </a:r>
            <a:r>
              <a:rPr lang="en-US" altLang="zh-CN" dirty="0">
                <a:solidFill>
                  <a:srgbClr val="FF0000"/>
                </a:solidFill>
              </a:rPr>
              <a:t>maths.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036962" y="3740587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/>
              <a:t>数学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1431925" y="775097"/>
            <a:ext cx="28437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Let’s talk.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3717925" y="2240578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</a:rPr>
              <a:t>最喜爱</a:t>
            </a:r>
            <a:r>
              <a:rPr lang="zh-CN" altLang="en-US" sz="3200" dirty="0" smtClean="0">
                <a:solidFill>
                  <a:srgbClr val="FF0000"/>
                </a:solidFill>
              </a:rPr>
              <a:t>的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791200" y="2246531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3333CC"/>
                </a:solidFill>
              </a:rPr>
              <a:t>科目，课程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72200" y="1485900"/>
            <a:ext cx="8763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2201" y="3143250"/>
            <a:ext cx="962025" cy="166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895351" y="1621184"/>
            <a:ext cx="16160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I  like 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419350" y="1589038"/>
            <a:ext cx="39433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science . </a:t>
            </a:r>
            <a:r>
              <a:rPr lang="zh-CN" altLang="en-US" dirty="0">
                <a:solidFill>
                  <a:srgbClr val="FF0000"/>
                </a:solidFill>
              </a:rPr>
              <a:t>（科学）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PE. 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体育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English. </a:t>
            </a:r>
            <a:r>
              <a:rPr lang="zh-CN" altLang="en-US" dirty="0">
                <a:solidFill>
                  <a:srgbClr val="FF0000"/>
                </a:solidFill>
              </a:rPr>
              <a:t>（英语）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maths</a:t>
            </a:r>
            <a:r>
              <a:rPr lang="en-US" altLang="zh-CN" dirty="0">
                <a:solidFill>
                  <a:schemeClr val="accent2"/>
                </a:solidFill>
              </a:rPr>
              <a:t>.   </a:t>
            </a:r>
            <a:r>
              <a:rPr lang="zh-CN" altLang="en-US" dirty="0">
                <a:solidFill>
                  <a:srgbClr val="FF0000"/>
                </a:solidFill>
              </a:rPr>
              <a:t>（数学）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895350" y="2112912"/>
            <a:ext cx="12618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I  like</a:t>
            </a:r>
            <a:endParaRPr lang="zh-CN" altLang="en-US" dirty="0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895350" y="2611218"/>
            <a:ext cx="13525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I  like</a:t>
            </a:r>
            <a:endParaRPr lang="zh-CN" altLang="en-US" dirty="0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895351" y="3251031"/>
            <a:ext cx="1641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I  like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685800" y="1612106"/>
            <a:ext cx="1447800" cy="2857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 dirty="0"/>
              <a:t>subject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838200" y="3155156"/>
            <a:ext cx="1066800" cy="5143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dirty="0"/>
              <a:t>PE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685800" y="2355056"/>
            <a:ext cx="1447800" cy="5143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dirty="0"/>
              <a:t>we</a:t>
            </a: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5486400" y="3269456"/>
            <a:ext cx="1447800" cy="400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dirty="0"/>
              <a:t>maths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5410200" y="2355056"/>
            <a:ext cx="1676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en-US" altLang="zh-CN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5410200" y="1612106"/>
            <a:ext cx="1600200" cy="571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dirty="0"/>
              <a:t>English</a:t>
            </a:r>
          </a:p>
        </p:txBody>
      </p:sp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524001" y="628651"/>
            <a:ext cx="4524375" cy="5929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509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Let's write!</a:t>
            </a:r>
            <a:endParaRPr lang="zh-CN" altLang="en-US" sz="44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2667000" y="1460897"/>
            <a:ext cx="21595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科目 课程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2879725" y="2252662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我们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2879725" y="3155156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体育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7299325" y="1624012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英语</a:t>
            </a:r>
          </a:p>
        </p:txBody>
      </p:sp>
      <p:sp>
        <p:nvSpPr>
          <p:cNvPr id="79890" name="Rectangle 18"/>
          <p:cNvSpPr>
            <a:spLocks noChangeArrowheads="1"/>
          </p:cNvSpPr>
          <p:nvPr/>
        </p:nvSpPr>
        <p:spPr bwMode="auto">
          <a:xfrm>
            <a:off x="5410200" y="2355056"/>
            <a:ext cx="1877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Chinese</a:t>
            </a:r>
            <a:endParaRPr lang="zh-CN" altLang="en-US" dirty="0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7299325" y="2252663"/>
            <a:ext cx="15696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中文，</a:t>
            </a:r>
          </a:p>
          <a:p>
            <a:r>
              <a:rPr lang="zh-CN" altLang="en-US" dirty="0"/>
              <a:t>汉语</a:t>
            </a:r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7239000" y="326945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7299325" y="3167062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数学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  <p:bldP spid="20506" grpId="0" animBg="1"/>
      <p:bldP spid="20507" grpId="0" animBg="1"/>
      <p:bldP spid="20509" grpId="0" animBg="1"/>
      <p:bldP spid="20510" grpId="0" animBg="1"/>
      <p:bldP spid="20511" grpId="0" animBg="1"/>
      <p:bldP spid="2048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自定义 1">
      <a:dk1>
        <a:srgbClr val="4E4A4A"/>
      </a:dk1>
      <a:lt1>
        <a:sysClr val="window" lastClr="FFFFFF"/>
      </a:lt1>
      <a:dk2>
        <a:srgbClr val="4E4A4A"/>
      </a:dk2>
      <a:lt2>
        <a:srgbClr val="FFFFFF"/>
      </a:lt2>
      <a:accent1>
        <a:srgbClr val="FF4B2D"/>
      </a:accent1>
      <a:accent2>
        <a:srgbClr val="ED9851"/>
      </a:accent2>
      <a:accent3>
        <a:srgbClr val="EF57A3"/>
      </a:accent3>
      <a:accent4>
        <a:srgbClr val="FCBD3E"/>
      </a:accent4>
      <a:accent5>
        <a:srgbClr val="F66B16"/>
      </a:accent5>
      <a:accent6>
        <a:srgbClr val="EB8596"/>
      </a:accent6>
      <a:hlink>
        <a:srgbClr val="CC9900"/>
      </a:hlink>
      <a:folHlink>
        <a:srgbClr val="96A9A9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主题37</Template>
  <TotalTime>0</TotalTime>
  <Words>209</Words>
  <Application>Microsoft Office PowerPoint</Application>
  <PresentationFormat>全屏显示(16:9)</PresentationFormat>
  <Paragraphs>65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2023-01-16T13:46:34Z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D91761D4B2724420AE41659AAC57C9F6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