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7.xml" ContentType="application/vnd.openxmlformats-officedocument.presentationml.notesSlide+xml"/>
  <Override PartName="/ppt/tags/tag38.xml" ContentType="application/vnd.openxmlformats-officedocument.presentationml.tags+xml"/>
  <Override PartName="/ppt/notesSlides/notesSlide1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9.xml" ContentType="application/vnd.openxmlformats-officedocument.presentationml.notesSlide+xml"/>
  <Override PartName="/ppt/tags/tag4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9"/>
  </p:notesMasterIdLst>
  <p:handoutMasterIdLst>
    <p:handoutMasterId r:id="rId30"/>
  </p:handoutMasterIdLst>
  <p:sldIdLst>
    <p:sldId id="283" r:id="rId3"/>
    <p:sldId id="258" r:id="rId4"/>
    <p:sldId id="259" r:id="rId5"/>
    <p:sldId id="278" r:id="rId6"/>
    <p:sldId id="260" r:id="rId7"/>
    <p:sldId id="269" r:id="rId8"/>
    <p:sldId id="270" r:id="rId9"/>
    <p:sldId id="271" r:id="rId10"/>
    <p:sldId id="272" r:id="rId11"/>
    <p:sldId id="279" r:id="rId12"/>
    <p:sldId id="261" r:id="rId13"/>
    <p:sldId id="262" r:id="rId14"/>
    <p:sldId id="263" r:id="rId15"/>
    <p:sldId id="265" r:id="rId16"/>
    <p:sldId id="266" r:id="rId17"/>
    <p:sldId id="280" r:id="rId18"/>
    <p:sldId id="267" r:id="rId19"/>
    <p:sldId id="268" r:id="rId20"/>
    <p:sldId id="276" r:id="rId21"/>
    <p:sldId id="277" r:id="rId22"/>
    <p:sldId id="281" r:id="rId23"/>
    <p:sldId id="264" r:id="rId24"/>
    <p:sldId id="273" r:id="rId25"/>
    <p:sldId id="274" r:id="rId26"/>
    <p:sldId id="275" r:id="rId27"/>
    <p:sldId id="282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914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pPr rtl="0"/>
          <a:endParaRPr lang="en-US">
            <a:latin typeface="+mn-lt"/>
            <a:ea typeface="+mn-ea"/>
            <a:cs typeface="+mn-ea"/>
            <a:sym typeface="+mn-lt"/>
          </a:endParaRPr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pPr rtl="0"/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pPr rtl="0"/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319618" custScaleY="560328" custLinFactNeighborX="-385" custLinFactNeighborY="-33"/>
      <dgm:spPr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38100">
          <a:noFill/>
        </a:ln>
        <a:effectLst/>
      </dgm:spPr>
      <dgm:t>
        <a:bodyPr/>
        <a:lstStyle/>
        <a:p>
          <a:endParaRPr lang="zh-CN" altLang="en-US"/>
        </a:p>
      </dgm:t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0D39F1A-FD56-42F6-A1EC-BE4B897A6258}" type="presOf" srcId="{F4DCAFF9-3CD8-4192-92EC-2050EBC96D81}" destId="{7AC81859-B11C-4EE9-8379-B9AF70890D88}" srcOrd="0" destOrd="0" presId="urn:microsoft.com/office/officeart/2008/layout/BendingPictureSemiTransparentText"/>
    <dgm:cxn modelId="{6253F0B8-75F3-48EC-BAB2-32E0D2463CB7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3FCFB57D-E002-4485-BE62-75430CCA720C}" type="presParOf" srcId="{BDA71D6A-C3D1-411E-9EAC-6386FFEE52C2}" destId="{0B2273E3-B9E3-4A02-93CF-275511BE0699}" srcOrd="0" destOrd="0" presId="urn:microsoft.com/office/officeart/2008/layout/BendingPictureSemiTransparentText"/>
    <dgm:cxn modelId="{91D734CC-BE29-4148-9BD6-C1F483C80096}" type="presParOf" srcId="{0B2273E3-B9E3-4A02-93CF-275511BE0699}" destId="{367DAC4B-08E7-4BA7-A970-D0115453FB5A}" srcOrd="0" destOrd="0" presId="urn:microsoft.com/office/officeart/2008/layout/BendingPictureSemiTransparentText"/>
    <dgm:cxn modelId="{4D739035-D315-48DC-B18E-743107B4F1C1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>
            <a:latin typeface="+mn-lt"/>
            <a:ea typeface="+mn-ea"/>
            <a:cs typeface="+mn-ea"/>
            <a:sym typeface="+mn-lt"/>
          </a:endParaRPr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109816" custScaleY="125865" custLinFactNeighborX="32418" custLinFactNeighborY="-1148"/>
      <dgm:spPr>
        <a:prstGeom prst="ellipse">
          <a:avLst/>
        </a:prstGeom>
        <a:blipFill dpi="0" rotWithShape="1">
          <a:blip xmlns:r="http://schemas.openxmlformats.org/officeDocument/2006/relationships" r:embed="rId1" cstate="screen"/>
          <a:srcRect/>
          <a:stretch>
            <a:fillRect/>
          </a:stretch>
        </a:blipFill>
        <a:ln w="57150">
          <a:solidFill>
            <a:schemeClr val="bg1"/>
          </a:solidFill>
        </a:ln>
        <a:effectLst/>
      </dgm:spPr>
      <dgm:t>
        <a:bodyPr/>
        <a:lstStyle/>
        <a:p>
          <a:endParaRPr lang="zh-CN" altLang="en-US"/>
        </a:p>
      </dgm:t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D2FE790-999B-4015-BBDF-707712528EE6}" type="presOf" srcId="{B3E39A80-D6B7-4E26-B22E-327D37299CB1}" destId="{BDA71D6A-C3D1-411E-9EAC-6386FFEE52C2}" srcOrd="0" destOrd="0" presId="urn:microsoft.com/office/officeart/2008/layout/BendingPictureSemiTransparentText"/>
    <dgm:cxn modelId="{9ED83ACB-0412-43E9-B36E-63EC42EB5ABD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C1AA2BA6-4DFE-4442-AB35-2D5C71680817}" type="presParOf" srcId="{BDA71D6A-C3D1-411E-9EAC-6386FFEE52C2}" destId="{0B2273E3-B9E3-4A02-93CF-275511BE0699}" srcOrd="0" destOrd="0" presId="urn:microsoft.com/office/officeart/2008/layout/BendingPictureSemiTransparentText"/>
    <dgm:cxn modelId="{1B2DCA4B-D664-4E8E-B772-806A3D228C9E}" type="presParOf" srcId="{0B2273E3-B9E3-4A02-93CF-275511BE0699}" destId="{367DAC4B-08E7-4BA7-A970-D0115453FB5A}" srcOrd="0" destOrd="0" presId="urn:microsoft.com/office/officeart/2008/layout/BendingPictureSemiTransparentText"/>
    <dgm:cxn modelId="{BAC91CD5-8C5B-4B66-B7C0-4DEA0274AEAB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pPr rtl="0"/>
          <a:endParaRPr lang="en-US">
            <a:latin typeface="+mn-lt"/>
            <a:ea typeface="+mn-ea"/>
            <a:cs typeface="+mn-ea"/>
            <a:sym typeface="+mn-lt"/>
          </a:endParaRPr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pPr rtl="0"/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pPr rtl="0"/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16239086" custScaleY="5882944" custLinFactNeighborX="-259" custLinFactNeighborY="12164"/>
      <dgm:spPr>
        <a:prstGeom prst="rect">
          <a:avLst/>
        </a:prstGeom>
        <a:blipFill dpi="0" rotWithShape="1">
          <a:blip xmlns:r="http://schemas.openxmlformats.org/officeDocument/2006/relationships" r:embed="rId1" cstate="screen"/>
          <a:srcRect/>
          <a:stretch>
            <a:fillRect/>
          </a:stretch>
        </a:blipFill>
        <a:ln w="38100">
          <a:noFill/>
        </a:ln>
        <a:effectLst/>
      </dgm:spPr>
      <dgm:t>
        <a:bodyPr/>
        <a:lstStyle/>
        <a:p>
          <a:endParaRPr lang="zh-CN" altLang="en-US"/>
        </a:p>
      </dgm:t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C886F37-BD77-4617-8EB4-57A831D30AB6}" type="presOf" srcId="{B3E39A80-D6B7-4E26-B22E-327D37299CB1}" destId="{BDA71D6A-C3D1-411E-9EAC-6386FFEE52C2}" srcOrd="0" destOrd="0" presId="urn:microsoft.com/office/officeart/2008/layout/BendingPictureSemiTransparentText"/>
    <dgm:cxn modelId="{D080AF4C-7BFB-4C0B-85CE-19EB986AEE42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23F096D5-BE56-4B29-8A3F-678D45C6B4FE}" type="presParOf" srcId="{BDA71D6A-C3D1-411E-9EAC-6386FFEE52C2}" destId="{0B2273E3-B9E3-4A02-93CF-275511BE0699}" srcOrd="0" destOrd="0" presId="urn:microsoft.com/office/officeart/2008/layout/BendingPictureSemiTransparentText"/>
    <dgm:cxn modelId="{E4B35F0C-FB67-4716-B71A-C6639EA07FEC}" type="presParOf" srcId="{0B2273E3-B9E3-4A02-93CF-275511BE0699}" destId="{367DAC4B-08E7-4BA7-A970-D0115453FB5A}" srcOrd="0" destOrd="0" presId="urn:microsoft.com/office/officeart/2008/layout/BendingPictureSemiTransparentText"/>
    <dgm:cxn modelId="{F1B5AE14-82D2-485C-AF22-91193ABD8128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pPr rtl="0"/>
          <a:endParaRPr lang="en-US">
            <a:latin typeface="+mn-lt"/>
            <a:ea typeface="+mn-ea"/>
            <a:cs typeface="+mn-ea"/>
            <a:sym typeface="+mn-lt"/>
          </a:endParaRPr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pPr rtl="0"/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pPr rtl="0"/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16239086" custScaleY="5882944" custLinFactNeighborX="-259" custLinFactNeighborY="12164"/>
      <dgm:spPr>
        <a:prstGeom prst="rect">
          <a:avLst/>
        </a:prstGeom>
        <a:blipFill>
          <a:blip xmlns:r="http://schemas.openxmlformats.org/officeDocument/2006/relationships" r:embed="rId1" cstate="screen"/>
          <a:srcRect/>
          <a:stretch>
            <a:fillRect/>
          </a:stretch>
        </a:blipFill>
        <a:ln w="38100">
          <a:noFill/>
        </a:ln>
        <a:effectLst/>
      </dgm:spPr>
      <dgm:t>
        <a:bodyPr/>
        <a:lstStyle/>
        <a:p>
          <a:endParaRPr lang="zh-CN" altLang="en-US"/>
        </a:p>
      </dgm:t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817AE36-C0D7-49D7-BE33-95B24EDC6BE6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948E23B6-6E0E-44D5-8CAB-0BB7B599C22A}" type="presOf" srcId="{F4DCAFF9-3CD8-4192-92EC-2050EBC96D81}" destId="{7AC81859-B11C-4EE9-8379-B9AF70890D88}" srcOrd="0" destOrd="0" presId="urn:microsoft.com/office/officeart/2008/layout/BendingPictureSemiTransparentText"/>
    <dgm:cxn modelId="{C5B1686A-6227-46AC-8E48-EBAE6862A21C}" type="presParOf" srcId="{BDA71D6A-C3D1-411E-9EAC-6386FFEE52C2}" destId="{0B2273E3-B9E3-4A02-93CF-275511BE0699}" srcOrd="0" destOrd="0" presId="urn:microsoft.com/office/officeart/2008/layout/BendingPictureSemiTransparentText"/>
    <dgm:cxn modelId="{B8C66739-772D-4F32-963C-311988807779}" type="presParOf" srcId="{0B2273E3-B9E3-4A02-93CF-275511BE0699}" destId="{367DAC4B-08E7-4BA7-A970-D0115453FB5A}" srcOrd="0" destOrd="0" presId="urn:microsoft.com/office/officeart/2008/layout/BendingPictureSemiTransparentText"/>
    <dgm:cxn modelId="{B922DDFA-3153-4B96-80E7-A9501933F8E4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pPr rtl="0"/>
          <a:endParaRPr lang="en-US">
            <a:latin typeface="+mn-lt"/>
            <a:ea typeface="+mn-ea"/>
            <a:cs typeface="+mn-ea"/>
            <a:sym typeface="+mn-lt"/>
          </a:endParaRPr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pPr rtl="0"/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pPr rtl="0"/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50440230" custScaleY="53389817" custLinFactNeighborX="-259" custLinFactNeighborY="12164"/>
      <dgm:spPr>
        <a:prstGeom prst="rect">
          <a:avLst/>
        </a:prstGeom>
        <a:blipFill dpi="0" rotWithShape="1">
          <a:blip xmlns:r="http://schemas.openxmlformats.org/officeDocument/2006/relationships" r:embed="rId1" cstate="screen"/>
          <a:srcRect/>
          <a:stretch>
            <a:fillRect/>
          </a:stretch>
        </a:blipFill>
        <a:ln w="38100">
          <a:noFill/>
        </a:ln>
        <a:effectLst/>
      </dgm:spPr>
      <dgm:t>
        <a:bodyPr/>
        <a:lstStyle/>
        <a:p>
          <a:endParaRPr lang="zh-CN" altLang="en-US"/>
        </a:p>
      </dgm:t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8FBA51B-F919-4711-9D39-3FA3954425F8}" type="presOf" srcId="{F4DCAFF9-3CD8-4192-92EC-2050EBC96D81}" destId="{7AC81859-B11C-4EE9-8379-B9AF70890D88}" srcOrd="0" destOrd="0" presId="urn:microsoft.com/office/officeart/2008/layout/BendingPictureSemiTransparentText"/>
    <dgm:cxn modelId="{9F73C038-1C5D-45F8-9F82-695054CDC06A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3DD21296-1820-40E6-9C6B-FEFBE648CFD2}" type="presParOf" srcId="{BDA71D6A-C3D1-411E-9EAC-6386FFEE52C2}" destId="{0B2273E3-B9E3-4A02-93CF-275511BE0699}" srcOrd="0" destOrd="0" presId="urn:microsoft.com/office/officeart/2008/layout/BendingPictureSemiTransparentText"/>
    <dgm:cxn modelId="{579F7A03-C6C5-4B3A-8FD9-893165A36E14}" type="presParOf" srcId="{0B2273E3-B9E3-4A02-93CF-275511BE0699}" destId="{367DAC4B-08E7-4BA7-A970-D0115453FB5A}" srcOrd="0" destOrd="0" presId="urn:microsoft.com/office/officeart/2008/layout/BendingPictureSemiTransparentText"/>
    <dgm:cxn modelId="{68074FBD-76CA-4502-A2D1-244545359298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pPr rtl="0"/>
          <a:endParaRPr lang="en-US">
            <a:latin typeface="+mn-lt"/>
            <a:ea typeface="+mn-ea"/>
            <a:cs typeface="+mn-ea"/>
            <a:sym typeface="+mn-lt"/>
          </a:endParaRPr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pPr rtl="0"/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pPr rtl="0"/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50440230" custScaleY="53389817" custLinFactNeighborX="-259" custLinFactNeighborY="12164"/>
      <dgm:spPr>
        <a:prstGeom prst="rect">
          <a:avLst/>
        </a:prstGeom>
        <a:blipFill dpi="0" rotWithShape="1">
          <a:blip xmlns:r="http://schemas.openxmlformats.org/officeDocument/2006/relationships" r:embed="rId1" cstate="screen"/>
          <a:srcRect/>
          <a:stretch>
            <a:fillRect/>
          </a:stretch>
        </a:blipFill>
        <a:ln w="38100">
          <a:noFill/>
        </a:ln>
        <a:effectLst/>
      </dgm:spPr>
      <dgm:t>
        <a:bodyPr/>
        <a:lstStyle/>
        <a:p>
          <a:endParaRPr lang="zh-CN" altLang="en-US"/>
        </a:p>
      </dgm:t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3EF2495-0C68-49A2-9D5D-E6EEC7D7F39B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889D6169-3627-47C4-B87B-6749A730FC76}" type="presOf" srcId="{F4DCAFF9-3CD8-4192-92EC-2050EBC96D81}" destId="{7AC81859-B11C-4EE9-8379-B9AF70890D88}" srcOrd="0" destOrd="0" presId="urn:microsoft.com/office/officeart/2008/layout/BendingPictureSemiTransparentText"/>
    <dgm:cxn modelId="{0F03EB2A-C702-4B90-80C4-0C820D45EA58}" type="presParOf" srcId="{BDA71D6A-C3D1-411E-9EAC-6386FFEE52C2}" destId="{0B2273E3-B9E3-4A02-93CF-275511BE0699}" srcOrd="0" destOrd="0" presId="urn:microsoft.com/office/officeart/2008/layout/BendingPictureSemiTransparentText"/>
    <dgm:cxn modelId="{70485790-F18F-4641-BB83-274BEEEC40EA}" type="presParOf" srcId="{0B2273E3-B9E3-4A02-93CF-275511BE0699}" destId="{367DAC4B-08E7-4BA7-A970-D0115453FB5A}" srcOrd="0" destOrd="0" presId="urn:microsoft.com/office/officeart/2008/layout/BendingPictureSemiTransparentText"/>
    <dgm:cxn modelId="{9D86C7F5-AFC2-4DFD-ACD4-F41053F78491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pPr rtl="0"/>
          <a:endParaRPr lang="en-US">
            <a:latin typeface="+mn-lt"/>
            <a:ea typeface="+mn-ea"/>
            <a:cs typeface="+mn-ea"/>
            <a:sym typeface="+mn-lt"/>
          </a:endParaRPr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pPr rtl="0"/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pPr rtl="0"/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50440230" custScaleY="53389817" custLinFactNeighborX="-259" custLinFactNeighborY="12164"/>
      <dgm:spPr>
        <a:prstGeom prst="rect">
          <a:avLst/>
        </a:prstGeom>
        <a:blipFill dpi="0" rotWithShape="1">
          <a:blip xmlns:r="http://schemas.openxmlformats.org/officeDocument/2006/relationships" r:embed="rId1" cstate="screen"/>
          <a:srcRect/>
          <a:stretch>
            <a:fillRect/>
          </a:stretch>
        </a:blipFill>
        <a:ln w="38100">
          <a:noFill/>
        </a:ln>
        <a:effectLst/>
      </dgm:spPr>
      <dgm:t>
        <a:bodyPr/>
        <a:lstStyle/>
        <a:p>
          <a:endParaRPr lang="zh-CN" altLang="en-US"/>
        </a:p>
      </dgm:t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D878422-52A2-47ED-BF9A-C2E931A6FCC0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1F44B787-EDBF-4F4C-8276-EEC68D184158}" type="presOf" srcId="{B3E39A80-D6B7-4E26-B22E-327D37299CB1}" destId="{BDA71D6A-C3D1-411E-9EAC-6386FFEE52C2}" srcOrd="0" destOrd="0" presId="urn:microsoft.com/office/officeart/2008/layout/BendingPictureSemiTransparentText"/>
    <dgm:cxn modelId="{612CD42E-D8C5-42C4-89E1-8ECC9B6C1E20}" type="presParOf" srcId="{BDA71D6A-C3D1-411E-9EAC-6386FFEE52C2}" destId="{0B2273E3-B9E3-4A02-93CF-275511BE0699}" srcOrd="0" destOrd="0" presId="urn:microsoft.com/office/officeart/2008/layout/BendingPictureSemiTransparentText"/>
    <dgm:cxn modelId="{8F200B96-5706-434E-8D01-D43DD1406E50}" type="presParOf" srcId="{0B2273E3-B9E3-4A02-93CF-275511BE0699}" destId="{367DAC4B-08E7-4BA7-A970-D0115453FB5A}" srcOrd="0" destOrd="0" presId="urn:microsoft.com/office/officeart/2008/layout/BendingPictureSemiTransparentText"/>
    <dgm:cxn modelId="{D2720394-6573-4FC2-9431-8463E99C8DDD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>
            <a:latin typeface="+mn-lt"/>
            <a:ea typeface="+mn-ea"/>
            <a:cs typeface="+mn-ea"/>
            <a:sym typeface="+mn-lt"/>
          </a:endParaRPr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109816" custScaleY="125865" custLinFactNeighborX="784" custLinFactNeighborY="-1719"/>
      <dgm:spPr>
        <a:prstGeom prst="ellipse">
          <a:avLst/>
        </a:prstGeom>
        <a:blipFill dpi="0" rotWithShape="1">
          <a:blip xmlns:r="http://schemas.openxmlformats.org/officeDocument/2006/relationships" r:embed="rId1" cstate="screen"/>
          <a:srcRect/>
          <a:stretch>
            <a:fillRect/>
          </a:stretch>
        </a:blipFill>
        <a:ln w="57150">
          <a:solidFill>
            <a:schemeClr val="bg1"/>
          </a:solidFill>
        </a:ln>
        <a:effectLst/>
      </dgm:spPr>
      <dgm:t>
        <a:bodyPr/>
        <a:lstStyle/>
        <a:p>
          <a:endParaRPr lang="zh-CN" altLang="en-US"/>
        </a:p>
      </dgm:t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8A0612D-C40A-4A4A-929A-8D74EC928019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0FA785BB-54AD-4578-BD30-87A7E31BFF66}" type="presOf" srcId="{B3E39A80-D6B7-4E26-B22E-327D37299CB1}" destId="{BDA71D6A-C3D1-411E-9EAC-6386FFEE52C2}" srcOrd="0" destOrd="0" presId="urn:microsoft.com/office/officeart/2008/layout/BendingPictureSemiTransparentText"/>
    <dgm:cxn modelId="{340745F9-0AD8-4F74-ABB9-55F7015EAF9D}" type="presParOf" srcId="{BDA71D6A-C3D1-411E-9EAC-6386FFEE52C2}" destId="{0B2273E3-B9E3-4A02-93CF-275511BE0699}" srcOrd="0" destOrd="0" presId="urn:microsoft.com/office/officeart/2008/layout/BendingPictureSemiTransparentText"/>
    <dgm:cxn modelId="{58FCD85D-7AB4-49F1-B829-FCA4C9D2F98F}" type="presParOf" srcId="{0B2273E3-B9E3-4A02-93CF-275511BE0699}" destId="{367DAC4B-08E7-4BA7-A970-D0115453FB5A}" srcOrd="0" destOrd="0" presId="urn:microsoft.com/office/officeart/2008/layout/BendingPictureSemiTransparentText"/>
    <dgm:cxn modelId="{A76B3C7C-DB14-4319-8138-2D9DF0BB832E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>
            <a:latin typeface="+mn-lt"/>
            <a:ea typeface="+mn-ea"/>
            <a:cs typeface="+mn-ea"/>
            <a:sym typeface="+mn-lt"/>
          </a:endParaRPr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109816" custScaleY="125865" custLinFactNeighborX="32418" custLinFactNeighborY="-1148"/>
      <dgm:spPr>
        <a:prstGeom prst="ellipse">
          <a:avLst/>
        </a:prstGeom>
        <a:blipFill dpi="0" rotWithShape="1">
          <a:blip xmlns:r="http://schemas.openxmlformats.org/officeDocument/2006/relationships" r:embed="rId1" cstate="screen"/>
          <a:srcRect/>
          <a:stretch>
            <a:fillRect/>
          </a:stretch>
        </a:blipFill>
        <a:ln w="57150">
          <a:solidFill>
            <a:schemeClr val="bg1"/>
          </a:solidFill>
        </a:ln>
        <a:effectLst/>
      </dgm:spPr>
      <dgm:t>
        <a:bodyPr/>
        <a:lstStyle/>
        <a:p>
          <a:endParaRPr lang="zh-CN" altLang="en-US"/>
        </a:p>
      </dgm:t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381E8E8-968C-4FBC-B6C9-F38FCC70A3A4}" type="presOf" srcId="{F4DCAFF9-3CD8-4192-92EC-2050EBC96D81}" destId="{7AC81859-B11C-4EE9-8379-B9AF70890D88}" srcOrd="0" destOrd="0" presId="urn:microsoft.com/office/officeart/2008/layout/BendingPictureSemiTransparentText"/>
    <dgm:cxn modelId="{D894BFA8-1DBF-4DE9-A239-36C14F137E33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CB61C78B-EFEA-4B24-88CB-C55ACECB8C1B}" type="presParOf" srcId="{BDA71D6A-C3D1-411E-9EAC-6386FFEE52C2}" destId="{0B2273E3-B9E3-4A02-93CF-275511BE0699}" srcOrd="0" destOrd="0" presId="urn:microsoft.com/office/officeart/2008/layout/BendingPictureSemiTransparentText"/>
    <dgm:cxn modelId="{C366D6B4-14AA-41C2-AC9F-34B3E7E45575}" type="presParOf" srcId="{0B2273E3-B9E3-4A02-93CF-275511BE0699}" destId="{367DAC4B-08E7-4BA7-A970-D0115453FB5A}" srcOrd="0" destOrd="0" presId="urn:microsoft.com/office/officeart/2008/layout/BendingPictureSemiTransparentText"/>
    <dgm:cxn modelId="{244CD377-0F60-4DF2-BB78-A655DB33E9A0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>
            <a:latin typeface="+mn-lt"/>
            <a:ea typeface="+mn-ea"/>
            <a:cs typeface="+mn-ea"/>
            <a:sym typeface="+mn-lt"/>
          </a:endParaRPr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109816" custScaleY="125865" custLinFactNeighborX="32418" custLinFactNeighborY="-1148"/>
      <dgm:spPr>
        <a:prstGeom prst="ellipse">
          <a:avLst/>
        </a:prstGeom>
        <a:blipFill dpi="0" rotWithShape="1">
          <a:blip xmlns:r="http://schemas.openxmlformats.org/officeDocument/2006/relationships" r:embed="rId1" cstate="screen"/>
          <a:srcRect/>
          <a:stretch>
            <a:fillRect/>
          </a:stretch>
        </a:blipFill>
        <a:ln w="57150">
          <a:solidFill>
            <a:schemeClr val="bg1"/>
          </a:solidFill>
        </a:ln>
        <a:effectLst/>
      </dgm:spPr>
      <dgm:t>
        <a:bodyPr/>
        <a:lstStyle/>
        <a:p>
          <a:endParaRPr lang="zh-CN" altLang="en-US"/>
        </a:p>
      </dgm:t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75BEC17-B8C3-4008-A224-200AFDBB7F3B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C882E118-BF80-4900-B948-6564EA76DEFD}" type="presOf" srcId="{F4DCAFF9-3CD8-4192-92EC-2050EBC96D81}" destId="{7AC81859-B11C-4EE9-8379-B9AF70890D88}" srcOrd="0" destOrd="0" presId="urn:microsoft.com/office/officeart/2008/layout/BendingPictureSemiTransparentText"/>
    <dgm:cxn modelId="{556FB208-519D-414D-9261-89BB924A4DA7}" type="presParOf" srcId="{BDA71D6A-C3D1-411E-9EAC-6386FFEE52C2}" destId="{0B2273E3-B9E3-4A02-93CF-275511BE0699}" srcOrd="0" destOrd="0" presId="urn:microsoft.com/office/officeart/2008/layout/BendingPictureSemiTransparentText"/>
    <dgm:cxn modelId="{E73A1D08-247B-4DD5-B994-359FF3D7221A}" type="presParOf" srcId="{0B2273E3-B9E3-4A02-93CF-275511BE0699}" destId="{367DAC4B-08E7-4BA7-A970-D0115453FB5A}" srcOrd="0" destOrd="0" presId="urn:microsoft.com/office/officeart/2008/layout/BendingPictureSemiTransparentText"/>
    <dgm:cxn modelId="{8A1D2684-08CC-431D-ACE7-34882E6738A4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0" y="0"/>
          <a:ext cx="2706249" cy="4066490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932962" y="2178393"/>
          <a:ext cx="846713" cy="17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n-lt"/>
            <a:ea typeface="+mn-ea"/>
            <a:cs typeface="+mn-ea"/>
            <a:sym typeface="+mn-lt"/>
          </a:endParaRPr>
        </a:p>
      </dsp:txBody>
      <dsp:txXfrm>
        <a:off x="932962" y="2178393"/>
        <a:ext cx="846713" cy="1741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458" y="156205"/>
          <a:ext cx="2183206" cy="2144741"/>
        </a:xfrm>
        <a:prstGeom prst="ellipse">
          <a:avLst/>
        </a:prstGeom>
        <a:blipFill dpi="0" rotWithShape="1">
          <a:blip xmlns:r="http://schemas.openxmlformats.org/officeDocument/2006/relationships" r:embed="rId1" cstate="screen"/>
          <a:srcRect/>
          <a:stretch>
            <a:fillRect/>
          </a:stretch>
        </a:blipFill>
        <a:ln w="5715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98303" y="1588938"/>
          <a:ext cx="1988058" cy="40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  <a:ea typeface="+mn-ea"/>
            <a:cs typeface="+mn-ea"/>
            <a:sym typeface="+mn-lt"/>
          </a:endParaRPr>
        </a:p>
      </dsp:txBody>
      <dsp:txXfrm>
        <a:off x="98303" y="1588938"/>
        <a:ext cx="1988058" cy="408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255" y="9315"/>
          <a:ext cx="5277907" cy="1638836"/>
        </a:xfrm>
        <a:prstGeom prst="rect">
          <a:avLst/>
        </a:prstGeom>
        <a:blipFill dpi="0" rotWithShape="1">
          <a:blip xmlns:r="http://schemas.openxmlformats.org/officeDocument/2006/relationships" r:embed="rId1" cstate="screen"/>
          <a:srcRect/>
          <a:stretch>
            <a:fillRect/>
          </a:stretch>
        </a:blipFill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2624042" y="830916"/>
          <a:ext cx="32501" cy="6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n-lt"/>
            <a:ea typeface="+mn-ea"/>
            <a:cs typeface="+mn-ea"/>
            <a:sym typeface="+mn-lt"/>
          </a:endParaRPr>
        </a:p>
      </dsp:txBody>
      <dsp:txXfrm>
        <a:off x="2624042" y="830916"/>
        <a:ext cx="32501" cy="66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255" y="9315"/>
          <a:ext cx="5277907" cy="1638836"/>
        </a:xfrm>
        <a:prstGeom prst="rect">
          <a:avLst/>
        </a:prstGeom>
        <a:blipFill>
          <a:blip xmlns:r="http://schemas.openxmlformats.org/officeDocument/2006/relationships" r:embed="rId1" cstate="screen"/>
          <a:srcRect/>
          <a:stretch>
            <a:fillRect/>
          </a:stretch>
        </a:blipFill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2624042" y="830916"/>
          <a:ext cx="32501" cy="6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n-lt"/>
            <a:ea typeface="+mn-ea"/>
            <a:cs typeface="+mn-ea"/>
            <a:sym typeface="+mn-lt"/>
          </a:endParaRPr>
        </a:p>
      </dsp:txBody>
      <dsp:txXfrm>
        <a:off x="2624042" y="830916"/>
        <a:ext cx="32501" cy="66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0" y="1993"/>
          <a:ext cx="1760193" cy="1596917"/>
        </a:xfrm>
        <a:prstGeom prst="rect">
          <a:avLst/>
        </a:prstGeom>
        <a:blipFill dpi="0" rotWithShape="1">
          <a:blip xmlns:r="http://schemas.openxmlformats.org/officeDocument/2006/relationships" r:embed="rId1" cstate="screen"/>
          <a:srcRect/>
          <a:stretch>
            <a:fillRect/>
          </a:stretch>
        </a:blipFill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878352" y="800686"/>
          <a:ext cx="3489" cy="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n-lt"/>
            <a:ea typeface="+mn-ea"/>
            <a:cs typeface="+mn-ea"/>
            <a:sym typeface="+mn-lt"/>
          </a:endParaRPr>
        </a:p>
      </dsp:txBody>
      <dsp:txXfrm>
        <a:off x="878352" y="800686"/>
        <a:ext cx="3489" cy="7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0" y="1993"/>
          <a:ext cx="1760193" cy="1596917"/>
        </a:xfrm>
        <a:prstGeom prst="rect">
          <a:avLst/>
        </a:prstGeom>
        <a:blipFill dpi="0" rotWithShape="1">
          <a:blip xmlns:r="http://schemas.openxmlformats.org/officeDocument/2006/relationships" r:embed="rId1" cstate="screen"/>
          <a:srcRect/>
          <a:stretch>
            <a:fillRect/>
          </a:stretch>
        </a:blipFill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878352" y="800686"/>
          <a:ext cx="3489" cy="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n-lt"/>
            <a:ea typeface="+mn-ea"/>
            <a:cs typeface="+mn-ea"/>
            <a:sym typeface="+mn-lt"/>
          </a:endParaRPr>
        </a:p>
      </dsp:txBody>
      <dsp:txXfrm>
        <a:off x="878352" y="800686"/>
        <a:ext cx="3489" cy="7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0" y="1993"/>
          <a:ext cx="1760193" cy="1596917"/>
        </a:xfrm>
        <a:prstGeom prst="rect">
          <a:avLst/>
        </a:prstGeom>
        <a:blipFill dpi="0" rotWithShape="1">
          <a:blip xmlns:r="http://schemas.openxmlformats.org/officeDocument/2006/relationships" r:embed="rId1" cstate="screen"/>
          <a:srcRect/>
          <a:stretch>
            <a:fillRect/>
          </a:stretch>
        </a:blipFill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878352" y="800686"/>
          <a:ext cx="3489" cy="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n-lt"/>
            <a:ea typeface="+mn-ea"/>
            <a:cs typeface="+mn-ea"/>
            <a:sym typeface="+mn-lt"/>
          </a:endParaRPr>
        </a:p>
      </dsp:txBody>
      <dsp:txXfrm>
        <a:off x="878352" y="800686"/>
        <a:ext cx="3489" cy="7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458" y="146475"/>
          <a:ext cx="2183206" cy="2144741"/>
        </a:xfrm>
        <a:prstGeom prst="ellipse">
          <a:avLst/>
        </a:prstGeom>
        <a:blipFill dpi="0" rotWithShape="1">
          <a:blip xmlns:r="http://schemas.openxmlformats.org/officeDocument/2006/relationships" r:embed="rId1" cstate="screen"/>
          <a:srcRect/>
          <a:stretch>
            <a:fillRect/>
          </a:stretch>
        </a:blipFill>
        <a:ln w="5715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98303" y="1588938"/>
          <a:ext cx="1988058" cy="40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  <a:ea typeface="+mn-ea"/>
            <a:cs typeface="+mn-ea"/>
            <a:sym typeface="+mn-lt"/>
          </a:endParaRPr>
        </a:p>
      </dsp:txBody>
      <dsp:txXfrm>
        <a:off x="98303" y="1588938"/>
        <a:ext cx="1988058" cy="4089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458" y="156205"/>
          <a:ext cx="2183206" cy="2144741"/>
        </a:xfrm>
        <a:prstGeom prst="ellipse">
          <a:avLst/>
        </a:prstGeom>
        <a:blipFill dpi="0" rotWithShape="1">
          <a:blip xmlns:r="http://schemas.openxmlformats.org/officeDocument/2006/relationships" r:embed="rId1" cstate="screen"/>
          <a:srcRect/>
          <a:stretch>
            <a:fillRect/>
          </a:stretch>
        </a:blipFill>
        <a:ln w="5715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98303" y="1588938"/>
          <a:ext cx="1988058" cy="40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  <a:ea typeface="+mn-ea"/>
            <a:cs typeface="+mn-ea"/>
            <a:sym typeface="+mn-lt"/>
          </a:endParaRPr>
        </a:p>
      </dsp:txBody>
      <dsp:txXfrm>
        <a:off x="98303" y="1588938"/>
        <a:ext cx="1988058" cy="4089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1458" y="156205"/>
          <a:ext cx="2183206" cy="2144741"/>
        </a:xfrm>
        <a:prstGeom prst="ellipse">
          <a:avLst/>
        </a:prstGeom>
        <a:blipFill dpi="0" rotWithShape="1">
          <a:blip xmlns:r="http://schemas.openxmlformats.org/officeDocument/2006/relationships" r:embed="rId1" cstate="screen"/>
          <a:srcRect/>
          <a:stretch>
            <a:fillRect/>
          </a:stretch>
        </a:blipFill>
        <a:ln w="5715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98303" y="1588938"/>
          <a:ext cx="1988058" cy="40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  <a:ea typeface="+mn-ea"/>
            <a:cs typeface="+mn-ea"/>
            <a:sym typeface="+mn-lt"/>
          </a:endParaRPr>
        </a:p>
      </dsp:txBody>
      <dsp:txXfrm>
        <a:off x="98303" y="1588938"/>
        <a:ext cx="1988058" cy="40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E7BB0-8670-4444-B6C5-1FFA7FBCE5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508EB-BD96-40A1-BECE-2549B8542D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D18E1-3F22-4F84-B00F-0BA447281B1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7907BB-A569-42B6-8CFB-463693F076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D18E1-3F22-4F84-B00F-0BA447281B1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D18E1-3F22-4F84-B00F-0BA447281B1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AD18E1-3F22-4F84-B00F-0BA447281B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DA09A-DEA4-4BAC-84FD-BCB6D2A293CE}" type="slidenum">
              <a:rPr lang="zh-CN" alt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413"/>
            <a:ext cx="9144000" cy="238770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197"/>
            <a:ext cx="9144000" cy="165583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1495-35D4-4D75-AD26-D8690A539D5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0DA6-9C57-43F7-AF5C-4AF557A512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20"/>
            <a:ext cx="3932237" cy="16002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70"/>
            <a:ext cx="6172200" cy="4873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91"/>
            <a:ext cx="3932237" cy="38117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1495-35D4-4D75-AD26-D8690A539D5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0DA6-9C57-43F7-AF5C-4AF557A512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20"/>
            <a:ext cx="3932237" cy="16002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70"/>
            <a:ext cx="6172200" cy="487384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91"/>
            <a:ext cx="3932237" cy="38117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1495-35D4-4D75-AD26-D8690A539D5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0DA6-9C57-43F7-AF5C-4AF557A512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1495-35D4-4D75-AD26-D8690A539D5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0DA6-9C57-43F7-AF5C-4AF557A512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41"/>
            <a:ext cx="2628900" cy="581209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41"/>
            <a:ext cx="7734300" cy="581209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1495-35D4-4D75-AD26-D8690A539D5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0DA6-9C57-43F7-AF5C-4AF557A512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413"/>
            <a:ext cx="9144000" cy="238770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197"/>
            <a:ext cx="9144000" cy="165583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1495-35D4-4D75-AD26-D8690A539D5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0DA6-9C57-43F7-AF5C-4AF557A512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1495-35D4-4D75-AD26-D8690A539D5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0DA6-9C57-43F7-AF5C-4AF557A512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814"/>
            <a:ext cx="10515600" cy="28528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667"/>
            <a:ext cx="10515600" cy="150025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1495-35D4-4D75-AD26-D8690A539D5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0DA6-9C57-43F7-AF5C-4AF557A512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706"/>
            <a:ext cx="5181600" cy="435153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706"/>
            <a:ext cx="5181600" cy="435153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1495-35D4-4D75-AD26-D8690A539D5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0DA6-9C57-43F7-AF5C-4AF557A512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65141"/>
            <a:ext cx="10515600" cy="132562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237"/>
            <a:ext cx="5157787" cy="8239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186"/>
            <a:ext cx="5157787" cy="36847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237"/>
            <a:ext cx="5183188" cy="8239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186"/>
            <a:ext cx="5183188" cy="36847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1495-35D4-4D75-AD26-D8690A539D5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0DA6-9C57-43F7-AF5C-4AF557A512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65141"/>
            <a:ext cx="10515600" cy="132562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237"/>
            <a:ext cx="5157787" cy="8239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186"/>
            <a:ext cx="5157787" cy="36847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237"/>
            <a:ext cx="5183188" cy="8239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186"/>
            <a:ext cx="5183188" cy="36847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1495-35D4-4D75-AD26-D8690A539D5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0DA6-9C57-43F7-AF5C-4AF557A5125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045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1495-35D4-4D75-AD26-D8690A539D5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0DA6-9C57-43F7-AF5C-4AF557A512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1495-35D4-4D75-AD26-D8690A539D5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0DA6-9C57-43F7-AF5C-4AF557A512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41"/>
            <a:ext cx="10515600" cy="1325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706"/>
            <a:ext cx="10515600" cy="4351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631"/>
            <a:ext cx="2743200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59431495-35D4-4D75-AD26-D8690A539D5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631"/>
            <a:ext cx="4114800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9" y="6356631"/>
            <a:ext cx="2743200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15BC0DA6-9C57-43F7-AF5C-4AF557A512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charset="-122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10" Type="http://schemas.openxmlformats.org/officeDocument/2006/relationships/image" Target="../media/image23.jpeg"/><Relationship Id="rId4" Type="http://schemas.openxmlformats.org/officeDocument/2006/relationships/tags" Target="../tags/tag19.xml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26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25.jpeg"/><Relationship Id="rId5" Type="http://schemas.openxmlformats.org/officeDocument/2006/relationships/tags" Target="../tags/tag26.xml"/><Relationship Id="rId10" Type="http://schemas.openxmlformats.org/officeDocument/2006/relationships/image" Target="../media/image24.jpeg"/><Relationship Id="rId4" Type="http://schemas.openxmlformats.org/officeDocument/2006/relationships/tags" Target="../tags/tag25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28.jpeg"/><Relationship Id="rId5" Type="http://schemas.openxmlformats.org/officeDocument/2006/relationships/tags" Target="../tags/tag33.xml"/><Relationship Id="rId10" Type="http://schemas.openxmlformats.org/officeDocument/2006/relationships/image" Target="../media/image27.jpeg"/><Relationship Id="rId4" Type="http://schemas.openxmlformats.org/officeDocument/2006/relationships/tags" Target="../tags/tag32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8.xml"/><Relationship Id="rId6" Type="http://schemas.openxmlformats.org/officeDocument/2006/relationships/image" Target="../media/image34.jpeg"/><Relationship Id="rId5" Type="http://schemas.openxmlformats.org/officeDocument/2006/relationships/image" Target="../media/image29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tags" Target="../tags/tag41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image" Target="../media/image41.jpeg"/><Relationship Id="rId3" Type="http://schemas.openxmlformats.org/officeDocument/2006/relationships/tags" Target="../tags/tag47.xml"/><Relationship Id="rId21" Type="http://schemas.openxmlformats.org/officeDocument/2006/relationships/image" Target="../media/image44.png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image" Target="../media/image40.png"/><Relationship Id="rId2" Type="http://schemas.openxmlformats.org/officeDocument/2006/relationships/tags" Target="../tags/tag46.xml"/><Relationship Id="rId16" Type="http://schemas.openxmlformats.org/officeDocument/2006/relationships/notesSlide" Target="../notesSlides/notesSlide22.xml"/><Relationship Id="rId20" Type="http://schemas.openxmlformats.org/officeDocument/2006/relationships/image" Target="../media/image43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slideLayout" Target="../slideLayouts/slideLayout9.xml"/><Relationship Id="rId10" Type="http://schemas.openxmlformats.org/officeDocument/2006/relationships/tags" Target="../tags/tag54.xml"/><Relationship Id="rId19" Type="http://schemas.openxmlformats.org/officeDocument/2006/relationships/image" Target="../media/image42.jpe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18" Type="http://schemas.microsoft.com/office/2007/relationships/diagramDrawing" Target="../diagrams/drawing9.xml"/><Relationship Id="rId3" Type="http://schemas.openxmlformats.org/officeDocument/2006/relationships/image" Target="../media/image47.jpeg"/><Relationship Id="rId21" Type="http://schemas.openxmlformats.org/officeDocument/2006/relationships/diagramQuickStyle" Target="../diagrams/quickStyle10.xml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17" Type="http://schemas.openxmlformats.org/officeDocument/2006/relationships/diagramColors" Target="../diagrams/colors9.xml"/><Relationship Id="rId2" Type="http://schemas.openxmlformats.org/officeDocument/2006/relationships/notesSlide" Target="../notesSlides/notesSlide24.xml"/><Relationship Id="rId16" Type="http://schemas.openxmlformats.org/officeDocument/2006/relationships/diagramQuickStyle" Target="../diagrams/quickStyle9.xml"/><Relationship Id="rId20" Type="http://schemas.openxmlformats.org/officeDocument/2006/relationships/diagramLayout" Target="../diagrams/layout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5" Type="http://schemas.openxmlformats.org/officeDocument/2006/relationships/diagramLayout" Target="../diagrams/layout9.xml"/><Relationship Id="rId23" Type="http://schemas.microsoft.com/office/2007/relationships/diagramDrawing" Target="../diagrams/drawing10.xml"/><Relationship Id="rId10" Type="http://schemas.openxmlformats.org/officeDocument/2006/relationships/diagramLayout" Target="../diagrams/layout8.xml"/><Relationship Id="rId19" Type="http://schemas.openxmlformats.org/officeDocument/2006/relationships/diagramData" Target="../diagrams/data10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diagramData" Target="../diagrams/data9.xml"/><Relationship Id="rId22" Type="http://schemas.openxmlformats.org/officeDocument/2006/relationships/diagramColors" Target="../diagrams/colors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4.xml"/><Relationship Id="rId7" Type="http://schemas.openxmlformats.org/officeDocument/2006/relationships/image" Target="../media/image15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2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20.jpeg"/><Relationship Id="rId5" Type="http://schemas.openxmlformats.org/officeDocument/2006/relationships/tags" Target="../tags/tag13.xml"/><Relationship Id="rId10" Type="http://schemas.openxmlformats.org/officeDocument/2006/relationships/image" Target="../media/image19.jpeg"/><Relationship Id="rId4" Type="http://schemas.openxmlformats.org/officeDocument/2006/relationships/tags" Target="../tags/tag12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47781" y="-1"/>
            <a:ext cx="12339781" cy="6941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1950" y="920115"/>
            <a:ext cx="4166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solidFill>
                  <a:schemeClr val="tx1"/>
                </a:solidFill>
                <a:cs typeface="+mn-ea"/>
                <a:sym typeface="+mn-lt"/>
              </a:rPr>
              <a:t>遇见最好的自己</a:t>
            </a:r>
            <a:r>
              <a:rPr lang="en-US" altLang="zh-CN" sz="2800" b="1" spc="300" dirty="0">
                <a:solidFill>
                  <a:schemeClr val="tx1"/>
                </a:solidFill>
                <a:cs typeface="+mn-ea"/>
                <a:sym typeface="+mn-lt"/>
              </a:rPr>
              <a:t>......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3586" y="275920"/>
            <a:ext cx="5366002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5" i="1" dirty="0">
                <a:solidFill>
                  <a:schemeClr val="tx1"/>
                </a:solidFill>
                <a:cs typeface="+mn-ea"/>
                <a:sym typeface="+mn-lt"/>
              </a:rPr>
              <a:t>Meet the best me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7715885" y="1442085"/>
            <a:ext cx="4805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300" dirty="0">
                <a:solidFill>
                  <a:schemeClr val="tx1"/>
                </a:solidFill>
                <a:cs typeface="+mn-ea"/>
                <a:sym typeface="+mn-lt"/>
              </a:rPr>
              <a:t>——</a:t>
            </a:r>
            <a:r>
              <a:rPr lang="zh-CN" altLang="en-US" sz="2400" spc="300" dirty="0">
                <a:solidFill>
                  <a:schemeClr val="tx1"/>
                </a:solidFill>
                <a:cs typeface="+mn-ea"/>
                <a:sym typeface="+mn-lt"/>
              </a:rPr>
              <a:t>旅游相册</a:t>
            </a:r>
            <a:r>
              <a:rPr lang="en-US" altLang="zh-CN" sz="2400" spc="300" dirty="0">
                <a:solidFill>
                  <a:schemeClr val="tx1"/>
                </a:solidFill>
                <a:cs typeface="+mn-ea"/>
                <a:sym typeface="+mn-lt"/>
              </a:rPr>
              <a:t>PPT</a:t>
            </a:r>
            <a:r>
              <a:rPr lang="zh-CN" altLang="en-US" sz="2400" spc="300" dirty="0">
                <a:solidFill>
                  <a:schemeClr val="tx1"/>
                </a:solidFill>
                <a:cs typeface="+mn-ea"/>
                <a:sym typeface="+mn-lt"/>
              </a:rPr>
              <a:t>动态模板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25855" y="1981144"/>
            <a:ext cx="1206955" cy="3098856"/>
          </a:xfrm>
          <a:prstGeom prst="rect">
            <a:avLst/>
          </a:prstGeom>
          <a:solidFill>
            <a:srgbClr val="121826">
              <a:alpha val="6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000" b="0" i="0" u="none" strike="noStrike" kern="0" cap="none" spc="600" normalizeH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 descr="D:\2017 TM 兼职\mm自己の\02-mm-0905\图片\旅游-图片\japan-218615_960_720.jpgjapan-218615_960_7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75680" y="1338580"/>
            <a:ext cx="5003800" cy="48717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9236" y="2776045"/>
            <a:ext cx="437818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D</a:t>
            </a:r>
            <a:r>
              <a:rPr lang="en-US" altLang="zh-CN" sz="4000" b="1" dirty="0">
                <a:solidFill>
                  <a:srgbClr val="121826"/>
                </a:solidFill>
                <a:cs typeface="+mn-ea"/>
                <a:sym typeface="+mn-lt"/>
              </a:rPr>
              <a:t>AY 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4716" y="3473099"/>
            <a:ext cx="314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dirty="0">
                <a:solidFill>
                  <a:srgbClr val="121826"/>
                </a:solidFill>
                <a:cs typeface="+mn-ea"/>
                <a:sym typeface="+mn-lt"/>
              </a:rPr>
              <a:t>THE</a:t>
            </a:r>
            <a:r>
              <a:rPr lang="zh-CN" altLang="en-US" dirty="0">
                <a:solidFill>
                  <a:srgbClr val="121826"/>
                </a:solidFill>
                <a:cs typeface="+mn-ea"/>
                <a:sym typeface="+mn-lt"/>
              </a:rPr>
              <a:t>  </a:t>
            </a:r>
            <a:r>
              <a:rPr lang="en-US" altLang="zh-CN" dirty="0">
                <a:solidFill>
                  <a:srgbClr val="121826"/>
                </a:solidFill>
                <a:cs typeface="+mn-ea"/>
                <a:sym typeface="+mn-lt"/>
              </a:rPr>
              <a:t>TITLE</a:t>
            </a:r>
            <a:r>
              <a:rPr lang="zh-CN" altLang="en-US" dirty="0">
                <a:solidFill>
                  <a:srgbClr val="121826"/>
                </a:solidFill>
                <a:cs typeface="+mn-ea"/>
                <a:sym typeface="+mn-lt"/>
              </a:rPr>
              <a:t>  </a:t>
            </a:r>
            <a:r>
              <a:rPr lang="en-US" altLang="zh-CN" dirty="0">
                <a:solidFill>
                  <a:srgbClr val="121826"/>
                </a:solidFill>
                <a:cs typeface="+mn-ea"/>
                <a:sym typeface="+mn-lt"/>
              </a:rPr>
              <a:t>HERE</a:t>
            </a:r>
            <a:endParaRPr lang="zh-CN" altLang="en-US" dirty="0">
              <a:solidFill>
                <a:srgbClr val="121826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45507" y="5083307"/>
            <a:ext cx="326908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doloror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adipisicing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sed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do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eiusmod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tempor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75785" y="824510"/>
            <a:ext cx="5925715" cy="5412123"/>
          </a:xfrm>
          <a:prstGeom prst="rect">
            <a:avLst/>
          </a:prstGeom>
          <a:noFill/>
          <a:ln w="57150">
            <a:solidFill>
              <a:srgbClr val="121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318C80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020" y="663226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www.PPT818.com/hangye/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6" grpId="0"/>
      <p:bldP spid="7" grpId="0"/>
      <p:bldP spid="8" grpId="0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>
            <p:custDataLst>
              <p:tags r:id="rId2"/>
            </p:custDataLst>
          </p:nvPr>
        </p:nvSpPr>
        <p:spPr>
          <a:xfrm>
            <a:off x="6582987" y="0"/>
            <a:ext cx="5604119" cy="5631389"/>
          </a:xfrm>
          <a:custGeom>
            <a:avLst/>
            <a:gdLst>
              <a:gd name="connsiteX0" fmla="*/ 1722965 w 5219700"/>
              <a:gd name="connsiteY0" fmla="*/ 0 h 5245100"/>
              <a:gd name="connsiteX1" fmla="*/ 3715203 w 5219700"/>
              <a:gd name="connsiteY1" fmla="*/ 0 h 5245100"/>
              <a:gd name="connsiteX2" fmla="*/ 3806079 w 5219700"/>
              <a:gd name="connsiteY2" fmla="*/ 36151 h 5245100"/>
              <a:gd name="connsiteX3" fmla="*/ 5107576 w 5219700"/>
              <a:gd name="connsiteY3" fmla="*/ 1231836 h 5245100"/>
              <a:gd name="connsiteX4" fmla="*/ 5219700 w 5219700"/>
              <a:gd name="connsiteY4" fmla="*/ 1464590 h 5245100"/>
              <a:gd name="connsiteX5" fmla="*/ 5219700 w 5219700"/>
              <a:gd name="connsiteY5" fmla="*/ 3590010 h 5245100"/>
              <a:gd name="connsiteX6" fmla="*/ 5107576 w 5219700"/>
              <a:gd name="connsiteY6" fmla="*/ 3822765 h 5245100"/>
              <a:gd name="connsiteX7" fmla="*/ 2717800 w 5219700"/>
              <a:gd name="connsiteY7" fmla="*/ 5245100 h 5245100"/>
              <a:gd name="connsiteX8" fmla="*/ 0 w 5219700"/>
              <a:gd name="connsiteY8" fmla="*/ 2527300 h 5245100"/>
              <a:gd name="connsiteX9" fmla="*/ 1659910 w 5219700"/>
              <a:gd name="connsiteY9" fmla="*/ 23078 h 524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9700" h="5245100">
                <a:moveTo>
                  <a:pt x="1722965" y="0"/>
                </a:moveTo>
                <a:lnTo>
                  <a:pt x="3715203" y="0"/>
                </a:lnTo>
                <a:lnTo>
                  <a:pt x="3806079" y="36151"/>
                </a:lnTo>
                <a:cubicBezTo>
                  <a:pt x="4361438" y="279108"/>
                  <a:pt x="4819932" y="702331"/>
                  <a:pt x="5107576" y="1231836"/>
                </a:cubicBezTo>
                <a:lnTo>
                  <a:pt x="5219700" y="1464590"/>
                </a:lnTo>
                <a:lnTo>
                  <a:pt x="5219700" y="3590010"/>
                </a:lnTo>
                <a:lnTo>
                  <a:pt x="5107576" y="3822765"/>
                </a:lnTo>
                <a:cubicBezTo>
                  <a:pt x="4647346" y="4669972"/>
                  <a:pt x="3749737" y="5245100"/>
                  <a:pt x="2717800" y="5245100"/>
                </a:cubicBezTo>
                <a:cubicBezTo>
                  <a:pt x="1216801" y="5245100"/>
                  <a:pt x="0" y="4028299"/>
                  <a:pt x="0" y="2527300"/>
                </a:cubicBezTo>
                <a:cubicBezTo>
                  <a:pt x="0" y="1401551"/>
                  <a:pt x="684451" y="435663"/>
                  <a:pt x="1659910" y="2307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>
            <p:custDataLst>
              <p:tags r:id="rId3"/>
            </p:custDataLst>
          </p:nvPr>
        </p:nvSpPr>
        <p:spPr>
          <a:xfrm>
            <a:off x="6420110" y="-1"/>
            <a:ext cx="5317777" cy="5113247"/>
          </a:xfrm>
          <a:custGeom>
            <a:avLst/>
            <a:gdLst>
              <a:gd name="connsiteX0" fmla="*/ 1523780 w 4953000"/>
              <a:gd name="connsiteY0" fmla="*/ 0 h 4762500"/>
              <a:gd name="connsiteX1" fmla="*/ 3429221 w 4953000"/>
              <a:gd name="connsiteY1" fmla="*/ 0 h 4762500"/>
              <a:gd name="connsiteX2" fmla="*/ 3440466 w 4953000"/>
              <a:gd name="connsiteY2" fmla="*/ 4116 h 4762500"/>
              <a:gd name="connsiteX3" fmla="*/ 4953000 w 4953000"/>
              <a:gd name="connsiteY3" fmla="*/ 2286000 h 4762500"/>
              <a:gd name="connsiteX4" fmla="*/ 2476500 w 4953000"/>
              <a:gd name="connsiteY4" fmla="*/ 4762500 h 4762500"/>
              <a:gd name="connsiteX5" fmla="*/ 0 w 4953000"/>
              <a:gd name="connsiteY5" fmla="*/ 2286000 h 4762500"/>
              <a:gd name="connsiteX6" fmla="*/ 1512535 w 4953000"/>
              <a:gd name="connsiteY6" fmla="*/ 4116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3000" h="4762500">
                <a:moveTo>
                  <a:pt x="1523780" y="0"/>
                </a:moveTo>
                <a:lnTo>
                  <a:pt x="3429221" y="0"/>
                </a:lnTo>
                <a:lnTo>
                  <a:pt x="3440466" y="4116"/>
                </a:lnTo>
                <a:cubicBezTo>
                  <a:pt x="4329319" y="380069"/>
                  <a:pt x="4953000" y="1260200"/>
                  <a:pt x="4953000" y="2286000"/>
                </a:cubicBezTo>
                <a:cubicBezTo>
                  <a:pt x="4953000" y="3653733"/>
                  <a:pt x="3844233" y="4762500"/>
                  <a:pt x="2476500" y="4762500"/>
                </a:cubicBezTo>
                <a:cubicBezTo>
                  <a:pt x="1108767" y="4762500"/>
                  <a:pt x="0" y="3653733"/>
                  <a:pt x="0" y="2286000"/>
                </a:cubicBezTo>
                <a:cubicBezTo>
                  <a:pt x="0" y="1260200"/>
                  <a:pt x="623682" y="380069"/>
                  <a:pt x="1512535" y="411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>
            <p:custDataLst>
              <p:tags r:id="rId4"/>
            </p:custDataLst>
          </p:nvPr>
        </p:nvSpPr>
        <p:spPr>
          <a:xfrm>
            <a:off x="6267710" y="0"/>
            <a:ext cx="5317777" cy="4949624"/>
          </a:xfrm>
          <a:custGeom>
            <a:avLst/>
            <a:gdLst>
              <a:gd name="connsiteX0" fmla="*/ 1223628 w 4953000"/>
              <a:gd name="connsiteY0" fmla="*/ 0 h 4610100"/>
              <a:gd name="connsiteX1" fmla="*/ 3729373 w 4953000"/>
              <a:gd name="connsiteY1" fmla="*/ 0 h 4610100"/>
              <a:gd name="connsiteX2" fmla="*/ 3861135 w 4953000"/>
              <a:gd name="connsiteY2" fmla="*/ 80047 h 4610100"/>
              <a:gd name="connsiteX3" fmla="*/ 4953000 w 4953000"/>
              <a:gd name="connsiteY3" fmla="*/ 2133600 h 4610100"/>
              <a:gd name="connsiteX4" fmla="*/ 2476500 w 4953000"/>
              <a:gd name="connsiteY4" fmla="*/ 4610100 h 4610100"/>
              <a:gd name="connsiteX5" fmla="*/ 0 w 4953000"/>
              <a:gd name="connsiteY5" fmla="*/ 2133600 h 4610100"/>
              <a:gd name="connsiteX6" fmla="*/ 1091866 w 4953000"/>
              <a:gd name="connsiteY6" fmla="*/ 80047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3000" h="4610100">
                <a:moveTo>
                  <a:pt x="1223628" y="0"/>
                </a:moveTo>
                <a:lnTo>
                  <a:pt x="3729373" y="0"/>
                </a:lnTo>
                <a:lnTo>
                  <a:pt x="3861135" y="80047"/>
                </a:lnTo>
                <a:cubicBezTo>
                  <a:pt x="4519888" y="525092"/>
                  <a:pt x="4953000" y="1278767"/>
                  <a:pt x="4953000" y="2133600"/>
                </a:cubicBezTo>
                <a:cubicBezTo>
                  <a:pt x="4953000" y="3501333"/>
                  <a:pt x="3844233" y="4610100"/>
                  <a:pt x="2476500" y="4610100"/>
                </a:cubicBezTo>
                <a:cubicBezTo>
                  <a:pt x="1108767" y="4610100"/>
                  <a:pt x="0" y="3501333"/>
                  <a:pt x="0" y="2133600"/>
                </a:cubicBezTo>
                <a:cubicBezTo>
                  <a:pt x="0" y="1278767"/>
                  <a:pt x="433112" y="525092"/>
                  <a:pt x="1091866" y="80047"/>
                </a:cubicBezTo>
                <a:close/>
              </a:path>
            </a:pathLst>
          </a:custGeom>
          <a:blipFill rotWithShape="1">
            <a:blip r:embed="rId9" cstate="screen"/>
            <a:srcRect/>
            <a:stretch>
              <a:fillRect/>
            </a:stretch>
          </a:blip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>
            <p:custDataLst>
              <p:tags r:id="rId5"/>
            </p:custDataLst>
          </p:nvPr>
        </p:nvSpPr>
        <p:spPr>
          <a:xfrm>
            <a:off x="23868" y="2372813"/>
            <a:ext cx="4793411" cy="4467932"/>
          </a:xfrm>
          <a:custGeom>
            <a:avLst/>
            <a:gdLst>
              <a:gd name="connsiteX0" fmla="*/ 1822450 w 4114800"/>
              <a:gd name="connsiteY0" fmla="*/ 0 h 3835400"/>
              <a:gd name="connsiteX1" fmla="*/ 4114800 w 4114800"/>
              <a:gd name="connsiteY1" fmla="*/ 2292350 h 3835400"/>
              <a:gd name="connsiteX2" fmla="*/ 3591339 w 4114800"/>
              <a:gd name="connsiteY2" fmla="*/ 3750498 h 3835400"/>
              <a:gd name="connsiteX3" fmla="*/ 3514174 w 4114800"/>
              <a:gd name="connsiteY3" fmla="*/ 3835400 h 3835400"/>
              <a:gd name="connsiteX4" fmla="*/ 131655 w 4114800"/>
              <a:gd name="connsiteY4" fmla="*/ 3835400 h 3835400"/>
              <a:gd name="connsiteX5" fmla="*/ 53561 w 4114800"/>
              <a:gd name="connsiteY5" fmla="*/ 3750498 h 3835400"/>
              <a:gd name="connsiteX6" fmla="*/ 0 w 4114800"/>
              <a:gd name="connsiteY6" fmla="*/ 3678871 h 3835400"/>
              <a:gd name="connsiteX7" fmla="*/ 0 w 4114800"/>
              <a:gd name="connsiteY7" fmla="*/ 905829 h 3835400"/>
              <a:gd name="connsiteX8" fmla="*/ 53561 w 4114800"/>
              <a:gd name="connsiteY8" fmla="*/ 834203 h 3835400"/>
              <a:gd name="connsiteX9" fmla="*/ 1822450 w 4114800"/>
              <a:gd name="connsiteY9" fmla="*/ 0 h 38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4800" h="3835400">
                <a:moveTo>
                  <a:pt x="1822450" y="0"/>
                </a:moveTo>
                <a:cubicBezTo>
                  <a:pt x="3088480" y="0"/>
                  <a:pt x="4114800" y="1026320"/>
                  <a:pt x="4114800" y="2292350"/>
                </a:cubicBezTo>
                <a:cubicBezTo>
                  <a:pt x="4114800" y="2846238"/>
                  <a:pt x="3918356" y="3354245"/>
                  <a:pt x="3591339" y="3750498"/>
                </a:cubicBezTo>
                <a:lnTo>
                  <a:pt x="3514174" y="3835400"/>
                </a:lnTo>
                <a:lnTo>
                  <a:pt x="131655" y="3835400"/>
                </a:lnTo>
                <a:lnTo>
                  <a:pt x="53561" y="3750498"/>
                </a:lnTo>
                <a:lnTo>
                  <a:pt x="0" y="3678871"/>
                </a:lnTo>
                <a:lnTo>
                  <a:pt x="0" y="905829"/>
                </a:lnTo>
                <a:lnTo>
                  <a:pt x="53561" y="834203"/>
                </a:lnTo>
                <a:cubicBezTo>
                  <a:pt x="474012" y="324734"/>
                  <a:pt x="1110308" y="0"/>
                  <a:pt x="182245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>
            <p:custDataLst>
              <p:tags r:id="rId6"/>
            </p:custDataLst>
          </p:nvPr>
        </p:nvSpPr>
        <p:spPr>
          <a:xfrm>
            <a:off x="49002" y="2579935"/>
            <a:ext cx="4615877" cy="4260810"/>
          </a:xfrm>
          <a:custGeom>
            <a:avLst/>
            <a:gdLst>
              <a:gd name="connsiteX0" fmla="*/ 1670050 w 3962400"/>
              <a:gd name="connsiteY0" fmla="*/ 0 h 3657600"/>
              <a:gd name="connsiteX1" fmla="*/ 3962400 w 3962400"/>
              <a:gd name="connsiteY1" fmla="*/ 2292350 h 3657600"/>
              <a:gd name="connsiteX2" fmla="*/ 3570903 w 3962400"/>
              <a:gd name="connsiteY2" fmla="*/ 3574025 h 3657600"/>
              <a:gd name="connsiteX3" fmla="*/ 3508406 w 3962400"/>
              <a:gd name="connsiteY3" fmla="*/ 3657600 h 3657600"/>
              <a:gd name="connsiteX4" fmla="*/ 0 w 3962400"/>
              <a:gd name="connsiteY4" fmla="*/ 3657600 h 3657600"/>
              <a:gd name="connsiteX5" fmla="*/ 0 w 3962400"/>
              <a:gd name="connsiteY5" fmla="*/ 725453 h 3657600"/>
              <a:gd name="connsiteX6" fmla="*/ 49114 w 3962400"/>
              <a:gd name="connsiteY6" fmla="*/ 671414 h 3657600"/>
              <a:gd name="connsiteX7" fmla="*/ 1670050 w 3962400"/>
              <a:gd name="connsiteY7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62400" h="3657600">
                <a:moveTo>
                  <a:pt x="1670050" y="0"/>
                </a:moveTo>
                <a:cubicBezTo>
                  <a:pt x="2936080" y="0"/>
                  <a:pt x="3962400" y="1026320"/>
                  <a:pt x="3962400" y="2292350"/>
                </a:cubicBezTo>
                <a:cubicBezTo>
                  <a:pt x="3962400" y="2767112"/>
                  <a:pt x="3818074" y="3208164"/>
                  <a:pt x="3570903" y="3574025"/>
                </a:cubicBezTo>
                <a:lnTo>
                  <a:pt x="3508406" y="3657600"/>
                </a:lnTo>
                <a:lnTo>
                  <a:pt x="0" y="3657600"/>
                </a:lnTo>
                <a:lnTo>
                  <a:pt x="0" y="725453"/>
                </a:lnTo>
                <a:lnTo>
                  <a:pt x="49114" y="671414"/>
                </a:lnTo>
                <a:cubicBezTo>
                  <a:pt x="463948" y="256580"/>
                  <a:pt x="1037035" y="0"/>
                  <a:pt x="1670050" y="0"/>
                </a:cubicBezTo>
                <a:close/>
              </a:path>
            </a:pathLst>
          </a:custGeom>
          <a:blipFill rotWithShape="1">
            <a:blip r:embed="rId10" cstate="screen"/>
            <a:srcRect/>
            <a:stretch>
              <a:fillRect/>
            </a:stretch>
          </a:blip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530225" y="558800"/>
            <a:ext cx="3288030" cy="1360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当踏上一趟列车或者飞机，当被上背包或拎起手袋，当穿过沿途的风光美景或蜂拥人潮。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我们一路放空，一路遐想，一路归真。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踏上旅途，就这样一直走，一直在路上。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不是逃避现实，只是温习真我。</a:t>
            </a:r>
            <a:endParaRPr kumimoji="0" lang="ms-MY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 animBg="1"/>
      <p:bldP spid="23" grpId="0" animBg="1"/>
      <p:bldP spid="22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-40005" y="1354455"/>
            <a:ext cx="4538980" cy="3564255"/>
          </a:xfrm>
          <a:prstGeom prst="rect">
            <a:avLst/>
          </a:prstGeom>
          <a:blipFill rotWithShape="1">
            <a:blip r:embed="rId10" cstate="screen"/>
            <a:srcRect/>
            <a:stretch>
              <a:fillRect l="613"/>
            </a:stretch>
          </a:blip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4665779" y="1363216"/>
            <a:ext cx="3700561" cy="2551058"/>
          </a:xfrm>
          <a:prstGeom prst="rect">
            <a:avLst/>
          </a:prstGeom>
          <a:blipFill rotWithShape="1">
            <a:blip r:embed="rId11" cstate="screen"/>
            <a:srcRect/>
            <a:stretch>
              <a:fillRect/>
            </a:stretch>
          </a:blip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8485682" y="1363216"/>
            <a:ext cx="3700561" cy="2551058"/>
          </a:xfrm>
          <a:prstGeom prst="rect">
            <a:avLst/>
          </a:prstGeom>
          <a:blipFill rotWithShape="1">
            <a:blip r:embed="rId12" cstate="screen"/>
            <a:srcRect/>
            <a:stretch>
              <a:fillRect/>
            </a:stretch>
          </a:blip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300069" y="5215693"/>
            <a:ext cx="3857941" cy="15318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点击添加文本信息，具体字号大小、颜色可以调整，也可直接将内容复制在此。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点击添加文本信息，具体字号大小、颜色可以调整，也可直接将内容复制在此。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5452745" y="4342130"/>
            <a:ext cx="5751830" cy="26409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点击添加文本信息，具体字号大小、颜色可以调整，也可直接将内容复制在此。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点击添加文本信息，具体字号大小、颜色可以调整，也可直接将内容复制在此。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点击添加文本信息，具体字号大小、颜色可以调整，也可直接将内容复制在此。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7"/>
            </p:custDataLst>
          </p:nvPr>
        </p:nvCxnSpPr>
        <p:spPr>
          <a:xfrm>
            <a:off x="4498869" y="5105400"/>
            <a:ext cx="0" cy="1752600"/>
          </a:xfrm>
          <a:prstGeom prst="line">
            <a:avLst/>
          </a:prstGeom>
          <a:ln w="19050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" y="840740"/>
            <a:ext cx="3611564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7F6F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80176" y="840740"/>
            <a:ext cx="4511824" cy="647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17912" y="840740"/>
            <a:ext cx="1525760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3611564" y="831850"/>
            <a:ext cx="392459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70" tIns="46990" rIns="90170" bIns="46990" numCol="1" anchor="ctr" anchorCtr="0" compatLnSpc="1">
            <a:normAutofit fontScale="97500"/>
          </a:bodyPr>
          <a:lstStyle>
            <a:lvl1pPr eaLnBrk="1" hangingPunct="1"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4400">
                <a:solidFill>
                  <a:srgbClr val="CD0707"/>
                </a:solidFill>
                <a:sym typeface="Arial" panose="020B0604020202020204" pitchFamily="34" charset="0"/>
              </a:defRPr>
            </a:lvl2pPr>
            <a:lvl3pPr>
              <a:defRPr sz="4400">
                <a:solidFill>
                  <a:srgbClr val="CD0707"/>
                </a:solidFill>
                <a:sym typeface="Arial" panose="020B0604020202020204" pitchFamily="34" charset="0"/>
              </a:defRPr>
            </a:lvl3pPr>
            <a:lvl4pPr>
              <a:defRPr sz="4400">
                <a:solidFill>
                  <a:srgbClr val="CD0707"/>
                </a:solidFill>
                <a:sym typeface="Arial" panose="020B0604020202020204" pitchFamily="34" charset="0"/>
              </a:defRPr>
            </a:lvl4pPr>
            <a:lvl5pPr>
              <a:defRPr sz="4400">
                <a:solidFill>
                  <a:srgbClr val="CD0707"/>
                </a:solidFill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D0707"/>
                </a:solidFill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D0707"/>
                </a:solidFill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D0707"/>
                </a:solidFill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CD0707"/>
                </a:solidFill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点击添加你的标题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370042" y="1663462"/>
            <a:ext cx="4016176" cy="437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805782" y="1665734"/>
            <a:ext cx="4136062" cy="437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070350" y="1087120"/>
            <a:ext cx="7649845" cy="5210175"/>
            <a:chOff x="6165" y="1270"/>
            <a:chExt cx="11771" cy="8088"/>
          </a:xfrm>
          <a:blipFill rotWithShape="1">
            <a:blip r:embed="rId3"/>
            <a:stretch>
              <a:fillRect/>
            </a:stretch>
          </a:blipFill>
        </p:grpSpPr>
        <p:sp>
          <p:nvSpPr>
            <p:cNvPr id="2" name="平行四边形 1"/>
            <p:cNvSpPr/>
            <p:nvPr/>
          </p:nvSpPr>
          <p:spPr>
            <a:xfrm>
              <a:off x="6165" y="1973"/>
              <a:ext cx="4338" cy="5277"/>
            </a:xfrm>
            <a:prstGeom prst="parallelogram">
              <a:avLst>
                <a:gd name="adj" fmla="val 613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平行四边形 2"/>
            <p:cNvSpPr/>
            <p:nvPr/>
          </p:nvSpPr>
          <p:spPr>
            <a:xfrm>
              <a:off x="7638" y="1270"/>
              <a:ext cx="5177" cy="6682"/>
            </a:xfrm>
            <a:prstGeom prst="parallelogram">
              <a:avLst>
                <a:gd name="adj" fmla="val 6453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平行四边形 4"/>
            <p:cNvSpPr/>
            <p:nvPr/>
          </p:nvSpPr>
          <p:spPr>
            <a:xfrm>
              <a:off x="8905" y="2676"/>
              <a:ext cx="5177" cy="6682"/>
            </a:xfrm>
            <a:prstGeom prst="parallelogram">
              <a:avLst>
                <a:gd name="adj" fmla="val 6453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11216" y="1973"/>
              <a:ext cx="5177" cy="6682"/>
            </a:xfrm>
            <a:prstGeom prst="parallelogram">
              <a:avLst>
                <a:gd name="adj" fmla="val 6453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13598" y="2487"/>
              <a:ext cx="4338" cy="5277"/>
            </a:xfrm>
            <a:prstGeom prst="parallelogram">
              <a:avLst>
                <a:gd name="adj" fmla="val 613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文本框 22"/>
          <p:cNvSpPr txBox="1"/>
          <p:nvPr/>
        </p:nvSpPr>
        <p:spPr>
          <a:xfrm flipH="1">
            <a:off x="539115" y="2909570"/>
            <a:ext cx="3557905" cy="9759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1515" y="2029460"/>
            <a:ext cx="32531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单击添加你的标题</a:t>
            </a:r>
          </a:p>
        </p:txBody>
      </p:sp>
      <p:sp>
        <p:nvSpPr>
          <p:cNvPr id="9" name="文本框 22"/>
          <p:cNvSpPr txBox="1"/>
          <p:nvPr/>
        </p:nvSpPr>
        <p:spPr>
          <a:xfrm flipH="1">
            <a:off x="539115" y="3928745"/>
            <a:ext cx="3557905" cy="97599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-7620"/>
            <a:ext cx="5274945" cy="6873875"/>
          </a:xfrm>
          <a:prstGeom prst="rect">
            <a:avLst/>
          </a:prstGeom>
          <a:blipFill rotWithShape="1"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55005" y="791845"/>
            <a:ext cx="3950335" cy="4470400"/>
          </a:xfrm>
          <a:prstGeom prst="rect">
            <a:avLst/>
          </a:prstGeom>
          <a:blipFill rotWithShape="1"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807575" y="791845"/>
            <a:ext cx="2384425" cy="4470400"/>
          </a:xfrm>
          <a:prstGeom prst="rect">
            <a:avLst/>
          </a:prstGeom>
          <a:blipFill rotWithShape="1"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文本框 22"/>
          <p:cNvSpPr txBox="1"/>
          <p:nvPr/>
        </p:nvSpPr>
        <p:spPr>
          <a:xfrm flipH="1">
            <a:off x="6200775" y="5447665"/>
            <a:ext cx="2496185" cy="12712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单击此处添加本章节的简要内容。模板所有素材均可自由编辑替换移动。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9427210" y="372110"/>
            <a:ext cx="150050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20"/>
          <p:cNvSpPr txBox="1"/>
          <p:nvPr/>
        </p:nvSpPr>
        <p:spPr>
          <a:xfrm flipH="1">
            <a:off x="6428105" y="198755"/>
            <a:ext cx="2896870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r"/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点击添加你的标题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5" name="文本框 22"/>
          <p:cNvSpPr txBox="1"/>
          <p:nvPr/>
        </p:nvSpPr>
        <p:spPr>
          <a:xfrm flipH="1">
            <a:off x="9101455" y="5419725"/>
            <a:ext cx="2496185" cy="12712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单击此处添加本章节的简要内容。模板所有素材均可自由编辑替换移动。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37" grpId="0" animBg="1"/>
      <p:bldP spid="11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25855" y="1981144"/>
            <a:ext cx="1206955" cy="3098856"/>
          </a:xfrm>
          <a:prstGeom prst="rect">
            <a:avLst/>
          </a:prstGeom>
          <a:solidFill>
            <a:srgbClr val="121826">
              <a:alpha val="6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000" b="0" i="0" u="none" strike="noStrike" kern="0" cap="none" spc="600" normalizeH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 descr="D:\2017 TM 兼职\mm自己の\02-mm-0905\图片\旅游-图片\japan-218615_960_720.jpgjapan-218615_960_7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75680" y="1338580"/>
            <a:ext cx="5003800" cy="48717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9236" y="2776045"/>
            <a:ext cx="437818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D</a:t>
            </a:r>
            <a:r>
              <a:rPr lang="en-US" altLang="zh-CN" sz="4000" b="1" dirty="0">
                <a:solidFill>
                  <a:srgbClr val="121826"/>
                </a:solidFill>
                <a:cs typeface="+mn-ea"/>
                <a:sym typeface="+mn-lt"/>
              </a:rPr>
              <a:t>AY 3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4716" y="3473099"/>
            <a:ext cx="314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dirty="0">
                <a:solidFill>
                  <a:srgbClr val="121826"/>
                </a:solidFill>
                <a:cs typeface="+mn-ea"/>
                <a:sym typeface="+mn-lt"/>
              </a:rPr>
              <a:t>THE</a:t>
            </a:r>
            <a:r>
              <a:rPr lang="zh-CN" altLang="en-US" dirty="0">
                <a:solidFill>
                  <a:srgbClr val="121826"/>
                </a:solidFill>
                <a:cs typeface="+mn-ea"/>
                <a:sym typeface="+mn-lt"/>
              </a:rPr>
              <a:t>  </a:t>
            </a:r>
            <a:r>
              <a:rPr lang="en-US" altLang="zh-CN" dirty="0">
                <a:solidFill>
                  <a:srgbClr val="121826"/>
                </a:solidFill>
                <a:cs typeface="+mn-ea"/>
                <a:sym typeface="+mn-lt"/>
              </a:rPr>
              <a:t>TITLE</a:t>
            </a:r>
            <a:r>
              <a:rPr lang="zh-CN" altLang="en-US" dirty="0">
                <a:solidFill>
                  <a:srgbClr val="121826"/>
                </a:solidFill>
                <a:cs typeface="+mn-ea"/>
                <a:sym typeface="+mn-lt"/>
              </a:rPr>
              <a:t>  </a:t>
            </a:r>
            <a:r>
              <a:rPr lang="en-US" altLang="zh-CN" dirty="0">
                <a:solidFill>
                  <a:srgbClr val="121826"/>
                </a:solidFill>
                <a:cs typeface="+mn-ea"/>
                <a:sym typeface="+mn-lt"/>
              </a:rPr>
              <a:t>HERE</a:t>
            </a:r>
            <a:endParaRPr lang="zh-CN" altLang="en-US" dirty="0">
              <a:solidFill>
                <a:srgbClr val="121826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45507" y="5083307"/>
            <a:ext cx="326908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doloror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adipisicing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sed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do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eiusmod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tempor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75785" y="824510"/>
            <a:ext cx="5925715" cy="5412123"/>
          </a:xfrm>
          <a:prstGeom prst="rect">
            <a:avLst/>
          </a:prstGeom>
          <a:noFill/>
          <a:ln w="57150">
            <a:solidFill>
              <a:srgbClr val="121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318C80">
                  <a:lumMod val="7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6" grpId="0"/>
      <p:bldP spid="7" grpId="0"/>
      <p:bldP spid="8" grpId="0"/>
      <p:bldP spid="1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 cstate="screen"/>
          <a:srcRect l="11101" r="8835"/>
          <a:stretch>
            <a:fillRect/>
          </a:stretch>
        </p:blipFill>
        <p:spPr bwMode="auto">
          <a:xfrm>
            <a:off x="5297170" y="895985"/>
            <a:ext cx="5755640" cy="506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文本框 1997"/>
          <p:cNvSpPr txBox="1"/>
          <p:nvPr/>
        </p:nvSpPr>
        <p:spPr>
          <a:xfrm>
            <a:off x="1026795" y="1961515"/>
            <a:ext cx="3280410" cy="4276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1600" dirty="0">
                <a:solidFill>
                  <a:srgbClr val="404040"/>
                </a:solidFill>
                <a:cs typeface="+mn-ea"/>
                <a:sym typeface="+mn-lt"/>
              </a:rPr>
              <a:t>单击此处添加文字内容 字体大小可调整 也可将文本内容复制黏贴</a:t>
            </a:r>
          </a:p>
          <a:p>
            <a:pPr lvl="0" algn="ctr"/>
            <a:endParaRPr lang="zh-CN" altLang="en-US" sz="1600" u="sng" dirty="0">
              <a:solidFill>
                <a:srgbClr val="404040"/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 sz="1600" dirty="0">
                <a:solidFill>
                  <a:srgbClr val="404040"/>
                </a:solidFill>
                <a:cs typeface="+mn-ea"/>
                <a:sym typeface="+mn-lt"/>
              </a:rPr>
              <a:t>单击此处添加文字内容 字体大小可调整 也可将文本内容复制黏贴</a:t>
            </a:r>
          </a:p>
          <a:p>
            <a:pPr lvl="0" algn="ctr"/>
            <a:endParaRPr lang="zh-CN" altLang="en-US" sz="1600" u="sng" dirty="0">
              <a:solidFill>
                <a:srgbClr val="404040"/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 sz="1600" dirty="0">
                <a:solidFill>
                  <a:srgbClr val="404040"/>
                </a:solidFill>
                <a:cs typeface="+mn-ea"/>
                <a:sym typeface="+mn-lt"/>
              </a:rPr>
              <a:t>单击此处添加文字内容 字体大小可调整 也可将文本内容复制黏贴</a:t>
            </a:r>
          </a:p>
          <a:p>
            <a:pPr lvl="0" algn="ctr"/>
            <a:endParaRPr lang="zh-CN" altLang="en-US" sz="1600" u="sng" dirty="0">
              <a:solidFill>
                <a:srgbClr val="404040"/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 sz="1600" dirty="0">
                <a:solidFill>
                  <a:srgbClr val="404040"/>
                </a:solidFill>
                <a:cs typeface="+mn-ea"/>
                <a:sym typeface="+mn-lt"/>
              </a:rPr>
              <a:t>单击此处添加文字内容 字体大小可调整 也可将文本内容复制黏贴</a:t>
            </a:r>
          </a:p>
          <a:p>
            <a:pPr lvl="0" algn="ctr"/>
            <a:endParaRPr lang="zh-CN" altLang="en-US" sz="1600" u="sng" dirty="0">
              <a:solidFill>
                <a:srgbClr val="404040"/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 sz="1600" dirty="0">
                <a:solidFill>
                  <a:srgbClr val="404040"/>
                </a:solidFill>
                <a:cs typeface="+mn-ea"/>
                <a:sym typeface="+mn-lt"/>
              </a:rPr>
              <a:t>单击此处添加文字内容 字体大小可调整 也可将文本内容复制黏贴</a:t>
            </a:r>
            <a:endParaRPr lang="zh-CN" altLang="en-US" sz="1600" u="sng" dirty="0">
              <a:solidFill>
                <a:srgbClr val="404040"/>
              </a:solidFill>
              <a:cs typeface="+mn-ea"/>
              <a:sym typeface="+mn-lt"/>
            </a:endParaRPr>
          </a:p>
          <a:p>
            <a:pPr lvl="0" algn="ctr"/>
            <a:endParaRPr lang="zh-CN" altLang="en-US" sz="1600" u="sng">
              <a:solidFill>
                <a:schemeClr val="bg1"/>
              </a:solidFill>
              <a:cs typeface="+mn-ea"/>
              <a:sym typeface="+mn-lt"/>
            </a:endParaRPr>
          </a:p>
          <a:p>
            <a:pPr lvl="0" algn="ctr"/>
            <a:endParaRPr lang="zh-CN" altLang="en-US" sz="1600" u="sng" dirty="0">
              <a:solidFill>
                <a:srgbClr val="404040"/>
              </a:solidFill>
              <a:cs typeface="+mn-ea"/>
              <a:sym typeface="+mn-lt"/>
            </a:endParaRPr>
          </a:p>
          <a:p>
            <a:pPr lvl="0" algn="ctr"/>
            <a:endParaRPr lang="zh-CN" altLang="en-US" sz="1600" u="sng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000"/>
          <p:cNvSpPr txBox="1"/>
          <p:nvPr/>
        </p:nvSpPr>
        <p:spPr>
          <a:xfrm>
            <a:off x="1440498" y="1364933"/>
            <a:ext cx="234156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/>
            <a:r>
              <a:rPr lang="zh-CN" altLang="en-US" sz="2400" b="1">
                <a:cs typeface="+mn-ea"/>
                <a:sym typeface="+mn-lt"/>
              </a:rPr>
              <a:t>添加您的标题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840000">
            <a:off x="599440" y="3511550"/>
            <a:ext cx="3828415" cy="25019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 rot="21060000">
            <a:off x="5498465" y="3973830"/>
            <a:ext cx="3354070" cy="252222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rot="1080000">
            <a:off x="3626485" y="748030"/>
            <a:ext cx="4349115" cy="306832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37" name="文本框 22"/>
          <p:cNvSpPr txBox="1"/>
          <p:nvPr/>
        </p:nvSpPr>
        <p:spPr>
          <a:xfrm flipH="1">
            <a:off x="9144635" y="2793365"/>
            <a:ext cx="2728595" cy="12712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974455" y="2199005"/>
            <a:ext cx="32531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单击添加你的标题</a:t>
            </a:r>
          </a:p>
        </p:txBody>
      </p:sp>
      <p:sp>
        <p:nvSpPr>
          <p:cNvPr id="9" name="文本框 22"/>
          <p:cNvSpPr txBox="1"/>
          <p:nvPr/>
        </p:nvSpPr>
        <p:spPr>
          <a:xfrm flipH="1">
            <a:off x="9144635" y="4162425"/>
            <a:ext cx="2728595" cy="12712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285750" lvl="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3" grpId="0" animBg="1"/>
      <p:bldP spid="3" grpId="1" animBg="1"/>
      <p:bldP spid="37" grpId="0" animBg="1"/>
      <p:bldP spid="3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>
            <p:custDataLst>
              <p:tags r:id="rId2"/>
            </p:custDataLst>
          </p:nvPr>
        </p:nvSpPr>
        <p:spPr>
          <a:xfrm>
            <a:off x="-2866" y="-1"/>
            <a:ext cx="6558951" cy="6709021"/>
          </a:xfrm>
          <a:custGeom>
            <a:avLst/>
            <a:gdLst>
              <a:gd name="connsiteX0" fmla="*/ 0 w 5892800"/>
              <a:gd name="connsiteY0" fmla="*/ 0 h 6027628"/>
              <a:gd name="connsiteX1" fmla="*/ 4899527 w 5892800"/>
              <a:gd name="connsiteY1" fmla="*/ 0 h 6027628"/>
              <a:gd name="connsiteX2" fmla="*/ 5042176 w 5892800"/>
              <a:gd name="connsiteY2" fmla="*/ 151333 h 6027628"/>
              <a:gd name="connsiteX3" fmla="*/ 5892800 w 5892800"/>
              <a:gd name="connsiteY3" fmla="*/ 2435964 h 6027628"/>
              <a:gd name="connsiteX4" fmla="*/ 2167731 w 5892800"/>
              <a:gd name="connsiteY4" fmla="*/ 6027628 h 6027628"/>
              <a:gd name="connsiteX5" fmla="*/ 85010 w 5892800"/>
              <a:gd name="connsiteY5" fmla="*/ 5414228 h 6027628"/>
              <a:gd name="connsiteX6" fmla="*/ 0 w 5892800"/>
              <a:gd name="connsiteY6" fmla="*/ 5352936 h 602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92800" h="6027628">
                <a:moveTo>
                  <a:pt x="0" y="0"/>
                </a:moveTo>
                <a:lnTo>
                  <a:pt x="4899527" y="0"/>
                </a:lnTo>
                <a:lnTo>
                  <a:pt x="5042176" y="151333"/>
                </a:lnTo>
                <a:cubicBezTo>
                  <a:pt x="5573579" y="772184"/>
                  <a:pt x="5892800" y="1568131"/>
                  <a:pt x="5892800" y="2435964"/>
                </a:cubicBezTo>
                <a:cubicBezTo>
                  <a:pt x="5892800" y="4419585"/>
                  <a:pt x="4225030" y="6027628"/>
                  <a:pt x="2167731" y="6027628"/>
                </a:cubicBezTo>
                <a:cubicBezTo>
                  <a:pt x="1396244" y="6027628"/>
                  <a:pt x="679535" y="5801497"/>
                  <a:pt x="85010" y="5414228"/>
                </a:cubicBezTo>
                <a:lnTo>
                  <a:pt x="0" y="5352936"/>
                </a:lnTo>
                <a:close/>
              </a:path>
            </a:pathLst>
          </a:custGeom>
          <a:solidFill>
            <a:srgbClr val="656972">
              <a:alpha val="27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>
            <p:custDataLst>
              <p:tags r:id="rId3"/>
            </p:custDataLst>
          </p:nvPr>
        </p:nvSpPr>
        <p:spPr>
          <a:xfrm>
            <a:off x="-2865" y="-1"/>
            <a:ext cx="6332780" cy="6525257"/>
          </a:xfrm>
          <a:custGeom>
            <a:avLst/>
            <a:gdLst>
              <a:gd name="connsiteX0" fmla="*/ 0 w 5689600"/>
              <a:gd name="connsiteY0" fmla="*/ 0 h 5862528"/>
              <a:gd name="connsiteX1" fmla="*/ 4849654 w 5689600"/>
              <a:gd name="connsiteY1" fmla="*/ 0 h 5862528"/>
              <a:gd name="connsiteX2" fmla="*/ 5053417 w 5689600"/>
              <a:gd name="connsiteY2" fmla="*/ 262731 h 5862528"/>
              <a:gd name="connsiteX3" fmla="*/ 5689600 w 5689600"/>
              <a:gd name="connsiteY3" fmla="*/ 2270864 h 5862528"/>
              <a:gd name="connsiteX4" fmla="*/ 1964531 w 5689600"/>
              <a:gd name="connsiteY4" fmla="*/ 5862528 h 5862528"/>
              <a:gd name="connsiteX5" fmla="*/ 110353 w 5689600"/>
              <a:gd name="connsiteY5" fmla="*/ 5386674 h 5862528"/>
              <a:gd name="connsiteX6" fmla="*/ 0 w 5689600"/>
              <a:gd name="connsiteY6" fmla="*/ 5320259 h 586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9600" h="5862528">
                <a:moveTo>
                  <a:pt x="0" y="0"/>
                </a:moveTo>
                <a:lnTo>
                  <a:pt x="4849654" y="0"/>
                </a:lnTo>
                <a:lnTo>
                  <a:pt x="5053417" y="262731"/>
                </a:lnTo>
                <a:cubicBezTo>
                  <a:pt x="5455070" y="835965"/>
                  <a:pt x="5689600" y="1527007"/>
                  <a:pt x="5689600" y="2270864"/>
                </a:cubicBezTo>
                <a:cubicBezTo>
                  <a:pt x="5689600" y="4254485"/>
                  <a:pt x="4021830" y="5862528"/>
                  <a:pt x="1964531" y="5862528"/>
                </a:cubicBezTo>
                <a:cubicBezTo>
                  <a:pt x="1289480" y="5862528"/>
                  <a:pt x="656368" y="5689397"/>
                  <a:pt x="110353" y="5386674"/>
                </a:cubicBezTo>
                <a:lnTo>
                  <a:pt x="0" y="5320259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>
            <p:custDataLst>
              <p:tags r:id="rId4"/>
            </p:custDataLst>
          </p:nvPr>
        </p:nvSpPr>
        <p:spPr>
          <a:xfrm>
            <a:off x="-2866" y="-1"/>
            <a:ext cx="6219695" cy="6426307"/>
          </a:xfrm>
          <a:custGeom>
            <a:avLst/>
            <a:gdLst>
              <a:gd name="connsiteX0" fmla="*/ 0 w 5588000"/>
              <a:gd name="connsiteY0" fmla="*/ 0 h 5773628"/>
              <a:gd name="connsiteX1" fmla="*/ 4817001 w 5588000"/>
              <a:gd name="connsiteY1" fmla="*/ 0 h 5773628"/>
              <a:gd name="connsiteX2" fmla="*/ 4951817 w 5588000"/>
              <a:gd name="connsiteY2" fmla="*/ 173831 h 5773628"/>
              <a:gd name="connsiteX3" fmla="*/ 5588000 w 5588000"/>
              <a:gd name="connsiteY3" fmla="*/ 2181964 h 5773628"/>
              <a:gd name="connsiteX4" fmla="*/ 1862931 w 5588000"/>
              <a:gd name="connsiteY4" fmla="*/ 5773628 h 5773628"/>
              <a:gd name="connsiteX5" fmla="*/ 8753 w 5588000"/>
              <a:gd name="connsiteY5" fmla="*/ 5297774 h 5773628"/>
              <a:gd name="connsiteX6" fmla="*/ 0 w 5588000"/>
              <a:gd name="connsiteY6" fmla="*/ 5292506 h 577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8000" h="5773628">
                <a:moveTo>
                  <a:pt x="0" y="0"/>
                </a:moveTo>
                <a:lnTo>
                  <a:pt x="4817001" y="0"/>
                </a:lnTo>
                <a:lnTo>
                  <a:pt x="4951817" y="173831"/>
                </a:lnTo>
                <a:cubicBezTo>
                  <a:pt x="5353470" y="747065"/>
                  <a:pt x="5588000" y="1438107"/>
                  <a:pt x="5588000" y="2181964"/>
                </a:cubicBezTo>
                <a:cubicBezTo>
                  <a:pt x="5588000" y="4165585"/>
                  <a:pt x="3920230" y="5773628"/>
                  <a:pt x="1862931" y="5773628"/>
                </a:cubicBezTo>
                <a:cubicBezTo>
                  <a:pt x="1187880" y="5773628"/>
                  <a:pt x="554768" y="5600497"/>
                  <a:pt x="8753" y="5297774"/>
                </a:cubicBezTo>
                <a:lnTo>
                  <a:pt x="0" y="5292506"/>
                </a:lnTo>
                <a:close/>
              </a:path>
            </a:pathLst>
          </a:custGeom>
          <a:blipFill rotWithShape="1">
            <a:blip r:embed="rId8" cstate="screen"/>
            <a:srcRect/>
            <a:stretch>
              <a:fillRect/>
            </a:stretch>
          </a:blip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任意多边形 26"/>
          <p:cNvSpPr/>
          <p:nvPr>
            <p:custDataLst>
              <p:tags r:id="rId5"/>
            </p:custDataLst>
          </p:nvPr>
        </p:nvSpPr>
        <p:spPr>
          <a:xfrm flipH="1" flipV="1">
            <a:off x="11170965" y="5788196"/>
            <a:ext cx="1035409" cy="1069804"/>
          </a:xfrm>
          <a:custGeom>
            <a:avLst/>
            <a:gdLst>
              <a:gd name="connsiteX0" fmla="*/ 0 w 5588000"/>
              <a:gd name="connsiteY0" fmla="*/ 0 h 5773628"/>
              <a:gd name="connsiteX1" fmla="*/ 4817001 w 5588000"/>
              <a:gd name="connsiteY1" fmla="*/ 0 h 5773628"/>
              <a:gd name="connsiteX2" fmla="*/ 4951817 w 5588000"/>
              <a:gd name="connsiteY2" fmla="*/ 173831 h 5773628"/>
              <a:gd name="connsiteX3" fmla="*/ 5588000 w 5588000"/>
              <a:gd name="connsiteY3" fmla="*/ 2181964 h 5773628"/>
              <a:gd name="connsiteX4" fmla="*/ 1862931 w 5588000"/>
              <a:gd name="connsiteY4" fmla="*/ 5773628 h 5773628"/>
              <a:gd name="connsiteX5" fmla="*/ 8753 w 5588000"/>
              <a:gd name="connsiteY5" fmla="*/ 5297774 h 5773628"/>
              <a:gd name="connsiteX6" fmla="*/ 0 w 5588000"/>
              <a:gd name="connsiteY6" fmla="*/ 5292506 h 577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8000" h="5773628">
                <a:moveTo>
                  <a:pt x="0" y="0"/>
                </a:moveTo>
                <a:lnTo>
                  <a:pt x="4817001" y="0"/>
                </a:lnTo>
                <a:lnTo>
                  <a:pt x="4951817" y="173831"/>
                </a:lnTo>
                <a:cubicBezTo>
                  <a:pt x="5353470" y="747065"/>
                  <a:pt x="5588000" y="1438107"/>
                  <a:pt x="5588000" y="2181964"/>
                </a:cubicBezTo>
                <a:cubicBezTo>
                  <a:pt x="5588000" y="4165585"/>
                  <a:pt x="3920230" y="5773628"/>
                  <a:pt x="1862931" y="5773628"/>
                </a:cubicBezTo>
                <a:cubicBezTo>
                  <a:pt x="1187880" y="5773628"/>
                  <a:pt x="554768" y="5600497"/>
                  <a:pt x="8753" y="5297774"/>
                </a:cubicBezTo>
                <a:lnTo>
                  <a:pt x="0" y="5292506"/>
                </a:lnTo>
                <a:close/>
              </a:path>
            </a:pathLst>
          </a:custGeom>
          <a:solidFill>
            <a:srgbClr val="656972">
              <a:alpha val="7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文本框 1997"/>
          <p:cNvSpPr txBox="1"/>
          <p:nvPr/>
        </p:nvSpPr>
        <p:spPr>
          <a:xfrm>
            <a:off x="7623810" y="1904365"/>
            <a:ext cx="3280410" cy="4276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1600" dirty="0">
                <a:solidFill>
                  <a:srgbClr val="404040"/>
                </a:solidFill>
                <a:cs typeface="+mn-ea"/>
                <a:sym typeface="+mn-lt"/>
              </a:rPr>
              <a:t>单击此处添加文字内容 字体大小可调整 也可将文本内容复制黏贴</a:t>
            </a:r>
          </a:p>
          <a:p>
            <a:pPr lvl="0" algn="ctr"/>
            <a:endParaRPr lang="zh-CN" altLang="en-US" sz="1600" u="sng" dirty="0">
              <a:solidFill>
                <a:srgbClr val="404040"/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 sz="1600" dirty="0">
                <a:solidFill>
                  <a:srgbClr val="404040"/>
                </a:solidFill>
                <a:cs typeface="+mn-ea"/>
                <a:sym typeface="+mn-lt"/>
              </a:rPr>
              <a:t>单击此处添加文字内容 字体大小可调整 也可将文本内容复制黏贴</a:t>
            </a:r>
          </a:p>
          <a:p>
            <a:pPr lvl="0" algn="ctr"/>
            <a:endParaRPr lang="zh-CN" altLang="en-US" sz="1600" u="sng" dirty="0">
              <a:solidFill>
                <a:srgbClr val="404040"/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 sz="1600" dirty="0">
                <a:solidFill>
                  <a:srgbClr val="404040"/>
                </a:solidFill>
                <a:cs typeface="+mn-ea"/>
                <a:sym typeface="+mn-lt"/>
              </a:rPr>
              <a:t>单击此处添加文字内容 字体大小可调整 也可将文本内容复制黏贴</a:t>
            </a:r>
          </a:p>
          <a:p>
            <a:pPr lvl="0" algn="ctr"/>
            <a:endParaRPr lang="zh-CN" altLang="en-US" sz="1600" u="sng" dirty="0">
              <a:solidFill>
                <a:srgbClr val="404040"/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 sz="1600" dirty="0">
                <a:solidFill>
                  <a:srgbClr val="404040"/>
                </a:solidFill>
                <a:cs typeface="+mn-ea"/>
                <a:sym typeface="+mn-lt"/>
              </a:rPr>
              <a:t>单击此处添加文字内容 字体大小可调整 也可将文本内容复制黏贴</a:t>
            </a:r>
          </a:p>
          <a:p>
            <a:pPr lvl="0" algn="ctr"/>
            <a:endParaRPr lang="zh-CN" altLang="en-US" sz="1600" u="sng" dirty="0">
              <a:solidFill>
                <a:srgbClr val="404040"/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 sz="1600" dirty="0">
                <a:solidFill>
                  <a:srgbClr val="404040"/>
                </a:solidFill>
                <a:cs typeface="+mn-ea"/>
                <a:sym typeface="+mn-lt"/>
              </a:rPr>
              <a:t>单击此处添加文字内容 字体大小可调整 也可将文本内容复制黏贴</a:t>
            </a:r>
            <a:endParaRPr lang="zh-CN" altLang="en-US" sz="1600" u="sng" dirty="0">
              <a:solidFill>
                <a:srgbClr val="404040"/>
              </a:solidFill>
              <a:cs typeface="+mn-ea"/>
              <a:sym typeface="+mn-lt"/>
            </a:endParaRPr>
          </a:p>
          <a:p>
            <a:pPr lvl="0" algn="ctr"/>
            <a:endParaRPr lang="zh-CN" altLang="en-US" sz="1600" u="sng">
              <a:solidFill>
                <a:schemeClr val="bg1"/>
              </a:solidFill>
              <a:cs typeface="+mn-ea"/>
              <a:sym typeface="+mn-lt"/>
            </a:endParaRPr>
          </a:p>
          <a:p>
            <a:pPr lvl="0" algn="ctr"/>
            <a:endParaRPr lang="zh-CN" altLang="en-US" sz="1600" u="sng" dirty="0">
              <a:solidFill>
                <a:srgbClr val="404040"/>
              </a:solidFill>
              <a:cs typeface="+mn-ea"/>
              <a:sym typeface="+mn-lt"/>
            </a:endParaRPr>
          </a:p>
          <a:p>
            <a:pPr lvl="0" algn="ctr"/>
            <a:endParaRPr lang="zh-CN" altLang="en-US" sz="1600" u="sng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000"/>
          <p:cNvSpPr txBox="1"/>
          <p:nvPr/>
        </p:nvSpPr>
        <p:spPr>
          <a:xfrm>
            <a:off x="8037513" y="1307783"/>
            <a:ext cx="234156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ctr"/>
            <a:r>
              <a:rPr lang="zh-CN" altLang="en-US" sz="2400" b="1">
                <a:cs typeface="+mn-ea"/>
                <a:sym typeface="+mn-lt"/>
              </a:rPr>
              <a:t>添加您的标题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4" grpId="0" bldLvl="0" animBg="1"/>
      <p:bldP spid="27" grpId="0" animBg="1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21289638">
            <a:off x="1132081" y="1022921"/>
            <a:ext cx="6479435" cy="468282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20880545">
            <a:off x="3238551" y="852983"/>
            <a:ext cx="1460862" cy="362947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79690" y="963930"/>
            <a:ext cx="4219575" cy="560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5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305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旅途</a:t>
            </a:r>
            <a:r>
              <a:rPr kumimoji="0" lang="en-US" altLang="zh-CN" sz="305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r>
              <a:rPr kumimoji="0" lang="zh-CN" altLang="en-US" sz="305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有风景</a:t>
            </a:r>
            <a:endParaRPr kumimoji="0" lang="en-US" altLang="zh-CN" sz="305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36877" y="1772825"/>
            <a:ext cx="27659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我变成荒凉的景象 </a:t>
            </a:r>
            <a:endParaRPr kumimoji="0" lang="en-US" altLang="zh-CN" sz="14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变成无所谓的模样 </a:t>
            </a:r>
            <a:endParaRPr kumimoji="0" lang="en-US" altLang="zh-CN" sz="14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变成透明的高墙 </a:t>
            </a:r>
            <a:endParaRPr kumimoji="0" lang="en-US" altLang="zh-CN" sz="14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没能变成你</a:t>
            </a: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我听过空境的回音 </a:t>
            </a:r>
            <a:endParaRPr kumimoji="0" lang="en-US" altLang="zh-CN" sz="14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雨水浇绿孤山岭 </a:t>
            </a: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听过被诅咒的秘密 </a:t>
            </a:r>
            <a:endParaRPr kumimoji="0" lang="en-US" altLang="zh-CN" sz="14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没听过你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21300000">
            <a:off x="3478530" y="4122420"/>
            <a:ext cx="3216910" cy="2286000"/>
          </a:xfrm>
          <a:prstGeom prst="rect">
            <a:avLst/>
          </a:prstGeom>
          <a:blipFill rotWithShape="1">
            <a:blip r:embed="rId4" cstate="screen"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 rot="480000">
            <a:off x="593090" y="3521710"/>
            <a:ext cx="2981960" cy="2393950"/>
          </a:xfrm>
          <a:prstGeom prst="rect">
            <a:avLst/>
          </a:prstGeom>
          <a:blipFill rotWithShape="1">
            <a:blip r:embed="rId5" cstate="screen"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 rot="21300000">
            <a:off x="6057265" y="704850"/>
            <a:ext cx="3216910" cy="2286000"/>
          </a:xfrm>
          <a:prstGeom prst="rect">
            <a:avLst/>
          </a:prstGeom>
          <a:blipFill rotWithShape="1">
            <a:blip r:embed="rId6" cstate="screen"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 rot="900000">
            <a:off x="8761095" y="1622425"/>
            <a:ext cx="2981960" cy="2393950"/>
          </a:xfrm>
          <a:prstGeom prst="rect">
            <a:avLst/>
          </a:prstGeom>
          <a:blipFill rotWithShape="1">
            <a:blip r:embed="rId7" cstate="screen"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2" name="文本框 1997"/>
          <p:cNvSpPr txBox="1"/>
          <p:nvPr/>
        </p:nvSpPr>
        <p:spPr>
          <a:xfrm>
            <a:off x="651510" y="1408430"/>
            <a:ext cx="449897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1600" dirty="0">
                <a:solidFill>
                  <a:srgbClr val="404040"/>
                </a:solidFill>
                <a:cs typeface="+mn-ea"/>
                <a:sym typeface="+mn-lt"/>
              </a:rPr>
              <a:t>单击此处添加文字内容 字体大小可调整 也可将文本内容复制黏贴</a:t>
            </a:r>
          </a:p>
          <a:p>
            <a:pPr lvl="0" algn="ctr"/>
            <a:endParaRPr lang="zh-CN" altLang="en-US" sz="1600" u="sng" dirty="0">
              <a:solidFill>
                <a:srgbClr val="404040"/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 sz="1600" dirty="0">
                <a:solidFill>
                  <a:srgbClr val="404040"/>
                </a:solidFill>
                <a:cs typeface="+mn-ea"/>
                <a:sym typeface="+mn-lt"/>
              </a:rPr>
              <a:t>单击此处添加文字内容 字体大小可调整 也可将文本内容复制黏贴</a:t>
            </a:r>
            <a:endParaRPr lang="zh-CN" altLang="en-US" sz="1600" u="sng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000"/>
          <p:cNvSpPr txBox="1"/>
          <p:nvPr/>
        </p:nvSpPr>
        <p:spPr>
          <a:xfrm>
            <a:off x="1065530" y="812165"/>
            <a:ext cx="32105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400" b="1">
                <a:cs typeface="+mn-ea"/>
                <a:sym typeface="+mn-lt"/>
              </a:rPr>
              <a:t>添加您的标题</a:t>
            </a:r>
          </a:p>
        </p:txBody>
      </p:sp>
      <p:sp>
        <p:nvSpPr>
          <p:cNvPr id="8" name="文本框 1997"/>
          <p:cNvSpPr txBox="1"/>
          <p:nvPr/>
        </p:nvSpPr>
        <p:spPr>
          <a:xfrm>
            <a:off x="7236460" y="5126990"/>
            <a:ext cx="449897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1600" dirty="0">
                <a:solidFill>
                  <a:srgbClr val="404040"/>
                </a:solidFill>
                <a:cs typeface="+mn-ea"/>
                <a:sym typeface="+mn-lt"/>
              </a:rPr>
              <a:t>单击此处添加文字内容 字体大小可调整 也可将文本内容复制黏贴</a:t>
            </a:r>
          </a:p>
          <a:p>
            <a:pPr lvl="0" algn="ctr"/>
            <a:endParaRPr lang="zh-CN" altLang="en-US" sz="1600" u="sng" dirty="0">
              <a:solidFill>
                <a:srgbClr val="404040"/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 sz="1600" dirty="0">
                <a:solidFill>
                  <a:srgbClr val="404040"/>
                </a:solidFill>
                <a:cs typeface="+mn-ea"/>
                <a:sym typeface="+mn-lt"/>
              </a:rPr>
              <a:t>单击此处添加文字内容 字体大小可调整 也可将文本内容复制黏贴</a:t>
            </a:r>
            <a:endParaRPr lang="zh-CN" altLang="en-US" sz="1600" u="sng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2000"/>
          <p:cNvSpPr txBox="1"/>
          <p:nvPr/>
        </p:nvSpPr>
        <p:spPr>
          <a:xfrm>
            <a:off x="7650480" y="4530725"/>
            <a:ext cx="32105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400" b="1">
                <a:cs typeface="+mn-ea"/>
                <a:sym typeface="+mn-lt"/>
              </a:rPr>
              <a:t>添加您的标题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2" grpId="0"/>
      <p:bldP spid="3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25855" y="1981144"/>
            <a:ext cx="1206955" cy="3098856"/>
          </a:xfrm>
          <a:prstGeom prst="rect">
            <a:avLst/>
          </a:prstGeom>
          <a:solidFill>
            <a:srgbClr val="121826">
              <a:alpha val="6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000" b="0" i="0" u="none" strike="noStrike" kern="0" cap="none" spc="600" normalizeH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 descr="D:\2017 TM 兼职\mm自己の\02-mm-0905\图片\旅游-图片\japan-218615_960_720.jpgjapan-218615_960_7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75680" y="1338580"/>
            <a:ext cx="5003800" cy="48717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9236" y="2776045"/>
            <a:ext cx="437818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D</a:t>
            </a:r>
            <a:r>
              <a:rPr lang="en-US" altLang="zh-CN" sz="4000" b="1" dirty="0">
                <a:solidFill>
                  <a:srgbClr val="121826"/>
                </a:solidFill>
                <a:cs typeface="+mn-ea"/>
                <a:sym typeface="+mn-lt"/>
              </a:rPr>
              <a:t>AY 4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4716" y="3473099"/>
            <a:ext cx="314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dirty="0">
                <a:solidFill>
                  <a:srgbClr val="121826"/>
                </a:solidFill>
                <a:cs typeface="+mn-ea"/>
                <a:sym typeface="+mn-lt"/>
              </a:rPr>
              <a:t>THE</a:t>
            </a:r>
            <a:r>
              <a:rPr lang="zh-CN" altLang="en-US" dirty="0">
                <a:solidFill>
                  <a:srgbClr val="121826"/>
                </a:solidFill>
                <a:cs typeface="+mn-ea"/>
                <a:sym typeface="+mn-lt"/>
              </a:rPr>
              <a:t>  </a:t>
            </a:r>
            <a:r>
              <a:rPr lang="en-US" altLang="zh-CN" dirty="0">
                <a:solidFill>
                  <a:srgbClr val="121826"/>
                </a:solidFill>
                <a:cs typeface="+mn-ea"/>
                <a:sym typeface="+mn-lt"/>
              </a:rPr>
              <a:t>TITLE</a:t>
            </a:r>
            <a:r>
              <a:rPr lang="zh-CN" altLang="en-US" dirty="0">
                <a:solidFill>
                  <a:srgbClr val="121826"/>
                </a:solidFill>
                <a:cs typeface="+mn-ea"/>
                <a:sym typeface="+mn-lt"/>
              </a:rPr>
              <a:t>  </a:t>
            </a:r>
            <a:r>
              <a:rPr lang="en-US" altLang="zh-CN" dirty="0">
                <a:solidFill>
                  <a:srgbClr val="121826"/>
                </a:solidFill>
                <a:cs typeface="+mn-ea"/>
                <a:sym typeface="+mn-lt"/>
              </a:rPr>
              <a:t>HERE</a:t>
            </a:r>
            <a:endParaRPr lang="zh-CN" altLang="en-US" dirty="0">
              <a:solidFill>
                <a:srgbClr val="121826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45507" y="5083307"/>
            <a:ext cx="326908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doloror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adipisicing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sed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do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eiusmod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tempor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75785" y="824510"/>
            <a:ext cx="5925715" cy="5412123"/>
          </a:xfrm>
          <a:prstGeom prst="rect">
            <a:avLst/>
          </a:prstGeom>
          <a:noFill/>
          <a:ln w="57150">
            <a:solidFill>
              <a:srgbClr val="121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318C80">
                  <a:lumMod val="7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6" grpId="0"/>
      <p:bldP spid="7" grpId="0"/>
      <p:bldP spid="8" grpId="0"/>
      <p:bldP spid="1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/>
          <p:cNvSpPr/>
          <p:nvPr>
            <p:custDataLst>
              <p:tags r:id="rId2"/>
            </p:custDataLst>
          </p:nvPr>
        </p:nvSpPr>
        <p:spPr>
          <a:xfrm>
            <a:off x="6558672" y="104219"/>
            <a:ext cx="3947112" cy="3078747"/>
          </a:xfrm>
          <a:custGeom>
            <a:avLst/>
            <a:gdLst>
              <a:gd name="connsiteX0" fmla="*/ 0 w 3600000"/>
              <a:gd name="connsiteY0" fmla="*/ 0 h 2808000"/>
              <a:gd name="connsiteX1" fmla="*/ 3600000 w 3600000"/>
              <a:gd name="connsiteY1" fmla="*/ 0 h 2808000"/>
              <a:gd name="connsiteX2" fmla="*/ 3600000 w 3600000"/>
              <a:gd name="connsiteY2" fmla="*/ 2808000 h 2808000"/>
              <a:gd name="connsiteX3" fmla="*/ 0 w 3600000"/>
              <a:gd name="connsiteY3" fmla="*/ 2808000 h 2808000"/>
              <a:gd name="connsiteX4" fmla="*/ 0 w 3600000"/>
              <a:gd name="connsiteY4" fmla="*/ 0 h 2808000"/>
              <a:gd name="connsiteX0-1" fmla="*/ 0 w 3600000"/>
              <a:gd name="connsiteY0-2" fmla="*/ 1446 h 2809446"/>
              <a:gd name="connsiteX1-3" fmla="*/ 1793650 w 3600000"/>
              <a:gd name="connsiteY1-4" fmla="*/ 0 h 2809446"/>
              <a:gd name="connsiteX2-5" fmla="*/ 3600000 w 3600000"/>
              <a:gd name="connsiteY2-6" fmla="*/ 1446 h 2809446"/>
              <a:gd name="connsiteX3-7" fmla="*/ 3600000 w 3600000"/>
              <a:gd name="connsiteY3-8" fmla="*/ 2809446 h 2809446"/>
              <a:gd name="connsiteX4-9" fmla="*/ 0 w 3600000"/>
              <a:gd name="connsiteY4-10" fmla="*/ 2809446 h 2809446"/>
              <a:gd name="connsiteX5" fmla="*/ 0 w 3600000"/>
              <a:gd name="connsiteY5" fmla="*/ 1446 h 2809446"/>
              <a:gd name="connsiteX0-11" fmla="*/ 0 w 3600000"/>
              <a:gd name="connsiteY0-12" fmla="*/ 0 h 2808000"/>
              <a:gd name="connsiteX1-13" fmla="*/ 1800000 w 3600000"/>
              <a:gd name="connsiteY1-14" fmla="*/ 112854 h 2808000"/>
              <a:gd name="connsiteX2-15" fmla="*/ 3600000 w 3600000"/>
              <a:gd name="connsiteY2-16" fmla="*/ 0 h 2808000"/>
              <a:gd name="connsiteX3-17" fmla="*/ 3600000 w 3600000"/>
              <a:gd name="connsiteY3-18" fmla="*/ 2808000 h 2808000"/>
              <a:gd name="connsiteX4-19" fmla="*/ 0 w 3600000"/>
              <a:gd name="connsiteY4-20" fmla="*/ 2808000 h 2808000"/>
              <a:gd name="connsiteX5-21" fmla="*/ 0 w 3600000"/>
              <a:gd name="connsiteY5-22" fmla="*/ 0 h 2808000"/>
              <a:gd name="connsiteX0-23" fmla="*/ 0 w 3600000"/>
              <a:gd name="connsiteY0-24" fmla="*/ 0 h 2808000"/>
              <a:gd name="connsiteX1-25" fmla="*/ 1800000 w 3600000"/>
              <a:gd name="connsiteY1-26" fmla="*/ 112854 h 2808000"/>
              <a:gd name="connsiteX2-27" fmla="*/ 3600000 w 3600000"/>
              <a:gd name="connsiteY2-28" fmla="*/ 0 h 2808000"/>
              <a:gd name="connsiteX3-29" fmla="*/ 3600000 w 3600000"/>
              <a:gd name="connsiteY3-30" fmla="*/ 2808000 h 2808000"/>
              <a:gd name="connsiteX4-31" fmla="*/ 0 w 3600000"/>
              <a:gd name="connsiteY4-32" fmla="*/ 2808000 h 2808000"/>
              <a:gd name="connsiteX5-33" fmla="*/ 2950 w 3600000"/>
              <a:gd name="connsiteY5-34" fmla="*/ 1408254 h 2808000"/>
              <a:gd name="connsiteX6" fmla="*/ 0 w 3600000"/>
              <a:gd name="connsiteY6" fmla="*/ 0 h 2808000"/>
              <a:gd name="connsiteX0-35" fmla="*/ 0 w 3600000"/>
              <a:gd name="connsiteY0-36" fmla="*/ 0 h 2808000"/>
              <a:gd name="connsiteX1-37" fmla="*/ 1800000 w 3600000"/>
              <a:gd name="connsiteY1-38" fmla="*/ 112854 h 2808000"/>
              <a:gd name="connsiteX2-39" fmla="*/ 3600000 w 3600000"/>
              <a:gd name="connsiteY2-40" fmla="*/ 0 h 2808000"/>
              <a:gd name="connsiteX3-41" fmla="*/ 3600000 w 3600000"/>
              <a:gd name="connsiteY3-42" fmla="*/ 2808000 h 2808000"/>
              <a:gd name="connsiteX4-43" fmla="*/ 0 w 3600000"/>
              <a:gd name="connsiteY4-44" fmla="*/ 2808000 h 2808000"/>
              <a:gd name="connsiteX5-45" fmla="*/ 117250 w 3600000"/>
              <a:gd name="connsiteY5-46" fmla="*/ 1389204 h 2808000"/>
              <a:gd name="connsiteX6-47" fmla="*/ 0 w 3600000"/>
              <a:gd name="connsiteY6-48" fmla="*/ 0 h 2808000"/>
              <a:gd name="connsiteX0-49" fmla="*/ 0 w 3600000"/>
              <a:gd name="connsiteY0-50" fmla="*/ 0 h 2808000"/>
              <a:gd name="connsiteX1-51" fmla="*/ 1800000 w 3600000"/>
              <a:gd name="connsiteY1-52" fmla="*/ 112854 h 2808000"/>
              <a:gd name="connsiteX2-53" fmla="*/ 3600000 w 3600000"/>
              <a:gd name="connsiteY2-54" fmla="*/ 0 h 2808000"/>
              <a:gd name="connsiteX3-55" fmla="*/ 3600000 w 3600000"/>
              <a:gd name="connsiteY3-56" fmla="*/ 2808000 h 2808000"/>
              <a:gd name="connsiteX4-57" fmla="*/ 1800000 w 3600000"/>
              <a:gd name="connsiteY4-58" fmla="*/ 2805254 h 2808000"/>
              <a:gd name="connsiteX5-59" fmla="*/ 0 w 3600000"/>
              <a:gd name="connsiteY5-60" fmla="*/ 2808000 h 2808000"/>
              <a:gd name="connsiteX6-61" fmla="*/ 117250 w 3600000"/>
              <a:gd name="connsiteY6-62" fmla="*/ 1389204 h 2808000"/>
              <a:gd name="connsiteX7" fmla="*/ 0 w 3600000"/>
              <a:gd name="connsiteY7" fmla="*/ 0 h 2808000"/>
              <a:gd name="connsiteX0-63" fmla="*/ 0 w 3600000"/>
              <a:gd name="connsiteY0-64" fmla="*/ 0 h 2808000"/>
              <a:gd name="connsiteX1-65" fmla="*/ 1800000 w 3600000"/>
              <a:gd name="connsiteY1-66" fmla="*/ 112854 h 2808000"/>
              <a:gd name="connsiteX2-67" fmla="*/ 3600000 w 3600000"/>
              <a:gd name="connsiteY2-68" fmla="*/ 0 h 2808000"/>
              <a:gd name="connsiteX3-69" fmla="*/ 3600000 w 3600000"/>
              <a:gd name="connsiteY3-70" fmla="*/ 2808000 h 2808000"/>
              <a:gd name="connsiteX4-71" fmla="*/ 1780950 w 3600000"/>
              <a:gd name="connsiteY4-72" fmla="*/ 2690954 h 2808000"/>
              <a:gd name="connsiteX5-73" fmla="*/ 0 w 3600000"/>
              <a:gd name="connsiteY5-74" fmla="*/ 2808000 h 2808000"/>
              <a:gd name="connsiteX6-75" fmla="*/ 117250 w 3600000"/>
              <a:gd name="connsiteY6-76" fmla="*/ 1389204 h 2808000"/>
              <a:gd name="connsiteX7-77" fmla="*/ 0 w 3600000"/>
              <a:gd name="connsiteY7-78" fmla="*/ 0 h 2808000"/>
              <a:gd name="connsiteX0-79" fmla="*/ 0 w 3600000"/>
              <a:gd name="connsiteY0-80" fmla="*/ 0 h 2808000"/>
              <a:gd name="connsiteX1-81" fmla="*/ 1800000 w 3600000"/>
              <a:gd name="connsiteY1-82" fmla="*/ 112854 h 2808000"/>
              <a:gd name="connsiteX2-83" fmla="*/ 3600000 w 3600000"/>
              <a:gd name="connsiteY2-84" fmla="*/ 0 h 2808000"/>
              <a:gd name="connsiteX3-85" fmla="*/ 3590700 w 3600000"/>
              <a:gd name="connsiteY3-86" fmla="*/ 1395554 h 2808000"/>
              <a:gd name="connsiteX4-87" fmla="*/ 3600000 w 3600000"/>
              <a:gd name="connsiteY4-88" fmla="*/ 2808000 h 2808000"/>
              <a:gd name="connsiteX5-89" fmla="*/ 1780950 w 3600000"/>
              <a:gd name="connsiteY5-90" fmla="*/ 2690954 h 2808000"/>
              <a:gd name="connsiteX6-91" fmla="*/ 0 w 3600000"/>
              <a:gd name="connsiteY6-92" fmla="*/ 2808000 h 2808000"/>
              <a:gd name="connsiteX7-93" fmla="*/ 117250 w 3600000"/>
              <a:gd name="connsiteY7-94" fmla="*/ 1389204 h 2808000"/>
              <a:gd name="connsiteX8" fmla="*/ 0 w 3600000"/>
              <a:gd name="connsiteY8" fmla="*/ 0 h 2808000"/>
              <a:gd name="connsiteX0-95" fmla="*/ 0 w 3600000"/>
              <a:gd name="connsiteY0-96" fmla="*/ 0 h 2808000"/>
              <a:gd name="connsiteX1-97" fmla="*/ 1800000 w 3600000"/>
              <a:gd name="connsiteY1-98" fmla="*/ 112854 h 2808000"/>
              <a:gd name="connsiteX2-99" fmla="*/ 3600000 w 3600000"/>
              <a:gd name="connsiteY2-100" fmla="*/ 0 h 2808000"/>
              <a:gd name="connsiteX3-101" fmla="*/ 3489100 w 3600000"/>
              <a:gd name="connsiteY3-102" fmla="*/ 1401904 h 2808000"/>
              <a:gd name="connsiteX4-103" fmla="*/ 3600000 w 3600000"/>
              <a:gd name="connsiteY4-104" fmla="*/ 2808000 h 2808000"/>
              <a:gd name="connsiteX5-105" fmla="*/ 1780950 w 3600000"/>
              <a:gd name="connsiteY5-106" fmla="*/ 2690954 h 2808000"/>
              <a:gd name="connsiteX6-107" fmla="*/ 0 w 3600000"/>
              <a:gd name="connsiteY6-108" fmla="*/ 2808000 h 2808000"/>
              <a:gd name="connsiteX7-109" fmla="*/ 117250 w 3600000"/>
              <a:gd name="connsiteY7-110" fmla="*/ 1389204 h 2808000"/>
              <a:gd name="connsiteX8-111" fmla="*/ 0 w 3600000"/>
              <a:gd name="connsiteY8-112" fmla="*/ 0 h 2808000"/>
              <a:gd name="connsiteX0-113" fmla="*/ 0 w 3600000"/>
              <a:gd name="connsiteY0-114" fmla="*/ 0 h 2808000"/>
              <a:gd name="connsiteX1-115" fmla="*/ 1800000 w 3600000"/>
              <a:gd name="connsiteY1-116" fmla="*/ 112854 h 2808000"/>
              <a:gd name="connsiteX2-117" fmla="*/ 3600000 w 3600000"/>
              <a:gd name="connsiteY2-118" fmla="*/ 0 h 2808000"/>
              <a:gd name="connsiteX3-119" fmla="*/ 3489100 w 3600000"/>
              <a:gd name="connsiteY3-120" fmla="*/ 1401904 h 2808000"/>
              <a:gd name="connsiteX4-121" fmla="*/ 3600000 w 3600000"/>
              <a:gd name="connsiteY4-122" fmla="*/ 2808000 h 2808000"/>
              <a:gd name="connsiteX5-123" fmla="*/ 1780950 w 3600000"/>
              <a:gd name="connsiteY5-124" fmla="*/ 2690954 h 2808000"/>
              <a:gd name="connsiteX6-125" fmla="*/ 0 w 3600000"/>
              <a:gd name="connsiteY6-126" fmla="*/ 2808000 h 2808000"/>
              <a:gd name="connsiteX7-127" fmla="*/ 117250 w 3600000"/>
              <a:gd name="connsiteY7-128" fmla="*/ 1389204 h 2808000"/>
              <a:gd name="connsiteX8-129" fmla="*/ 0 w 3600000"/>
              <a:gd name="connsiteY8-130" fmla="*/ 0 h 2808000"/>
              <a:gd name="connsiteX0-131" fmla="*/ 0 w 3600000"/>
              <a:gd name="connsiteY0-132" fmla="*/ 0 h 2808000"/>
              <a:gd name="connsiteX1-133" fmla="*/ 1800000 w 3600000"/>
              <a:gd name="connsiteY1-134" fmla="*/ 112854 h 2808000"/>
              <a:gd name="connsiteX2-135" fmla="*/ 3600000 w 3600000"/>
              <a:gd name="connsiteY2-136" fmla="*/ 0 h 2808000"/>
              <a:gd name="connsiteX3-137" fmla="*/ 3489100 w 3600000"/>
              <a:gd name="connsiteY3-138" fmla="*/ 1401904 h 2808000"/>
              <a:gd name="connsiteX4-139" fmla="*/ 3600000 w 3600000"/>
              <a:gd name="connsiteY4-140" fmla="*/ 2808000 h 2808000"/>
              <a:gd name="connsiteX5-141" fmla="*/ 1780950 w 3600000"/>
              <a:gd name="connsiteY5-142" fmla="*/ 2690954 h 2808000"/>
              <a:gd name="connsiteX6-143" fmla="*/ 0 w 3600000"/>
              <a:gd name="connsiteY6-144" fmla="*/ 2808000 h 2808000"/>
              <a:gd name="connsiteX7-145" fmla="*/ 117250 w 3600000"/>
              <a:gd name="connsiteY7-146" fmla="*/ 1389204 h 2808000"/>
              <a:gd name="connsiteX8-147" fmla="*/ 0 w 3600000"/>
              <a:gd name="connsiteY8-148" fmla="*/ 0 h 2808000"/>
              <a:gd name="connsiteX0-149" fmla="*/ 0 w 3600000"/>
              <a:gd name="connsiteY0-150" fmla="*/ 0 h 2808000"/>
              <a:gd name="connsiteX1-151" fmla="*/ 1800000 w 3600000"/>
              <a:gd name="connsiteY1-152" fmla="*/ 112854 h 2808000"/>
              <a:gd name="connsiteX2-153" fmla="*/ 3600000 w 3600000"/>
              <a:gd name="connsiteY2-154" fmla="*/ 0 h 2808000"/>
              <a:gd name="connsiteX3-155" fmla="*/ 3489100 w 3600000"/>
              <a:gd name="connsiteY3-156" fmla="*/ 1401904 h 2808000"/>
              <a:gd name="connsiteX4-157" fmla="*/ 3600000 w 3600000"/>
              <a:gd name="connsiteY4-158" fmla="*/ 2808000 h 2808000"/>
              <a:gd name="connsiteX5-159" fmla="*/ 1780950 w 3600000"/>
              <a:gd name="connsiteY5-160" fmla="*/ 2690954 h 2808000"/>
              <a:gd name="connsiteX6-161" fmla="*/ 0 w 3600000"/>
              <a:gd name="connsiteY6-162" fmla="*/ 2808000 h 2808000"/>
              <a:gd name="connsiteX7-163" fmla="*/ 117250 w 3600000"/>
              <a:gd name="connsiteY7-164" fmla="*/ 1389204 h 2808000"/>
              <a:gd name="connsiteX8-165" fmla="*/ 0 w 3600000"/>
              <a:gd name="connsiteY8-166" fmla="*/ 0 h 2808000"/>
            </a:gdLst>
            <a:ahLst/>
            <a:cxnLst>
              <a:cxn ang="0">
                <a:pos x="connsiteX0-149" y="connsiteY0-150"/>
              </a:cxn>
              <a:cxn ang="0">
                <a:pos x="connsiteX1-151" y="connsiteY1-152"/>
              </a:cxn>
              <a:cxn ang="0">
                <a:pos x="connsiteX2-153" y="connsiteY2-154"/>
              </a:cxn>
              <a:cxn ang="0">
                <a:pos x="connsiteX3-155" y="connsiteY3-156"/>
              </a:cxn>
              <a:cxn ang="0">
                <a:pos x="connsiteX4-157" y="connsiteY4-158"/>
              </a:cxn>
              <a:cxn ang="0">
                <a:pos x="connsiteX5-159" y="connsiteY5-160"/>
              </a:cxn>
              <a:cxn ang="0">
                <a:pos x="connsiteX6-161" y="connsiteY6-162"/>
              </a:cxn>
              <a:cxn ang="0">
                <a:pos x="connsiteX7-163" y="connsiteY7-164"/>
              </a:cxn>
              <a:cxn ang="0">
                <a:pos x="connsiteX8-165" y="connsiteY8-166"/>
              </a:cxn>
            </a:cxnLst>
            <a:rect l="l" t="t" r="r" b="b"/>
            <a:pathLst>
              <a:path w="3600000" h="2808000">
                <a:moveTo>
                  <a:pt x="0" y="0"/>
                </a:moveTo>
                <a:lnTo>
                  <a:pt x="1800000" y="112854"/>
                </a:lnTo>
                <a:lnTo>
                  <a:pt x="3600000" y="0"/>
                </a:lnTo>
                <a:lnTo>
                  <a:pt x="3489100" y="1401904"/>
                </a:lnTo>
                <a:lnTo>
                  <a:pt x="3600000" y="2808000"/>
                </a:lnTo>
                <a:lnTo>
                  <a:pt x="1780950" y="2690954"/>
                </a:lnTo>
                <a:lnTo>
                  <a:pt x="0" y="2808000"/>
                </a:lnTo>
                <a:cubicBezTo>
                  <a:pt x="45433" y="2347768"/>
                  <a:pt x="116267" y="1855786"/>
                  <a:pt x="117250" y="1389204"/>
                </a:cubicBezTo>
                <a:cubicBezTo>
                  <a:pt x="116267" y="919786"/>
                  <a:pt x="45433" y="475768"/>
                  <a:pt x="0" y="0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6695398" y="204321"/>
            <a:ext cx="3710285" cy="2841920"/>
          </a:xfrm>
          <a:prstGeom prst="rect">
            <a:avLst/>
          </a:prstGeom>
          <a:blipFill>
            <a:blip r:embed="rId17" cstate="screen"/>
            <a:srcRect/>
            <a:stretch>
              <a:fillRect/>
            </a:stretch>
          </a:blipFill>
          <a:ln w="127000">
            <a:solidFill>
              <a:srgbClr val="FFFFFF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3"/>
          <p:cNvSpPr/>
          <p:nvPr>
            <p:custDataLst>
              <p:tags r:id="rId4"/>
            </p:custDataLst>
          </p:nvPr>
        </p:nvSpPr>
        <p:spPr>
          <a:xfrm rot="565784">
            <a:off x="8371593" y="2385939"/>
            <a:ext cx="3075759" cy="2399092"/>
          </a:xfrm>
          <a:custGeom>
            <a:avLst/>
            <a:gdLst>
              <a:gd name="connsiteX0" fmla="*/ 0 w 3600000"/>
              <a:gd name="connsiteY0" fmla="*/ 0 h 2808000"/>
              <a:gd name="connsiteX1" fmla="*/ 3600000 w 3600000"/>
              <a:gd name="connsiteY1" fmla="*/ 0 h 2808000"/>
              <a:gd name="connsiteX2" fmla="*/ 3600000 w 3600000"/>
              <a:gd name="connsiteY2" fmla="*/ 2808000 h 2808000"/>
              <a:gd name="connsiteX3" fmla="*/ 0 w 3600000"/>
              <a:gd name="connsiteY3" fmla="*/ 2808000 h 2808000"/>
              <a:gd name="connsiteX4" fmla="*/ 0 w 3600000"/>
              <a:gd name="connsiteY4" fmla="*/ 0 h 2808000"/>
              <a:gd name="connsiteX0-1" fmla="*/ 0 w 3600000"/>
              <a:gd name="connsiteY0-2" fmla="*/ 1446 h 2809446"/>
              <a:gd name="connsiteX1-3" fmla="*/ 1793650 w 3600000"/>
              <a:gd name="connsiteY1-4" fmla="*/ 0 h 2809446"/>
              <a:gd name="connsiteX2-5" fmla="*/ 3600000 w 3600000"/>
              <a:gd name="connsiteY2-6" fmla="*/ 1446 h 2809446"/>
              <a:gd name="connsiteX3-7" fmla="*/ 3600000 w 3600000"/>
              <a:gd name="connsiteY3-8" fmla="*/ 2809446 h 2809446"/>
              <a:gd name="connsiteX4-9" fmla="*/ 0 w 3600000"/>
              <a:gd name="connsiteY4-10" fmla="*/ 2809446 h 2809446"/>
              <a:gd name="connsiteX5" fmla="*/ 0 w 3600000"/>
              <a:gd name="connsiteY5" fmla="*/ 1446 h 2809446"/>
              <a:gd name="connsiteX0-11" fmla="*/ 0 w 3600000"/>
              <a:gd name="connsiteY0-12" fmla="*/ 0 h 2808000"/>
              <a:gd name="connsiteX1-13" fmla="*/ 1800000 w 3600000"/>
              <a:gd name="connsiteY1-14" fmla="*/ 112854 h 2808000"/>
              <a:gd name="connsiteX2-15" fmla="*/ 3600000 w 3600000"/>
              <a:gd name="connsiteY2-16" fmla="*/ 0 h 2808000"/>
              <a:gd name="connsiteX3-17" fmla="*/ 3600000 w 3600000"/>
              <a:gd name="connsiteY3-18" fmla="*/ 2808000 h 2808000"/>
              <a:gd name="connsiteX4-19" fmla="*/ 0 w 3600000"/>
              <a:gd name="connsiteY4-20" fmla="*/ 2808000 h 2808000"/>
              <a:gd name="connsiteX5-21" fmla="*/ 0 w 3600000"/>
              <a:gd name="connsiteY5-22" fmla="*/ 0 h 2808000"/>
              <a:gd name="connsiteX0-23" fmla="*/ 0 w 3600000"/>
              <a:gd name="connsiteY0-24" fmla="*/ 0 h 2808000"/>
              <a:gd name="connsiteX1-25" fmla="*/ 1800000 w 3600000"/>
              <a:gd name="connsiteY1-26" fmla="*/ 112854 h 2808000"/>
              <a:gd name="connsiteX2-27" fmla="*/ 3600000 w 3600000"/>
              <a:gd name="connsiteY2-28" fmla="*/ 0 h 2808000"/>
              <a:gd name="connsiteX3-29" fmla="*/ 3600000 w 3600000"/>
              <a:gd name="connsiteY3-30" fmla="*/ 2808000 h 2808000"/>
              <a:gd name="connsiteX4-31" fmla="*/ 0 w 3600000"/>
              <a:gd name="connsiteY4-32" fmla="*/ 2808000 h 2808000"/>
              <a:gd name="connsiteX5-33" fmla="*/ 2950 w 3600000"/>
              <a:gd name="connsiteY5-34" fmla="*/ 1408254 h 2808000"/>
              <a:gd name="connsiteX6" fmla="*/ 0 w 3600000"/>
              <a:gd name="connsiteY6" fmla="*/ 0 h 2808000"/>
              <a:gd name="connsiteX0-35" fmla="*/ 0 w 3600000"/>
              <a:gd name="connsiteY0-36" fmla="*/ 0 h 2808000"/>
              <a:gd name="connsiteX1-37" fmla="*/ 1800000 w 3600000"/>
              <a:gd name="connsiteY1-38" fmla="*/ 112854 h 2808000"/>
              <a:gd name="connsiteX2-39" fmla="*/ 3600000 w 3600000"/>
              <a:gd name="connsiteY2-40" fmla="*/ 0 h 2808000"/>
              <a:gd name="connsiteX3-41" fmla="*/ 3600000 w 3600000"/>
              <a:gd name="connsiteY3-42" fmla="*/ 2808000 h 2808000"/>
              <a:gd name="connsiteX4-43" fmla="*/ 0 w 3600000"/>
              <a:gd name="connsiteY4-44" fmla="*/ 2808000 h 2808000"/>
              <a:gd name="connsiteX5-45" fmla="*/ 117250 w 3600000"/>
              <a:gd name="connsiteY5-46" fmla="*/ 1389204 h 2808000"/>
              <a:gd name="connsiteX6-47" fmla="*/ 0 w 3600000"/>
              <a:gd name="connsiteY6-48" fmla="*/ 0 h 2808000"/>
              <a:gd name="connsiteX0-49" fmla="*/ 0 w 3600000"/>
              <a:gd name="connsiteY0-50" fmla="*/ 0 h 2808000"/>
              <a:gd name="connsiteX1-51" fmla="*/ 1800000 w 3600000"/>
              <a:gd name="connsiteY1-52" fmla="*/ 112854 h 2808000"/>
              <a:gd name="connsiteX2-53" fmla="*/ 3600000 w 3600000"/>
              <a:gd name="connsiteY2-54" fmla="*/ 0 h 2808000"/>
              <a:gd name="connsiteX3-55" fmla="*/ 3600000 w 3600000"/>
              <a:gd name="connsiteY3-56" fmla="*/ 2808000 h 2808000"/>
              <a:gd name="connsiteX4-57" fmla="*/ 1800000 w 3600000"/>
              <a:gd name="connsiteY4-58" fmla="*/ 2805254 h 2808000"/>
              <a:gd name="connsiteX5-59" fmla="*/ 0 w 3600000"/>
              <a:gd name="connsiteY5-60" fmla="*/ 2808000 h 2808000"/>
              <a:gd name="connsiteX6-61" fmla="*/ 117250 w 3600000"/>
              <a:gd name="connsiteY6-62" fmla="*/ 1389204 h 2808000"/>
              <a:gd name="connsiteX7" fmla="*/ 0 w 3600000"/>
              <a:gd name="connsiteY7" fmla="*/ 0 h 2808000"/>
              <a:gd name="connsiteX0-63" fmla="*/ 0 w 3600000"/>
              <a:gd name="connsiteY0-64" fmla="*/ 0 h 2808000"/>
              <a:gd name="connsiteX1-65" fmla="*/ 1800000 w 3600000"/>
              <a:gd name="connsiteY1-66" fmla="*/ 112854 h 2808000"/>
              <a:gd name="connsiteX2-67" fmla="*/ 3600000 w 3600000"/>
              <a:gd name="connsiteY2-68" fmla="*/ 0 h 2808000"/>
              <a:gd name="connsiteX3-69" fmla="*/ 3600000 w 3600000"/>
              <a:gd name="connsiteY3-70" fmla="*/ 2808000 h 2808000"/>
              <a:gd name="connsiteX4-71" fmla="*/ 1780950 w 3600000"/>
              <a:gd name="connsiteY4-72" fmla="*/ 2690954 h 2808000"/>
              <a:gd name="connsiteX5-73" fmla="*/ 0 w 3600000"/>
              <a:gd name="connsiteY5-74" fmla="*/ 2808000 h 2808000"/>
              <a:gd name="connsiteX6-75" fmla="*/ 117250 w 3600000"/>
              <a:gd name="connsiteY6-76" fmla="*/ 1389204 h 2808000"/>
              <a:gd name="connsiteX7-77" fmla="*/ 0 w 3600000"/>
              <a:gd name="connsiteY7-78" fmla="*/ 0 h 2808000"/>
              <a:gd name="connsiteX0-79" fmla="*/ 0 w 3600000"/>
              <a:gd name="connsiteY0-80" fmla="*/ 0 h 2808000"/>
              <a:gd name="connsiteX1-81" fmla="*/ 1800000 w 3600000"/>
              <a:gd name="connsiteY1-82" fmla="*/ 112854 h 2808000"/>
              <a:gd name="connsiteX2-83" fmla="*/ 3600000 w 3600000"/>
              <a:gd name="connsiteY2-84" fmla="*/ 0 h 2808000"/>
              <a:gd name="connsiteX3-85" fmla="*/ 3590700 w 3600000"/>
              <a:gd name="connsiteY3-86" fmla="*/ 1395554 h 2808000"/>
              <a:gd name="connsiteX4-87" fmla="*/ 3600000 w 3600000"/>
              <a:gd name="connsiteY4-88" fmla="*/ 2808000 h 2808000"/>
              <a:gd name="connsiteX5-89" fmla="*/ 1780950 w 3600000"/>
              <a:gd name="connsiteY5-90" fmla="*/ 2690954 h 2808000"/>
              <a:gd name="connsiteX6-91" fmla="*/ 0 w 3600000"/>
              <a:gd name="connsiteY6-92" fmla="*/ 2808000 h 2808000"/>
              <a:gd name="connsiteX7-93" fmla="*/ 117250 w 3600000"/>
              <a:gd name="connsiteY7-94" fmla="*/ 1389204 h 2808000"/>
              <a:gd name="connsiteX8" fmla="*/ 0 w 3600000"/>
              <a:gd name="connsiteY8" fmla="*/ 0 h 2808000"/>
              <a:gd name="connsiteX0-95" fmla="*/ 0 w 3600000"/>
              <a:gd name="connsiteY0-96" fmla="*/ 0 h 2808000"/>
              <a:gd name="connsiteX1-97" fmla="*/ 1800000 w 3600000"/>
              <a:gd name="connsiteY1-98" fmla="*/ 112854 h 2808000"/>
              <a:gd name="connsiteX2-99" fmla="*/ 3600000 w 3600000"/>
              <a:gd name="connsiteY2-100" fmla="*/ 0 h 2808000"/>
              <a:gd name="connsiteX3-101" fmla="*/ 3489100 w 3600000"/>
              <a:gd name="connsiteY3-102" fmla="*/ 1401904 h 2808000"/>
              <a:gd name="connsiteX4-103" fmla="*/ 3600000 w 3600000"/>
              <a:gd name="connsiteY4-104" fmla="*/ 2808000 h 2808000"/>
              <a:gd name="connsiteX5-105" fmla="*/ 1780950 w 3600000"/>
              <a:gd name="connsiteY5-106" fmla="*/ 2690954 h 2808000"/>
              <a:gd name="connsiteX6-107" fmla="*/ 0 w 3600000"/>
              <a:gd name="connsiteY6-108" fmla="*/ 2808000 h 2808000"/>
              <a:gd name="connsiteX7-109" fmla="*/ 117250 w 3600000"/>
              <a:gd name="connsiteY7-110" fmla="*/ 1389204 h 2808000"/>
              <a:gd name="connsiteX8-111" fmla="*/ 0 w 3600000"/>
              <a:gd name="connsiteY8-112" fmla="*/ 0 h 2808000"/>
              <a:gd name="connsiteX0-113" fmla="*/ 0 w 3600000"/>
              <a:gd name="connsiteY0-114" fmla="*/ 0 h 2808000"/>
              <a:gd name="connsiteX1-115" fmla="*/ 1800000 w 3600000"/>
              <a:gd name="connsiteY1-116" fmla="*/ 112854 h 2808000"/>
              <a:gd name="connsiteX2-117" fmla="*/ 3600000 w 3600000"/>
              <a:gd name="connsiteY2-118" fmla="*/ 0 h 2808000"/>
              <a:gd name="connsiteX3-119" fmla="*/ 3489100 w 3600000"/>
              <a:gd name="connsiteY3-120" fmla="*/ 1401904 h 2808000"/>
              <a:gd name="connsiteX4-121" fmla="*/ 3600000 w 3600000"/>
              <a:gd name="connsiteY4-122" fmla="*/ 2808000 h 2808000"/>
              <a:gd name="connsiteX5-123" fmla="*/ 1780950 w 3600000"/>
              <a:gd name="connsiteY5-124" fmla="*/ 2690954 h 2808000"/>
              <a:gd name="connsiteX6-125" fmla="*/ 0 w 3600000"/>
              <a:gd name="connsiteY6-126" fmla="*/ 2808000 h 2808000"/>
              <a:gd name="connsiteX7-127" fmla="*/ 117250 w 3600000"/>
              <a:gd name="connsiteY7-128" fmla="*/ 1389204 h 2808000"/>
              <a:gd name="connsiteX8-129" fmla="*/ 0 w 3600000"/>
              <a:gd name="connsiteY8-130" fmla="*/ 0 h 2808000"/>
              <a:gd name="connsiteX0-131" fmla="*/ 0 w 3600000"/>
              <a:gd name="connsiteY0-132" fmla="*/ 0 h 2808000"/>
              <a:gd name="connsiteX1-133" fmla="*/ 1800000 w 3600000"/>
              <a:gd name="connsiteY1-134" fmla="*/ 112854 h 2808000"/>
              <a:gd name="connsiteX2-135" fmla="*/ 3600000 w 3600000"/>
              <a:gd name="connsiteY2-136" fmla="*/ 0 h 2808000"/>
              <a:gd name="connsiteX3-137" fmla="*/ 3489100 w 3600000"/>
              <a:gd name="connsiteY3-138" fmla="*/ 1401904 h 2808000"/>
              <a:gd name="connsiteX4-139" fmla="*/ 3600000 w 3600000"/>
              <a:gd name="connsiteY4-140" fmla="*/ 2808000 h 2808000"/>
              <a:gd name="connsiteX5-141" fmla="*/ 1780950 w 3600000"/>
              <a:gd name="connsiteY5-142" fmla="*/ 2690954 h 2808000"/>
              <a:gd name="connsiteX6-143" fmla="*/ 0 w 3600000"/>
              <a:gd name="connsiteY6-144" fmla="*/ 2808000 h 2808000"/>
              <a:gd name="connsiteX7-145" fmla="*/ 117250 w 3600000"/>
              <a:gd name="connsiteY7-146" fmla="*/ 1389204 h 2808000"/>
              <a:gd name="connsiteX8-147" fmla="*/ 0 w 3600000"/>
              <a:gd name="connsiteY8-148" fmla="*/ 0 h 2808000"/>
              <a:gd name="connsiteX0-149" fmla="*/ 0 w 3600000"/>
              <a:gd name="connsiteY0-150" fmla="*/ 0 h 2808000"/>
              <a:gd name="connsiteX1-151" fmla="*/ 1800000 w 3600000"/>
              <a:gd name="connsiteY1-152" fmla="*/ 112854 h 2808000"/>
              <a:gd name="connsiteX2-153" fmla="*/ 3600000 w 3600000"/>
              <a:gd name="connsiteY2-154" fmla="*/ 0 h 2808000"/>
              <a:gd name="connsiteX3-155" fmla="*/ 3489100 w 3600000"/>
              <a:gd name="connsiteY3-156" fmla="*/ 1401904 h 2808000"/>
              <a:gd name="connsiteX4-157" fmla="*/ 3600000 w 3600000"/>
              <a:gd name="connsiteY4-158" fmla="*/ 2808000 h 2808000"/>
              <a:gd name="connsiteX5-159" fmla="*/ 1780950 w 3600000"/>
              <a:gd name="connsiteY5-160" fmla="*/ 2690954 h 2808000"/>
              <a:gd name="connsiteX6-161" fmla="*/ 0 w 3600000"/>
              <a:gd name="connsiteY6-162" fmla="*/ 2808000 h 2808000"/>
              <a:gd name="connsiteX7-163" fmla="*/ 117250 w 3600000"/>
              <a:gd name="connsiteY7-164" fmla="*/ 1389204 h 2808000"/>
              <a:gd name="connsiteX8-165" fmla="*/ 0 w 3600000"/>
              <a:gd name="connsiteY8-166" fmla="*/ 0 h 2808000"/>
            </a:gdLst>
            <a:ahLst/>
            <a:cxnLst>
              <a:cxn ang="0">
                <a:pos x="connsiteX0-149" y="connsiteY0-150"/>
              </a:cxn>
              <a:cxn ang="0">
                <a:pos x="connsiteX1-151" y="connsiteY1-152"/>
              </a:cxn>
              <a:cxn ang="0">
                <a:pos x="connsiteX2-153" y="connsiteY2-154"/>
              </a:cxn>
              <a:cxn ang="0">
                <a:pos x="connsiteX3-155" y="connsiteY3-156"/>
              </a:cxn>
              <a:cxn ang="0">
                <a:pos x="connsiteX4-157" y="connsiteY4-158"/>
              </a:cxn>
              <a:cxn ang="0">
                <a:pos x="connsiteX5-159" y="connsiteY5-160"/>
              </a:cxn>
              <a:cxn ang="0">
                <a:pos x="connsiteX6-161" y="connsiteY6-162"/>
              </a:cxn>
              <a:cxn ang="0">
                <a:pos x="connsiteX7-163" y="connsiteY7-164"/>
              </a:cxn>
              <a:cxn ang="0">
                <a:pos x="connsiteX8-165" y="connsiteY8-166"/>
              </a:cxn>
            </a:cxnLst>
            <a:rect l="l" t="t" r="r" b="b"/>
            <a:pathLst>
              <a:path w="3600000" h="2808000">
                <a:moveTo>
                  <a:pt x="0" y="0"/>
                </a:moveTo>
                <a:lnTo>
                  <a:pt x="1800000" y="112854"/>
                </a:lnTo>
                <a:lnTo>
                  <a:pt x="3600000" y="0"/>
                </a:lnTo>
                <a:lnTo>
                  <a:pt x="3489100" y="1401904"/>
                </a:lnTo>
                <a:lnTo>
                  <a:pt x="3600000" y="2808000"/>
                </a:lnTo>
                <a:lnTo>
                  <a:pt x="1780950" y="2690954"/>
                </a:lnTo>
                <a:lnTo>
                  <a:pt x="0" y="2808000"/>
                </a:lnTo>
                <a:cubicBezTo>
                  <a:pt x="45433" y="2347768"/>
                  <a:pt x="116267" y="1855786"/>
                  <a:pt x="117250" y="1389204"/>
                </a:cubicBezTo>
                <a:cubicBezTo>
                  <a:pt x="116267" y="919786"/>
                  <a:pt x="45433" y="475768"/>
                  <a:pt x="0" y="0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 rot="565784">
            <a:off x="8480282" y="2466472"/>
            <a:ext cx="2891213" cy="2214546"/>
          </a:xfrm>
          <a:prstGeom prst="rect">
            <a:avLst/>
          </a:prstGeom>
          <a:blipFill>
            <a:blip r:embed="rId18" cstate="screen"/>
            <a:srcRect/>
            <a:stretch>
              <a:fillRect/>
            </a:stretch>
          </a:blipFill>
          <a:ln w="88900">
            <a:solidFill>
              <a:srgbClr val="FFFFFF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3"/>
          <p:cNvSpPr/>
          <p:nvPr>
            <p:custDataLst>
              <p:tags r:id="rId6"/>
            </p:custDataLst>
          </p:nvPr>
        </p:nvSpPr>
        <p:spPr>
          <a:xfrm rot="21368074">
            <a:off x="6772764" y="4348211"/>
            <a:ext cx="3075759" cy="2399092"/>
          </a:xfrm>
          <a:custGeom>
            <a:avLst/>
            <a:gdLst>
              <a:gd name="connsiteX0" fmla="*/ 0 w 3600000"/>
              <a:gd name="connsiteY0" fmla="*/ 0 h 2808000"/>
              <a:gd name="connsiteX1" fmla="*/ 3600000 w 3600000"/>
              <a:gd name="connsiteY1" fmla="*/ 0 h 2808000"/>
              <a:gd name="connsiteX2" fmla="*/ 3600000 w 3600000"/>
              <a:gd name="connsiteY2" fmla="*/ 2808000 h 2808000"/>
              <a:gd name="connsiteX3" fmla="*/ 0 w 3600000"/>
              <a:gd name="connsiteY3" fmla="*/ 2808000 h 2808000"/>
              <a:gd name="connsiteX4" fmla="*/ 0 w 3600000"/>
              <a:gd name="connsiteY4" fmla="*/ 0 h 2808000"/>
              <a:gd name="connsiteX0-1" fmla="*/ 0 w 3600000"/>
              <a:gd name="connsiteY0-2" fmla="*/ 1446 h 2809446"/>
              <a:gd name="connsiteX1-3" fmla="*/ 1793650 w 3600000"/>
              <a:gd name="connsiteY1-4" fmla="*/ 0 h 2809446"/>
              <a:gd name="connsiteX2-5" fmla="*/ 3600000 w 3600000"/>
              <a:gd name="connsiteY2-6" fmla="*/ 1446 h 2809446"/>
              <a:gd name="connsiteX3-7" fmla="*/ 3600000 w 3600000"/>
              <a:gd name="connsiteY3-8" fmla="*/ 2809446 h 2809446"/>
              <a:gd name="connsiteX4-9" fmla="*/ 0 w 3600000"/>
              <a:gd name="connsiteY4-10" fmla="*/ 2809446 h 2809446"/>
              <a:gd name="connsiteX5" fmla="*/ 0 w 3600000"/>
              <a:gd name="connsiteY5" fmla="*/ 1446 h 2809446"/>
              <a:gd name="connsiteX0-11" fmla="*/ 0 w 3600000"/>
              <a:gd name="connsiteY0-12" fmla="*/ 0 h 2808000"/>
              <a:gd name="connsiteX1-13" fmla="*/ 1800000 w 3600000"/>
              <a:gd name="connsiteY1-14" fmla="*/ 112854 h 2808000"/>
              <a:gd name="connsiteX2-15" fmla="*/ 3600000 w 3600000"/>
              <a:gd name="connsiteY2-16" fmla="*/ 0 h 2808000"/>
              <a:gd name="connsiteX3-17" fmla="*/ 3600000 w 3600000"/>
              <a:gd name="connsiteY3-18" fmla="*/ 2808000 h 2808000"/>
              <a:gd name="connsiteX4-19" fmla="*/ 0 w 3600000"/>
              <a:gd name="connsiteY4-20" fmla="*/ 2808000 h 2808000"/>
              <a:gd name="connsiteX5-21" fmla="*/ 0 w 3600000"/>
              <a:gd name="connsiteY5-22" fmla="*/ 0 h 2808000"/>
              <a:gd name="connsiteX0-23" fmla="*/ 0 w 3600000"/>
              <a:gd name="connsiteY0-24" fmla="*/ 0 h 2808000"/>
              <a:gd name="connsiteX1-25" fmla="*/ 1800000 w 3600000"/>
              <a:gd name="connsiteY1-26" fmla="*/ 112854 h 2808000"/>
              <a:gd name="connsiteX2-27" fmla="*/ 3600000 w 3600000"/>
              <a:gd name="connsiteY2-28" fmla="*/ 0 h 2808000"/>
              <a:gd name="connsiteX3-29" fmla="*/ 3600000 w 3600000"/>
              <a:gd name="connsiteY3-30" fmla="*/ 2808000 h 2808000"/>
              <a:gd name="connsiteX4-31" fmla="*/ 0 w 3600000"/>
              <a:gd name="connsiteY4-32" fmla="*/ 2808000 h 2808000"/>
              <a:gd name="connsiteX5-33" fmla="*/ 2950 w 3600000"/>
              <a:gd name="connsiteY5-34" fmla="*/ 1408254 h 2808000"/>
              <a:gd name="connsiteX6" fmla="*/ 0 w 3600000"/>
              <a:gd name="connsiteY6" fmla="*/ 0 h 2808000"/>
              <a:gd name="connsiteX0-35" fmla="*/ 0 w 3600000"/>
              <a:gd name="connsiteY0-36" fmla="*/ 0 h 2808000"/>
              <a:gd name="connsiteX1-37" fmla="*/ 1800000 w 3600000"/>
              <a:gd name="connsiteY1-38" fmla="*/ 112854 h 2808000"/>
              <a:gd name="connsiteX2-39" fmla="*/ 3600000 w 3600000"/>
              <a:gd name="connsiteY2-40" fmla="*/ 0 h 2808000"/>
              <a:gd name="connsiteX3-41" fmla="*/ 3600000 w 3600000"/>
              <a:gd name="connsiteY3-42" fmla="*/ 2808000 h 2808000"/>
              <a:gd name="connsiteX4-43" fmla="*/ 0 w 3600000"/>
              <a:gd name="connsiteY4-44" fmla="*/ 2808000 h 2808000"/>
              <a:gd name="connsiteX5-45" fmla="*/ 117250 w 3600000"/>
              <a:gd name="connsiteY5-46" fmla="*/ 1389204 h 2808000"/>
              <a:gd name="connsiteX6-47" fmla="*/ 0 w 3600000"/>
              <a:gd name="connsiteY6-48" fmla="*/ 0 h 2808000"/>
              <a:gd name="connsiteX0-49" fmla="*/ 0 w 3600000"/>
              <a:gd name="connsiteY0-50" fmla="*/ 0 h 2808000"/>
              <a:gd name="connsiteX1-51" fmla="*/ 1800000 w 3600000"/>
              <a:gd name="connsiteY1-52" fmla="*/ 112854 h 2808000"/>
              <a:gd name="connsiteX2-53" fmla="*/ 3600000 w 3600000"/>
              <a:gd name="connsiteY2-54" fmla="*/ 0 h 2808000"/>
              <a:gd name="connsiteX3-55" fmla="*/ 3600000 w 3600000"/>
              <a:gd name="connsiteY3-56" fmla="*/ 2808000 h 2808000"/>
              <a:gd name="connsiteX4-57" fmla="*/ 1800000 w 3600000"/>
              <a:gd name="connsiteY4-58" fmla="*/ 2805254 h 2808000"/>
              <a:gd name="connsiteX5-59" fmla="*/ 0 w 3600000"/>
              <a:gd name="connsiteY5-60" fmla="*/ 2808000 h 2808000"/>
              <a:gd name="connsiteX6-61" fmla="*/ 117250 w 3600000"/>
              <a:gd name="connsiteY6-62" fmla="*/ 1389204 h 2808000"/>
              <a:gd name="connsiteX7" fmla="*/ 0 w 3600000"/>
              <a:gd name="connsiteY7" fmla="*/ 0 h 2808000"/>
              <a:gd name="connsiteX0-63" fmla="*/ 0 w 3600000"/>
              <a:gd name="connsiteY0-64" fmla="*/ 0 h 2808000"/>
              <a:gd name="connsiteX1-65" fmla="*/ 1800000 w 3600000"/>
              <a:gd name="connsiteY1-66" fmla="*/ 112854 h 2808000"/>
              <a:gd name="connsiteX2-67" fmla="*/ 3600000 w 3600000"/>
              <a:gd name="connsiteY2-68" fmla="*/ 0 h 2808000"/>
              <a:gd name="connsiteX3-69" fmla="*/ 3600000 w 3600000"/>
              <a:gd name="connsiteY3-70" fmla="*/ 2808000 h 2808000"/>
              <a:gd name="connsiteX4-71" fmla="*/ 1780950 w 3600000"/>
              <a:gd name="connsiteY4-72" fmla="*/ 2690954 h 2808000"/>
              <a:gd name="connsiteX5-73" fmla="*/ 0 w 3600000"/>
              <a:gd name="connsiteY5-74" fmla="*/ 2808000 h 2808000"/>
              <a:gd name="connsiteX6-75" fmla="*/ 117250 w 3600000"/>
              <a:gd name="connsiteY6-76" fmla="*/ 1389204 h 2808000"/>
              <a:gd name="connsiteX7-77" fmla="*/ 0 w 3600000"/>
              <a:gd name="connsiteY7-78" fmla="*/ 0 h 2808000"/>
              <a:gd name="connsiteX0-79" fmla="*/ 0 w 3600000"/>
              <a:gd name="connsiteY0-80" fmla="*/ 0 h 2808000"/>
              <a:gd name="connsiteX1-81" fmla="*/ 1800000 w 3600000"/>
              <a:gd name="connsiteY1-82" fmla="*/ 112854 h 2808000"/>
              <a:gd name="connsiteX2-83" fmla="*/ 3600000 w 3600000"/>
              <a:gd name="connsiteY2-84" fmla="*/ 0 h 2808000"/>
              <a:gd name="connsiteX3-85" fmla="*/ 3590700 w 3600000"/>
              <a:gd name="connsiteY3-86" fmla="*/ 1395554 h 2808000"/>
              <a:gd name="connsiteX4-87" fmla="*/ 3600000 w 3600000"/>
              <a:gd name="connsiteY4-88" fmla="*/ 2808000 h 2808000"/>
              <a:gd name="connsiteX5-89" fmla="*/ 1780950 w 3600000"/>
              <a:gd name="connsiteY5-90" fmla="*/ 2690954 h 2808000"/>
              <a:gd name="connsiteX6-91" fmla="*/ 0 w 3600000"/>
              <a:gd name="connsiteY6-92" fmla="*/ 2808000 h 2808000"/>
              <a:gd name="connsiteX7-93" fmla="*/ 117250 w 3600000"/>
              <a:gd name="connsiteY7-94" fmla="*/ 1389204 h 2808000"/>
              <a:gd name="connsiteX8" fmla="*/ 0 w 3600000"/>
              <a:gd name="connsiteY8" fmla="*/ 0 h 2808000"/>
              <a:gd name="connsiteX0-95" fmla="*/ 0 w 3600000"/>
              <a:gd name="connsiteY0-96" fmla="*/ 0 h 2808000"/>
              <a:gd name="connsiteX1-97" fmla="*/ 1800000 w 3600000"/>
              <a:gd name="connsiteY1-98" fmla="*/ 112854 h 2808000"/>
              <a:gd name="connsiteX2-99" fmla="*/ 3600000 w 3600000"/>
              <a:gd name="connsiteY2-100" fmla="*/ 0 h 2808000"/>
              <a:gd name="connsiteX3-101" fmla="*/ 3489100 w 3600000"/>
              <a:gd name="connsiteY3-102" fmla="*/ 1401904 h 2808000"/>
              <a:gd name="connsiteX4-103" fmla="*/ 3600000 w 3600000"/>
              <a:gd name="connsiteY4-104" fmla="*/ 2808000 h 2808000"/>
              <a:gd name="connsiteX5-105" fmla="*/ 1780950 w 3600000"/>
              <a:gd name="connsiteY5-106" fmla="*/ 2690954 h 2808000"/>
              <a:gd name="connsiteX6-107" fmla="*/ 0 w 3600000"/>
              <a:gd name="connsiteY6-108" fmla="*/ 2808000 h 2808000"/>
              <a:gd name="connsiteX7-109" fmla="*/ 117250 w 3600000"/>
              <a:gd name="connsiteY7-110" fmla="*/ 1389204 h 2808000"/>
              <a:gd name="connsiteX8-111" fmla="*/ 0 w 3600000"/>
              <a:gd name="connsiteY8-112" fmla="*/ 0 h 2808000"/>
              <a:gd name="connsiteX0-113" fmla="*/ 0 w 3600000"/>
              <a:gd name="connsiteY0-114" fmla="*/ 0 h 2808000"/>
              <a:gd name="connsiteX1-115" fmla="*/ 1800000 w 3600000"/>
              <a:gd name="connsiteY1-116" fmla="*/ 112854 h 2808000"/>
              <a:gd name="connsiteX2-117" fmla="*/ 3600000 w 3600000"/>
              <a:gd name="connsiteY2-118" fmla="*/ 0 h 2808000"/>
              <a:gd name="connsiteX3-119" fmla="*/ 3489100 w 3600000"/>
              <a:gd name="connsiteY3-120" fmla="*/ 1401904 h 2808000"/>
              <a:gd name="connsiteX4-121" fmla="*/ 3600000 w 3600000"/>
              <a:gd name="connsiteY4-122" fmla="*/ 2808000 h 2808000"/>
              <a:gd name="connsiteX5-123" fmla="*/ 1780950 w 3600000"/>
              <a:gd name="connsiteY5-124" fmla="*/ 2690954 h 2808000"/>
              <a:gd name="connsiteX6-125" fmla="*/ 0 w 3600000"/>
              <a:gd name="connsiteY6-126" fmla="*/ 2808000 h 2808000"/>
              <a:gd name="connsiteX7-127" fmla="*/ 117250 w 3600000"/>
              <a:gd name="connsiteY7-128" fmla="*/ 1389204 h 2808000"/>
              <a:gd name="connsiteX8-129" fmla="*/ 0 w 3600000"/>
              <a:gd name="connsiteY8-130" fmla="*/ 0 h 2808000"/>
              <a:gd name="connsiteX0-131" fmla="*/ 0 w 3600000"/>
              <a:gd name="connsiteY0-132" fmla="*/ 0 h 2808000"/>
              <a:gd name="connsiteX1-133" fmla="*/ 1800000 w 3600000"/>
              <a:gd name="connsiteY1-134" fmla="*/ 112854 h 2808000"/>
              <a:gd name="connsiteX2-135" fmla="*/ 3600000 w 3600000"/>
              <a:gd name="connsiteY2-136" fmla="*/ 0 h 2808000"/>
              <a:gd name="connsiteX3-137" fmla="*/ 3489100 w 3600000"/>
              <a:gd name="connsiteY3-138" fmla="*/ 1401904 h 2808000"/>
              <a:gd name="connsiteX4-139" fmla="*/ 3600000 w 3600000"/>
              <a:gd name="connsiteY4-140" fmla="*/ 2808000 h 2808000"/>
              <a:gd name="connsiteX5-141" fmla="*/ 1780950 w 3600000"/>
              <a:gd name="connsiteY5-142" fmla="*/ 2690954 h 2808000"/>
              <a:gd name="connsiteX6-143" fmla="*/ 0 w 3600000"/>
              <a:gd name="connsiteY6-144" fmla="*/ 2808000 h 2808000"/>
              <a:gd name="connsiteX7-145" fmla="*/ 117250 w 3600000"/>
              <a:gd name="connsiteY7-146" fmla="*/ 1389204 h 2808000"/>
              <a:gd name="connsiteX8-147" fmla="*/ 0 w 3600000"/>
              <a:gd name="connsiteY8-148" fmla="*/ 0 h 2808000"/>
              <a:gd name="connsiteX0-149" fmla="*/ 0 w 3600000"/>
              <a:gd name="connsiteY0-150" fmla="*/ 0 h 2808000"/>
              <a:gd name="connsiteX1-151" fmla="*/ 1800000 w 3600000"/>
              <a:gd name="connsiteY1-152" fmla="*/ 112854 h 2808000"/>
              <a:gd name="connsiteX2-153" fmla="*/ 3600000 w 3600000"/>
              <a:gd name="connsiteY2-154" fmla="*/ 0 h 2808000"/>
              <a:gd name="connsiteX3-155" fmla="*/ 3489100 w 3600000"/>
              <a:gd name="connsiteY3-156" fmla="*/ 1401904 h 2808000"/>
              <a:gd name="connsiteX4-157" fmla="*/ 3600000 w 3600000"/>
              <a:gd name="connsiteY4-158" fmla="*/ 2808000 h 2808000"/>
              <a:gd name="connsiteX5-159" fmla="*/ 1780950 w 3600000"/>
              <a:gd name="connsiteY5-160" fmla="*/ 2690954 h 2808000"/>
              <a:gd name="connsiteX6-161" fmla="*/ 0 w 3600000"/>
              <a:gd name="connsiteY6-162" fmla="*/ 2808000 h 2808000"/>
              <a:gd name="connsiteX7-163" fmla="*/ 117250 w 3600000"/>
              <a:gd name="connsiteY7-164" fmla="*/ 1389204 h 2808000"/>
              <a:gd name="connsiteX8-165" fmla="*/ 0 w 3600000"/>
              <a:gd name="connsiteY8-166" fmla="*/ 0 h 2808000"/>
            </a:gdLst>
            <a:ahLst/>
            <a:cxnLst>
              <a:cxn ang="0">
                <a:pos x="connsiteX0-149" y="connsiteY0-150"/>
              </a:cxn>
              <a:cxn ang="0">
                <a:pos x="connsiteX1-151" y="connsiteY1-152"/>
              </a:cxn>
              <a:cxn ang="0">
                <a:pos x="connsiteX2-153" y="connsiteY2-154"/>
              </a:cxn>
              <a:cxn ang="0">
                <a:pos x="connsiteX3-155" y="connsiteY3-156"/>
              </a:cxn>
              <a:cxn ang="0">
                <a:pos x="connsiteX4-157" y="connsiteY4-158"/>
              </a:cxn>
              <a:cxn ang="0">
                <a:pos x="connsiteX5-159" y="connsiteY5-160"/>
              </a:cxn>
              <a:cxn ang="0">
                <a:pos x="connsiteX6-161" y="connsiteY6-162"/>
              </a:cxn>
              <a:cxn ang="0">
                <a:pos x="connsiteX7-163" y="connsiteY7-164"/>
              </a:cxn>
              <a:cxn ang="0">
                <a:pos x="connsiteX8-165" y="connsiteY8-166"/>
              </a:cxn>
            </a:cxnLst>
            <a:rect l="l" t="t" r="r" b="b"/>
            <a:pathLst>
              <a:path w="3600000" h="2808000">
                <a:moveTo>
                  <a:pt x="0" y="0"/>
                </a:moveTo>
                <a:lnTo>
                  <a:pt x="1800000" y="112854"/>
                </a:lnTo>
                <a:lnTo>
                  <a:pt x="3600000" y="0"/>
                </a:lnTo>
                <a:lnTo>
                  <a:pt x="3489100" y="1401904"/>
                </a:lnTo>
                <a:lnTo>
                  <a:pt x="3600000" y="2808000"/>
                </a:lnTo>
                <a:lnTo>
                  <a:pt x="1780950" y="2690954"/>
                </a:lnTo>
                <a:lnTo>
                  <a:pt x="0" y="2808000"/>
                </a:lnTo>
                <a:cubicBezTo>
                  <a:pt x="45433" y="2347768"/>
                  <a:pt x="116267" y="1855786"/>
                  <a:pt x="117250" y="1389204"/>
                </a:cubicBezTo>
                <a:cubicBezTo>
                  <a:pt x="116267" y="919786"/>
                  <a:pt x="45433" y="475768"/>
                  <a:pt x="0" y="0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 rot="21368074">
            <a:off x="6878312" y="4425284"/>
            <a:ext cx="2891213" cy="2214546"/>
          </a:xfrm>
          <a:prstGeom prst="rect">
            <a:avLst/>
          </a:prstGeom>
          <a:blipFill>
            <a:blip r:embed="rId19" cstate="screen"/>
            <a:srcRect/>
            <a:stretch>
              <a:fillRect/>
            </a:stretch>
          </a:blipFill>
          <a:ln w="88900">
            <a:solidFill>
              <a:srgbClr val="FFFFFF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3"/>
          <p:cNvSpPr/>
          <p:nvPr>
            <p:custDataLst>
              <p:tags r:id="rId8"/>
            </p:custDataLst>
          </p:nvPr>
        </p:nvSpPr>
        <p:spPr>
          <a:xfrm rot="539307">
            <a:off x="649730" y="1158264"/>
            <a:ext cx="3418480" cy="2666415"/>
          </a:xfrm>
          <a:custGeom>
            <a:avLst/>
            <a:gdLst>
              <a:gd name="connsiteX0" fmla="*/ 0 w 3600000"/>
              <a:gd name="connsiteY0" fmla="*/ 0 h 2808000"/>
              <a:gd name="connsiteX1" fmla="*/ 3600000 w 3600000"/>
              <a:gd name="connsiteY1" fmla="*/ 0 h 2808000"/>
              <a:gd name="connsiteX2" fmla="*/ 3600000 w 3600000"/>
              <a:gd name="connsiteY2" fmla="*/ 2808000 h 2808000"/>
              <a:gd name="connsiteX3" fmla="*/ 0 w 3600000"/>
              <a:gd name="connsiteY3" fmla="*/ 2808000 h 2808000"/>
              <a:gd name="connsiteX4" fmla="*/ 0 w 3600000"/>
              <a:gd name="connsiteY4" fmla="*/ 0 h 2808000"/>
              <a:gd name="connsiteX0-1" fmla="*/ 0 w 3600000"/>
              <a:gd name="connsiteY0-2" fmla="*/ 1446 h 2809446"/>
              <a:gd name="connsiteX1-3" fmla="*/ 1793650 w 3600000"/>
              <a:gd name="connsiteY1-4" fmla="*/ 0 h 2809446"/>
              <a:gd name="connsiteX2-5" fmla="*/ 3600000 w 3600000"/>
              <a:gd name="connsiteY2-6" fmla="*/ 1446 h 2809446"/>
              <a:gd name="connsiteX3-7" fmla="*/ 3600000 w 3600000"/>
              <a:gd name="connsiteY3-8" fmla="*/ 2809446 h 2809446"/>
              <a:gd name="connsiteX4-9" fmla="*/ 0 w 3600000"/>
              <a:gd name="connsiteY4-10" fmla="*/ 2809446 h 2809446"/>
              <a:gd name="connsiteX5" fmla="*/ 0 w 3600000"/>
              <a:gd name="connsiteY5" fmla="*/ 1446 h 2809446"/>
              <a:gd name="connsiteX0-11" fmla="*/ 0 w 3600000"/>
              <a:gd name="connsiteY0-12" fmla="*/ 0 h 2808000"/>
              <a:gd name="connsiteX1-13" fmla="*/ 1800000 w 3600000"/>
              <a:gd name="connsiteY1-14" fmla="*/ 112854 h 2808000"/>
              <a:gd name="connsiteX2-15" fmla="*/ 3600000 w 3600000"/>
              <a:gd name="connsiteY2-16" fmla="*/ 0 h 2808000"/>
              <a:gd name="connsiteX3-17" fmla="*/ 3600000 w 3600000"/>
              <a:gd name="connsiteY3-18" fmla="*/ 2808000 h 2808000"/>
              <a:gd name="connsiteX4-19" fmla="*/ 0 w 3600000"/>
              <a:gd name="connsiteY4-20" fmla="*/ 2808000 h 2808000"/>
              <a:gd name="connsiteX5-21" fmla="*/ 0 w 3600000"/>
              <a:gd name="connsiteY5-22" fmla="*/ 0 h 2808000"/>
              <a:gd name="connsiteX0-23" fmla="*/ 0 w 3600000"/>
              <a:gd name="connsiteY0-24" fmla="*/ 0 h 2808000"/>
              <a:gd name="connsiteX1-25" fmla="*/ 1800000 w 3600000"/>
              <a:gd name="connsiteY1-26" fmla="*/ 112854 h 2808000"/>
              <a:gd name="connsiteX2-27" fmla="*/ 3600000 w 3600000"/>
              <a:gd name="connsiteY2-28" fmla="*/ 0 h 2808000"/>
              <a:gd name="connsiteX3-29" fmla="*/ 3600000 w 3600000"/>
              <a:gd name="connsiteY3-30" fmla="*/ 2808000 h 2808000"/>
              <a:gd name="connsiteX4-31" fmla="*/ 0 w 3600000"/>
              <a:gd name="connsiteY4-32" fmla="*/ 2808000 h 2808000"/>
              <a:gd name="connsiteX5-33" fmla="*/ 2950 w 3600000"/>
              <a:gd name="connsiteY5-34" fmla="*/ 1408254 h 2808000"/>
              <a:gd name="connsiteX6" fmla="*/ 0 w 3600000"/>
              <a:gd name="connsiteY6" fmla="*/ 0 h 2808000"/>
              <a:gd name="connsiteX0-35" fmla="*/ 0 w 3600000"/>
              <a:gd name="connsiteY0-36" fmla="*/ 0 h 2808000"/>
              <a:gd name="connsiteX1-37" fmla="*/ 1800000 w 3600000"/>
              <a:gd name="connsiteY1-38" fmla="*/ 112854 h 2808000"/>
              <a:gd name="connsiteX2-39" fmla="*/ 3600000 w 3600000"/>
              <a:gd name="connsiteY2-40" fmla="*/ 0 h 2808000"/>
              <a:gd name="connsiteX3-41" fmla="*/ 3600000 w 3600000"/>
              <a:gd name="connsiteY3-42" fmla="*/ 2808000 h 2808000"/>
              <a:gd name="connsiteX4-43" fmla="*/ 0 w 3600000"/>
              <a:gd name="connsiteY4-44" fmla="*/ 2808000 h 2808000"/>
              <a:gd name="connsiteX5-45" fmla="*/ 117250 w 3600000"/>
              <a:gd name="connsiteY5-46" fmla="*/ 1389204 h 2808000"/>
              <a:gd name="connsiteX6-47" fmla="*/ 0 w 3600000"/>
              <a:gd name="connsiteY6-48" fmla="*/ 0 h 2808000"/>
              <a:gd name="connsiteX0-49" fmla="*/ 0 w 3600000"/>
              <a:gd name="connsiteY0-50" fmla="*/ 0 h 2808000"/>
              <a:gd name="connsiteX1-51" fmla="*/ 1800000 w 3600000"/>
              <a:gd name="connsiteY1-52" fmla="*/ 112854 h 2808000"/>
              <a:gd name="connsiteX2-53" fmla="*/ 3600000 w 3600000"/>
              <a:gd name="connsiteY2-54" fmla="*/ 0 h 2808000"/>
              <a:gd name="connsiteX3-55" fmla="*/ 3600000 w 3600000"/>
              <a:gd name="connsiteY3-56" fmla="*/ 2808000 h 2808000"/>
              <a:gd name="connsiteX4-57" fmla="*/ 1800000 w 3600000"/>
              <a:gd name="connsiteY4-58" fmla="*/ 2805254 h 2808000"/>
              <a:gd name="connsiteX5-59" fmla="*/ 0 w 3600000"/>
              <a:gd name="connsiteY5-60" fmla="*/ 2808000 h 2808000"/>
              <a:gd name="connsiteX6-61" fmla="*/ 117250 w 3600000"/>
              <a:gd name="connsiteY6-62" fmla="*/ 1389204 h 2808000"/>
              <a:gd name="connsiteX7" fmla="*/ 0 w 3600000"/>
              <a:gd name="connsiteY7" fmla="*/ 0 h 2808000"/>
              <a:gd name="connsiteX0-63" fmla="*/ 0 w 3600000"/>
              <a:gd name="connsiteY0-64" fmla="*/ 0 h 2808000"/>
              <a:gd name="connsiteX1-65" fmla="*/ 1800000 w 3600000"/>
              <a:gd name="connsiteY1-66" fmla="*/ 112854 h 2808000"/>
              <a:gd name="connsiteX2-67" fmla="*/ 3600000 w 3600000"/>
              <a:gd name="connsiteY2-68" fmla="*/ 0 h 2808000"/>
              <a:gd name="connsiteX3-69" fmla="*/ 3600000 w 3600000"/>
              <a:gd name="connsiteY3-70" fmla="*/ 2808000 h 2808000"/>
              <a:gd name="connsiteX4-71" fmla="*/ 1780950 w 3600000"/>
              <a:gd name="connsiteY4-72" fmla="*/ 2690954 h 2808000"/>
              <a:gd name="connsiteX5-73" fmla="*/ 0 w 3600000"/>
              <a:gd name="connsiteY5-74" fmla="*/ 2808000 h 2808000"/>
              <a:gd name="connsiteX6-75" fmla="*/ 117250 w 3600000"/>
              <a:gd name="connsiteY6-76" fmla="*/ 1389204 h 2808000"/>
              <a:gd name="connsiteX7-77" fmla="*/ 0 w 3600000"/>
              <a:gd name="connsiteY7-78" fmla="*/ 0 h 2808000"/>
              <a:gd name="connsiteX0-79" fmla="*/ 0 w 3600000"/>
              <a:gd name="connsiteY0-80" fmla="*/ 0 h 2808000"/>
              <a:gd name="connsiteX1-81" fmla="*/ 1800000 w 3600000"/>
              <a:gd name="connsiteY1-82" fmla="*/ 112854 h 2808000"/>
              <a:gd name="connsiteX2-83" fmla="*/ 3600000 w 3600000"/>
              <a:gd name="connsiteY2-84" fmla="*/ 0 h 2808000"/>
              <a:gd name="connsiteX3-85" fmla="*/ 3590700 w 3600000"/>
              <a:gd name="connsiteY3-86" fmla="*/ 1395554 h 2808000"/>
              <a:gd name="connsiteX4-87" fmla="*/ 3600000 w 3600000"/>
              <a:gd name="connsiteY4-88" fmla="*/ 2808000 h 2808000"/>
              <a:gd name="connsiteX5-89" fmla="*/ 1780950 w 3600000"/>
              <a:gd name="connsiteY5-90" fmla="*/ 2690954 h 2808000"/>
              <a:gd name="connsiteX6-91" fmla="*/ 0 w 3600000"/>
              <a:gd name="connsiteY6-92" fmla="*/ 2808000 h 2808000"/>
              <a:gd name="connsiteX7-93" fmla="*/ 117250 w 3600000"/>
              <a:gd name="connsiteY7-94" fmla="*/ 1389204 h 2808000"/>
              <a:gd name="connsiteX8" fmla="*/ 0 w 3600000"/>
              <a:gd name="connsiteY8" fmla="*/ 0 h 2808000"/>
              <a:gd name="connsiteX0-95" fmla="*/ 0 w 3600000"/>
              <a:gd name="connsiteY0-96" fmla="*/ 0 h 2808000"/>
              <a:gd name="connsiteX1-97" fmla="*/ 1800000 w 3600000"/>
              <a:gd name="connsiteY1-98" fmla="*/ 112854 h 2808000"/>
              <a:gd name="connsiteX2-99" fmla="*/ 3600000 w 3600000"/>
              <a:gd name="connsiteY2-100" fmla="*/ 0 h 2808000"/>
              <a:gd name="connsiteX3-101" fmla="*/ 3489100 w 3600000"/>
              <a:gd name="connsiteY3-102" fmla="*/ 1401904 h 2808000"/>
              <a:gd name="connsiteX4-103" fmla="*/ 3600000 w 3600000"/>
              <a:gd name="connsiteY4-104" fmla="*/ 2808000 h 2808000"/>
              <a:gd name="connsiteX5-105" fmla="*/ 1780950 w 3600000"/>
              <a:gd name="connsiteY5-106" fmla="*/ 2690954 h 2808000"/>
              <a:gd name="connsiteX6-107" fmla="*/ 0 w 3600000"/>
              <a:gd name="connsiteY6-108" fmla="*/ 2808000 h 2808000"/>
              <a:gd name="connsiteX7-109" fmla="*/ 117250 w 3600000"/>
              <a:gd name="connsiteY7-110" fmla="*/ 1389204 h 2808000"/>
              <a:gd name="connsiteX8-111" fmla="*/ 0 w 3600000"/>
              <a:gd name="connsiteY8-112" fmla="*/ 0 h 2808000"/>
              <a:gd name="connsiteX0-113" fmla="*/ 0 w 3600000"/>
              <a:gd name="connsiteY0-114" fmla="*/ 0 h 2808000"/>
              <a:gd name="connsiteX1-115" fmla="*/ 1800000 w 3600000"/>
              <a:gd name="connsiteY1-116" fmla="*/ 112854 h 2808000"/>
              <a:gd name="connsiteX2-117" fmla="*/ 3600000 w 3600000"/>
              <a:gd name="connsiteY2-118" fmla="*/ 0 h 2808000"/>
              <a:gd name="connsiteX3-119" fmla="*/ 3489100 w 3600000"/>
              <a:gd name="connsiteY3-120" fmla="*/ 1401904 h 2808000"/>
              <a:gd name="connsiteX4-121" fmla="*/ 3600000 w 3600000"/>
              <a:gd name="connsiteY4-122" fmla="*/ 2808000 h 2808000"/>
              <a:gd name="connsiteX5-123" fmla="*/ 1780950 w 3600000"/>
              <a:gd name="connsiteY5-124" fmla="*/ 2690954 h 2808000"/>
              <a:gd name="connsiteX6-125" fmla="*/ 0 w 3600000"/>
              <a:gd name="connsiteY6-126" fmla="*/ 2808000 h 2808000"/>
              <a:gd name="connsiteX7-127" fmla="*/ 117250 w 3600000"/>
              <a:gd name="connsiteY7-128" fmla="*/ 1389204 h 2808000"/>
              <a:gd name="connsiteX8-129" fmla="*/ 0 w 3600000"/>
              <a:gd name="connsiteY8-130" fmla="*/ 0 h 2808000"/>
              <a:gd name="connsiteX0-131" fmla="*/ 0 w 3600000"/>
              <a:gd name="connsiteY0-132" fmla="*/ 0 h 2808000"/>
              <a:gd name="connsiteX1-133" fmla="*/ 1800000 w 3600000"/>
              <a:gd name="connsiteY1-134" fmla="*/ 112854 h 2808000"/>
              <a:gd name="connsiteX2-135" fmla="*/ 3600000 w 3600000"/>
              <a:gd name="connsiteY2-136" fmla="*/ 0 h 2808000"/>
              <a:gd name="connsiteX3-137" fmla="*/ 3489100 w 3600000"/>
              <a:gd name="connsiteY3-138" fmla="*/ 1401904 h 2808000"/>
              <a:gd name="connsiteX4-139" fmla="*/ 3600000 w 3600000"/>
              <a:gd name="connsiteY4-140" fmla="*/ 2808000 h 2808000"/>
              <a:gd name="connsiteX5-141" fmla="*/ 1780950 w 3600000"/>
              <a:gd name="connsiteY5-142" fmla="*/ 2690954 h 2808000"/>
              <a:gd name="connsiteX6-143" fmla="*/ 0 w 3600000"/>
              <a:gd name="connsiteY6-144" fmla="*/ 2808000 h 2808000"/>
              <a:gd name="connsiteX7-145" fmla="*/ 117250 w 3600000"/>
              <a:gd name="connsiteY7-146" fmla="*/ 1389204 h 2808000"/>
              <a:gd name="connsiteX8-147" fmla="*/ 0 w 3600000"/>
              <a:gd name="connsiteY8-148" fmla="*/ 0 h 2808000"/>
              <a:gd name="connsiteX0-149" fmla="*/ 0 w 3600000"/>
              <a:gd name="connsiteY0-150" fmla="*/ 0 h 2808000"/>
              <a:gd name="connsiteX1-151" fmla="*/ 1800000 w 3600000"/>
              <a:gd name="connsiteY1-152" fmla="*/ 112854 h 2808000"/>
              <a:gd name="connsiteX2-153" fmla="*/ 3600000 w 3600000"/>
              <a:gd name="connsiteY2-154" fmla="*/ 0 h 2808000"/>
              <a:gd name="connsiteX3-155" fmla="*/ 3489100 w 3600000"/>
              <a:gd name="connsiteY3-156" fmla="*/ 1401904 h 2808000"/>
              <a:gd name="connsiteX4-157" fmla="*/ 3600000 w 3600000"/>
              <a:gd name="connsiteY4-158" fmla="*/ 2808000 h 2808000"/>
              <a:gd name="connsiteX5-159" fmla="*/ 1780950 w 3600000"/>
              <a:gd name="connsiteY5-160" fmla="*/ 2690954 h 2808000"/>
              <a:gd name="connsiteX6-161" fmla="*/ 0 w 3600000"/>
              <a:gd name="connsiteY6-162" fmla="*/ 2808000 h 2808000"/>
              <a:gd name="connsiteX7-163" fmla="*/ 117250 w 3600000"/>
              <a:gd name="connsiteY7-164" fmla="*/ 1389204 h 2808000"/>
              <a:gd name="connsiteX8-165" fmla="*/ 0 w 3600000"/>
              <a:gd name="connsiteY8-166" fmla="*/ 0 h 2808000"/>
            </a:gdLst>
            <a:ahLst/>
            <a:cxnLst>
              <a:cxn ang="0">
                <a:pos x="connsiteX0-149" y="connsiteY0-150"/>
              </a:cxn>
              <a:cxn ang="0">
                <a:pos x="connsiteX1-151" y="connsiteY1-152"/>
              </a:cxn>
              <a:cxn ang="0">
                <a:pos x="connsiteX2-153" y="connsiteY2-154"/>
              </a:cxn>
              <a:cxn ang="0">
                <a:pos x="connsiteX3-155" y="connsiteY3-156"/>
              </a:cxn>
              <a:cxn ang="0">
                <a:pos x="connsiteX4-157" y="connsiteY4-158"/>
              </a:cxn>
              <a:cxn ang="0">
                <a:pos x="connsiteX5-159" y="connsiteY5-160"/>
              </a:cxn>
              <a:cxn ang="0">
                <a:pos x="connsiteX6-161" y="connsiteY6-162"/>
              </a:cxn>
              <a:cxn ang="0">
                <a:pos x="connsiteX7-163" y="connsiteY7-164"/>
              </a:cxn>
              <a:cxn ang="0">
                <a:pos x="connsiteX8-165" y="connsiteY8-166"/>
              </a:cxn>
            </a:cxnLst>
            <a:rect l="l" t="t" r="r" b="b"/>
            <a:pathLst>
              <a:path w="3600000" h="2808000">
                <a:moveTo>
                  <a:pt x="0" y="0"/>
                </a:moveTo>
                <a:lnTo>
                  <a:pt x="1800000" y="112854"/>
                </a:lnTo>
                <a:lnTo>
                  <a:pt x="3600000" y="0"/>
                </a:lnTo>
                <a:lnTo>
                  <a:pt x="3489100" y="1401904"/>
                </a:lnTo>
                <a:lnTo>
                  <a:pt x="3600000" y="2808000"/>
                </a:lnTo>
                <a:lnTo>
                  <a:pt x="1780950" y="2690954"/>
                </a:lnTo>
                <a:lnTo>
                  <a:pt x="0" y="2808000"/>
                </a:lnTo>
                <a:cubicBezTo>
                  <a:pt x="45433" y="2347768"/>
                  <a:pt x="116267" y="1855786"/>
                  <a:pt x="117250" y="1389204"/>
                </a:cubicBezTo>
                <a:cubicBezTo>
                  <a:pt x="116267" y="919786"/>
                  <a:pt x="45433" y="475768"/>
                  <a:pt x="0" y="0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>
            <p:custDataLst>
              <p:tags r:id="rId9"/>
            </p:custDataLst>
          </p:nvPr>
        </p:nvSpPr>
        <p:spPr>
          <a:xfrm rot="539307">
            <a:off x="770429" y="1247633"/>
            <a:ext cx="3213371" cy="2461306"/>
          </a:xfrm>
          <a:prstGeom prst="rect">
            <a:avLst/>
          </a:prstGeom>
          <a:blipFill>
            <a:blip r:embed="rId20" cstate="screen"/>
            <a:srcRect/>
            <a:stretch>
              <a:fillRect/>
            </a:stretch>
          </a:blipFill>
          <a:ln w="101600">
            <a:solidFill>
              <a:srgbClr val="FFFFFF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3"/>
          <p:cNvSpPr/>
          <p:nvPr>
            <p:custDataLst>
              <p:tags r:id="rId10"/>
            </p:custDataLst>
          </p:nvPr>
        </p:nvSpPr>
        <p:spPr>
          <a:xfrm rot="21068035">
            <a:off x="3603823" y="385527"/>
            <a:ext cx="2049928" cy="1598944"/>
          </a:xfrm>
          <a:custGeom>
            <a:avLst/>
            <a:gdLst>
              <a:gd name="connsiteX0" fmla="*/ 0 w 3600000"/>
              <a:gd name="connsiteY0" fmla="*/ 0 h 2808000"/>
              <a:gd name="connsiteX1" fmla="*/ 3600000 w 3600000"/>
              <a:gd name="connsiteY1" fmla="*/ 0 h 2808000"/>
              <a:gd name="connsiteX2" fmla="*/ 3600000 w 3600000"/>
              <a:gd name="connsiteY2" fmla="*/ 2808000 h 2808000"/>
              <a:gd name="connsiteX3" fmla="*/ 0 w 3600000"/>
              <a:gd name="connsiteY3" fmla="*/ 2808000 h 2808000"/>
              <a:gd name="connsiteX4" fmla="*/ 0 w 3600000"/>
              <a:gd name="connsiteY4" fmla="*/ 0 h 2808000"/>
              <a:gd name="connsiteX0-1" fmla="*/ 0 w 3600000"/>
              <a:gd name="connsiteY0-2" fmla="*/ 1446 h 2809446"/>
              <a:gd name="connsiteX1-3" fmla="*/ 1793650 w 3600000"/>
              <a:gd name="connsiteY1-4" fmla="*/ 0 h 2809446"/>
              <a:gd name="connsiteX2-5" fmla="*/ 3600000 w 3600000"/>
              <a:gd name="connsiteY2-6" fmla="*/ 1446 h 2809446"/>
              <a:gd name="connsiteX3-7" fmla="*/ 3600000 w 3600000"/>
              <a:gd name="connsiteY3-8" fmla="*/ 2809446 h 2809446"/>
              <a:gd name="connsiteX4-9" fmla="*/ 0 w 3600000"/>
              <a:gd name="connsiteY4-10" fmla="*/ 2809446 h 2809446"/>
              <a:gd name="connsiteX5" fmla="*/ 0 w 3600000"/>
              <a:gd name="connsiteY5" fmla="*/ 1446 h 2809446"/>
              <a:gd name="connsiteX0-11" fmla="*/ 0 w 3600000"/>
              <a:gd name="connsiteY0-12" fmla="*/ 0 h 2808000"/>
              <a:gd name="connsiteX1-13" fmla="*/ 1800000 w 3600000"/>
              <a:gd name="connsiteY1-14" fmla="*/ 112854 h 2808000"/>
              <a:gd name="connsiteX2-15" fmla="*/ 3600000 w 3600000"/>
              <a:gd name="connsiteY2-16" fmla="*/ 0 h 2808000"/>
              <a:gd name="connsiteX3-17" fmla="*/ 3600000 w 3600000"/>
              <a:gd name="connsiteY3-18" fmla="*/ 2808000 h 2808000"/>
              <a:gd name="connsiteX4-19" fmla="*/ 0 w 3600000"/>
              <a:gd name="connsiteY4-20" fmla="*/ 2808000 h 2808000"/>
              <a:gd name="connsiteX5-21" fmla="*/ 0 w 3600000"/>
              <a:gd name="connsiteY5-22" fmla="*/ 0 h 2808000"/>
              <a:gd name="connsiteX0-23" fmla="*/ 0 w 3600000"/>
              <a:gd name="connsiteY0-24" fmla="*/ 0 h 2808000"/>
              <a:gd name="connsiteX1-25" fmla="*/ 1800000 w 3600000"/>
              <a:gd name="connsiteY1-26" fmla="*/ 112854 h 2808000"/>
              <a:gd name="connsiteX2-27" fmla="*/ 3600000 w 3600000"/>
              <a:gd name="connsiteY2-28" fmla="*/ 0 h 2808000"/>
              <a:gd name="connsiteX3-29" fmla="*/ 3600000 w 3600000"/>
              <a:gd name="connsiteY3-30" fmla="*/ 2808000 h 2808000"/>
              <a:gd name="connsiteX4-31" fmla="*/ 0 w 3600000"/>
              <a:gd name="connsiteY4-32" fmla="*/ 2808000 h 2808000"/>
              <a:gd name="connsiteX5-33" fmla="*/ 2950 w 3600000"/>
              <a:gd name="connsiteY5-34" fmla="*/ 1408254 h 2808000"/>
              <a:gd name="connsiteX6" fmla="*/ 0 w 3600000"/>
              <a:gd name="connsiteY6" fmla="*/ 0 h 2808000"/>
              <a:gd name="connsiteX0-35" fmla="*/ 0 w 3600000"/>
              <a:gd name="connsiteY0-36" fmla="*/ 0 h 2808000"/>
              <a:gd name="connsiteX1-37" fmla="*/ 1800000 w 3600000"/>
              <a:gd name="connsiteY1-38" fmla="*/ 112854 h 2808000"/>
              <a:gd name="connsiteX2-39" fmla="*/ 3600000 w 3600000"/>
              <a:gd name="connsiteY2-40" fmla="*/ 0 h 2808000"/>
              <a:gd name="connsiteX3-41" fmla="*/ 3600000 w 3600000"/>
              <a:gd name="connsiteY3-42" fmla="*/ 2808000 h 2808000"/>
              <a:gd name="connsiteX4-43" fmla="*/ 0 w 3600000"/>
              <a:gd name="connsiteY4-44" fmla="*/ 2808000 h 2808000"/>
              <a:gd name="connsiteX5-45" fmla="*/ 117250 w 3600000"/>
              <a:gd name="connsiteY5-46" fmla="*/ 1389204 h 2808000"/>
              <a:gd name="connsiteX6-47" fmla="*/ 0 w 3600000"/>
              <a:gd name="connsiteY6-48" fmla="*/ 0 h 2808000"/>
              <a:gd name="connsiteX0-49" fmla="*/ 0 w 3600000"/>
              <a:gd name="connsiteY0-50" fmla="*/ 0 h 2808000"/>
              <a:gd name="connsiteX1-51" fmla="*/ 1800000 w 3600000"/>
              <a:gd name="connsiteY1-52" fmla="*/ 112854 h 2808000"/>
              <a:gd name="connsiteX2-53" fmla="*/ 3600000 w 3600000"/>
              <a:gd name="connsiteY2-54" fmla="*/ 0 h 2808000"/>
              <a:gd name="connsiteX3-55" fmla="*/ 3600000 w 3600000"/>
              <a:gd name="connsiteY3-56" fmla="*/ 2808000 h 2808000"/>
              <a:gd name="connsiteX4-57" fmla="*/ 1800000 w 3600000"/>
              <a:gd name="connsiteY4-58" fmla="*/ 2805254 h 2808000"/>
              <a:gd name="connsiteX5-59" fmla="*/ 0 w 3600000"/>
              <a:gd name="connsiteY5-60" fmla="*/ 2808000 h 2808000"/>
              <a:gd name="connsiteX6-61" fmla="*/ 117250 w 3600000"/>
              <a:gd name="connsiteY6-62" fmla="*/ 1389204 h 2808000"/>
              <a:gd name="connsiteX7" fmla="*/ 0 w 3600000"/>
              <a:gd name="connsiteY7" fmla="*/ 0 h 2808000"/>
              <a:gd name="connsiteX0-63" fmla="*/ 0 w 3600000"/>
              <a:gd name="connsiteY0-64" fmla="*/ 0 h 2808000"/>
              <a:gd name="connsiteX1-65" fmla="*/ 1800000 w 3600000"/>
              <a:gd name="connsiteY1-66" fmla="*/ 112854 h 2808000"/>
              <a:gd name="connsiteX2-67" fmla="*/ 3600000 w 3600000"/>
              <a:gd name="connsiteY2-68" fmla="*/ 0 h 2808000"/>
              <a:gd name="connsiteX3-69" fmla="*/ 3600000 w 3600000"/>
              <a:gd name="connsiteY3-70" fmla="*/ 2808000 h 2808000"/>
              <a:gd name="connsiteX4-71" fmla="*/ 1780950 w 3600000"/>
              <a:gd name="connsiteY4-72" fmla="*/ 2690954 h 2808000"/>
              <a:gd name="connsiteX5-73" fmla="*/ 0 w 3600000"/>
              <a:gd name="connsiteY5-74" fmla="*/ 2808000 h 2808000"/>
              <a:gd name="connsiteX6-75" fmla="*/ 117250 w 3600000"/>
              <a:gd name="connsiteY6-76" fmla="*/ 1389204 h 2808000"/>
              <a:gd name="connsiteX7-77" fmla="*/ 0 w 3600000"/>
              <a:gd name="connsiteY7-78" fmla="*/ 0 h 2808000"/>
              <a:gd name="connsiteX0-79" fmla="*/ 0 w 3600000"/>
              <a:gd name="connsiteY0-80" fmla="*/ 0 h 2808000"/>
              <a:gd name="connsiteX1-81" fmla="*/ 1800000 w 3600000"/>
              <a:gd name="connsiteY1-82" fmla="*/ 112854 h 2808000"/>
              <a:gd name="connsiteX2-83" fmla="*/ 3600000 w 3600000"/>
              <a:gd name="connsiteY2-84" fmla="*/ 0 h 2808000"/>
              <a:gd name="connsiteX3-85" fmla="*/ 3590700 w 3600000"/>
              <a:gd name="connsiteY3-86" fmla="*/ 1395554 h 2808000"/>
              <a:gd name="connsiteX4-87" fmla="*/ 3600000 w 3600000"/>
              <a:gd name="connsiteY4-88" fmla="*/ 2808000 h 2808000"/>
              <a:gd name="connsiteX5-89" fmla="*/ 1780950 w 3600000"/>
              <a:gd name="connsiteY5-90" fmla="*/ 2690954 h 2808000"/>
              <a:gd name="connsiteX6-91" fmla="*/ 0 w 3600000"/>
              <a:gd name="connsiteY6-92" fmla="*/ 2808000 h 2808000"/>
              <a:gd name="connsiteX7-93" fmla="*/ 117250 w 3600000"/>
              <a:gd name="connsiteY7-94" fmla="*/ 1389204 h 2808000"/>
              <a:gd name="connsiteX8" fmla="*/ 0 w 3600000"/>
              <a:gd name="connsiteY8" fmla="*/ 0 h 2808000"/>
              <a:gd name="connsiteX0-95" fmla="*/ 0 w 3600000"/>
              <a:gd name="connsiteY0-96" fmla="*/ 0 h 2808000"/>
              <a:gd name="connsiteX1-97" fmla="*/ 1800000 w 3600000"/>
              <a:gd name="connsiteY1-98" fmla="*/ 112854 h 2808000"/>
              <a:gd name="connsiteX2-99" fmla="*/ 3600000 w 3600000"/>
              <a:gd name="connsiteY2-100" fmla="*/ 0 h 2808000"/>
              <a:gd name="connsiteX3-101" fmla="*/ 3489100 w 3600000"/>
              <a:gd name="connsiteY3-102" fmla="*/ 1401904 h 2808000"/>
              <a:gd name="connsiteX4-103" fmla="*/ 3600000 w 3600000"/>
              <a:gd name="connsiteY4-104" fmla="*/ 2808000 h 2808000"/>
              <a:gd name="connsiteX5-105" fmla="*/ 1780950 w 3600000"/>
              <a:gd name="connsiteY5-106" fmla="*/ 2690954 h 2808000"/>
              <a:gd name="connsiteX6-107" fmla="*/ 0 w 3600000"/>
              <a:gd name="connsiteY6-108" fmla="*/ 2808000 h 2808000"/>
              <a:gd name="connsiteX7-109" fmla="*/ 117250 w 3600000"/>
              <a:gd name="connsiteY7-110" fmla="*/ 1389204 h 2808000"/>
              <a:gd name="connsiteX8-111" fmla="*/ 0 w 3600000"/>
              <a:gd name="connsiteY8-112" fmla="*/ 0 h 2808000"/>
              <a:gd name="connsiteX0-113" fmla="*/ 0 w 3600000"/>
              <a:gd name="connsiteY0-114" fmla="*/ 0 h 2808000"/>
              <a:gd name="connsiteX1-115" fmla="*/ 1800000 w 3600000"/>
              <a:gd name="connsiteY1-116" fmla="*/ 112854 h 2808000"/>
              <a:gd name="connsiteX2-117" fmla="*/ 3600000 w 3600000"/>
              <a:gd name="connsiteY2-118" fmla="*/ 0 h 2808000"/>
              <a:gd name="connsiteX3-119" fmla="*/ 3489100 w 3600000"/>
              <a:gd name="connsiteY3-120" fmla="*/ 1401904 h 2808000"/>
              <a:gd name="connsiteX4-121" fmla="*/ 3600000 w 3600000"/>
              <a:gd name="connsiteY4-122" fmla="*/ 2808000 h 2808000"/>
              <a:gd name="connsiteX5-123" fmla="*/ 1780950 w 3600000"/>
              <a:gd name="connsiteY5-124" fmla="*/ 2690954 h 2808000"/>
              <a:gd name="connsiteX6-125" fmla="*/ 0 w 3600000"/>
              <a:gd name="connsiteY6-126" fmla="*/ 2808000 h 2808000"/>
              <a:gd name="connsiteX7-127" fmla="*/ 117250 w 3600000"/>
              <a:gd name="connsiteY7-128" fmla="*/ 1389204 h 2808000"/>
              <a:gd name="connsiteX8-129" fmla="*/ 0 w 3600000"/>
              <a:gd name="connsiteY8-130" fmla="*/ 0 h 2808000"/>
              <a:gd name="connsiteX0-131" fmla="*/ 0 w 3600000"/>
              <a:gd name="connsiteY0-132" fmla="*/ 0 h 2808000"/>
              <a:gd name="connsiteX1-133" fmla="*/ 1800000 w 3600000"/>
              <a:gd name="connsiteY1-134" fmla="*/ 112854 h 2808000"/>
              <a:gd name="connsiteX2-135" fmla="*/ 3600000 w 3600000"/>
              <a:gd name="connsiteY2-136" fmla="*/ 0 h 2808000"/>
              <a:gd name="connsiteX3-137" fmla="*/ 3489100 w 3600000"/>
              <a:gd name="connsiteY3-138" fmla="*/ 1401904 h 2808000"/>
              <a:gd name="connsiteX4-139" fmla="*/ 3600000 w 3600000"/>
              <a:gd name="connsiteY4-140" fmla="*/ 2808000 h 2808000"/>
              <a:gd name="connsiteX5-141" fmla="*/ 1780950 w 3600000"/>
              <a:gd name="connsiteY5-142" fmla="*/ 2690954 h 2808000"/>
              <a:gd name="connsiteX6-143" fmla="*/ 0 w 3600000"/>
              <a:gd name="connsiteY6-144" fmla="*/ 2808000 h 2808000"/>
              <a:gd name="connsiteX7-145" fmla="*/ 117250 w 3600000"/>
              <a:gd name="connsiteY7-146" fmla="*/ 1389204 h 2808000"/>
              <a:gd name="connsiteX8-147" fmla="*/ 0 w 3600000"/>
              <a:gd name="connsiteY8-148" fmla="*/ 0 h 2808000"/>
              <a:gd name="connsiteX0-149" fmla="*/ 0 w 3600000"/>
              <a:gd name="connsiteY0-150" fmla="*/ 0 h 2808000"/>
              <a:gd name="connsiteX1-151" fmla="*/ 1800000 w 3600000"/>
              <a:gd name="connsiteY1-152" fmla="*/ 112854 h 2808000"/>
              <a:gd name="connsiteX2-153" fmla="*/ 3600000 w 3600000"/>
              <a:gd name="connsiteY2-154" fmla="*/ 0 h 2808000"/>
              <a:gd name="connsiteX3-155" fmla="*/ 3489100 w 3600000"/>
              <a:gd name="connsiteY3-156" fmla="*/ 1401904 h 2808000"/>
              <a:gd name="connsiteX4-157" fmla="*/ 3600000 w 3600000"/>
              <a:gd name="connsiteY4-158" fmla="*/ 2808000 h 2808000"/>
              <a:gd name="connsiteX5-159" fmla="*/ 1780950 w 3600000"/>
              <a:gd name="connsiteY5-160" fmla="*/ 2690954 h 2808000"/>
              <a:gd name="connsiteX6-161" fmla="*/ 0 w 3600000"/>
              <a:gd name="connsiteY6-162" fmla="*/ 2808000 h 2808000"/>
              <a:gd name="connsiteX7-163" fmla="*/ 117250 w 3600000"/>
              <a:gd name="connsiteY7-164" fmla="*/ 1389204 h 2808000"/>
              <a:gd name="connsiteX8-165" fmla="*/ 0 w 3600000"/>
              <a:gd name="connsiteY8-166" fmla="*/ 0 h 2808000"/>
            </a:gdLst>
            <a:ahLst/>
            <a:cxnLst>
              <a:cxn ang="0">
                <a:pos x="connsiteX0-149" y="connsiteY0-150"/>
              </a:cxn>
              <a:cxn ang="0">
                <a:pos x="connsiteX1-151" y="connsiteY1-152"/>
              </a:cxn>
              <a:cxn ang="0">
                <a:pos x="connsiteX2-153" y="connsiteY2-154"/>
              </a:cxn>
              <a:cxn ang="0">
                <a:pos x="connsiteX3-155" y="connsiteY3-156"/>
              </a:cxn>
              <a:cxn ang="0">
                <a:pos x="connsiteX4-157" y="connsiteY4-158"/>
              </a:cxn>
              <a:cxn ang="0">
                <a:pos x="connsiteX5-159" y="connsiteY5-160"/>
              </a:cxn>
              <a:cxn ang="0">
                <a:pos x="connsiteX6-161" y="connsiteY6-162"/>
              </a:cxn>
              <a:cxn ang="0">
                <a:pos x="connsiteX7-163" y="connsiteY7-164"/>
              </a:cxn>
              <a:cxn ang="0">
                <a:pos x="connsiteX8-165" y="connsiteY8-166"/>
              </a:cxn>
            </a:cxnLst>
            <a:rect l="l" t="t" r="r" b="b"/>
            <a:pathLst>
              <a:path w="3600000" h="2808000">
                <a:moveTo>
                  <a:pt x="0" y="0"/>
                </a:moveTo>
                <a:lnTo>
                  <a:pt x="1800000" y="112854"/>
                </a:lnTo>
                <a:lnTo>
                  <a:pt x="3600000" y="0"/>
                </a:lnTo>
                <a:lnTo>
                  <a:pt x="3489100" y="1401904"/>
                </a:lnTo>
                <a:lnTo>
                  <a:pt x="3600000" y="2808000"/>
                </a:lnTo>
                <a:lnTo>
                  <a:pt x="1780950" y="2690954"/>
                </a:lnTo>
                <a:lnTo>
                  <a:pt x="0" y="2808000"/>
                </a:lnTo>
                <a:cubicBezTo>
                  <a:pt x="45433" y="2347768"/>
                  <a:pt x="116267" y="1855786"/>
                  <a:pt x="117250" y="1389204"/>
                </a:cubicBezTo>
                <a:cubicBezTo>
                  <a:pt x="116267" y="919786"/>
                  <a:pt x="45433" y="475768"/>
                  <a:pt x="0" y="0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11"/>
            </p:custDataLst>
          </p:nvPr>
        </p:nvSpPr>
        <p:spPr>
          <a:xfrm rot="21068035">
            <a:off x="3673251" y="436160"/>
            <a:ext cx="1926931" cy="1475948"/>
          </a:xfrm>
          <a:prstGeom prst="rect">
            <a:avLst/>
          </a:prstGeom>
          <a:blipFill>
            <a:blip r:embed="rId21" cstate="screen"/>
            <a:srcRect/>
            <a:stretch>
              <a:fillRect/>
            </a:stretch>
          </a:blipFill>
          <a:ln w="63500">
            <a:solidFill>
              <a:srgbClr val="FFFFFF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12"/>
            </p:custDataLst>
          </p:nvPr>
        </p:nvSpPr>
        <p:spPr>
          <a:xfrm rot="20806012">
            <a:off x="189616" y="4475746"/>
            <a:ext cx="5835144" cy="592894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2" name="矩形 21"/>
          <p:cNvSpPr/>
          <p:nvPr>
            <p:custDataLst>
              <p:tags r:id="rId13"/>
            </p:custDataLst>
          </p:nvPr>
        </p:nvSpPr>
        <p:spPr>
          <a:xfrm rot="20820000">
            <a:off x="960916" y="5120483"/>
            <a:ext cx="5739477" cy="1056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点击添加文本信息，具体字号大小、颜色可以调整，也可直接将内容复制在此。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点击添加文本信息，具体字号大小、颜色可以调整，也可直接将内容复制在此。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点击添加文本信息，具体字号大小、颜色可以调整，也可直接将内容复制在此。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14"/>
            </p:custDataLst>
          </p:nvPr>
        </p:nvCxnSpPr>
        <p:spPr>
          <a:xfrm flipV="1">
            <a:off x="355212" y="4330349"/>
            <a:ext cx="6020641" cy="13982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8573"/>
            <a:ext cx="5981700" cy="68408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07155" y="199390"/>
            <a:ext cx="7927975" cy="4236085"/>
          </a:xfrm>
          <a:prstGeom prst="rect">
            <a:avLst/>
          </a:prstGeom>
          <a:blipFill rotWithShape="1"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88810" y="4512945"/>
            <a:ext cx="4846320" cy="2152650"/>
          </a:xfrm>
          <a:prstGeom prst="rect">
            <a:avLst/>
          </a:prstGeom>
          <a:blipFill rotWithShape="1"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2"/>
          <p:cNvSpPr txBox="1"/>
          <p:nvPr/>
        </p:nvSpPr>
        <p:spPr>
          <a:xfrm flipH="1">
            <a:off x="461010" y="5034915"/>
            <a:ext cx="4725035" cy="127127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indent="0" algn="l">
              <a:lnSpc>
                <a:spcPct val="120000"/>
              </a:lnSpc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61010" y="1840230"/>
            <a:ext cx="30346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单击此处添加本章节的简要内容</a:t>
            </a:r>
          </a:p>
        </p:txBody>
      </p:sp>
      <p:sp>
        <p:nvSpPr>
          <p:cNvPr id="36" name="文本框 20"/>
          <p:cNvSpPr txBox="1"/>
          <p:nvPr/>
        </p:nvSpPr>
        <p:spPr>
          <a:xfrm flipH="1">
            <a:off x="461010" y="1162685"/>
            <a:ext cx="2523490" cy="46037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l"/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单击键入标题 </a:t>
            </a:r>
          </a:p>
        </p:txBody>
      </p:sp>
      <p:cxnSp>
        <p:nvCxnSpPr>
          <p:cNvPr id="6" name="直接连接符 5"/>
          <p:cNvCxnSpPr/>
          <p:nvPr/>
        </p:nvCxnSpPr>
        <p:spPr>
          <a:xfrm rot="16200000">
            <a:off x="4480107" y="5621837"/>
            <a:ext cx="2412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" grpId="0" bldLvl="0" animBg="1"/>
      <p:bldP spid="27" grpId="0" animBg="1"/>
      <p:bldP spid="38" grpId="0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53" y="-9525"/>
            <a:ext cx="12192000" cy="3648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4110" y="2809875"/>
            <a:ext cx="9808210" cy="856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6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ZAI LU SHANG</a:t>
            </a:r>
          </a:p>
        </p:txBody>
      </p:sp>
      <p:graphicFrame>
        <p:nvGraphicFramePr>
          <p:cNvPr id="6" name="Diagram 1"/>
          <p:cNvGraphicFramePr/>
          <p:nvPr/>
        </p:nvGraphicFramePr>
        <p:xfrm>
          <a:off x="891466" y="3997855"/>
          <a:ext cx="2184665" cy="2496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4"/>
          <p:cNvGraphicFramePr/>
          <p:nvPr/>
        </p:nvGraphicFramePr>
        <p:xfrm>
          <a:off x="3629083" y="3997855"/>
          <a:ext cx="2184665" cy="2496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6406609" y="3997855"/>
          <a:ext cx="2184665" cy="2496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9" name="Diagram 10"/>
          <p:cNvGraphicFramePr/>
          <p:nvPr/>
        </p:nvGraphicFramePr>
        <p:xfrm>
          <a:off x="9185046" y="3997855"/>
          <a:ext cx="2184665" cy="2496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1000" y="1035685"/>
            <a:ext cx="2179638" cy="217963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1000" y="3337560"/>
            <a:ext cx="2179638" cy="2178050"/>
          </a:xfrm>
          <a:prstGeom prst="rect">
            <a:avLst/>
          </a:prstGeom>
          <a:blipFill rotWithShape="1"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82875" y="1035685"/>
            <a:ext cx="2178050" cy="2179638"/>
          </a:xfrm>
          <a:prstGeom prst="rect">
            <a:avLst/>
          </a:prstGeom>
          <a:blipFill rotWithShape="1"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82875" y="3337560"/>
            <a:ext cx="2178050" cy="217805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83163" y="1019810"/>
            <a:ext cx="2179638" cy="2179638"/>
          </a:xfrm>
          <a:prstGeom prst="rect">
            <a:avLst/>
          </a:prstGeom>
          <a:blipFill rotWithShape="1"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83163" y="3321685"/>
            <a:ext cx="2179638" cy="2179638"/>
          </a:xfrm>
          <a:prstGeom prst="rect">
            <a:avLst/>
          </a:prstGeom>
          <a:blipFill rotWithShape="1">
            <a:blip r:embed="rId8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85038" y="1019810"/>
            <a:ext cx="2179638" cy="2179638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85038" y="3321685"/>
            <a:ext cx="2179638" cy="2179638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601200" y="1019810"/>
            <a:ext cx="2179638" cy="2179638"/>
          </a:xfrm>
          <a:prstGeom prst="rect">
            <a:avLst/>
          </a:prstGeom>
          <a:blipFill rotWithShape="1">
            <a:blip r:embed="rId1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601200" y="3321685"/>
            <a:ext cx="2179638" cy="2179638"/>
          </a:xfrm>
          <a:prstGeom prst="rect">
            <a:avLst/>
          </a:prstGeom>
          <a:blipFill rotWithShape="1">
            <a:blip r:embed="rId1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cs typeface="+mn-ea"/>
              <a:sym typeface="+mn-lt"/>
            </a:endParaRPr>
          </a:p>
        </p:txBody>
      </p:sp>
      <p:sp>
        <p:nvSpPr>
          <p:cNvPr id="126987" name="文本框 22"/>
          <p:cNvSpPr txBox="1"/>
          <p:nvPr/>
        </p:nvSpPr>
        <p:spPr>
          <a:xfrm flipH="1">
            <a:off x="897890" y="5858510"/>
            <a:ext cx="10350500" cy="64516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dirty="0">
                <a:solidFill>
                  <a:srgbClr val="404040"/>
                </a:solidFill>
                <a:cs typeface="+mn-ea"/>
                <a:sym typeface="+mn-lt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sp>
        <p:nvSpPr>
          <p:cNvPr id="88118" name="文本框 20"/>
          <p:cNvSpPr txBox="1"/>
          <p:nvPr/>
        </p:nvSpPr>
        <p:spPr>
          <a:xfrm flipH="1">
            <a:off x="381000" y="269240"/>
            <a:ext cx="3458845" cy="5835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/>
            <a:r>
              <a:rPr lang="zh-CN" altLang="en-US" sz="3200" b="1">
                <a:solidFill>
                  <a:srgbClr val="595959"/>
                </a:solidFill>
                <a:cs typeface="+mn-ea"/>
                <a:sym typeface="+mn-lt"/>
              </a:rPr>
              <a:t>单击键入标题</a:t>
            </a:r>
            <a:r>
              <a:rPr lang="zh-CN" altLang="en-US" sz="2400" b="1">
                <a:solidFill>
                  <a:srgbClr val="595959"/>
                </a:solidFill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6987" grpId="0" animBg="1"/>
      <p:bldP spid="881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C:\Users\samsung\Desktop\QQ图片20170917143233.pngQQ图片20170917143233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59410" y="3881120"/>
            <a:ext cx="11476355" cy="2594610"/>
          </a:xfrm>
          <a:prstGeom prst="rect">
            <a:avLst/>
          </a:prstGeom>
        </p:spPr>
      </p:pic>
      <p:pic>
        <p:nvPicPr>
          <p:cNvPr id="7" name="图片 6" descr="C:\Users\samsung\Desktop\QQ图片20170917143152.pngQQ图片2017091714315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57505" y="442595"/>
            <a:ext cx="11476355" cy="27806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2044660"/>
            <a:ext cx="12192000" cy="277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2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47950" y="2466975"/>
            <a:ext cx="8442960" cy="2214880"/>
          </a:xfrm>
          <a:prstGeom prst="rect">
            <a:avLst/>
          </a:prstGeom>
          <a:noFill/>
          <a:effectLst>
            <a:outerShdw blurRad="25400" dist="152400" dir="18900000" sx="72000" sy="72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13800" b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谢谢观看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3649333" y="2904907"/>
            <a:ext cx="2635885" cy="2209800"/>
            <a:chOff x="3399977" y="2908113"/>
            <a:chExt cx="2635885" cy="2209800"/>
          </a:xfrm>
        </p:grpSpPr>
        <p:sp>
          <p:nvSpPr>
            <p:cNvPr id="9" name="矩形 8"/>
            <p:cNvSpPr/>
            <p:nvPr/>
          </p:nvSpPr>
          <p:spPr>
            <a:xfrm>
              <a:off x="3399977" y="2908113"/>
              <a:ext cx="426880" cy="2209265"/>
            </a:xfrm>
            <a:prstGeom prst="rect">
              <a:avLst/>
            </a:prstGeom>
            <a:solidFill>
              <a:srgbClr val="775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" name="图片 1" descr="D:\2017 TM 兼职\mm自己の\02-mm-0905\图片\旅游-图片\eiffel-tower-1156146_960_720.jpgeiffel-tower-1156146_960_720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3826697" y="2908748"/>
              <a:ext cx="2209165" cy="2209165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544127" y="2360900"/>
            <a:ext cx="2787059" cy="2221200"/>
            <a:chOff x="915753" y="2272862"/>
            <a:chExt cx="2787059" cy="2221200"/>
          </a:xfrm>
        </p:grpSpPr>
        <p:pic>
          <p:nvPicPr>
            <p:cNvPr id="3" name="图片 2" descr="D:\2017 TM 兼职\mm自己の\02-mm-0905\图片\旅游-图片\bagan-1137015_960_720.jpgbagan-1137015_960_720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915753" y="2272862"/>
              <a:ext cx="2210435" cy="2219325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矩形 7"/>
            <p:cNvSpPr/>
            <p:nvPr/>
          </p:nvSpPr>
          <p:spPr>
            <a:xfrm>
              <a:off x="3124962" y="2272862"/>
              <a:ext cx="577850" cy="2221200"/>
            </a:xfrm>
            <a:prstGeom prst="rect">
              <a:avLst/>
            </a:prstGeom>
            <a:solidFill>
              <a:srgbClr val="0805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191153" y="2977113"/>
            <a:ext cx="2510156" cy="2064852"/>
            <a:chOff x="8613302" y="2688941"/>
            <a:chExt cx="2863364" cy="2064852"/>
          </a:xfrm>
        </p:grpSpPr>
        <p:pic>
          <p:nvPicPr>
            <p:cNvPr id="7" name="图片 6" descr="D:\2017 TM 兼职\mm自己の\02-mm-0905\图片\旅游-图片\lamp-677698_960_720.jpglamp-677698_960_720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9081958" y="2689576"/>
              <a:ext cx="2394708" cy="206375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8613302" y="2688941"/>
              <a:ext cx="468703" cy="1603659"/>
            </a:xfrm>
            <a:prstGeom prst="rect">
              <a:avLst/>
            </a:prstGeom>
            <a:solidFill>
              <a:srgbClr val="1014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615445" y="4292600"/>
              <a:ext cx="466965" cy="461193"/>
            </a:xfrm>
            <a:prstGeom prst="rect">
              <a:avLst/>
            </a:prstGeom>
            <a:solidFill>
              <a:srgbClr val="1014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507499" y="1969620"/>
            <a:ext cx="2463800" cy="2210339"/>
            <a:chOff x="6091716" y="2082260"/>
            <a:chExt cx="2463800" cy="2210339"/>
          </a:xfrm>
        </p:grpSpPr>
        <p:pic>
          <p:nvPicPr>
            <p:cNvPr id="12" name="图片 11" descr="D:\2017 TM 兼职\mm自己の\02-mm-0905\图片\旅游-图片\seagulls-815304_960_720.jpgseagulls-815304_960_720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6346351" y="2082260"/>
              <a:ext cx="2209165" cy="22098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6091716" y="2082260"/>
              <a:ext cx="269426" cy="2210339"/>
            </a:xfrm>
            <a:prstGeom prst="rect">
              <a:avLst/>
            </a:prstGeom>
            <a:solidFill>
              <a:srgbClr val="746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52714" y="5377718"/>
            <a:ext cx="1969634" cy="1131023"/>
            <a:chOff x="738860" y="5644390"/>
            <a:chExt cx="3296998" cy="1087511"/>
          </a:xfrm>
        </p:grpSpPr>
        <p:sp>
          <p:nvSpPr>
            <p:cNvPr id="15" name="文本框 14"/>
            <p:cNvSpPr txBox="1"/>
            <p:nvPr/>
          </p:nvSpPr>
          <p:spPr>
            <a:xfrm>
              <a:off x="738860" y="5644390"/>
              <a:ext cx="2271644" cy="50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DAY 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38862" y="6140399"/>
              <a:ext cx="3296996" cy="445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Lorem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ipsum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doloror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amet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con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869119" y="6731901"/>
              <a:ext cx="60733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3771907" y="5372100"/>
            <a:ext cx="2169886" cy="1131023"/>
            <a:chOff x="738860" y="5644390"/>
            <a:chExt cx="3632202" cy="1087511"/>
          </a:xfrm>
        </p:grpSpPr>
        <p:sp>
          <p:nvSpPr>
            <p:cNvPr id="30" name="文本框 29"/>
            <p:cNvSpPr txBox="1"/>
            <p:nvPr/>
          </p:nvSpPr>
          <p:spPr>
            <a:xfrm>
              <a:off x="738860" y="5644390"/>
              <a:ext cx="3178543" cy="62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DAY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38862" y="6140399"/>
              <a:ext cx="3632200" cy="585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Lorem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ipsum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doloror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amet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con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869119" y="6731901"/>
              <a:ext cx="60733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6283325" y="5372100"/>
            <a:ext cx="2169886" cy="1131023"/>
            <a:chOff x="738860" y="5644390"/>
            <a:chExt cx="3632202" cy="1087511"/>
          </a:xfrm>
        </p:grpSpPr>
        <p:sp>
          <p:nvSpPr>
            <p:cNvPr id="34" name="文本框 33"/>
            <p:cNvSpPr txBox="1"/>
            <p:nvPr/>
          </p:nvSpPr>
          <p:spPr>
            <a:xfrm>
              <a:off x="738860" y="5644390"/>
              <a:ext cx="2271643" cy="50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DAY 3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38862" y="6140399"/>
              <a:ext cx="3632200" cy="46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Lorem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ipsum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doloror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amet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con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869119" y="6731901"/>
              <a:ext cx="60733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9191152" y="5377719"/>
            <a:ext cx="2169886" cy="1131023"/>
            <a:chOff x="738860" y="5644390"/>
            <a:chExt cx="3632202" cy="1087511"/>
          </a:xfrm>
        </p:grpSpPr>
        <p:sp>
          <p:nvSpPr>
            <p:cNvPr id="38" name="文本框 37"/>
            <p:cNvSpPr txBox="1"/>
            <p:nvPr/>
          </p:nvSpPr>
          <p:spPr>
            <a:xfrm>
              <a:off x="738860" y="5644390"/>
              <a:ext cx="2271643" cy="50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DAY 4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38862" y="6140399"/>
              <a:ext cx="3632200" cy="46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Lorem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ipsum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doloror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amet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con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869119" y="6731901"/>
              <a:ext cx="60733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44"/>
          <p:cNvSpPr txBox="1"/>
          <p:nvPr/>
        </p:nvSpPr>
        <p:spPr>
          <a:xfrm>
            <a:off x="852714" y="451238"/>
            <a:ext cx="364308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目录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52714" y="1476235"/>
            <a:ext cx="364308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Lorem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ipsum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doloror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adipisicing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sed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do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eius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25855" y="1981144"/>
            <a:ext cx="1206955" cy="3098856"/>
          </a:xfrm>
          <a:prstGeom prst="rect">
            <a:avLst/>
          </a:prstGeom>
          <a:solidFill>
            <a:srgbClr val="121826">
              <a:alpha val="6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000" b="0" i="0" u="none" strike="noStrike" kern="0" cap="none" spc="600" normalizeH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 descr="D:\2017 TM 兼职\mm自己の\02-mm-0905\图片\旅游-图片\japan-218615_960_720.jpgjapan-218615_960_7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75680" y="1338580"/>
            <a:ext cx="5003800" cy="48717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9236" y="2776045"/>
            <a:ext cx="437818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D</a:t>
            </a:r>
            <a:r>
              <a:rPr lang="en-US" altLang="zh-CN" sz="4000" b="1" dirty="0">
                <a:solidFill>
                  <a:srgbClr val="121826"/>
                </a:solidFill>
                <a:cs typeface="+mn-ea"/>
                <a:sym typeface="+mn-lt"/>
              </a:rPr>
              <a:t>AY 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4716" y="3473099"/>
            <a:ext cx="314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r>
              <a:rPr lang="en-US" altLang="zh-CN" dirty="0">
                <a:solidFill>
                  <a:srgbClr val="121826"/>
                </a:solidFill>
                <a:cs typeface="+mn-ea"/>
                <a:sym typeface="+mn-lt"/>
              </a:rPr>
              <a:t>THE</a:t>
            </a:r>
            <a:r>
              <a:rPr lang="zh-CN" altLang="en-US" dirty="0">
                <a:solidFill>
                  <a:srgbClr val="121826"/>
                </a:solidFill>
                <a:cs typeface="+mn-ea"/>
                <a:sym typeface="+mn-lt"/>
              </a:rPr>
              <a:t>  </a:t>
            </a:r>
            <a:r>
              <a:rPr lang="en-US" altLang="zh-CN" dirty="0">
                <a:solidFill>
                  <a:srgbClr val="121826"/>
                </a:solidFill>
                <a:cs typeface="+mn-ea"/>
                <a:sym typeface="+mn-lt"/>
              </a:rPr>
              <a:t>TITLE</a:t>
            </a:r>
            <a:r>
              <a:rPr lang="zh-CN" altLang="en-US" dirty="0">
                <a:solidFill>
                  <a:srgbClr val="121826"/>
                </a:solidFill>
                <a:cs typeface="+mn-ea"/>
                <a:sym typeface="+mn-lt"/>
              </a:rPr>
              <a:t>  </a:t>
            </a:r>
            <a:r>
              <a:rPr lang="en-US" altLang="zh-CN" dirty="0">
                <a:solidFill>
                  <a:srgbClr val="121826"/>
                </a:solidFill>
                <a:cs typeface="+mn-ea"/>
                <a:sym typeface="+mn-lt"/>
              </a:rPr>
              <a:t>HERE</a:t>
            </a:r>
            <a:endParaRPr lang="zh-CN" altLang="en-US" dirty="0">
              <a:solidFill>
                <a:srgbClr val="121826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45507" y="5083307"/>
            <a:ext cx="326908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Lorem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ipsum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doloror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adipisicing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sed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do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eiusmod</a:t>
            </a: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595959"/>
                </a:solidFill>
                <a:cs typeface="+mn-ea"/>
                <a:sym typeface="+mn-lt"/>
              </a:rPr>
              <a:t>tempor</a:t>
            </a:r>
            <a:endParaRPr lang="en-US" altLang="zh-CN" sz="1400" dirty="0">
              <a:solidFill>
                <a:srgbClr val="595959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75785" y="824510"/>
            <a:ext cx="5925715" cy="5412123"/>
          </a:xfrm>
          <a:prstGeom prst="rect">
            <a:avLst/>
          </a:prstGeom>
          <a:noFill/>
          <a:ln w="57150">
            <a:solidFill>
              <a:srgbClr val="121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318C80">
                  <a:lumMod val="7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6" grpId="0"/>
      <p:bldP spid="7" grpId="0"/>
      <p:bldP spid="8" grpId="0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1"/>
          <p:cNvGraphicFramePr/>
          <p:nvPr/>
        </p:nvGraphicFramePr>
        <p:xfrm>
          <a:off x="486818" y="777615"/>
          <a:ext cx="2712639" cy="4066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/>
          <p:nvPr/>
        </p:nvSpPr>
        <p:spPr>
          <a:xfrm>
            <a:off x="3345126" y="777615"/>
            <a:ext cx="2915512" cy="26125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ms-MY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3463147" y="2753633"/>
            <a:ext cx="2294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Travel</a:t>
            </a:r>
            <a:endParaRPr kumimoji="0" lang="ms-MY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3235933" y="3515711"/>
            <a:ext cx="3011523" cy="1360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当踏上一趟列车或者飞机，当被上背包或拎起手袋，当穿过沿途的风光美景或蜂拥人潮。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我们一路放空，一路遐想，一路归真。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踏上旅途，就这样一直走，一直在路上。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不是逃避现实，只是温习真我。</a:t>
            </a:r>
            <a:endParaRPr kumimoji="0" lang="ms-MY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8" name="Diagram 5"/>
          <p:cNvGraphicFramePr/>
          <p:nvPr/>
        </p:nvGraphicFramePr>
        <p:xfrm>
          <a:off x="6384985" y="759105"/>
          <a:ext cx="5280587" cy="1650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6"/>
          <p:cNvGraphicFramePr/>
          <p:nvPr/>
        </p:nvGraphicFramePr>
        <p:xfrm>
          <a:off x="6384985" y="4215489"/>
          <a:ext cx="5280587" cy="1650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0" name="Rectangle 7"/>
          <p:cNvSpPr/>
          <p:nvPr/>
        </p:nvSpPr>
        <p:spPr>
          <a:xfrm>
            <a:off x="367952" y="4752964"/>
            <a:ext cx="60097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-30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Nature Beauty</a:t>
            </a:r>
            <a:endParaRPr kumimoji="0" lang="ms-MY" sz="7200" b="0" i="0" u="none" strike="noStrike" kern="1200" cap="none" spc="-30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11" name="Diagram 8"/>
          <p:cNvGraphicFramePr/>
          <p:nvPr/>
        </p:nvGraphicFramePr>
        <p:xfrm>
          <a:off x="6384985" y="2505808"/>
          <a:ext cx="1760195" cy="160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2" name="Diagram 9"/>
          <p:cNvGraphicFramePr/>
          <p:nvPr/>
        </p:nvGraphicFramePr>
        <p:xfrm>
          <a:off x="8145180" y="2505808"/>
          <a:ext cx="1760195" cy="160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3" name="Diagram 10"/>
          <p:cNvGraphicFramePr/>
          <p:nvPr/>
        </p:nvGraphicFramePr>
        <p:xfrm>
          <a:off x="9905377" y="2505808"/>
          <a:ext cx="1760195" cy="160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bldLvl="0" animBg="1"/>
      <p:bldP spid="6" grpId="0"/>
      <p:bldP spid="7" grpId="0"/>
      <p:bldGraphic spid="8" grpId="0">
        <p:bldAsOne/>
      </p:bldGraphic>
      <p:bldGraphic spid="9" grpId="0">
        <p:bldAsOne/>
      </p:bldGraphic>
      <p:bldP spid="10" grpId="0"/>
      <p:bldGraphic spid="11" grpId="0">
        <p:bldAsOne/>
      </p:bldGraphic>
      <p:bldGraphic spid="12" grpId="0">
        <p:bldAsOne/>
      </p:bldGraphic>
      <p:bldGraphic spid="1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5870793" y="1136585"/>
            <a:ext cx="5437870" cy="4783983"/>
            <a:chOff x="6058869" y="518503"/>
            <a:chExt cx="3873602" cy="3407814"/>
          </a:xfrm>
        </p:grpSpPr>
        <p:sp>
          <p:nvSpPr>
            <p:cNvPr id="5" name="MH_Picture_2"/>
            <p:cNvSpPr/>
            <p:nvPr>
              <p:custDataLst>
                <p:tags r:id="rId3"/>
              </p:custDataLst>
            </p:nvPr>
          </p:nvSpPr>
          <p:spPr>
            <a:xfrm>
              <a:off x="7282260" y="518503"/>
              <a:ext cx="2650211" cy="2987428"/>
            </a:xfrm>
            <a:prstGeom prst="rect">
              <a:avLst/>
            </a:prstGeom>
            <a:blipFill dpi="0" rotWithShape="1">
              <a:blip r:embed="rId7" cstate="screen"/>
              <a:srcRect/>
              <a:stretch>
                <a:fillRect/>
              </a:stretch>
            </a:blipFill>
            <a:ln w="508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defRPr/>
              </a:pPr>
              <a:endParaRPr lang="zh-CN" altLang="en-US" sz="760">
                <a:cs typeface="+mn-ea"/>
                <a:sym typeface="+mn-lt"/>
              </a:endParaRPr>
            </a:p>
          </p:txBody>
        </p:sp>
        <p:sp>
          <p:nvSpPr>
            <p:cNvPr id="6" name="MH_Picture_1"/>
            <p:cNvSpPr/>
            <p:nvPr>
              <p:custDataLst>
                <p:tags r:id="rId4"/>
              </p:custDataLst>
            </p:nvPr>
          </p:nvSpPr>
          <p:spPr>
            <a:xfrm>
              <a:off x="6058869" y="1742073"/>
              <a:ext cx="1499538" cy="2184244"/>
            </a:xfrm>
            <a:prstGeom prst="rect">
              <a:avLst/>
            </a:prstGeom>
            <a:blipFill dpi="0" rotWithShape="1">
              <a:blip r:embed="rId8" cstate="screen"/>
              <a:srcRect/>
              <a:stretch>
                <a:fillRect/>
              </a:stretch>
            </a:blipFill>
            <a:ln w="508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defRPr/>
              </a:pPr>
              <a:endParaRPr lang="zh-CN" altLang="en-US" sz="760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08189" y="1727370"/>
            <a:ext cx="4352625" cy="4193834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点击添加文本信息，具体字号大小、颜色可以调整，也可直接将内容复制在此。</a:t>
            </a:r>
          </a:p>
          <a:p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  <a:p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点击添加文本信息，具体字号大小、颜色可以调整，也可直接将内容复制在此。</a:t>
            </a:r>
          </a:p>
          <a:p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点击添加文本信息，具体字号大小、颜色可以调整，也可直接将内容复制在此。</a:t>
            </a:r>
          </a:p>
          <a:p>
            <a:endParaRPr lang="zh-CN" altLang="en-US" sz="1600" dirty="0">
              <a:solidFill>
                <a:schemeClr val="tx1"/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点击添加文本信息，具体字号大小、颜色可以调整，也可直接将内容复制在此。</a:t>
            </a:r>
          </a:p>
          <a:p>
            <a:endParaRPr lang="zh-CN" altLang="en-US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samsung\Desktop\bagan-1137015_960_720.jpgbagan-1137015_960_720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90245" y="559435"/>
            <a:ext cx="10894695" cy="45980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22329" y="5490598"/>
            <a:ext cx="2600913" cy="557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285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旅</a:t>
            </a:r>
            <a:r>
              <a:rPr lang="en-US" altLang="zh-CN" sz="2285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285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途</a:t>
            </a:r>
            <a:r>
              <a:rPr lang="en-US" altLang="zh-CN" sz="2285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285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心</a:t>
            </a:r>
            <a:r>
              <a:rPr lang="en-US" altLang="zh-CN" sz="2285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285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情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22328" y="6106304"/>
            <a:ext cx="2600913" cy="32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145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VACATION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38200" y="457200"/>
            <a:ext cx="4165349" cy="160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点击此处输入标题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38200" y="2082695"/>
            <a:ext cx="4165349" cy="381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</a:lvl2pPr>
            <a:lvl3pPr indent="0">
              <a:buNone/>
              <a:defRPr sz="1600"/>
            </a:lvl3pPr>
            <a:lvl4pPr indent="0">
              <a:buNone/>
              <a:defRPr sz="1400"/>
            </a:lvl4pPr>
            <a:lvl5pPr indent="0">
              <a:buNone/>
              <a:defRPr sz="1400"/>
            </a:lvl5pPr>
            <a:lvl6pPr indent="0">
              <a:buNone/>
              <a:defRPr sz="1400"/>
            </a:lvl6pPr>
            <a:lvl7pPr indent="0">
              <a:buNone/>
              <a:defRPr sz="1400"/>
            </a:lvl7pPr>
            <a:lvl8pPr indent="0">
              <a:buNone/>
              <a:defRPr sz="1400"/>
            </a:lvl8pPr>
            <a:lvl9pPr indent="0">
              <a:buNone/>
              <a:defRPr sz="1400"/>
            </a:lvl9pPr>
          </a:lstStyle>
          <a:p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点击添加文本信息，具体字号大小、颜色可以调整，也可直接将内容复制在此。</a:t>
            </a:r>
          </a:p>
          <a:p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  <a:p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点击添加文本信息，具体字号大小、颜色可以调整，也可直接将内容复制在此。</a:t>
            </a:r>
          </a:p>
          <a:p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  <a:p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点击添加文本信息，具体字号大小、颜色可以调整，也可直接将内容复制在此。</a:t>
            </a:r>
          </a:p>
          <a:p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  <a:p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点击添加文本信息，具体字号大小、颜色可以调整，也可直接将内容复制在此。</a:t>
            </a:r>
          </a:p>
          <a:p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  <a:p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点击添加文本信息，具体字号大小、颜色可以调整，也可直接将内容复制在此。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 cstate="screen"/>
          <a:srcRect l="11101" r="8835"/>
          <a:stretch>
            <a:fillRect/>
          </a:stretch>
        </p:blipFill>
        <p:spPr bwMode="auto">
          <a:xfrm>
            <a:off x="5184000" y="464400"/>
            <a:ext cx="6170400" cy="543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420803" y="519575"/>
            <a:ext cx="0" cy="5903134"/>
          </a:xfrm>
          <a:prstGeom prst="line">
            <a:avLst/>
          </a:prstGeom>
          <a:noFill/>
          <a:ln w="9525" cmpd="sng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9465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758624" y="489095"/>
            <a:ext cx="4381816" cy="291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906462" y="1525630"/>
            <a:ext cx="5194301" cy="346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7" name="Picture 1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758624" y="3503758"/>
            <a:ext cx="4381816" cy="291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906462" y="650518"/>
            <a:ext cx="5194301" cy="87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eaLnBrk="1" hangingPunct="1"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>
              <a:defRPr sz="3600">
                <a:solidFill>
                  <a:schemeClr val="bg1"/>
                </a:solidFill>
                <a:sym typeface="Arial" panose="020B0604020202020204" pitchFamily="34" charset="0"/>
              </a:defRPr>
            </a:lvl2pPr>
            <a:lvl3pPr algn="ctr">
              <a:defRPr sz="3600">
                <a:solidFill>
                  <a:schemeClr val="bg1"/>
                </a:solidFill>
                <a:sym typeface="Arial" panose="020B0604020202020204" pitchFamily="34" charset="0"/>
              </a:defRPr>
            </a:lvl3pPr>
            <a:lvl4pPr algn="ctr">
              <a:defRPr sz="3600">
                <a:solidFill>
                  <a:schemeClr val="bg1"/>
                </a:solidFill>
                <a:sym typeface="Arial" panose="020B0604020202020204" pitchFamily="34" charset="0"/>
              </a:defRPr>
            </a:lvl4pPr>
            <a:lvl5pPr algn="ctr">
              <a:defRPr sz="3600">
                <a:solidFill>
                  <a:schemeClr val="bg1"/>
                </a:solidFill>
                <a:sym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sym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sym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sym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sym typeface="Arial" panose="020B0604020202020204" pitchFamily="34" charset="0"/>
              </a:defRPr>
            </a:lvl9pPr>
          </a:lstStyle>
          <a:p>
            <a:r>
              <a:rPr lang="zh-CN" altLang="en-US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在此编辑标题</a:t>
            </a: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906145" y="5213350"/>
            <a:ext cx="4805680" cy="4193540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点击添加文本信息，具体字号大小、颜色可以调整，也可直接将内容复制在此。</a:t>
            </a:r>
          </a:p>
          <a:p>
            <a:r>
              <a:rPr lang="zh-CN" altLang="en-US" sz="1400" dirty="0">
                <a:solidFill>
                  <a:schemeClr val="tx1"/>
                </a:solidFill>
                <a:cs typeface="+mn-ea"/>
                <a:sym typeface="+mn-lt"/>
              </a:rPr>
              <a:t>点击添加文本信息，具体字号大小、颜色可以调整，也可直接将内容复制在此。</a:t>
            </a:r>
          </a:p>
          <a:p>
            <a:endParaRPr lang="zh-CN" altLang="en-US" sz="1400" dirty="0">
              <a:solidFill>
                <a:schemeClr val="tx1"/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</a:p>
          <a:p>
            <a:endParaRPr lang="zh-CN" altLang="en-US" sz="1600" dirty="0">
              <a:solidFill>
                <a:schemeClr val="tx1"/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9485_1*i*0"/>
  <p:tag name="KSO_WM_TEMPLATE_CATEGORY" val="diagram"/>
  <p:tag name="KSO_WM_TEMPLATE_INDEX" val="169485"/>
  <p:tag name="KSO_WM_UNIT_INDEX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9485"/>
  <p:tag name="KSO_WM_UNIT_TYPE" val="d"/>
  <p:tag name="KSO_WM_UNIT_INDEX" val="2"/>
  <p:tag name="KSO_WM_UNIT_CLEAR" val="0"/>
  <p:tag name="KSO_WM_UNIT_LAYERLEVEL" val="1"/>
  <p:tag name="KSO_WM_UNIT_VALUE" val="810*1216"/>
  <p:tag name="KSO_WM_UNIT_HIGHLIGHT" val="0"/>
  <p:tag name="KSO_WM_UNIT_COMPATIBLE" val="0"/>
  <p:tag name="KSO_WM_UNIT_ID" val="custom160008_20*d*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9485"/>
  <p:tag name="KSO_WM_UNIT_TYPE" val="d"/>
  <p:tag name="KSO_WM_UNIT_INDEX" val="1"/>
  <p:tag name="KSO_WM_UNIT_CLEAR" val="0"/>
  <p:tag name="KSO_WM_UNIT_LAYERLEVEL" val="1"/>
  <p:tag name="KSO_WM_UNIT_VALUE" val="960*1442"/>
  <p:tag name="KSO_WM_UNIT_HIGHLIGHT" val="0"/>
  <p:tag name="KSO_WM_UNIT_COMPATIBLE" val="0"/>
  <p:tag name="KSO_WM_UNIT_ID" val="custom160008_20*d*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9485"/>
  <p:tag name="KSO_WM_UNIT_TYPE" val="d"/>
  <p:tag name="KSO_WM_UNIT_INDEX" val="3"/>
  <p:tag name="KSO_WM_UNIT_CLEAR" val="0"/>
  <p:tag name="KSO_WM_UNIT_LAYERLEVEL" val="1"/>
  <p:tag name="KSO_WM_UNIT_VALUE" val="810*1216"/>
  <p:tag name="KSO_WM_UNIT_HIGHLIGHT" val="0"/>
  <p:tag name="KSO_WM_UNIT_COMPATIBLE" val="0"/>
  <p:tag name="KSO_WM_UNIT_ID" val="custom160008_20*d*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9485"/>
  <p:tag name="KSO_WM_UNIT_TYPE" val="a"/>
  <p:tag name="KSO_WM_UNIT_INDEX" val="1"/>
  <p:tag name="KSO_WM_UNIT_CLEAR" val="1"/>
  <p:tag name="KSO_WM_UNIT_LAYERLEVEL" val="1"/>
  <p:tag name="KSO_WM_UNIT_VALUE" val="11"/>
  <p:tag name="KSO_WM_UNIT_ISCONTENTSTITLE" val="0"/>
  <p:tag name="KSO_WM_UNIT_HIGHLIGHT" val="0"/>
  <p:tag name="KSO_WM_UNIT_COMPATIBLE" val="0"/>
  <p:tag name="KSO_WM_UNIT_ID" val="custom160008_20*a*1"/>
  <p:tag name="KSO_WM_UNIT_PRESET_TEXT" val="在此编辑标题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30"/>
  <p:tag name="KSO_WM_UNIT_TYPE" val="f"/>
  <p:tag name="KSO_WM_UNIT_INDEX" val="1"/>
  <p:tag name="KSO_WM_UNIT_ID" val="custom160530_13*f*1"/>
  <p:tag name="KSO_WM_UNIT_CLEAR" val="1"/>
  <p:tag name="KSO_WM_UNIT_LAYERLEVEL" val="1"/>
  <p:tag name="KSO_WM_UNIT_VALUE" val="170"/>
  <p:tag name="KSO_WM_UNIT_HIGHLIGHT" val="0"/>
  <p:tag name="KSO_WM_UNIT_COMPATIBLE" val="0"/>
  <p:tag name="KSO_WM_UNIT_PRESET_TEXT_INDEX" val="4"/>
  <p:tag name="KSO_WM_UNIT_PRESET_TEXT_LEN" val="1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051"/>
  <p:tag name="KSO_WM_SLIDE_ID" val="150995200"/>
  <p:tag name="KSO_WM_SLIDE_INDEX" val="1"/>
  <p:tag name="KSO_WM_SLIDE_ITEM_CNT" val="3"/>
  <p:tag name="KSO_WM_SLIDE_LAYOUT" val="a_f_d"/>
  <p:tag name="KSO_WM_SLIDE_LAYOUT_CNT" val="1_1_2"/>
  <p:tag name="KSO_WM_SLIDE_TYPE" val="text"/>
  <p:tag name="KSO_WM_BEAUTIFY_FLAG" val="#wm#"/>
  <p:tag name="KSO_WM_SLIDE_POSITION" val="3*0"/>
  <p:tag name="KSO_WM_SLIDE_SIZE" val="908*538"/>
  <p:tag name="KSO_WM_TAG_VERSION" val="1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0"/>
  <p:tag name="KSO_WM_TEMPLATE_CATEGORY" val="diagram"/>
  <p:tag name="KSO_WM_TEMPLATE_INDEX" val="16905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1"/>
  <p:tag name="KSO_WM_TEMPLATE_CATEGORY" val="diagram"/>
  <p:tag name="KSO_WM_TEMPLATE_INDEX" val="16905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051"/>
  <p:tag name="KSO_WM_UNIT_TYPE" val="d"/>
  <p:tag name="KSO_WM_UNIT_INDEX" val="1"/>
  <p:tag name="KSO_WM_UNIT_ID" val="256*d*1"/>
  <p:tag name="KSO_WM_UNIT_CLEAR" val="0"/>
  <p:tag name="KSO_WM_UNIT_LAYERLEVEL" val="1"/>
  <p:tag name="KSO_WM_UNIT_VALUE" val="1374*1476"/>
  <p:tag name="KSO_WM_UNIT_HIGHLIGHT" val="0"/>
  <p:tag name="KSO_WM_UNIT_COMPATIBLE" val="0"/>
  <p:tag name="KSO_WM_BEAUTIFY_FLAG" val="#wm#"/>
  <p:tag name="KSO_WM_TAG_VERSION" val="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30_13*i*2"/>
  <p:tag name="KSO_WM_TEMPLATE_CATEGORY" val="custom"/>
  <p:tag name="KSO_WM_TEMPLATE_INDEX" val="160530"/>
  <p:tag name="KSO_WM_UNIT_INDEX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3"/>
  <p:tag name="KSO_WM_TEMPLATE_CATEGORY" val="diagram"/>
  <p:tag name="KSO_WM_TEMPLATE_INDEX" val="16905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051"/>
  <p:tag name="KSO_WM_UNIT_TYPE" val="d"/>
  <p:tag name="KSO_WM_UNIT_INDEX" val="2"/>
  <p:tag name="KSO_WM_UNIT_ID" val="256*d*2"/>
  <p:tag name="KSO_WM_UNIT_CLEAR" val="0"/>
  <p:tag name="KSO_WM_UNIT_LAYERLEVEL" val="1"/>
  <p:tag name="KSO_WM_UNIT_VALUE" val="1183*1281"/>
  <p:tag name="KSO_WM_UNIT_HIGHLIGHT" val="0"/>
  <p:tag name="KSO_WM_UNIT_COMPATIBLE" val="0"/>
  <p:tag name="KSO_WM_BEAUTIFY_FLAG" val="#wm#"/>
  <p:tag name="KSO_WM_TAG_VERSION" val="1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051"/>
  <p:tag name="KSO_WM_SLIDE_ID" val="150995200"/>
  <p:tag name="KSO_WM_SLIDE_INDEX" val="1"/>
  <p:tag name="KSO_WM_SLIDE_ITEM_CNT" val="5"/>
  <p:tag name="KSO_WM_SLIDE_LAYOUT" val="a_f_d"/>
  <p:tag name="KSO_WM_SLIDE_LAYOUT_CNT" val="1_2_3"/>
  <p:tag name="KSO_WM_SLIDE_TYPE" val="text"/>
  <p:tag name="KSO_WM_BEAUTIFY_FLAG" val="#wm#"/>
  <p:tag name="KSO_WM_SLIDE_POSITION" val="1*107"/>
  <p:tag name="KSO_WM_SLIDE_SIZE" val="958*421"/>
  <p:tag name="KSO_WM_TAG_VERSION" val="1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209"/>
  <p:tag name="KSO_WM_UNIT_TYPE" val="d"/>
  <p:tag name="KSO_WM_UNIT_INDEX" val="1"/>
  <p:tag name="KSO_WM_UNIT_ID" val="150995200*d*1"/>
  <p:tag name="KSO_WM_UNIT_CLEAR" val="0"/>
  <p:tag name="KSO_WM_UNIT_LAYERLEVEL" val="1"/>
  <p:tag name="KSO_WM_UNIT_VALUE" val="989*1256"/>
  <p:tag name="KSO_WM_UNIT_HIGHLIGHT" val="0"/>
  <p:tag name="KSO_WM_UNIT_COMPATIBLE" val="0"/>
  <p:tag name="KSO_WM_BEAUTIFY_FLAG" val="#wm#"/>
  <p:tag name="KSO_WM_TAG_VERSION" val="1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209"/>
  <p:tag name="KSO_WM_UNIT_TYPE" val="d"/>
  <p:tag name="KSO_WM_UNIT_INDEX" val="2"/>
  <p:tag name="KSO_WM_UNIT_ID" val="150995200*d*2"/>
  <p:tag name="KSO_WM_UNIT_CLEAR" val="0"/>
  <p:tag name="KSO_WM_UNIT_LAYERLEVEL" val="1"/>
  <p:tag name="KSO_WM_UNIT_VALUE" val="708*1027"/>
  <p:tag name="KSO_WM_UNIT_HIGHLIGHT" val="0"/>
  <p:tag name="KSO_WM_UNIT_COMPATIBLE" val="0"/>
  <p:tag name="KSO_WM_BEAUTIFY_FLAG" val="#wm#"/>
  <p:tag name="KSO_WM_TAG_VERSION" val="1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209"/>
  <p:tag name="KSO_WM_UNIT_TYPE" val="d"/>
  <p:tag name="KSO_WM_UNIT_INDEX" val="3"/>
  <p:tag name="KSO_WM_UNIT_ID" val="150995200*d*3"/>
  <p:tag name="KSO_WM_UNIT_CLEAR" val="0"/>
  <p:tag name="KSO_WM_UNIT_LAYERLEVEL" val="1"/>
  <p:tag name="KSO_WM_UNIT_VALUE" val="708*1027"/>
  <p:tag name="KSO_WM_UNIT_HIGHLIGHT" val="0"/>
  <p:tag name="KSO_WM_UNIT_COMPATIBLE" val="0"/>
  <p:tag name="KSO_WM_BEAUTIFY_FLAG" val="#wm#"/>
  <p:tag name="KSO_WM_TAG_VERSION" val="1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209"/>
  <p:tag name="KSO_WM_UNIT_TYPE" val="f"/>
  <p:tag name="KSO_WM_UNIT_INDEX" val="1"/>
  <p:tag name="KSO_WM_UNIT_ID" val="150995200*f*1"/>
  <p:tag name="KSO_WM_UNIT_CLEAR" val="1"/>
  <p:tag name="KSO_WM_UNIT_LAYERLEVEL" val="1"/>
  <p:tag name="KSO_WM_UNIT_VALUE" val="64"/>
  <p:tag name="KSO_WM_UNIT_HIGHLIGHT" val="0"/>
  <p:tag name="KSO_WM_UNIT_COMPATIBLE" val="0"/>
  <p:tag name="KSO_WM_BEAUTIFY_FLAG" val="#wm#"/>
  <p:tag name="KSO_WM_UNIT_PRESET_TEXT_INDEX" val="3"/>
  <p:tag name="KSO_WM_UNIT_PRESET_TEXT_LEN" val="55"/>
  <p:tag name="KSO_WM_TAG_VERSION" val="1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209"/>
  <p:tag name="KSO_WM_UNIT_TYPE" val="f"/>
  <p:tag name="KSO_WM_UNIT_INDEX" val="2"/>
  <p:tag name="KSO_WM_UNIT_ID" val="150995200*f*2"/>
  <p:tag name="KSO_WM_UNIT_CLEAR" val="1"/>
  <p:tag name="KSO_WM_UNIT_LAYERLEVEL" val="1"/>
  <p:tag name="KSO_WM_UNIT_VALUE" val="161"/>
  <p:tag name="KSO_WM_UNIT_HIGHLIGHT" val="0"/>
  <p:tag name="KSO_WM_UNIT_COMPATIBLE" val="0"/>
  <p:tag name="KSO_WM_BEAUTIFY_FLAG" val="#wm#"/>
  <p:tag name="KSO_WM_UNIT_PRESET_TEXT_INDEX" val="3"/>
  <p:tag name="KSO_WM_UNIT_PRESET_TEXT_LEN" val="174"/>
  <p:tag name="KSO_WM_TAG_VERSION" val="1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7"/>
  <p:tag name="KSO_WM_TEMPLATE_CATEGORY" val="diagram"/>
  <p:tag name="KSO_WM_TEMPLATE_INDEX" val="16920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169351_1"/>
  <p:tag name="KSO_WM_SLIDE_INDEX" val="1"/>
  <p:tag name="KSO_WM_SLIDE_LAYOUT" val="a_d"/>
  <p:tag name="KSO_WM_SLIDE_LAYOUT_CNT" val="1_2"/>
  <p:tag name="KSO_WM_SLIDE_TYPE" val="text"/>
  <p:tag name="KSO_WM_BEAUTIFY_FLAG" val="#wm#"/>
  <p:tag name="KSO_WM_SLIDE_POSITION" val="142*179"/>
  <p:tag name="KSO_WM_SLIDE_SIZE" val="676*345"/>
  <p:tag name="KSO_WM_SLIDE_ITEM_CNT" val="2"/>
  <p:tag name="KSO_WM_TEMPLATE_CATEGORY" val="diagram"/>
  <p:tag name="KSO_WM_TEMPLATE_INDEX" val="169351"/>
  <p:tag name="KSO_WM_TAG_VERSION" val="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30"/>
  <p:tag name="KSO_WM_UNIT_TYPE" val="f"/>
  <p:tag name="KSO_WM_UNIT_INDEX" val="1"/>
  <p:tag name="KSO_WM_UNIT_ID" val="custom160530_13*f*1"/>
  <p:tag name="KSO_WM_UNIT_CLEAR" val="1"/>
  <p:tag name="KSO_WM_UNIT_LAYERLEVEL" val="1"/>
  <p:tag name="KSO_WM_UNIT_VALUE" val="170"/>
  <p:tag name="KSO_WM_UNIT_HIGHLIGHT" val="0"/>
  <p:tag name="KSO_WM_UNIT_COMPATIBLE" val="0"/>
  <p:tag name="KSO_WM_UNIT_PRESET_TEXT_INDEX" val="4"/>
  <p:tag name="KSO_WM_UNIT_PRESET_TEXT_LEN" val="11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9351_1*i*0"/>
  <p:tag name="KSO_WM_TEMPLATE_CATEGORY" val="diagram"/>
  <p:tag name="KSO_WM_TEMPLATE_INDEX" val="169351"/>
  <p:tag name="KSO_WM_UNIT_INDEX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9351_1*i*1"/>
  <p:tag name="KSO_WM_TEMPLATE_CATEGORY" val="diagram"/>
  <p:tag name="KSO_WM_TEMPLATE_INDEX" val="169351"/>
  <p:tag name="KSO_WM_UNIT_INDEX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9351_1*i*2"/>
  <p:tag name="KSO_WM_TEMPLATE_CATEGORY" val="diagram"/>
  <p:tag name="KSO_WM_TEMPLATE_INDEX" val="169351"/>
  <p:tag name="KSO_WM_UNIT_INDEX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9351"/>
  <p:tag name="KSO_WM_UNIT_ID" val="diagram169351_1*a*1"/>
  <p:tag name="KSO_WM_UNIT_TYPE" val="a"/>
  <p:tag name="KSO_WM_UNIT_INDEX" val="1"/>
  <p:tag name="KSO_WM_UNIT_CLEAR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PRESET_TEXT" val="在此编辑标题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9351"/>
  <p:tag name="KSO_WM_UNIT_ID" val="diagram169351_1*d*2"/>
  <p:tag name="KSO_WM_UNIT_TYPE" val="d"/>
  <p:tag name="KSO_WM_UNIT_INDEX" val="2"/>
  <p:tag name="KSO_WM_UNIT_CLEAR" val="0"/>
  <p:tag name="KSO_WM_UNIT_LAYERLEVEL" val="1"/>
  <p:tag name="KSO_WM_UNIT_VALUE" val="1216*1115"/>
  <p:tag name="KSO_WM_UNIT_HIGHLIGHT" val="0"/>
  <p:tag name="KSO_WM_UNIT_COMPATIBLE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9351"/>
  <p:tag name="KSO_WM_UNIT_ID" val="diagram169351_1*d*1"/>
  <p:tag name="KSO_WM_UNIT_TYPE" val="d"/>
  <p:tag name="KSO_WM_UNIT_INDEX" val="1"/>
  <p:tag name="KSO_WM_UNIT_CLEAR" val="0"/>
  <p:tag name="KSO_WM_UNIT_LAYERLEVEL" val="1"/>
  <p:tag name="KSO_WM_UNIT_VALUE" val="1216*1148"/>
  <p:tag name="KSO_WM_UNIT_HIGHLIGHT" val="0"/>
  <p:tag name="KSO_WM_UNIT_COMPATIBLE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72"/>
  <p:tag name="KSO_WM_TAG_VERSION" val="1.0"/>
  <p:tag name="KSO_WM_SLIDE_ID" val="diagram169372_1"/>
  <p:tag name="KSO_WM_SLIDE_INDEX" val="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7"/>
  <p:tag name="KSO_WM_SLIDE_SIZE" val="828*42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9372"/>
  <p:tag name="KSO_WM_UNIT_TYPE" val="d"/>
  <p:tag name="KSO_WM_UNIT_INDEX" val="1"/>
  <p:tag name="KSO_WM_UNIT_ID" val="diagram169372_1*d*1"/>
  <p:tag name="KSO_WM_UNIT_CLEAR" val="0"/>
  <p:tag name="KSO_WM_UNIT_LAYERLEVEL" val="1"/>
  <p:tag name="KSO_WM_UNIT_VALUE" val="1507*1713"/>
  <p:tag name="KSO_WM_UNIT_HIGHLIGHT" val="0"/>
  <p:tag name="KSO_WM_UNIT_COMPATIBLE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16937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055"/>
  <p:tag name="KSO_WM_SLIDE_ID" val="150995200"/>
  <p:tag name="KSO_WM_SLIDE_INDEX" val="1"/>
  <p:tag name="KSO_WM_SLIDE_ITEM_CNT" val="3"/>
  <p:tag name="KSO_WM_SLIDE_LAYOUT" val="a_f_d"/>
  <p:tag name="KSO_WM_SLIDE_LAYOUT_CNT" val="1_2_1"/>
  <p:tag name="KSO_WM_SLIDE_TYPE" val="text"/>
  <p:tag name="KSO_WM_BEAUTIFY_FLAG" val="#wm#"/>
  <p:tag name="KSO_WM_SLIDE_POSITION" val="0*0"/>
  <p:tag name="KSO_WM_SLIDE_SIZE" val="913*506"/>
  <p:tag name="KSO_WM_TAG_VERSION" val="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30"/>
  <p:tag name="MH" val="20151022181704"/>
  <p:tag name="MH_LIBRARY" val="GRAPHIC"/>
  <p:tag name="MH_TYPE" val="Picture"/>
  <p:tag name="MH_ORDER" val="2"/>
  <p:tag name="KSO_WM_UNIT_TYPE" val="d"/>
  <p:tag name="KSO_WM_UNIT_INDEX" val="1"/>
  <p:tag name="KSO_WM_UNIT_ID" val="custom160530_13*d*1"/>
  <p:tag name="KSO_WM_UNIT_CLEAR" val="0"/>
  <p:tag name="KSO_WM_UNIT_LAYERLEVEL" val="1"/>
  <p:tag name="KSO_WM_UNIT_VALUE" val="1164*1033"/>
  <p:tag name="KSO_WM_UNIT_HIGHLIGHT" val="0"/>
  <p:tag name="KSO_WM_UNIT_COMPATIBLE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0"/>
  <p:tag name="KSO_WM_TEMPLATE_CATEGORY" val="diagram"/>
  <p:tag name="KSO_WM_TEMPLATE_INDEX" val="16905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1"/>
  <p:tag name="KSO_WM_TEMPLATE_CATEGORY" val="diagram"/>
  <p:tag name="KSO_WM_TEMPLATE_INDEX" val="16905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055"/>
  <p:tag name="KSO_WM_UNIT_TYPE" val="d"/>
  <p:tag name="KSO_WM_UNIT_INDEX" val="1"/>
  <p:tag name="KSO_WM_UNIT_ID" val="256*d*1"/>
  <p:tag name="KSO_WM_UNIT_CLEAR" val="0"/>
  <p:tag name="KSO_WM_UNIT_LAYERLEVEL" val="1"/>
  <p:tag name="KSO_WM_UNIT_VALUE" val="1784*1726"/>
  <p:tag name="KSO_WM_UNIT_HIGHLIGHT" val="0"/>
  <p:tag name="KSO_WM_UNIT_COMPATIBLE" val="0"/>
  <p:tag name="KSO_WM_BEAUTIFY_FLAG" val="#wm#"/>
  <p:tag name="KSO_WM_TAG_VERSION" val="1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6"/>
  <p:tag name="KSO_WM_TEMPLATE_CATEGORY" val="diagram"/>
  <p:tag name="KSO_WM_TEMPLATE_INDEX" val="16905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16905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35"/>
  <p:tag name="KSO_WM_SLIDE_ID" val="150995200"/>
  <p:tag name="KSO_WM_SLIDE_INDEX" val="1"/>
  <p:tag name="KSO_WM_SLIDE_ITEM_CNT" val="6"/>
  <p:tag name="KSO_WM_SLIDE_LAYOUT" val="a_f_d"/>
  <p:tag name="KSO_WM_SLIDE_LAYOUT_CNT" val="1_1_5"/>
  <p:tag name="KSO_WM_SLIDE_TYPE" val="text"/>
  <p:tag name="KSO_WM_BEAUTIFY_FLAG" val="#wm#"/>
  <p:tag name="KSO_WM_SLIDE_POSITION" val="61*16"/>
  <p:tag name="KSO_WM_SLIDE_SIZE" val="835*506"/>
  <p:tag name="KSO_WM_TAG_VERSION" val="1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0"/>
  <p:tag name="KSO_WM_TEMPLATE_CATEGORY" val="diagram"/>
  <p:tag name="KSO_WM_TEMPLATE_INDEX" val="16933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35"/>
  <p:tag name="KSO_WM_UNIT_TYPE" val="d"/>
  <p:tag name="KSO_WM_UNIT_INDEX" val="3"/>
  <p:tag name="KSO_WM_UNIT_ID" val="256*d*3"/>
  <p:tag name="KSO_WM_UNIT_CLEAR" val="0"/>
  <p:tag name="KSO_WM_UNIT_LAYERLEVEL" val="1"/>
  <p:tag name="KSO_WM_UNIT_VALUE" val="789*1030"/>
  <p:tag name="KSO_WM_UNIT_HIGHLIGHT" val="0"/>
  <p:tag name="KSO_WM_UNIT_COMPATIBLE" val="0"/>
  <p:tag name="KSO_WM_BEAUTIFY_FLAG" val="#wm#"/>
  <p:tag name="KSO_WM_TAG_VERSION" val="1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2"/>
  <p:tag name="KSO_WM_TEMPLATE_CATEGORY" val="diagram"/>
  <p:tag name="KSO_WM_TEMPLATE_INDEX" val="16933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35"/>
  <p:tag name="KSO_WM_UNIT_TYPE" val="d"/>
  <p:tag name="KSO_WM_UNIT_INDEX" val="4"/>
  <p:tag name="KSO_WM_UNIT_ID" val="256*d*4"/>
  <p:tag name="KSO_WM_UNIT_CLEAR" val="0"/>
  <p:tag name="KSO_WM_UNIT_LAYERLEVEL" val="1"/>
  <p:tag name="KSO_WM_UNIT_VALUE" val="615*802"/>
  <p:tag name="KSO_WM_UNIT_HIGHLIGHT" val="0"/>
  <p:tag name="KSO_WM_UNIT_COMPATIBLE" val="0"/>
  <p:tag name="KSO_WM_BEAUTIFY_FLAG" val="#wm#"/>
  <p:tag name="KSO_WM_TAG_VERSION" val="1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30"/>
  <p:tag name="MH" val="20151022181704"/>
  <p:tag name="MH_LIBRARY" val="GRAPHIC"/>
  <p:tag name="MH_TYPE" val="Picture"/>
  <p:tag name="MH_ORDER" val="1"/>
  <p:tag name="KSO_WM_UNIT_TYPE" val="d"/>
  <p:tag name="KSO_WM_UNIT_INDEX" val="2"/>
  <p:tag name="KSO_WM_UNIT_ID" val="custom160530_13*d*2"/>
  <p:tag name="KSO_WM_UNIT_CLEAR" val="0"/>
  <p:tag name="KSO_WM_UNIT_LAYERLEVEL" val="1"/>
  <p:tag name="KSO_WM_UNIT_VALUE" val="851*584"/>
  <p:tag name="KSO_WM_UNIT_HIGHLIGHT" val="0"/>
  <p:tag name="KSO_WM_UNIT_COMPATIBLE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4"/>
  <p:tag name="KSO_WM_TEMPLATE_CATEGORY" val="diagram"/>
  <p:tag name="KSO_WM_TEMPLATE_INDEX" val="16933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35"/>
  <p:tag name="KSO_WM_UNIT_TYPE" val="d"/>
  <p:tag name="KSO_WM_UNIT_INDEX" val="5"/>
  <p:tag name="KSO_WM_UNIT_ID" val="256*d*5"/>
  <p:tag name="KSO_WM_UNIT_CLEAR" val="0"/>
  <p:tag name="KSO_WM_UNIT_LAYERLEVEL" val="1"/>
  <p:tag name="KSO_WM_UNIT_VALUE" val="615*802"/>
  <p:tag name="KSO_WM_UNIT_HIGHLIGHT" val="0"/>
  <p:tag name="KSO_WM_UNIT_COMPATIBLE" val="0"/>
  <p:tag name="KSO_WM_BEAUTIFY_FLAG" val="#wm#"/>
  <p:tag name="KSO_WM_TAG_VERSION" val="1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6"/>
  <p:tag name="KSO_WM_TEMPLATE_CATEGORY" val="diagram"/>
  <p:tag name="KSO_WM_TEMPLATE_INDEX" val="16933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35"/>
  <p:tag name="KSO_WM_UNIT_TYPE" val="d"/>
  <p:tag name="KSO_WM_UNIT_INDEX" val="1"/>
  <p:tag name="KSO_WM_UNIT_ID" val="256*d*1"/>
  <p:tag name="KSO_WM_UNIT_CLEAR" val="0"/>
  <p:tag name="KSO_WM_UNIT_LAYERLEVEL" val="1"/>
  <p:tag name="KSO_WM_UNIT_VALUE" val="683*892"/>
  <p:tag name="KSO_WM_UNIT_HIGHLIGHT" val="0"/>
  <p:tag name="KSO_WM_UNIT_COMPATIBLE" val="0"/>
  <p:tag name="KSO_WM_BEAUTIFY_FLAG" val="#wm#"/>
  <p:tag name="KSO_WM_TAG_VERSION" val="1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8"/>
  <p:tag name="KSO_WM_TEMPLATE_CATEGORY" val="diagram"/>
  <p:tag name="KSO_WM_TEMPLATE_INDEX" val="16933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35"/>
  <p:tag name="KSO_WM_UNIT_TYPE" val="d"/>
  <p:tag name="KSO_WM_UNIT_INDEX" val="2"/>
  <p:tag name="KSO_WM_UNIT_ID" val="256*d*2"/>
  <p:tag name="KSO_WM_UNIT_CLEAR" val="0"/>
  <p:tag name="KSO_WM_UNIT_LAYERLEVEL" val="1"/>
  <p:tag name="KSO_WM_UNIT_VALUE" val="410*535"/>
  <p:tag name="KSO_WM_UNIT_HIGHLIGHT" val="0"/>
  <p:tag name="KSO_WM_UNIT_COMPATIBLE" val="0"/>
  <p:tag name="KSO_WM_BEAUTIFY_FLAG" val="#wm#"/>
  <p:tag name="KSO_WM_TAG_VERSION" val="1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35"/>
  <p:tag name="KSO_WM_UNIT_TYPE" val="a"/>
  <p:tag name="KSO_WM_UNIT_INDEX" val="1"/>
  <p:tag name="KSO_WM_UNIT_ID" val="256*a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24"/>
  <p:tag name="KSO_WM_BEAUTIFY_FLAG" val="#wm#"/>
  <p:tag name="KSO_WM_TAG_VERSION" val="1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35"/>
  <p:tag name="KSO_WM_UNIT_TYPE" val="f"/>
  <p:tag name="KSO_WM_UNIT_INDEX" val="1"/>
  <p:tag name="KSO_WM_UNIT_ID" val="256*f*1"/>
  <p:tag name="KSO_WM_UNIT_CLEAR" val="1"/>
  <p:tag name="KSO_WM_UNIT_LAYERLEVEL" val="1"/>
  <p:tag name="KSO_WM_UNIT_VALUE" val="75"/>
  <p:tag name="KSO_WM_UNIT_HIGHLIGHT" val="0"/>
  <p:tag name="KSO_WM_UNIT_COMPATIBLE" val="0"/>
  <p:tag name="KSO_WM_UNIT_PRESET_TEXT_INDEX" val="3"/>
  <p:tag name="KSO_WM_UNIT_PRESET_TEXT_LEN" val="122"/>
  <p:tag name="KSO_WM_BEAUTIFY_FLAG" val="#wm#"/>
  <p:tag name="KSO_WM_TAG_VERSION" val="1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12"/>
  <p:tag name="KSO_WM_TEMPLATE_CATEGORY" val="diagram"/>
  <p:tag name="KSO_WM_TEMPLATE_INDEX" val="1693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9372"/>
  <p:tag name="KSO_WM_UNIT_TYPE" val="a"/>
  <p:tag name="KSO_WM_UNIT_INDEX" val="1"/>
  <p:tag name="KSO_WM_UNIT_ID" val="diagram169372_1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9372"/>
  <p:tag name="KSO_WM_UNIT_TYPE" val="f"/>
  <p:tag name="KSO_WM_UNIT_INDEX" val="1"/>
  <p:tag name="KSO_WM_UNIT_ID" val="diagram169372_1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6"/>
  <p:tag name="KSO_WM_UNIT_PRESET_TEXT_LEN" val="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9372"/>
  <p:tag name="KSO_WM_UNIT_TYPE" val="d"/>
  <p:tag name="KSO_WM_UNIT_INDEX" val="1"/>
  <p:tag name="KSO_WM_UNIT_ID" val="diagram169372_1*d*1"/>
  <p:tag name="KSO_WM_UNIT_CLEAR" val="0"/>
  <p:tag name="KSO_WM_UNIT_LAYERLEVEL" val="1"/>
  <p:tag name="KSO_WM_UNIT_VALUE" val="1507*1713"/>
  <p:tag name="KSO_WM_UNIT_HIGHLIGHT" val="0"/>
  <p:tag name="KSO_WM_UNIT_COMPATIBL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169485_1"/>
  <p:tag name="KSO_WM_SLIDE_INDEX" val="1"/>
  <p:tag name="KSO_WM_SLIDE_LAYOUT" val="a_f_d"/>
  <p:tag name="KSO_WM_SLIDE_LAYOUT_CNT" val="1_1_3"/>
  <p:tag name="KSO_WM_SLIDE_TYPE" val="text"/>
  <p:tag name="KSO_WM_BEAUTIFY_FLAG" val="#wm#"/>
  <p:tag name="KSO_WM_SLIDE_POSITION" val="71*39"/>
  <p:tag name="KSO_WM_SLIDE_SIZE" val="806*467"/>
  <p:tag name="KSO_WM_SLIDE_ITEM_CNT" val="4"/>
  <p:tag name="KSO_WM_TEMPLATE_CATEGORY" val="diagram"/>
  <p:tag name="KSO_WM_TEMPLATE_INDEX" val="169485"/>
  <p:tag name="KSO_WM_TAG_VERSION" val="1.0"/>
</p:tagLst>
</file>

<file path=ppt/theme/theme1.xml><?xml version="1.0" encoding="utf-8"?>
<a:theme xmlns:a="http://schemas.openxmlformats.org/drawingml/2006/main" name=" www.2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mqiiaw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1264</Words>
  <Application>Microsoft Office PowerPoint</Application>
  <PresentationFormat>宽屏</PresentationFormat>
  <Paragraphs>152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等线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2022-03-21T05:49:19Z</dcterms:created>
  <dcterms:modified xsi:type="dcterms:W3CDTF">2023-01-10T09:43:34Z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3BB4103BAFBB4B56B3979E811E5F4570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