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8" r:id="rId3"/>
    <p:sldId id="334" r:id="rId4"/>
    <p:sldId id="299" r:id="rId5"/>
    <p:sldId id="337" r:id="rId6"/>
    <p:sldId id="335" r:id="rId7"/>
    <p:sldId id="315" r:id="rId8"/>
    <p:sldId id="343" r:id="rId9"/>
    <p:sldId id="332" r:id="rId10"/>
    <p:sldId id="301" r:id="rId11"/>
    <p:sldId id="320" r:id="rId12"/>
    <p:sldId id="338" r:id="rId13"/>
    <p:sldId id="339" r:id="rId14"/>
    <p:sldId id="342" r:id="rId15"/>
    <p:sldId id="340" r:id="rId16"/>
    <p:sldId id="341" r:id="rId17"/>
    <p:sldId id="271" r:id="rId18"/>
    <p:sldId id="272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258" autoAdjust="0"/>
  </p:normalViewPr>
  <p:slideViewPr>
    <p:cSldViewPr>
      <p:cViewPr varScale="1">
        <p:scale>
          <a:sx n="153" d="100"/>
          <a:sy n="153" d="100"/>
        </p:scale>
        <p:origin x="-600" y="-96"/>
      </p:cViewPr>
      <p:guideLst>
        <p:guide orient="horz" pos="1620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88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267B8-AAEE-45AD-A132-6A4DF4ED64C1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FCAE2-E162-4813-98DE-49FA1D196F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BCC7E-FA7E-44C1-A34F-0B0A1C8A134D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77753-D6AA-43BB-A75B-B2ED8C3173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57161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731992"/>
            <a:ext cx="9144000" cy="41150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41176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9512" y="92980"/>
            <a:ext cx="182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的分与合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emf"/><Relationship Id="rId7" Type="http://schemas.openxmlformats.org/officeDocument/2006/relationships/slide" Target="slide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500048"/>
            <a:ext cx="48672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数学  一</a:t>
                </a:r>
                <a:r>
                  <a:rPr kumimoji="1" lang="zh-CN" altLang="en-US" sz="1200">
                    <a:latin typeface="黑体" panose="02010609060101010101" pitchFamily="49" charset="-122"/>
                    <a:ea typeface="黑体" panose="02010609060101010101" pitchFamily="49" charset="-122"/>
                  </a:rPr>
                  <a:t>年级  上册</a:t>
                </a:r>
                <a:endParaRPr kumimoji="1"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448400"/>
            <a:ext cx="9144000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</a:t>
            </a:r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7</a:t>
            </a:r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的分与合</a:t>
            </a: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3" cstate="email"/>
          <a:srcRect l="35500" r="32250" b="80044"/>
          <a:stretch>
            <a:fillRect/>
          </a:stretch>
        </p:blipFill>
        <p:spPr bwMode="auto">
          <a:xfrm flipH="1">
            <a:off x="1613658" y="4457280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4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</a:p>
        </p:txBody>
      </p:sp>
      <p:sp>
        <p:nvSpPr>
          <p:cNvPr id="17" name="圆角矩形 16">
            <a:hlinkClick r:id="rId5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6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7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992940" y="500048"/>
            <a:ext cx="1523494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分与合</a:t>
            </a: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3" cstate="email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矩形 22"/>
          <p:cNvSpPr/>
          <p:nvPr/>
        </p:nvSpPr>
        <p:spPr>
          <a:xfrm>
            <a:off x="3074248" y="435825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1538" y="1000116"/>
            <a:ext cx="3435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哪两个数合起来是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6" y="1905002"/>
            <a:ext cx="1038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3" y="1905000"/>
            <a:ext cx="1133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1877" y="1905002"/>
            <a:ext cx="10858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9652" y="1905000"/>
            <a:ext cx="11239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2668" y="1905002"/>
            <a:ext cx="10953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52" y="1905000"/>
            <a:ext cx="1143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0348 0.284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16857 0.272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14115 0.269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32743 0.27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0" y="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16546 0.283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12552 0.270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863020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1542" y="79158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7" name="组合 6"/>
          <p:cNvGrpSpPr/>
          <p:nvPr/>
        </p:nvGrpSpPr>
        <p:grpSpPr bwMode="auto">
          <a:xfrm>
            <a:off x="785786" y="1357306"/>
            <a:ext cx="3429000" cy="1500188"/>
            <a:chOff x="1500166" y="1071552"/>
            <a:chExt cx="3429024" cy="150019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00166" y="1071552"/>
              <a:ext cx="3429024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4"/>
            <p:cNvSpPr txBox="1">
              <a:spLocks noChangeArrowheads="1"/>
            </p:cNvSpPr>
            <p:nvPr/>
          </p:nvSpPr>
          <p:spPr bwMode="auto">
            <a:xfrm>
              <a:off x="3143241" y="1928808"/>
              <a:ext cx="500067" cy="5232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</a:t>
              </a:r>
              <a:endParaRPr lang="zh-CN" altLang="zh-CN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098" y="3428992"/>
            <a:ext cx="3429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组合 17"/>
          <p:cNvGrpSpPr/>
          <p:nvPr/>
        </p:nvGrpSpPr>
        <p:grpSpPr bwMode="auto">
          <a:xfrm>
            <a:off x="1571626" y="2643190"/>
            <a:ext cx="1781175" cy="523220"/>
            <a:chOff x="5719850" y="2285991"/>
            <a:chExt cx="1780453" cy="523227"/>
          </a:xfrm>
        </p:grpSpPr>
        <p:sp>
          <p:nvSpPr>
            <p:cNvPr id="22" name="云形标注 21"/>
            <p:cNvSpPr/>
            <p:nvPr/>
          </p:nvSpPr>
          <p:spPr>
            <a:xfrm>
              <a:off x="6429175" y="2285991"/>
              <a:ext cx="428451" cy="500070"/>
            </a:xfrm>
            <a:prstGeom prst="cloudCallout">
              <a:avLst>
                <a:gd name="adj1" fmla="val -62349"/>
                <a:gd name="adj2" fmla="val 31671"/>
              </a:avLst>
            </a:prstGeom>
            <a:solidFill>
              <a:srgbClr val="FFF5D5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TextBox 14"/>
            <p:cNvSpPr txBox="1">
              <a:spLocks noChangeArrowheads="1"/>
            </p:cNvSpPr>
            <p:nvPr/>
          </p:nvSpPr>
          <p:spPr bwMode="auto">
            <a:xfrm>
              <a:off x="5719850" y="2285991"/>
              <a:ext cx="1780453" cy="5232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zh-CN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4" name="组合 17"/>
          <p:cNvGrpSpPr/>
          <p:nvPr/>
        </p:nvGrpSpPr>
        <p:grpSpPr bwMode="auto">
          <a:xfrm>
            <a:off x="3286129" y="2538409"/>
            <a:ext cx="428625" cy="523220"/>
            <a:chOff x="6429394" y="2214560"/>
            <a:chExt cx="428637" cy="522887"/>
          </a:xfrm>
        </p:grpSpPr>
        <p:sp>
          <p:nvSpPr>
            <p:cNvPr id="25" name="云形标注 24"/>
            <p:cNvSpPr/>
            <p:nvPr/>
          </p:nvSpPr>
          <p:spPr>
            <a:xfrm>
              <a:off x="6429394" y="2285952"/>
              <a:ext cx="428637" cy="356961"/>
            </a:xfrm>
            <a:prstGeom prst="cloudCallout">
              <a:avLst>
                <a:gd name="adj1" fmla="val 35941"/>
                <a:gd name="adj2" fmla="val 68864"/>
              </a:avLst>
            </a:prstGeom>
            <a:solidFill>
              <a:srgbClr val="FFC5E2"/>
            </a:soli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6" name="TextBox 14"/>
            <p:cNvSpPr txBox="1">
              <a:spLocks noChangeArrowheads="1"/>
            </p:cNvSpPr>
            <p:nvPr/>
          </p:nvSpPr>
          <p:spPr bwMode="auto">
            <a:xfrm>
              <a:off x="6429394" y="2214560"/>
              <a:ext cx="357191" cy="522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zh-CN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7" name="组合 6"/>
          <p:cNvGrpSpPr/>
          <p:nvPr/>
        </p:nvGrpSpPr>
        <p:grpSpPr bwMode="auto">
          <a:xfrm flipH="1">
            <a:off x="5143473" y="1357306"/>
            <a:ext cx="3429000" cy="1500188"/>
            <a:chOff x="1500166" y="1071552"/>
            <a:chExt cx="3429024" cy="1500198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00166" y="1071552"/>
              <a:ext cx="3429024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4"/>
            <p:cNvSpPr txBox="1">
              <a:spLocks noChangeArrowheads="1"/>
            </p:cNvSpPr>
            <p:nvPr/>
          </p:nvSpPr>
          <p:spPr bwMode="auto">
            <a:xfrm>
              <a:off x="3143239" y="1928808"/>
              <a:ext cx="500067" cy="5232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</a:t>
              </a:r>
              <a:endParaRPr lang="zh-CN" altLang="zh-CN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61" y="3419467"/>
            <a:ext cx="3429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组合 17"/>
          <p:cNvGrpSpPr/>
          <p:nvPr/>
        </p:nvGrpSpPr>
        <p:grpSpPr bwMode="auto">
          <a:xfrm>
            <a:off x="6505552" y="3143244"/>
            <a:ext cx="1781175" cy="523220"/>
            <a:chOff x="5719850" y="2285991"/>
            <a:chExt cx="1780453" cy="523227"/>
          </a:xfrm>
        </p:grpSpPr>
        <p:sp>
          <p:nvSpPr>
            <p:cNvPr id="32" name="云形标注 31"/>
            <p:cNvSpPr/>
            <p:nvPr/>
          </p:nvSpPr>
          <p:spPr>
            <a:xfrm>
              <a:off x="6429175" y="2285991"/>
              <a:ext cx="428451" cy="500070"/>
            </a:xfrm>
            <a:prstGeom prst="cloudCallout">
              <a:avLst>
                <a:gd name="adj1" fmla="val 50744"/>
                <a:gd name="adj2" fmla="val 40483"/>
              </a:avLst>
            </a:prstGeom>
            <a:solidFill>
              <a:srgbClr val="FFF5D5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" name="TextBox 14"/>
            <p:cNvSpPr txBox="1">
              <a:spLocks noChangeArrowheads="1"/>
            </p:cNvSpPr>
            <p:nvPr/>
          </p:nvSpPr>
          <p:spPr bwMode="auto">
            <a:xfrm>
              <a:off x="5719850" y="2285991"/>
              <a:ext cx="1780453" cy="5232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?</a:t>
              </a:r>
              <a:endParaRPr lang="zh-CN" altLang="zh-CN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4" name="组合 18"/>
          <p:cNvGrpSpPr/>
          <p:nvPr/>
        </p:nvGrpSpPr>
        <p:grpSpPr bwMode="auto">
          <a:xfrm>
            <a:off x="6357955" y="2753031"/>
            <a:ext cx="428627" cy="523220"/>
            <a:chOff x="6380325" y="-1713852"/>
            <a:chExt cx="2164402" cy="522862"/>
          </a:xfrm>
          <a:solidFill>
            <a:srgbClr val="FFFFCC"/>
          </a:solidFill>
          <a:effectLst/>
        </p:grpSpPr>
        <p:sp>
          <p:nvSpPr>
            <p:cNvPr id="35" name="圆角矩形标注 34"/>
            <p:cNvSpPr/>
            <p:nvPr/>
          </p:nvSpPr>
          <p:spPr>
            <a:xfrm>
              <a:off x="6380325" y="-1680838"/>
              <a:ext cx="2164402" cy="428329"/>
            </a:xfrm>
            <a:prstGeom prst="wedgeRoundRectCallout">
              <a:avLst>
                <a:gd name="adj1" fmla="val -83588"/>
                <a:gd name="adj2" fmla="val 35459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6741054" y="-1713852"/>
              <a:ext cx="1250381" cy="5228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1542" y="10001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8"/>
          <p:cNvGrpSpPr/>
          <p:nvPr/>
        </p:nvGrpSpPr>
        <p:grpSpPr bwMode="auto">
          <a:xfrm>
            <a:off x="557188" y="2276481"/>
            <a:ext cx="1281113" cy="900112"/>
            <a:chOff x="714348" y="1747836"/>
            <a:chExt cx="1281139" cy="900109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48" y="1857370"/>
              <a:ext cx="124777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37" y="1747836"/>
              <a:ext cx="43815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719136" y="1752598"/>
              <a:ext cx="43815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组合 9"/>
          <p:cNvGrpSpPr/>
          <p:nvPr/>
        </p:nvGrpSpPr>
        <p:grpSpPr bwMode="auto">
          <a:xfrm>
            <a:off x="2271688" y="2314581"/>
            <a:ext cx="1281113" cy="900112"/>
            <a:chOff x="714348" y="1747836"/>
            <a:chExt cx="1281139" cy="900109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48" y="1857370"/>
              <a:ext cx="124777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37" y="1747836"/>
              <a:ext cx="43815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719136" y="1752598"/>
              <a:ext cx="43815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组合 13"/>
          <p:cNvGrpSpPr/>
          <p:nvPr/>
        </p:nvGrpSpPr>
        <p:grpSpPr bwMode="auto">
          <a:xfrm>
            <a:off x="3986188" y="2314581"/>
            <a:ext cx="1281113" cy="900112"/>
            <a:chOff x="714348" y="1747836"/>
            <a:chExt cx="1281139" cy="900109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48" y="1857370"/>
              <a:ext cx="124777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37" y="1747836"/>
              <a:ext cx="43815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719136" y="1752598"/>
              <a:ext cx="43815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组合 18"/>
          <p:cNvGrpSpPr/>
          <p:nvPr/>
        </p:nvGrpSpPr>
        <p:grpSpPr bwMode="auto">
          <a:xfrm>
            <a:off x="5700688" y="2314581"/>
            <a:ext cx="1281113" cy="900112"/>
            <a:chOff x="714348" y="1747836"/>
            <a:chExt cx="1281139" cy="900109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48" y="1857370"/>
              <a:ext cx="124777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37" y="1747836"/>
              <a:ext cx="43815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719136" y="1752598"/>
              <a:ext cx="43815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" name="组合 22"/>
          <p:cNvGrpSpPr/>
          <p:nvPr/>
        </p:nvGrpSpPr>
        <p:grpSpPr bwMode="auto">
          <a:xfrm>
            <a:off x="7343747" y="2314581"/>
            <a:ext cx="1281112" cy="900112"/>
            <a:chOff x="714348" y="1747836"/>
            <a:chExt cx="1281139" cy="900109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48" y="1857370"/>
              <a:ext cx="124777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37" y="1747836"/>
              <a:ext cx="43815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719136" y="1752598"/>
              <a:ext cx="43815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500038" y="2295532"/>
            <a:ext cx="5619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9" name="TextBox 27"/>
          <p:cNvSpPr txBox="1">
            <a:spLocks noChangeArrowheads="1"/>
          </p:cNvSpPr>
          <p:nvPr/>
        </p:nvSpPr>
        <p:spPr bwMode="auto">
          <a:xfrm>
            <a:off x="1271563" y="2314582"/>
            <a:ext cx="5619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0" name="TextBox 28"/>
          <p:cNvSpPr txBox="1">
            <a:spLocks noChangeArrowheads="1"/>
          </p:cNvSpPr>
          <p:nvPr/>
        </p:nvSpPr>
        <p:spPr bwMode="auto">
          <a:xfrm>
            <a:off x="914376" y="2600332"/>
            <a:ext cx="5619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1" name="TextBox 29"/>
          <p:cNvSpPr txBox="1">
            <a:spLocks noChangeArrowheads="1"/>
          </p:cNvSpPr>
          <p:nvPr/>
        </p:nvSpPr>
        <p:spPr bwMode="auto">
          <a:xfrm>
            <a:off x="2200249" y="2314582"/>
            <a:ext cx="5619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2" name="TextBox 30"/>
          <p:cNvSpPr txBox="1">
            <a:spLocks noChangeArrowheads="1"/>
          </p:cNvSpPr>
          <p:nvPr/>
        </p:nvSpPr>
        <p:spPr bwMode="auto">
          <a:xfrm>
            <a:off x="2971776" y="2333632"/>
            <a:ext cx="5619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614588" y="2619382"/>
            <a:ext cx="5619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zh-CN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914751" y="2333632"/>
            <a:ext cx="5619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zh-CN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5" name="TextBox 33"/>
          <p:cNvSpPr txBox="1">
            <a:spLocks noChangeArrowheads="1"/>
          </p:cNvSpPr>
          <p:nvPr/>
        </p:nvSpPr>
        <p:spPr bwMode="auto">
          <a:xfrm>
            <a:off x="4686276" y="2352682"/>
            <a:ext cx="5619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6" name="TextBox 34"/>
          <p:cNvSpPr txBox="1">
            <a:spLocks noChangeArrowheads="1"/>
          </p:cNvSpPr>
          <p:nvPr/>
        </p:nvSpPr>
        <p:spPr bwMode="auto">
          <a:xfrm>
            <a:off x="4329088" y="2638432"/>
            <a:ext cx="5619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7" name="TextBox 35"/>
          <p:cNvSpPr txBox="1">
            <a:spLocks noChangeArrowheads="1"/>
          </p:cNvSpPr>
          <p:nvPr/>
        </p:nvSpPr>
        <p:spPr bwMode="auto">
          <a:xfrm>
            <a:off x="5653063" y="2314582"/>
            <a:ext cx="5619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8" name="TextBox 36"/>
          <p:cNvSpPr txBox="1">
            <a:spLocks noChangeArrowheads="1"/>
          </p:cNvSpPr>
          <p:nvPr/>
        </p:nvSpPr>
        <p:spPr bwMode="auto">
          <a:xfrm>
            <a:off x="6424586" y="2333632"/>
            <a:ext cx="5619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067401" y="2619382"/>
            <a:ext cx="5619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zh-CN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0" name="TextBox 38"/>
          <p:cNvSpPr txBox="1">
            <a:spLocks noChangeArrowheads="1"/>
          </p:cNvSpPr>
          <p:nvPr/>
        </p:nvSpPr>
        <p:spPr bwMode="auto">
          <a:xfrm>
            <a:off x="7296126" y="2314582"/>
            <a:ext cx="5619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8067651" y="2333632"/>
            <a:ext cx="5619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zh-CN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7710461" y="2619382"/>
            <a:ext cx="5619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9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1542" y="10001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1714500"/>
            <a:ext cx="2928938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86210" y="1455003"/>
            <a:ext cx="407193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共放了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层，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从上往下数，依次多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根。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00892" y="3429006"/>
            <a:ext cx="1428780" cy="114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9"/>
          <p:cNvGrpSpPr/>
          <p:nvPr/>
        </p:nvGrpSpPr>
        <p:grpSpPr bwMode="auto">
          <a:xfrm>
            <a:off x="4143372" y="3143254"/>
            <a:ext cx="3357562" cy="582612"/>
            <a:chOff x="6357950" y="857238"/>
            <a:chExt cx="1928813" cy="785738"/>
          </a:xfrm>
        </p:grpSpPr>
        <p:sp>
          <p:nvSpPr>
            <p:cNvPr id="10" name="圆角矩形标注 9"/>
            <p:cNvSpPr/>
            <p:nvPr/>
          </p:nvSpPr>
          <p:spPr>
            <a:xfrm>
              <a:off x="6429084" y="857238"/>
              <a:ext cx="1643367" cy="785738"/>
            </a:xfrm>
            <a:prstGeom prst="wedgeRoundRectCallout">
              <a:avLst>
                <a:gd name="adj1" fmla="val 42050"/>
                <a:gd name="adj2" fmla="val 81104"/>
                <a:gd name="adj3" fmla="val 16667"/>
              </a:avLst>
            </a:prstGeom>
            <a:solidFill>
              <a:srgbClr val="FFD1E8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6357950" y="908323"/>
              <a:ext cx="1928813" cy="6226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木头是怎样堆放的？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1542" y="10001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1714500"/>
            <a:ext cx="2928938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14740" y="857245"/>
            <a:ext cx="40719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从上往下数，每层各有几根？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643306" y="1428742"/>
            <a:ext cx="4929222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从上往下数，第一层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根，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第二层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根，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第三层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根，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第四层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根，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第五层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根，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第六层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根。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43306" y="3929074"/>
            <a:ext cx="492922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从上往下数，第几层就有几根木头。</a:t>
            </a:r>
            <a:endParaRPr lang="zh-CN" altLang="zh-CN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1542" y="10001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1714500"/>
            <a:ext cx="2928938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14682" y="1071554"/>
            <a:ext cx="40719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哪两层合起来是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根？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71868" y="1863864"/>
            <a:ext cx="435771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从上往下数，第一层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根和第五层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根合起来是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根。</a:t>
            </a:r>
            <a:endParaRPr lang="zh-CN" altLang="zh-CN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71868" y="3006872"/>
            <a:ext cx="435771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从上往下数，第二层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根和第四层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根合起来是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根。</a:t>
            </a:r>
            <a:endParaRPr lang="zh-CN" altLang="zh-CN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1542" y="10001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1714500"/>
            <a:ext cx="2928938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14682" y="1109657"/>
            <a:ext cx="40719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哪两层合起来是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根？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71868" y="1863864"/>
            <a:ext cx="435771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从上往下数，第一层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根和第六层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根合起来是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根。</a:t>
            </a:r>
            <a:endParaRPr lang="zh-CN" altLang="zh-CN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71868" y="2714626"/>
            <a:ext cx="435771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从上往下数，第二层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根和第五层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根合起来是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根。</a:t>
            </a:r>
            <a:endParaRPr lang="zh-CN" altLang="zh-CN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71868" y="3643320"/>
            <a:ext cx="435771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从上往下数，第三层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根和第四层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根合起来是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根。</a:t>
            </a:r>
            <a:endParaRPr lang="zh-CN" altLang="zh-CN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1538" y="2497982"/>
            <a:ext cx="6789750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我们学会了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的分与合，并且运用这些知识解决了一些实际问题。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123728" y="1601239"/>
            <a:ext cx="4824536" cy="22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sp>
        <p:nvSpPr>
          <p:cNvPr id="22" name="AutoShape 3"/>
          <p:cNvSpPr/>
          <p:nvPr/>
        </p:nvSpPr>
        <p:spPr>
          <a:xfrm>
            <a:off x="4000496" y="571486"/>
            <a:ext cx="3857652" cy="533400"/>
          </a:xfrm>
          <a:prstGeom prst="wedgeRoundRectCallout">
            <a:avLst>
              <a:gd name="adj1" fmla="val 45707"/>
              <a:gd name="adj2" fmla="val 109106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个小朋友都有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个气球。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7452320" y="1159374"/>
            <a:ext cx="882898" cy="1265255"/>
          </a:xfrm>
          <a:prstGeom prst="rect">
            <a:avLst/>
          </a:prstGeom>
        </p:spPr>
      </p:pic>
      <p:pic>
        <p:nvPicPr>
          <p:cNvPr id="15" name="Picture 4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00" y="1785949"/>
            <a:ext cx="18002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1857386"/>
            <a:ext cx="20256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6" y="1928808"/>
            <a:ext cx="15525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"/>
          <p:cNvSpPr/>
          <p:nvPr/>
        </p:nvSpPr>
        <p:spPr>
          <a:xfrm>
            <a:off x="2500298" y="571486"/>
            <a:ext cx="5786478" cy="533400"/>
          </a:xfrm>
          <a:prstGeom prst="wedgeRoundRectCallout">
            <a:avLst>
              <a:gd name="adj1" fmla="val 38998"/>
              <a:gd name="adj2" fmla="val 84847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他们两只手分别是怎样拿这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个气球的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7452320" y="1159374"/>
            <a:ext cx="882898" cy="1265255"/>
          </a:xfrm>
          <a:prstGeom prst="rect">
            <a:avLst/>
          </a:prstGeom>
        </p:spPr>
      </p:pic>
      <p:pic>
        <p:nvPicPr>
          <p:cNvPr id="15" name="Picture 4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00" y="1785949"/>
            <a:ext cx="18002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1857386"/>
            <a:ext cx="20256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6" y="1928808"/>
            <a:ext cx="15525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2844" y="539732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562321" y="500048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4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0" y="142860"/>
            <a:ext cx="18002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8" name="组合 17"/>
          <p:cNvGrpSpPr/>
          <p:nvPr/>
        </p:nvGrpSpPr>
        <p:grpSpPr bwMode="auto">
          <a:xfrm>
            <a:off x="2500298" y="2324107"/>
            <a:ext cx="928688" cy="1033154"/>
            <a:chOff x="1714480" y="3109895"/>
            <a:chExt cx="928694" cy="1033181"/>
          </a:xfrm>
        </p:grpSpPr>
        <p:sp>
          <p:nvSpPr>
            <p:cNvPr id="119" name="TextBox 24"/>
            <p:cNvSpPr txBox="1">
              <a:spLocks noChangeArrowheads="1"/>
            </p:cNvSpPr>
            <p:nvPr/>
          </p:nvSpPr>
          <p:spPr bwMode="auto">
            <a:xfrm>
              <a:off x="2000232" y="3109895"/>
              <a:ext cx="357190" cy="4616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</a:t>
              </a:r>
              <a:endPara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20" name="TextBox 24"/>
            <p:cNvSpPr txBox="1">
              <a:spLocks noChangeArrowheads="1"/>
            </p:cNvSpPr>
            <p:nvPr/>
          </p:nvSpPr>
          <p:spPr bwMode="auto">
            <a:xfrm>
              <a:off x="1714480" y="3681399"/>
              <a:ext cx="357190" cy="4616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endPara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21" name="TextBox 24"/>
            <p:cNvSpPr txBox="1">
              <a:spLocks noChangeArrowheads="1"/>
            </p:cNvSpPr>
            <p:nvPr/>
          </p:nvSpPr>
          <p:spPr bwMode="auto">
            <a:xfrm>
              <a:off x="2285984" y="3681399"/>
              <a:ext cx="357190" cy="4616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</a:t>
              </a:r>
              <a:endPara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122" name="组合 14"/>
            <p:cNvGrpSpPr/>
            <p:nvPr/>
          </p:nvGrpSpPr>
          <p:grpSpPr bwMode="auto">
            <a:xfrm>
              <a:off x="1895456" y="3495668"/>
              <a:ext cx="547692" cy="295283"/>
              <a:chOff x="1252514" y="3100399"/>
              <a:chExt cx="547692" cy="295283"/>
            </a:xfrm>
          </p:grpSpPr>
          <p:cxnSp>
            <p:nvCxnSpPr>
              <p:cNvPr id="123" name="直接连接符 122"/>
              <p:cNvCxnSpPr/>
              <p:nvPr/>
            </p:nvCxnSpPr>
            <p:spPr>
              <a:xfrm rot="5400000">
                <a:off x="1219173" y="3133740"/>
                <a:ext cx="295283" cy="22860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>
              <a:xfrm rot="16200000" flipH="1">
                <a:off x="1566839" y="3162314"/>
                <a:ext cx="285758" cy="180976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5" name="组合 87"/>
          <p:cNvGrpSpPr/>
          <p:nvPr/>
        </p:nvGrpSpPr>
        <p:grpSpPr bwMode="auto">
          <a:xfrm>
            <a:off x="5000636" y="2285998"/>
            <a:ext cx="1071562" cy="1071563"/>
            <a:chOff x="1500158" y="2285998"/>
            <a:chExt cx="1071563" cy="1071570"/>
          </a:xfrm>
        </p:grpSpPr>
        <p:sp>
          <p:nvSpPr>
            <p:cNvPr id="126" name="矩形 125"/>
            <p:cNvSpPr/>
            <p:nvPr/>
          </p:nvSpPr>
          <p:spPr>
            <a:xfrm>
              <a:off x="1500158" y="2357436"/>
              <a:ext cx="1071563" cy="1000132"/>
            </a:xfrm>
            <a:prstGeom prst="rect">
              <a:avLst/>
            </a:prstGeom>
            <a:noFill/>
            <a:ln>
              <a:solidFill>
                <a:srgbClr val="FF339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27" name="组合 5"/>
            <p:cNvGrpSpPr/>
            <p:nvPr/>
          </p:nvGrpSpPr>
          <p:grpSpPr bwMode="auto">
            <a:xfrm>
              <a:off x="1571605" y="2285998"/>
              <a:ext cx="928687" cy="1033157"/>
              <a:chOff x="5500682" y="3500438"/>
              <a:chExt cx="928687" cy="1033156"/>
            </a:xfrm>
          </p:grpSpPr>
          <p:grpSp>
            <p:nvGrpSpPr>
              <p:cNvPr id="128" name="组合 32"/>
              <p:cNvGrpSpPr/>
              <p:nvPr/>
            </p:nvGrpSpPr>
            <p:grpSpPr bwMode="auto">
              <a:xfrm>
                <a:off x="5500682" y="3500438"/>
                <a:ext cx="928687" cy="1033156"/>
                <a:chOff x="1714480" y="3109895"/>
                <a:chExt cx="928694" cy="1033185"/>
              </a:xfrm>
            </p:grpSpPr>
            <p:sp>
              <p:nvSpPr>
                <p:cNvPr id="131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2000232" y="3109895"/>
                  <a:ext cx="357190" cy="4616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6</a:t>
                  </a:r>
                  <a:endParaRPr lang="zh-CN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714480" y="3681399"/>
                  <a:ext cx="357190" cy="4616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zh-CN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2285984" y="3681399"/>
                  <a:ext cx="357190" cy="4616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zh-CN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4" name="组合 14"/>
                <p:cNvGrpSpPr/>
                <p:nvPr/>
              </p:nvGrpSpPr>
              <p:grpSpPr bwMode="auto">
                <a:xfrm>
                  <a:off x="1895445" y="3495671"/>
                  <a:ext cx="563568" cy="366724"/>
                  <a:chOff x="1252503" y="3100402"/>
                  <a:chExt cx="563568" cy="366724"/>
                </a:xfrm>
              </p:grpSpPr>
              <p:cxnSp>
                <p:nvCxnSpPr>
                  <p:cNvPr id="135" name="直接连接符 134"/>
                  <p:cNvCxnSpPr/>
                  <p:nvPr/>
                </p:nvCxnSpPr>
                <p:spPr>
                  <a:xfrm rot="5400000">
                    <a:off x="1219161" y="3133744"/>
                    <a:ext cx="295285" cy="228602"/>
                  </a:xfrm>
                  <a:prstGeom prst="line">
                    <a:avLst/>
                  </a:prstGeom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接连接符 135"/>
                  <p:cNvCxnSpPr/>
                  <p:nvPr/>
                </p:nvCxnSpPr>
                <p:spPr>
                  <a:xfrm rot="16200000" flipH="1">
                    <a:off x="1539045" y="3190101"/>
                    <a:ext cx="357199" cy="196852"/>
                  </a:xfrm>
                  <a:prstGeom prst="line">
                    <a:avLst/>
                  </a:prstGeom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29" name="Picture 4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49993" y="4205567"/>
                <a:ext cx="285750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0" name="Picture 4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99061" y="4216977"/>
                <a:ext cx="285750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7" name="TextBox 24"/>
          <p:cNvSpPr txBox="1">
            <a:spLocks noChangeArrowheads="1"/>
          </p:cNvSpPr>
          <p:nvPr/>
        </p:nvSpPr>
        <p:spPr bwMode="auto">
          <a:xfrm>
            <a:off x="5643573" y="2895600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8" name="TextBox 24"/>
          <p:cNvSpPr txBox="1">
            <a:spLocks noChangeArrowheads="1"/>
          </p:cNvSpPr>
          <p:nvPr/>
        </p:nvSpPr>
        <p:spPr bwMode="auto">
          <a:xfrm>
            <a:off x="5072073" y="2895600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zh-CN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110030" y="3429006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可以分成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135883" y="3957590"/>
            <a:ext cx="1348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合成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636217" y="3429006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可以分成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662070" y="3957590"/>
            <a:ext cx="1348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合成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/>
      <p:bldP spid="139" grpId="0"/>
      <p:bldP spid="140" grpId="0"/>
      <p:bldP spid="141" grpId="0"/>
      <p:bldP spid="1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2102" y="571488"/>
            <a:ext cx="20256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5"/>
          <p:cNvGrpSpPr/>
          <p:nvPr/>
        </p:nvGrpSpPr>
        <p:grpSpPr bwMode="auto">
          <a:xfrm>
            <a:off x="2214544" y="2500311"/>
            <a:ext cx="928688" cy="1033154"/>
            <a:chOff x="5500680" y="3500438"/>
            <a:chExt cx="928687" cy="1033153"/>
          </a:xfrm>
        </p:grpSpPr>
        <p:grpSp>
          <p:nvGrpSpPr>
            <p:cNvPr id="4" name="组合 32"/>
            <p:cNvGrpSpPr/>
            <p:nvPr/>
          </p:nvGrpSpPr>
          <p:grpSpPr bwMode="auto">
            <a:xfrm>
              <a:off x="5500680" y="3500438"/>
              <a:ext cx="928687" cy="1033153"/>
              <a:chOff x="1714480" y="3109895"/>
              <a:chExt cx="928694" cy="1033182"/>
            </a:xfrm>
          </p:grpSpPr>
          <p:sp>
            <p:nvSpPr>
              <p:cNvPr id="7" name="TextBox 24"/>
              <p:cNvSpPr txBox="1">
                <a:spLocks noChangeArrowheads="1"/>
              </p:cNvSpPr>
              <p:nvPr/>
            </p:nvSpPr>
            <p:spPr bwMode="auto">
              <a:xfrm>
                <a:off x="2000232" y="3109895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6</a:t>
                </a:r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0" name="组合 14"/>
              <p:cNvGrpSpPr/>
              <p:nvPr/>
            </p:nvGrpSpPr>
            <p:grpSpPr bwMode="auto">
              <a:xfrm>
                <a:off x="1895456" y="3495668"/>
                <a:ext cx="563566" cy="366722"/>
                <a:chOff x="1252514" y="3100399"/>
                <a:chExt cx="563566" cy="366722"/>
              </a:xfrm>
            </p:grpSpPr>
            <p:cxnSp>
              <p:nvCxnSpPr>
                <p:cNvPr id="11" name="直接连接符 10"/>
                <p:cNvCxnSpPr/>
                <p:nvPr/>
              </p:nvCxnSpPr>
              <p:spPr>
                <a:xfrm rot="5400000">
                  <a:off x="1219173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 rot="16200000" flipH="1">
                  <a:off x="1539056" y="3190097"/>
                  <a:ext cx="357197" cy="196851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5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9993" y="420556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9061" y="421697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组合 102"/>
          <p:cNvGrpSpPr/>
          <p:nvPr/>
        </p:nvGrpSpPr>
        <p:grpSpPr bwMode="auto">
          <a:xfrm>
            <a:off x="5000639" y="2500312"/>
            <a:ext cx="1071563" cy="1071563"/>
            <a:chOff x="1500158" y="2285998"/>
            <a:chExt cx="1071563" cy="1071570"/>
          </a:xfrm>
        </p:grpSpPr>
        <p:sp>
          <p:nvSpPr>
            <p:cNvPr id="14" name="矩形 13"/>
            <p:cNvSpPr/>
            <p:nvPr/>
          </p:nvSpPr>
          <p:spPr>
            <a:xfrm>
              <a:off x="1500158" y="2357436"/>
              <a:ext cx="1071563" cy="1000132"/>
            </a:xfrm>
            <a:prstGeom prst="rect">
              <a:avLst/>
            </a:prstGeom>
            <a:noFill/>
            <a:ln>
              <a:solidFill>
                <a:srgbClr val="FF339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5" name="组合 5"/>
            <p:cNvGrpSpPr/>
            <p:nvPr/>
          </p:nvGrpSpPr>
          <p:grpSpPr bwMode="auto">
            <a:xfrm>
              <a:off x="1571601" y="2285998"/>
              <a:ext cx="928687" cy="1033157"/>
              <a:chOff x="5500678" y="3500438"/>
              <a:chExt cx="928687" cy="1033156"/>
            </a:xfrm>
          </p:grpSpPr>
          <p:grpSp>
            <p:nvGrpSpPr>
              <p:cNvPr id="16" name="组合 32"/>
              <p:cNvGrpSpPr/>
              <p:nvPr/>
            </p:nvGrpSpPr>
            <p:grpSpPr bwMode="auto">
              <a:xfrm>
                <a:off x="5500678" y="3500438"/>
                <a:ext cx="928687" cy="1033156"/>
                <a:chOff x="1714480" y="3109895"/>
                <a:chExt cx="928694" cy="1033185"/>
              </a:xfrm>
            </p:grpSpPr>
            <p:sp>
              <p:nvSpPr>
                <p:cNvPr id="19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2000232" y="3109895"/>
                  <a:ext cx="357190" cy="4616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6</a:t>
                  </a:r>
                  <a:endParaRPr lang="zh-CN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714480" y="3681399"/>
                  <a:ext cx="357190" cy="4616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zh-CN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2285984" y="3681399"/>
                  <a:ext cx="357190" cy="4616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zh-CN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" name="组合 14"/>
                <p:cNvGrpSpPr/>
                <p:nvPr/>
              </p:nvGrpSpPr>
              <p:grpSpPr bwMode="auto">
                <a:xfrm>
                  <a:off x="1895449" y="3495671"/>
                  <a:ext cx="563565" cy="366724"/>
                  <a:chOff x="1252507" y="3100402"/>
                  <a:chExt cx="563565" cy="366724"/>
                </a:xfrm>
              </p:grpSpPr>
              <p:cxnSp>
                <p:nvCxnSpPr>
                  <p:cNvPr id="23" name="直接连接符 22"/>
                  <p:cNvCxnSpPr/>
                  <p:nvPr/>
                </p:nvCxnSpPr>
                <p:spPr>
                  <a:xfrm rot="5400000">
                    <a:off x="1219165" y="3133744"/>
                    <a:ext cx="295285" cy="228602"/>
                  </a:xfrm>
                  <a:prstGeom prst="line">
                    <a:avLst/>
                  </a:prstGeom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/>
                  <p:cNvCxnSpPr/>
                  <p:nvPr/>
                </p:nvCxnSpPr>
                <p:spPr>
                  <a:xfrm rot="16200000" flipH="1">
                    <a:off x="1539047" y="3190101"/>
                    <a:ext cx="357199" cy="196851"/>
                  </a:xfrm>
                  <a:prstGeom prst="line">
                    <a:avLst/>
                  </a:prstGeom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7" name="Picture 4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49993" y="4205567"/>
                <a:ext cx="285750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4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99061" y="4216977"/>
                <a:ext cx="285750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786046" y="3109914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2214546" y="3109914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5643577" y="3109914"/>
            <a:ext cx="357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TextBox 24"/>
          <p:cNvSpPr txBox="1">
            <a:spLocks noChangeArrowheads="1"/>
          </p:cNvSpPr>
          <p:nvPr/>
        </p:nvSpPr>
        <p:spPr bwMode="auto">
          <a:xfrm>
            <a:off x="5072077" y="3109914"/>
            <a:ext cx="357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10030" y="3571882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可以分成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35883" y="4100466"/>
            <a:ext cx="1348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合成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36217" y="3571882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可以分成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62070" y="4100466"/>
            <a:ext cx="1348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合成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2" y="571500"/>
            <a:ext cx="15525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5"/>
          <p:cNvGrpSpPr/>
          <p:nvPr/>
        </p:nvGrpSpPr>
        <p:grpSpPr bwMode="auto">
          <a:xfrm>
            <a:off x="3929056" y="2286000"/>
            <a:ext cx="928687" cy="1033154"/>
            <a:chOff x="5500678" y="3500438"/>
            <a:chExt cx="928687" cy="1033153"/>
          </a:xfrm>
        </p:grpSpPr>
        <p:grpSp>
          <p:nvGrpSpPr>
            <p:cNvPr id="4" name="组合 32"/>
            <p:cNvGrpSpPr/>
            <p:nvPr/>
          </p:nvGrpSpPr>
          <p:grpSpPr bwMode="auto">
            <a:xfrm>
              <a:off x="5500678" y="3500438"/>
              <a:ext cx="928687" cy="1033153"/>
              <a:chOff x="1714480" y="3109895"/>
              <a:chExt cx="928694" cy="1033182"/>
            </a:xfrm>
          </p:grpSpPr>
          <p:sp>
            <p:nvSpPr>
              <p:cNvPr id="7" name="TextBox 24"/>
              <p:cNvSpPr txBox="1">
                <a:spLocks noChangeArrowheads="1"/>
              </p:cNvSpPr>
              <p:nvPr/>
            </p:nvSpPr>
            <p:spPr bwMode="auto">
              <a:xfrm>
                <a:off x="2000232" y="3109895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6</a:t>
                </a:r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0" name="组合 14"/>
              <p:cNvGrpSpPr/>
              <p:nvPr/>
            </p:nvGrpSpPr>
            <p:grpSpPr bwMode="auto">
              <a:xfrm>
                <a:off x="1895458" y="3495668"/>
                <a:ext cx="563565" cy="366722"/>
                <a:chOff x="1252516" y="3100399"/>
                <a:chExt cx="563565" cy="366722"/>
              </a:xfrm>
            </p:grpSpPr>
            <p:cxnSp>
              <p:nvCxnSpPr>
                <p:cNvPr id="11" name="直接连接符 10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 rot="16200000" flipH="1">
                  <a:off x="1539057" y="3190097"/>
                  <a:ext cx="357197" cy="196851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5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9993" y="420556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9061" y="421697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4500560" y="2895602"/>
            <a:ext cx="357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3929060" y="2895602"/>
            <a:ext cx="357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3209" y="3500444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可以分成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9062" y="4029028"/>
            <a:ext cx="1348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合成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1857399" y="3533777"/>
            <a:ext cx="1071562" cy="1000125"/>
          </a:xfrm>
          <a:prstGeom prst="rect">
            <a:avLst/>
          </a:prstGeom>
          <a:noFill/>
          <a:ln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9" name="组合 49"/>
          <p:cNvGrpSpPr/>
          <p:nvPr/>
        </p:nvGrpSpPr>
        <p:grpSpPr bwMode="auto">
          <a:xfrm>
            <a:off x="785834" y="3500436"/>
            <a:ext cx="928688" cy="1033154"/>
            <a:chOff x="5500686" y="3500437"/>
            <a:chExt cx="928687" cy="1033154"/>
          </a:xfrm>
        </p:grpSpPr>
        <p:grpSp>
          <p:nvGrpSpPr>
            <p:cNvPr id="80" name="组合 32"/>
            <p:cNvGrpSpPr/>
            <p:nvPr/>
          </p:nvGrpSpPr>
          <p:grpSpPr bwMode="auto">
            <a:xfrm>
              <a:off x="5500686" y="3500437"/>
              <a:ext cx="928687" cy="1033154"/>
              <a:chOff x="1714480" y="3109894"/>
              <a:chExt cx="928694" cy="1033183"/>
            </a:xfrm>
          </p:grpSpPr>
          <p:sp>
            <p:nvSpPr>
              <p:cNvPr id="83" name="TextBox 24"/>
              <p:cNvSpPr txBox="1">
                <a:spLocks noChangeArrowheads="1"/>
              </p:cNvSpPr>
              <p:nvPr/>
            </p:nvSpPr>
            <p:spPr bwMode="auto">
              <a:xfrm>
                <a:off x="2000232" y="3109894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8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86" name="组合 14"/>
              <p:cNvGrpSpPr/>
              <p:nvPr/>
            </p:nvGrpSpPr>
            <p:grpSpPr bwMode="auto">
              <a:xfrm>
                <a:off x="1895456" y="3495668"/>
                <a:ext cx="563566" cy="366723"/>
                <a:chOff x="1252514" y="3100399"/>
                <a:chExt cx="563566" cy="366723"/>
              </a:xfrm>
            </p:grpSpPr>
            <p:cxnSp>
              <p:nvCxnSpPr>
                <p:cNvPr id="87" name="直接连接符 86"/>
                <p:cNvCxnSpPr/>
                <p:nvPr/>
              </p:nvCxnSpPr>
              <p:spPr>
                <a:xfrm rot="5400000">
                  <a:off x="1219173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 rot="16200000" flipH="1">
                  <a:off x="1539056" y="3190097"/>
                  <a:ext cx="357198" cy="196851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81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49993" y="420556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9061" y="421697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9" name="Picture 4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1357313"/>
            <a:ext cx="5251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" name="组合 13"/>
          <p:cNvGrpSpPr/>
          <p:nvPr/>
        </p:nvGrpSpPr>
        <p:grpSpPr bwMode="auto">
          <a:xfrm>
            <a:off x="4000496" y="571488"/>
            <a:ext cx="4071966" cy="857255"/>
            <a:chOff x="5774081" y="-1752231"/>
            <a:chExt cx="4319501" cy="856669"/>
          </a:xfrm>
          <a:solidFill>
            <a:srgbClr val="FFFFCC"/>
          </a:solidFill>
          <a:effectLst/>
        </p:grpSpPr>
        <p:sp>
          <p:nvSpPr>
            <p:cNvPr id="91" name="圆角矩形标注 90"/>
            <p:cNvSpPr/>
            <p:nvPr/>
          </p:nvSpPr>
          <p:spPr>
            <a:xfrm>
              <a:off x="5774081" y="-1752231"/>
              <a:ext cx="4243720" cy="856669"/>
            </a:xfrm>
            <a:prstGeom prst="wedgeRoundRectCallout">
              <a:avLst>
                <a:gd name="adj1" fmla="val 39923"/>
                <a:gd name="adj2" fmla="val 74847"/>
                <a:gd name="adj3" fmla="val 16667"/>
              </a:avLst>
            </a:prstGeom>
            <a:solidFill>
              <a:srgbClr val="E5F3D5"/>
            </a:solidFill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2" name="TextBox 14"/>
            <p:cNvSpPr txBox="1">
              <a:spLocks noChangeArrowheads="1"/>
            </p:cNvSpPr>
            <p:nvPr/>
          </p:nvSpPr>
          <p:spPr bwMode="auto">
            <a:xfrm>
              <a:off x="5774081" y="-1752231"/>
              <a:ext cx="4319501" cy="830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把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  分成两堆，有几种分法？先分一分，再填一填。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94" name="Picture 4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657227"/>
            <a:ext cx="30003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5" name="组合 49"/>
          <p:cNvGrpSpPr/>
          <p:nvPr/>
        </p:nvGrpSpPr>
        <p:grpSpPr bwMode="auto">
          <a:xfrm>
            <a:off x="1928832" y="3500436"/>
            <a:ext cx="928688" cy="1033154"/>
            <a:chOff x="5500684" y="3500437"/>
            <a:chExt cx="928687" cy="1033154"/>
          </a:xfrm>
        </p:grpSpPr>
        <p:grpSp>
          <p:nvGrpSpPr>
            <p:cNvPr id="96" name="组合 32"/>
            <p:cNvGrpSpPr/>
            <p:nvPr/>
          </p:nvGrpSpPr>
          <p:grpSpPr bwMode="auto">
            <a:xfrm>
              <a:off x="5500684" y="3500437"/>
              <a:ext cx="928687" cy="1033154"/>
              <a:chOff x="1714480" y="3109894"/>
              <a:chExt cx="928694" cy="1033183"/>
            </a:xfrm>
          </p:grpSpPr>
          <p:sp>
            <p:nvSpPr>
              <p:cNvPr id="99" name="TextBox 24"/>
              <p:cNvSpPr txBox="1">
                <a:spLocks noChangeArrowheads="1"/>
              </p:cNvSpPr>
              <p:nvPr/>
            </p:nvSpPr>
            <p:spPr bwMode="auto">
              <a:xfrm>
                <a:off x="2000232" y="3109894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0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8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1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02" name="组合 14"/>
              <p:cNvGrpSpPr/>
              <p:nvPr/>
            </p:nvGrpSpPr>
            <p:grpSpPr bwMode="auto">
              <a:xfrm>
                <a:off x="1895458" y="3495668"/>
                <a:ext cx="563566" cy="366723"/>
                <a:chOff x="1252516" y="3100399"/>
                <a:chExt cx="563566" cy="366723"/>
              </a:xfrm>
            </p:grpSpPr>
            <p:cxnSp>
              <p:nvCxnSpPr>
                <p:cNvPr id="103" name="直接连接符 102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接连接符 103"/>
                <p:cNvCxnSpPr/>
                <p:nvPr/>
              </p:nvCxnSpPr>
              <p:spPr>
                <a:xfrm rot="16200000" flipH="1">
                  <a:off x="1539058" y="3190097"/>
                  <a:ext cx="357198" cy="196851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97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49993" y="420556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9061" y="421697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5" name="TextBox 24"/>
          <p:cNvSpPr txBox="1">
            <a:spLocks noChangeArrowheads="1"/>
          </p:cNvSpPr>
          <p:nvPr/>
        </p:nvSpPr>
        <p:spPr bwMode="auto">
          <a:xfrm>
            <a:off x="785836" y="4105277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6" name="TextBox 24"/>
          <p:cNvSpPr txBox="1">
            <a:spLocks noChangeArrowheads="1"/>
          </p:cNvSpPr>
          <p:nvPr/>
        </p:nvSpPr>
        <p:spPr bwMode="auto">
          <a:xfrm>
            <a:off x="1357336" y="4110040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7" name="TextBox 24"/>
          <p:cNvSpPr txBox="1">
            <a:spLocks noChangeArrowheads="1"/>
          </p:cNvSpPr>
          <p:nvPr/>
        </p:nvSpPr>
        <p:spPr bwMode="auto">
          <a:xfrm>
            <a:off x="2500336" y="4110040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8" name="TextBox 24"/>
          <p:cNvSpPr txBox="1">
            <a:spLocks noChangeArrowheads="1"/>
          </p:cNvSpPr>
          <p:nvPr/>
        </p:nvSpPr>
        <p:spPr bwMode="auto">
          <a:xfrm>
            <a:off x="1928836" y="4110040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4286274" y="3533777"/>
            <a:ext cx="1071562" cy="1000125"/>
          </a:xfrm>
          <a:prstGeom prst="rect">
            <a:avLst/>
          </a:prstGeom>
          <a:noFill/>
          <a:ln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0" name="组合 49"/>
          <p:cNvGrpSpPr/>
          <p:nvPr/>
        </p:nvGrpSpPr>
        <p:grpSpPr bwMode="auto">
          <a:xfrm>
            <a:off x="3214707" y="3500436"/>
            <a:ext cx="928688" cy="1033154"/>
            <a:chOff x="5500684" y="3500437"/>
            <a:chExt cx="928687" cy="1033154"/>
          </a:xfrm>
        </p:grpSpPr>
        <p:grpSp>
          <p:nvGrpSpPr>
            <p:cNvPr id="111" name="组合 32"/>
            <p:cNvGrpSpPr/>
            <p:nvPr/>
          </p:nvGrpSpPr>
          <p:grpSpPr bwMode="auto">
            <a:xfrm>
              <a:off x="5500684" y="3500437"/>
              <a:ext cx="928687" cy="1033154"/>
              <a:chOff x="1714480" y="3109894"/>
              <a:chExt cx="928694" cy="1033183"/>
            </a:xfrm>
          </p:grpSpPr>
          <p:sp>
            <p:nvSpPr>
              <p:cNvPr id="114" name="TextBox 24"/>
              <p:cNvSpPr txBox="1">
                <a:spLocks noChangeArrowheads="1"/>
              </p:cNvSpPr>
              <p:nvPr/>
            </p:nvSpPr>
            <p:spPr bwMode="auto">
              <a:xfrm>
                <a:off x="2000232" y="3109894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5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8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6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17" name="组合 14"/>
              <p:cNvGrpSpPr/>
              <p:nvPr/>
            </p:nvGrpSpPr>
            <p:grpSpPr bwMode="auto">
              <a:xfrm>
                <a:off x="1895458" y="3495668"/>
                <a:ext cx="563566" cy="366723"/>
                <a:chOff x="1252516" y="3100399"/>
                <a:chExt cx="563566" cy="366723"/>
              </a:xfrm>
            </p:grpSpPr>
            <p:cxnSp>
              <p:nvCxnSpPr>
                <p:cNvPr id="118" name="直接连接符 117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 rot="16200000" flipH="1">
                  <a:off x="1539058" y="3190097"/>
                  <a:ext cx="357198" cy="196851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12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49993" y="420556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9061" y="421697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0" name="组合 49"/>
          <p:cNvGrpSpPr/>
          <p:nvPr/>
        </p:nvGrpSpPr>
        <p:grpSpPr bwMode="auto">
          <a:xfrm>
            <a:off x="4357705" y="3500436"/>
            <a:ext cx="928688" cy="1033154"/>
            <a:chOff x="5500682" y="3500437"/>
            <a:chExt cx="928687" cy="1033154"/>
          </a:xfrm>
        </p:grpSpPr>
        <p:grpSp>
          <p:nvGrpSpPr>
            <p:cNvPr id="121" name="组合 32"/>
            <p:cNvGrpSpPr/>
            <p:nvPr/>
          </p:nvGrpSpPr>
          <p:grpSpPr bwMode="auto">
            <a:xfrm>
              <a:off x="5500682" y="3500437"/>
              <a:ext cx="928687" cy="1033154"/>
              <a:chOff x="1714480" y="3109894"/>
              <a:chExt cx="928694" cy="1033183"/>
            </a:xfrm>
          </p:grpSpPr>
          <p:sp>
            <p:nvSpPr>
              <p:cNvPr id="124" name="TextBox 24"/>
              <p:cNvSpPr txBox="1">
                <a:spLocks noChangeArrowheads="1"/>
              </p:cNvSpPr>
              <p:nvPr/>
            </p:nvSpPr>
            <p:spPr bwMode="auto">
              <a:xfrm>
                <a:off x="2000232" y="3109894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5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8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6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27" name="组合 14"/>
              <p:cNvGrpSpPr/>
              <p:nvPr/>
            </p:nvGrpSpPr>
            <p:grpSpPr bwMode="auto">
              <a:xfrm>
                <a:off x="1895460" y="3495668"/>
                <a:ext cx="563566" cy="366723"/>
                <a:chOff x="1252518" y="3100399"/>
                <a:chExt cx="563566" cy="366723"/>
              </a:xfrm>
            </p:grpSpPr>
            <p:cxnSp>
              <p:nvCxnSpPr>
                <p:cNvPr id="128" name="直接连接符 127"/>
                <p:cNvCxnSpPr/>
                <p:nvPr/>
              </p:nvCxnSpPr>
              <p:spPr>
                <a:xfrm rot="5400000">
                  <a:off x="1219177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 rot="16200000" flipH="1">
                  <a:off x="1539060" y="3190097"/>
                  <a:ext cx="357198" cy="196851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22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49993" y="420556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9061" y="421697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0" name="TextBox 24"/>
          <p:cNvSpPr txBox="1">
            <a:spLocks noChangeArrowheads="1"/>
          </p:cNvSpPr>
          <p:nvPr/>
        </p:nvSpPr>
        <p:spPr bwMode="auto">
          <a:xfrm>
            <a:off x="3214711" y="4105277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1" name="TextBox 24"/>
          <p:cNvSpPr txBox="1">
            <a:spLocks noChangeArrowheads="1"/>
          </p:cNvSpPr>
          <p:nvPr/>
        </p:nvSpPr>
        <p:spPr bwMode="auto">
          <a:xfrm>
            <a:off x="3786211" y="4110040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2" name="TextBox 24"/>
          <p:cNvSpPr txBox="1">
            <a:spLocks noChangeArrowheads="1"/>
          </p:cNvSpPr>
          <p:nvPr/>
        </p:nvSpPr>
        <p:spPr bwMode="auto">
          <a:xfrm>
            <a:off x="4929211" y="4110040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3" name="TextBox 24"/>
          <p:cNvSpPr txBox="1">
            <a:spLocks noChangeArrowheads="1"/>
          </p:cNvSpPr>
          <p:nvPr/>
        </p:nvSpPr>
        <p:spPr bwMode="auto">
          <a:xfrm>
            <a:off x="4357711" y="4110040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6858024" y="3533777"/>
            <a:ext cx="1071562" cy="1000125"/>
          </a:xfrm>
          <a:prstGeom prst="rect">
            <a:avLst/>
          </a:prstGeom>
          <a:noFill/>
          <a:ln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5" name="组合 49"/>
          <p:cNvGrpSpPr/>
          <p:nvPr/>
        </p:nvGrpSpPr>
        <p:grpSpPr bwMode="auto">
          <a:xfrm>
            <a:off x="5786455" y="3500436"/>
            <a:ext cx="928688" cy="1033154"/>
            <a:chOff x="5500682" y="3500437"/>
            <a:chExt cx="928687" cy="1033154"/>
          </a:xfrm>
        </p:grpSpPr>
        <p:grpSp>
          <p:nvGrpSpPr>
            <p:cNvPr id="136" name="组合 32"/>
            <p:cNvGrpSpPr/>
            <p:nvPr/>
          </p:nvGrpSpPr>
          <p:grpSpPr bwMode="auto">
            <a:xfrm>
              <a:off x="5500682" y="3500437"/>
              <a:ext cx="928687" cy="1033154"/>
              <a:chOff x="1714480" y="3109894"/>
              <a:chExt cx="928694" cy="1033183"/>
            </a:xfrm>
          </p:grpSpPr>
          <p:sp>
            <p:nvSpPr>
              <p:cNvPr id="139" name="TextBox 24"/>
              <p:cNvSpPr txBox="1">
                <a:spLocks noChangeArrowheads="1"/>
              </p:cNvSpPr>
              <p:nvPr/>
            </p:nvSpPr>
            <p:spPr bwMode="auto">
              <a:xfrm>
                <a:off x="2000232" y="3109894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8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42" name="组合 14"/>
              <p:cNvGrpSpPr/>
              <p:nvPr/>
            </p:nvGrpSpPr>
            <p:grpSpPr bwMode="auto">
              <a:xfrm>
                <a:off x="1895460" y="3495668"/>
                <a:ext cx="563566" cy="366723"/>
                <a:chOff x="1252518" y="3100399"/>
                <a:chExt cx="563566" cy="366723"/>
              </a:xfrm>
            </p:grpSpPr>
            <p:cxnSp>
              <p:nvCxnSpPr>
                <p:cNvPr id="143" name="直接连接符 142"/>
                <p:cNvCxnSpPr/>
                <p:nvPr/>
              </p:nvCxnSpPr>
              <p:spPr>
                <a:xfrm rot="5400000">
                  <a:off x="1219177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 rot="16200000" flipH="1">
                  <a:off x="1539060" y="3190097"/>
                  <a:ext cx="357198" cy="196851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37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49993" y="420556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9061" y="421697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5" name="组合 49"/>
          <p:cNvGrpSpPr/>
          <p:nvPr/>
        </p:nvGrpSpPr>
        <p:grpSpPr bwMode="auto">
          <a:xfrm>
            <a:off x="6929453" y="3500436"/>
            <a:ext cx="928688" cy="1033154"/>
            <a:chOff x="5500680" y="3500437"/>
            <a:chExt cx="928687" cy="1033154"/>
          </a:xfrm>
        </p:grpSpPr>
        <p:grpSp>
          <p:nvGrpSpPr>
            <p:cNvPr id="146" name="组合 32"/>
            <p:cNvGrpSpPr/>
            <p:nvPr/>
          </p:nvGrpSpPr>
          <p:grpSpPr bwMode="auto">
            <a:xfrm>
              <a:off x="5500680" y="3500437"/>
              <a:ext cx="928687" cy="1033154"/>
              <a:chOff x="1714480" y="3109894"/>
              <a:chExt cx="928694" cy="1033183"/>
            </a:xfrm>
          </p:grpSpPr>
          <p:sp>
            <p:nvSpPr>
              <p:cNvPr id="149" name="TextBox 24"/>
              <p:cNvSpPr txBox="1">
                <a:spLocks noChangeArrowheads="1"/>
              </p:cNvSpPr>
              <p:nvPr/>
            </p:nvSpPr>
            <p:spPr bwMode="auto">
              <a:xfrm>
                <a:off x="2000232" y="3109894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0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8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1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52" name="组合 14"/>
              <p:cNvGrpSpPr/>
              <p:nvPr/>
            </p:nvGrpSpPr>
            <p:grpSpPr bwMode="auto">
              <a:xfrm>
                <a:off x="1895462" y="3495668"/>
                <a:ext cx="563566" cy="366723"/>
                <a:chOff x="1252520" y="3100399"/>
                <a:chExt cx="563566" cy="366723"/>
              </a:xfrm>
            </p:grpSpPr>
            <p:cxnSp>
              <p:nvCxnSpPr>
                <p:cNvPr id="153" name="直接连接符 152"/>
                <p:cNvCxnSpPr/>
                <p:nvPr/>
              </p:nvCxnSpPr>
              <p:spPr>
                <a:xfrm rot="5400000">
                  <a:off x="1219179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 rot="16200000" flipH="1">
                  <a:off x="1539062" y="3190097"/>
                  <a:ext cx="357198" cy="196851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7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49993" y="420556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8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9061" y="421697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5" name="TextBox 24"/>
          <p:cNvSpPr txBox="1">
            <a:spLocks noChangeArrowheads="1"/>
          </p:cNvSpPr>
          <p:nvPr/>
        </p:nvSpPr>
        <p:spPr bwMode="auto">
          <a:xfrm>
            <a:off x="5786461" y="4105277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6" name="TextBox 24"/>
          <p:cNvSpPr txBox="1">
            <a:spLocks noChangeArrowheads="1"/>
          </p:cNvSpPr>
          <p:nvPr/>
        </p:nvSpPr>
        <p:spPr bwMode="auto">
          <a:xfrm>
            <a:off x="6357961" y="4110040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7" name="TextBox 24"/>
          <p:cNvSpPr txBox="1">
            <a:spLocks noChangeArrowheads="1"/>
          </p:cNvSpPr>
          <p:nvPr/>
        </p:nvSpPr>
        <p:spPr bwMode="auto">
          <a:xfrm>
            <a:off x="7500961" y="4110040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8" name="TextBox 24"/>
          <p:cNvSpPr txBox="1">
            <a:spLocks noChangeArrowheads="1"/>
          </p:cNvSpPr>
          <p:nvPr/>
        </p:nvSpPr>
        <p:spPr bwMode="auto">
          <a:xfrm>
            <a:off x="6929461" y="4110040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05" grpId="0"/>
      <p:bldP spid="106" grpId="0"/>
      <p:bldP spid="107" grpId="0"/>
      <p:bldP spid="108" grpId="0"/>
      <p:bldP spid="109" grpId="0" animBg="1"/>
      <p:bldP spid="130" grpId="0"/>
      <p:bldP spid="131" grpId="0"/>
      <p:bldP spid="132" grpId="0"/>
      <p:bldP spid="133" grpId="0"/>
      <p:bldP spid="134" grpId="0" animBg="1"/>
      <p:bldP spid="155" grpId="0"/>
      <p:bldP spid="156" grpId="0"/>
      <p:bldP spid="157" grpId="0"/>
      <p:bldP spid="1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1928837" y="2319338"/>
            <a:ext cx="1071562" cy="1000125"/>
          </a:xfrm>
          <a:prstGeom prst="rect">
            <a:avLst/>
          </a:prstGeom>
          <a:noFill/>
          <a:ln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49"/>
          <p:cNvGrpSpPr/>
          <p:nvPr/>
        </p:nvGrpSpPr>
        <p:grpSpPr bwMode="auto">
          <a:xfrm>
            <a:off x="857272" y="2285996"/>
            <a:ext cx="928688" cy="1033154"/>
            <a:chOff x="5500686" y="3500437"/>
            <a:chExt cx="928687" cy="1033154"/>
          </a:xfrm>
        </p:grpSpPr>
        <p:grpSp>
          <p:nvGrpSpPr>
            <p:cNvPr id="3" name="组合 32"/>
            <p:cNvGrpSpPr/>
            <p:nvPr/>
          </p:nvGrpSpPr>
          <p:grpSpPr bwMode="auto">
            <a:xfrm>
              <a:off x="5500686" y="3500437"/>
              <a:ext cx="928687" cy="1033154"/>
              <a:chOff x="1714480" y="3109894"/>
              <a:chExt cx="928694" cy="1033183"/>
            </a:xfrm>
          </p:grpSpPr>
          <p:sp>
            <p:nvSpPr>
              <p:cNvPr id="83" name="TextBox 24"/>
              <p:cNvSpPr txBox="1">
                <a:spLocks noChangeArrowheads="1"/>
              </p:cNvSpPr>
              <p:nvPr/>
            </p:nvSpPr>
            <p:spPr bwMode="auto">
              <a:xfrm>
                <a:off x="2000232" y="3109894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8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4" name="组合 14"/>
              <p:cNvGrpSpPr/>
              <p:nvPr/>
            </p:nvGrpSpPr>
            <p:grpSpPr bwMode="auto">
              <a:xfrm>
                <a:off x="1895456" y="3495668"/>
                <a:ext cx="563566" cy="366723"/>
                <a:chOff x="1252514" y="3100399"/>
                <a:chExt cx="563566" cy="366723"/>
              </a:xfrm>
            </p:grpSpPr>
            <p:cxnSp>
              <p:nvCxnSpPr>
                <p:cNvPr id="87" name="直接连接符 86"/>
                <p:cNvCxnSpPr/>
                <p:nvPr/>
              </p:nvCxnSpPr>
              <p:spPr>
                <a:xfrm rot="5400000">
                  <a:off x="1219173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 rot="16200000" flipH="1">
                  <a:off x="1539056" y="3190097"/>
                  <a:ext cx="357198" cy="196851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81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49993" y="420556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9061" y="421697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组合 49"/>
          <p:cNvGrpSpPr/>
          <p:nvPr/>
        </p:nvGrpSpPr>
        <p:grpSpPr bwMode="auto">
          <a:xfrm>
            <a:off x="2000270" y="2285996"/>
            <a:ext cx="928688" cy="1033154"/>
            <a:chOff x="5500684" y="3500437"/>
            <a:chExt cx="928687" cy="1033154"/>
          </a:xfrm>
        </p:grpSpPr>
        <p:grpSp>
          <p:nvGrpSpPr>
            <p:cNvPr id="7" name="组合 32"/>
            <p:cNvGrpSpPr/>
            <p:nvPr/>
          </p:nvGrpSpPr>
          <p:grpSpPr bwMode="auto">
            <a:xfrm>
              <a:off x="5500684" y="3500437"/>
              <a:ext cx="928687" cy="1033154"/>
              <a:chOff x="1714480" y="3109894"/>
              <a:chExt cx="928694" cy="1033183"/>
            </a:xfrm>
          </p:grpSpPr>
          <p:sp>
            <p:nvSpPr>
              <p:cNvPr id="99" name="TextBox 24"/>
              <p:cNvSpPr txBox="1">
                <a:spLocks noChangeArrowheads="1"/>
              </p:cNvSpPr>
              <p:nvPr/>
            </p:nvSpPr>
            <p:spPr bwMode="auto">
              <a:xfrm>
                <a:off x="2000232" y="3109894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0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8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1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8" name="组合 14"/>
              <p:cNvGrpSpPr/>
              <p:nvPr/>
            </p:nvGrpSpPr>
            <p:grpSpPr bwMode="auto">
              <a:xfrm>
                <a:off x="1895458" y="3495668"/>
                <a:ext cx="563566" cy="366723"/>
                <a:chOff x="1252516" y="3100399"/>
                <a:chExt cx="563566" cy="366723"/>
              </a:xfrm>
            </p:grpSpPr>
            <p:cxnSp>
              <p:nvCxnSpPr>
                <p:cNvPr id="103" name="直接连接符 102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接连接符 103"/>
                <p:cNvCxnSpPr/>
                <p:nvPr/>
              </p:nvCxnSpPr>
              <p:spPr>
                <a:xfrm rot="16200000" flipH="1">
                  <a:off x="1539058" y="3190097"/>
                  <a:ext cx="357198" cy="196851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97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49993" y="420556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9061" y="421697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5" name="TextBox 24"/>
          <p:cNvSpPr txBox="1">
            <a:spLocks noChangeArrowheads="1"/>
          </p:cNvSpPr>
          <p:nvPr/>
        </p:nvSpPr>
        <p:spPr bwMode="auto">
          <a:xfrm>
            <a:off x="857274" y="2890838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6" name="TextBox 24"/>
          <p:cNvSpPr txBox="1">
            <a:spLocks noChangeArrowheads="1"/>
          </p:cNvSpPr>
          <p:nvPr/>
        </p:nvSpPr>
        <p:spPr bwMode="auto">
          <a:xfrm>
            <a:off x="1428774" y="2895601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7" name="TextBox 24"/>
          <p:cNvSpPr txBox="1">
            <a:spLocks noChangeArrowheads="1"/>
          </p:cNvSpPr>
          <p:nvPr/>
        </p:nvSpPr>
        <p:spPr bwMode="auto">
          <a:xfrm>
            <a:off x="2571774" y="2895601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8" name="TextBox 24"/>
          <p:cNvSpPr txBox="1">
            <a:spLocks noChangeArrowheads="1"/>
          </p:cNvSpPr>
          <p:nvPr/>
        </p:nvSpPr>
        <p:spPr bwMode="auto">
          <a:xfrm>
            <a:off x="2000274" y="2895601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4572026" y="2319338"/>
            <a:ext cx="1071562" cy="1000125"/>
          </a:xfrm>
          <a:prstGeom prst="rect">
            <a:avLst/>
          </a:prstGeom>
          <a:noFill/>
          <a:ln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49"/>
          <p:cNvGrpSpPr/>
          <p:nvPr/>
        </p:nvGrpSpPr>
        <p:grpSpPr bwMode="auto">
          <a:xfrm>
            <a:off x="3500436" y="2285996"/>
            <a:ext cx="928688" cy="1033154"/>
            <a:chOff x="5500684" y="3500437"/>
            <a:chExt cx="928687" cy="1033154"/>
          </a:xfrm>
        </p:grpSpPr>
        <p:grpSp>
          <p:nvGrpSpPr>
            <p:cNvPr id="10" name="组合 32"/>
            <p:cNvGrpSpPr/>
            <p:nvPr/>
          </p:nvGrpSpPr>
          <p:grpSpPr bwMode="auto">
            <a:xfrm>
              <a:off x="5500684" y="3500437"/>
              <a:ext cx="928687" cy="1033154"/>
              <a:chOff x="1714480" y="3109894"/>
              <a:chExt cx="928694" cy="1033183"/>
            </a:xfrm>
          </p:grpSpPr>
          <p:sp>
            <p:nvSpPr>
              <p:cNvPr id="114" name="TextBox 24"/>
              <p:cNvSpPr txBox="1">
                <a:spLocks noChangeArrowheads="1"/>
              </p:cNvSpPr>
              <p:nvPr/>
            </p:nvSpPr>
            <p:spPr bwMode="auto">
              <a:xfrm>
                <a:off x="2000232" y="3109894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5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8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6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1" name="组合 14"/>
              <p:cNvGrpSpPr/>
              <p:nvPr/>
            </p:nvGrpSpPr>
            <p:grpSpPr bwMode="auto">
              <a:xfrm>
                <a:off x="1895458" y="3495668"/>
                <a:ext cx="563566" cy="366723"/>
                <a:chOff x="1252516" y="3100399"/>
                <a:chExt cx="563566" cy="366723"/>
              </a:xfrm>
            </p:grpSpPr>
            <p:cxnSp>
              <p:nvCxnSpPr>
                <p:cNvPr id="118" name="直接连接符 117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 rot="16200000" flipH="1">
                  <a:off x="1539058" y="3190097"/>
                  <a:ext cx="357198" cy="196851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12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49993" y="420556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9061" y="421697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组合 49"/>
          <p:cNvGrpSpPr/>
          <p:nvPr/>
        </p:nvGrpSpPr>
        <p:grpSpPr bwMode="auto">
          <a:xfrm>
            <a:off x="4643457" y="2285996"/>
            <a:ext cx="928688" cy="1033154"/>
            <a:chOff x="5500682" y="3500437"/>
            <a:chExt cx="928687" cy="1033154"/>
          </a:xfrm>
        </p:grpSpPr>
        <p:grpSp>
          <p:nvGrpSpPr>
            <p:cNvPr id="13" name="组合 32"/>
            <p:cNvGrpSpPr/>
            <p:nvPr/>
          </p:nvGrpSpPr>
          <p:grpSpPr bwMode="auto">
            <a:xfrm>
              <a:off x="5500682" y="3500437"/>
              <a:ext cx="928687" cy="1033154"/>
              <a:chOff x="1714480" y="3109894"/>
              <a:chExt cx="928694" cy="1033183"/>
            </a:xfrm>
          </p:grpSpPr>
          <p:sp>
            <p:nvSpPr>
              <p:cNvPr id="124" name="TextBox 24"/>
              <p:cNvSpPr txBox="1">
                <a:spLocks noChangeArrowheads="1"/>
              </p:cNvSpPr>
              <p:nvPr/>
            </p:nvSpPr>
            <p:spPr bwMode="auto">
              <a:xfrm>
                <a:off x="2000232" y="3109894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5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8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6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4" name="组合 14"/>
              <p:cNvGrpSpPr/>
              <p:nvPr/>
            </p:nvGrpSpPr>
            <p:grpSpPr bwMode="auto">
              <a:xfrm>
                <a:off x="1895460" y="3495668"/>
                <a:ext cx="563566" cy="366723"/>
                <a:chOff x="1252518" y="3100399"/>
                <a:chExt cx="563566" cy="366723"/>
              </a:xfrm>
            </p:grpSpPr>
            <p:cxnSp>
              <p:nvCxnSpPr>
                <p:cNvPr id="128" name="直接连接符 127"/>
                <p:cNvCxnSpPr/>
                <p:nvPr/>
              </p:nvCxnSpPr>
              <p:spPr>
                <a:xfrm rot="5400000">
                  <a:off x="1219177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 rot="16200000" flipH="1">
                  <a:off x="1539060" y="3190097"/>
                  <a:ext cx="357198" cy="196851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22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49993" y="420556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9061" y="421697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0" name="TextBox 24"/>
          <p:cNvSpPr txBox="1">
            <a:spLocks noChangeArrowheads="1"/>
          </p:cNvSpPr>
          <p:nvPr/>
        </p:nvSpPr>
        <p:spPr bwMode="auto">
          <a:xfrm>
            <a:off x="3500440" y="2890838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1" name="TextBox 24"/>
          <p:cNvSpPr txBox="1">
            <a:spLocks noChangeArrowheads="1"/>
          </p:cNvSpPr>
          <p:nvPr/>
        </p:nvSpPr>
        <p:spPr bwMode="auto">
          <a:xfrm>
            <a:off x="4071963" y="2895601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2" name="TextBox 24"/>
          <p:cNvSpPr txBox="1">
            <a:spLocks noChangeArrowheads="1"/>
          </p:cNvSpPr>
          <p:nvPr/>
        </p:nvSpPr>
        <p:spPr bwMode="auto">
          <a:xfrm>
            <a:off x="5214963" y="2895601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3" name="TextBox 24"/>
          <p:cNvSpPr txBox="1">
            <a:spLocks noChangeArrowheads="1"/>
          </p:cNvSpPr>
          <p:nvPr/>
        </p:nvSpPr>
        <p:spPr bwMode="auto">
          <a:xfrm>
            <a:off x="4643463" y="2895601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7143776" y="2319338"/>
            <a:ext cx="1071562" cy="1000125"/>
          </a:xfrm>
          <a:prstGeom prst="rect">
            <a:avLst/>
          </a:prstGeom>
          <a:noFill/>
          <a:ln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" name="组合 49"/>
          <p:cNvGrpSpPr/>
          <p:nvPr/>
        </p:nvGrpSpPr>
        <p:grpSpPr bwMode="auto">
          <a:xfrm>
            <a:off x="6072207" y="2285996"/>
            <a:ext cx="928688" cy="1033154"/>
            <a:chOff x="5500682" y="3500437"/>
            <a:chExt cx="928687" cy="1033154"/>
          </a:xfrm>
        </p:grpSpPr>
        <p:grpSp>
          <p:nvGrpSpPr>
            <p:cNvPr id="16" name="组合 32"/>
            <p:cNvGrpSpPr/>
            <p:nvPr/>
          </p:nvGrpSpPr>
          <p:grpSpPr bwMode="auto">
            <a:xfrm>
              <a:off x="5500682" y="3500437"/>
              <a:ext cx="928687" cy="1033154"/>
              <a:chOff x="1714480" y="3109894"/>
              <a:chExt cx="928694" cy="1033183"/>
            </a:xfrm>
          </p:grpSpPr>
          <p:sp>
            <p:nvSpPr>
              <p:cNvPr id="139" name="TextBox 24"/>
              <p:cNvSpPr txBox="1">
                <a:spLocks noChangeArrowheads="1"/>
              </p:cNvSpPr>
              <p:nvPr/>
            </p:nvSpPr>
            <p:spPr bwMode="auto">
              <a:xfrm>
                <a:off x="2000232" y="3109894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8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7" name="组合 14"/>
              <p:cNvGrpSpPr/>
              <p:nvPr/>
            </p:nvGrpSpPr>
            <p:grpSpPr bwMode="auto">
              <a:xfrm>
                <a:off x="1895460" y="3495668"/>
                <a:ext cx="563566" cy="366723"/>
                <a:chOff x="1252518" y="3100399"/>
                <a:chExt cx="563566" cy="366723"/>
              </a:xfrm>
            </p:grpSpPr>
            <p:cxnSp>
              <p:nvCxnSpPr>
                <p:cNvPr id="143" name="直接连接符 142"/>
                <p:cNvCxnSpPr/>
                <p:nvPr/>
              </p:nvCxnSpPr>
              <p:spPr>
                <a:xfrm rot="5400000">
                  <a:off x="1219177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 rot="16200000" flipH="1">
                  <a:off x="1539060" y="3190097"/>
                  <a:ext cx="357198" cy="196851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37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49993" y="420556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9061" y="421697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组合 49"/>
          <p:cNvGrpSpPr/>
          <p:nvPr/>
        </p:nvGrpSpPr>
        <p:grpSpPr bwMode="auto">
          <a:xfrm>
            <a:off x="7215205" y="2285996"/>
            <a:ext cx="928688" cy="1033154"/>
            <a:chOff x="5500680" y="3500437"/>
            <a:chExt cx="928687" cy="1033154"/>
          </a:xfrm>
        </p:grpSpPr>
        <p:grpSp>
          <p:nvGrpSpPr>
            <p:cNvPr id="19" name="组合 32"/>
            <p:cNvGrpSpPr/>
            <p:nvPr/>
          </p:nvGrpSpPr>
          <p:grpSpPr bwMode="auto">
            <a:xfrm>
              <a:off x="5500680" y="3500437"/>
              <a:ext cx="928687" cy="1033154"/>
              <a:chOff x="1714480" y="3109894"/>
              <a:chExt cx="928694" cy="1033183"/>
            </a:xfrm>
          </p:grpSpPr>
          <p:sp>
            <p:nvSpPr>
              <p:cNvPr id="149" name="TextBox 24"/>
              <p:cNvSpPr txBox="1">
                <a:spLocks noChangeArrowheads="1"/>
              </p:cNvSpPr>
              <p:nvPr/>
            </p:nvSpPr>
            <p:spPr bwMode="auto">
              <a:xfrm>
                <a:off x="2000232" y="3109894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0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8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1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20" name="组合 14"/>
              <p:cNvGrpSpPr/>
              <p:nvPr/>
            </p:nvGrpSpPr>
            <p:grpSpPr bwMode="auto">
              <a:xfrm>
                <a:off x="1895462" y="3495668"/>
                <a:ext cx="563566" cy="366723"/>
                <a:chOff x="1252520" y="3100399"/>
                <a:chExt cx="563566" cy="366723"/>
              </a:xfrm>
            </p:grpSpPr>
            <p:cxnSp>
              <p:nvCxnSpPr>
                <p:cNvPr id="153" name="直接连接符 152"/>
                <p:cNvCxnSpPr/>
                <p:nvPr/>
              </p:nvCxnSpPr>
              <p:spPr>
                <a:xfrm rot="5400000">
                  <a:off x="1219179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 rot="16200000" flipH="1">
                  <a:off x="1539062" y="3190097"/>
                  <a:ext cx="357198" cy="196851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7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49993" y="420556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8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9061" y="421697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5" name="TextBox 24"/>
          <p:cNvSpPr txBox="1">
            <a:spLocks noChangeArrowheads="1"/>
          </p:cNvSpPr>
          <p:nvPr/>
        </p:nvSpPr>
        <p:spPr bwMode="auto">
          <a:xfrm>
            <a:off x="6072213" y="2890838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6" name="TextBox 24"/>
          <p:cNvSpPr txBox="1">
            <a:spLocks noChangeArrowheads="1"/>
          </p:cNvSpPr>
          <p:nvPr/>
        </p:nvSpPr>
        <p:spPr bwMode="auto">
          <a:xfrm>
            <a:off x="6643713" y="2895601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7" name="TextBox 24"/>
          <p:cNvSpPr txBox="1">
            <a:spLocks noChangeArrowheads="1"/>
          </p:cNvSpPr>
          <p:nvPr/>
        </p:nvSpPr>
        <p:spPr bwMode="auto">
          <a:xfrm>
            <a:off x="7786713" y="2895601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8" name="TextBox 24"/>
          <p:cNvSpPr txBox="1">
            <a:spLocks noChangeArrowheads="1"/>
          </p:cNvSpPr>
          <p:nvPr/>
        </p:nvSpPr>
        <p:spPr bwMode="auto">
          <a:xfrm>
            <a:off x="7215213" y="2895601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86" name="组合 17"/>
          <p:cNvGrpSpPr/>
          <p:nvPr/>
        </p:nvGrpSpPr>
        <p:grpSpPr bwMode="auto">
          <a:xfrm>
            <a:off x="857224" y="1000116"/>
            <a:ext cx="928688" cy="1033154"/>
            <a:chOff x="1714480" y="3109895"/>
            <a:chExt cx="928694" cy="1033181"/>
          </a:xfrm>
        </p:grpSpPr>
        <p:sp>
          <p:nvSpPr>
            <p:cNvPr id="90" name="TextBox 24"/>
            <p:cNvSpPr txBox="1">
              <a:spLocks noChangeArrowheads="1"/>
            </p:cNvSpPr>
            <p:nvPr/>
          </p:nvSpPr>
          <p:spPr bwMode="auto">
            <a:xfrm>
              <a:off x="2000232" y="3109895"/>
              <a:ext cx="357190" cy="4616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</a:t>
              </a:r>
              <a:endPara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5" name="TextBox 24"/>
            <p:cNvSpPr txBox="1">
              <a:spLocks noChangeArrowheads="1"/>
            </p:cNvSpPr>
            <p:nvPr/>
          </p:nvSpPr>
          <p:spPr bwMode="auto">
            <a:xfrm>
              <a:off x="1714480" y="3681399"/>
              <a:ext cx="357190" cy="4616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endPara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6" name="TextBox 24"/>
            <p:cNvSpPr txBox="1">
              <a:spLocks noChangeArrowheads="1"/>
            </p:cNvSpPr>
            <p:nvPr/>
          </p:nvSpPr>
          <p:spPr bwMode="auto">
            <a:xfrm>
              <a:off x="2285984" y="3681399"/>
              <a:ext cx="357190" cy="4616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</a:t>
              </a:r>
              <a:endPara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102" name="组合 14"/>
            <p:cNvGrpSpPr/>
            <p:nvPr/>
          </p:nvGrpSpPr>
          <p:grpSpPr bwMode="auto">
            <a:xfrm>
              <a:off x="1895456" y="3495668"/>
              <a:ext cx="547692" cy="295283"/>
              <a:chOff x="1252514" y="3100399"/>
              <a:chExt cx="547692" cy="295283"/>
            </a:xfrm>
          </p:grpSpPr>
          <p:cxnSp>
            <p:nvCxnSpPr>
              <p:cNvPr id="110" name="直接连接符 109"/>
              <p:cNvCxnSpPr/>
              <p:nvPr/>
            </p:nvCxnSpPr>
            <p:spPr>
              <a:xfrm rot="5400000">
                <a:off x="1219173" y="3133740"/>
                <a:ext cx="295283" cy="22860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 rot="16200000" flipH="1">
                <a:off x="1566839" y="3162314"/>
                <a:ext cx="285758" cy="180976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组合 87"/>
          <p:cNvGrpSpPr/>
          <p:nvPr/>
        </p:nvGrpSpPr>
        <p:grpSpPr bwMode="auto">
          <a:xfrm>
            <a:off x="1857356" y="962007"/>
            <a:ext cx="1071562" cy="1071563"/>
            <a:chOff x="1500158" y="2285998"/>
            <a:chExt cx="1071563" cy="1071570"/>
          </a:xfrm>
        </p:grpSpPr>
        <p:sp>
          <p:nvSpPr>
            <p:cNvPr id="120" name="矩形 119"/>
            <p:cNvSpPr/>
            <p:nvPr/>
          </p:nvSpPr>
          <p:spPr>
            <a:xfrm>
              <a:off x="1500158" y="2357436"/>
              <a:ext cx="1071563" cy="1000132"/>
            </a:xfrm>
            <a:prstGeom prst="rect">
              <a:avLst/>
            </a:prstGeom>
            <a:noFill/>
            <a:ln>
              <a:solidFill>
                <a:srgbClr val="FF339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21" name="组合 5"/>
            <p:cNvGrpSpPr/>
            <p:nvPr/>
          </p:nvGrpSpPr>
          <p:grpSpPr bwMode="auto">
            <a:xfrm>
              <a:off x="1571603" y="2285998"/>
              <a:ext cx="928687" cy="1033157"/>
              <a:chOff x="5500680" y="3500438"/>
              <a:chExt cx="928687" cy="1033156"/>
            </a:xfrm>
          </p:grpSpPr>
          <p:grpSp>
            <p:nvGrpSpPr>
              <p:cNvPr id="127" name="组合 32"/>
              <p:cNvGrpSpPr/>
              <p:nvPr/>
            </p:nvGrpSpPr>
            <p:grpSpPr bwMode="auto">
              <a:xfrm>
                <a:off x="5500680" y="3500438"/>
                <a:ext cx="928687" cy="1033156"/>
                <a:chOff x="1714480" y="3109895"/>
                <a:chExt cx="928694" cy="1033185"/>
              </a:xfrm>
            </p:grpSpPr>
            <p:sp>
              <p:nvSpPr>
                <p:cNvPr id="142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2000232" y="3109895"/>
                  <a:ext cx="357190" cy="4616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6</a:t>
                  </a:r>
                  <a:endParaRPr lang="zh-CN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714480" y="3681399"/>
                  <a:ext cx="357190" cy="4616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zh-CN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2285984" y="3681399"/>
                  <a:ext cx="357190" cy="4616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zh-CN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2" name="组合 14"/>
                <p:cNvGrpSpPr/>
                <p:nvPr/>
              </p:nvGrpSpPr>
              <p:grpSpPr bwMode="auto">
                <a:xfrm>
                  <a:off x="1895445" y="3495671"/>
                  <a:ext cx="563568" cy="366724"/>
                  <a:chOff x="1252503" y="3100402"/>
                  <a:chExt cx="563568" cy="366724"/>
                </a:xfrm>
              </p:grpSpPr>
              <p:cxnSp>
                <p:nvCxnSpPr>
                  <p:cNvPr id="159" name="直接连接符 158"/>
                  <p:cNvCxnSpPr/>
                  <p:nvPr/>
                </p:nvCxnSpPr>
                <p:spPr>
                  <a:xfrm rot="5400000">
                    <a:off x="1219161" y="3133744"/>
                    <a:ext cx="295285" cy="228602"/>
                  </a:xfrm>
                  <a:prstGeom prst="line">
                    <a:avLst/>
                  </a:prstGeom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直接连接符 159"/>
                  <p:cNvCxnSpPr/>
                  <p:nvPr/>
                </p:nvCxnSpPr>
                <p:spPr>
                  <a:xfrm rot="16200000" flipH="1">
                    <a:off x="1539045" y="3190101"/>
                    <a:ext cx="357199" cy="196852"/>
                  </a:xfrm>
                  <a:prstGeom prst="line">
                    <a:avLst/>
                  </a:prstGeom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35" name="Picture 4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549993" y="4205567"/>
                <a:ext cx="285750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" name="Picture 4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099061" y="4216977"/>
                <a:ext cx="285750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1" name="TextBox 24"/>
          <p:cNvSpPr txBox="1">
            <a:spLocks noChangeArrowheads="1"/>
          </p:cNvSpPr>
          <p:nvPr/>
        </p:nvSpPr>
        <p:spPr bwMode="auto">
          <a:xfrm>
            <a:off x="2500293" y="1571609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2" name="TextBox 24"/>
          <p:cNvSpPr txBox="1">
            <a:spLocks noChangeArrowheads="1"/>
          </p:cNvSpPr>
          <p:nvPr/>
        </p:nvSpPr>
        <p:spPr bwMode="auto">
          <a:xfrm>
            <a:off x="1928793" y="1571609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63" name="组合 5"/>
          <p:cNvGrpSpPr/>
          <p:nvPr/>
        </p:nvGrpSpPr>
        <p:grpSpPr bwMode="auto">
          <a:xfrm>
            <a:off x="3571864" y="1000113"/>
            <a:ext cx="928688" cy="1033154"/>
            <a:chOff x="5500678" y="3500438"/>
            <a:chExt cx="928687" cy="1033153"/>
          </a:xfrm>
        </p:grpSpPr>
        <p:grpSp>
          <p:nvGrpSpPr>
            <p:cNvPr id="164" name="组合 32"/>
            <p:cNvGrpSpPr/>
            <p:nvPr/>
          </p:nvGrpSpPr>
          <p:grpSpPr bwMode="auto">
            <a:xfrm>
              <a:off x="5500678" y="3500438"/>
              <a:ext cx="928687" cy="1033153"/>
              <a:chOff x="1714480" y="3109895"/>
              <a:chExt cx="928694" cy="1033182"/>
            </a:xfrm>
          </p:grpSpPr>
          <p:sp>
            <p:nvSpPr>
              <p:cNvPr id="167" name="TextBox 24"/>
              <p:cNvSpPr txBox="1">
                <a:spLocks noChangeArrowheads="1"/>
              </p:cNvSpPr>
              <p:nvPr/>
            </p:nvSpPr>
            <p:spPr bwMode="auto">
              <a:xfrm>
                <a:off x="2000232" y="3109895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6</a:t>
                </a:r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8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9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70" name="组合 14"/>
              <p:cNvGrpSpPr/>
              <p:nvPr/>
            </p:nvGrpSpPr>
            <p:grpSpPr bwMode="auto">
              <a:xfrm>
                <a:off x="1895456" y="3495668"/>
                <a:ext cx="563566" cy="366722"/>
                <a:chOff x="1252514" y="3100399"/>
                <a:chExt cx="563566" cy="366722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 rot="5400000">
                  <a:off x="1219173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rot="16200000" flipH="1">
                  <a:off x="1539056" y="3190097"/>
                  <a:ext cx="357197" cy="196851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65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49993" y="420556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9061" y="421697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3" name="组合 102"/>
          <p:cNvGrpSpPr/>
          <p:nvPr/>
        </p:nvGrpSpPr>
        <p:grpSpPr bwMode="auto">
          <a:xfrm>
            <a:off x="4572004" y="928676"/>
            <a:ext cx="1071563" cy="1071563"/>
            <a:chOff x="1500158" y="2285998"/>
            <a:chExt cx="1071563" cy="1071570"/>
          </a:xfrm>
        </p:grpSpPr>
        <p:sp>
          <p:nvSpPr>
            <p:cNvPr id="174" name="矩形 173"/>
            <p:cNvSpPr/>
            <p:nvPr/>
          </p:nvSpPr>
          <p:spPr>
            <a:xfrm>
              <a:off x="1500158" y="2357436"/>
              <a:ext cx="1071563" cy="1000132"/>
            </a:xfrm>
            <a:prstGeom prst="rect">
              <a:avLst/>
            </a:prstGeom>
            <a:noFill/>
            <a:ln>
              <a:solidFill>
                <a:srgbClr val="FF339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75" name="组合 5"/>
            <p:cNvGrpSpPr/>
            <p:nvPr/>
          </p:nvGrpSpPr>
          <p:grpSpPr bwMode="auto">
            <a:xfrm>
              <a:off x="1571599" y="2285998"/>
              <a:ext cx="928687" cy="1033157"/>
              <a:chOff x="5500676" y="3500438"/>
              <a:chExt cx="928687" cy="1033156"/>
            </a:xfrm>
          </p:grpSpPr>
          <p:grpSp>
            <p:nvGrpSpPr>
              <p:cNvPr id="176" name="组合 32"/>
              <p:cNvGrpSpPr/>
              <p:nvPr/>
            </p:nvGrpSpPr>
            <p:grpSpPr bwMode="auto">
              <a:xfrm>
                <a:off x="5500676" y="3500438"/>
                <a:ext cx="928687" cy="1033156"/>
                <a:chOff x="1714480" y="3109895"/>
                <a:chExt cx="928694" cy="1033185"/>
              </a:xfrm>
            </p:grpSpPr>
            <p:sp>
              <p:nvSpPr>
                <p:cNvPr id="179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2000232" y="3109895"/>
                  <a:ext cx="357190" cy="4616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6</a:t>
                  </a:r>
                  <a:endParaRPr lang="zh-CN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714480" y="3681399"/>
                  <a:ext cx="357190" cy="4616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zh-CN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2285984" y="3681399"/>
                  <a:ext cx="357190" cy="4616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zh-CN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2" name="组合 14"/>
                <p:cNvGrpSpPr/>
                <p:nvPr/>
              </p:nvGrpSpPr>
              <p:grpSpPr bwMode="auto">
                <a:xfrm>
                  <a:off x="1895449" y="3495671"/>
                  <a:ext cx="563565" cy="366724"/>
                  <a:chOff x="1252507" y="3100402"/>
                  <a:chExt cx="563565" cy="366724"/>
                </a:xfrm>
              </p:grpSpPr>
              <p:cxnSp>
                <p:nvCxnSpPr>
                  <p:cNvPr id="183" name="直接连接符 182"/>
                  <p:cNvCxnSpPr/>
                  <p:nvPr/>
                </p:nvCxnSpPr>
                <p:spPr>
                  <a:xfrm rot="5400000">
                    <a:off x="1219165" y="3133744"/>
                    <a:ext cx="295285" cy="228602"/>
                  </a:xfrm>
                  <a:prstGeom prst="line">
                    <a:avLst/>
                  </a:prstGeom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直接连接符 183"/>
                  <p:cNvCxnSpPr/>
                  <p:nvPr/>
                </p:nvCxnSpPr>
                <p:spPr>
                  <a:xfrm rot="16200000" flipH="1">
                    <a:off x="1539047" y="3190101"/>
                    <a:ext cx="357199" cy="196851"/>
                  </a:xfrm>
                  <a:prstGeom prst="line">
                    <a:avLst/>
                  </a:prstGeom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77" name="Picture 4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549993" y="4205567"/>
                <a:ext cx="285750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8" name="Picture 4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099061" y="4216977"/>
                <a:ext cx="285750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85" name="TextBox 184"/>
          <p:cNvSpPr txBox="1">
            <a:spLocks noChangeArrowheads="1"/>
          </p:cNvSpPr>
          <p:nvPr/>
        </p:nvSpPr>
        <p:spPr bwMode="auto">
          <a:xfrm>
            <a:off x="4143368" y="1609716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6" name="TextBox 24"/>
          <p:cNvSpPr txBox="1">
            <a:spLocks noChangeArrowheads="1"/>
          </p:cNvSpPr>
          <p:nvPr/>
        </p:nvSpPr>
        <p:spPr bwMode="auto">
          <a:xfrm>
            <a:off x="3571868" y="1609716"/>
            <a:ext cx="357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7" name="TextBox 24"/>
          <p:cNvSpPr txBox="1">
            <a:spLocks noChangeArrowheads="1"/>
          </p:cNvSpPr>
          <p:nvPr/>
        </p:nvSpPr>
        <p:spPr bwMode="auto">
          <a:xfrm>
            <a:off x="5214942" y="1538277"/>
            <a:ext cx="357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8" name="TextBox 24"/>
          <p:cNvSpPr txBox="1">
            <a:spLocks noChangeArrowheads="1"/>
          </p:cNvSpPr>
          <p:nvPr/>
        </p:nvSpPr>
        <p:spPr bwMode="auto">
          <a:xfrm>
            <a:off x="4643442" y="1538277"/>
            <a:ext cx="357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89" name="组合 5"/>
          <p:cNvGrpSpPr/>
          <p:nvPr/>
        </p:nvGrpSpPr>
        <p:grpSpPr bwMode="auto">
          <a:xfrm>
            <a:off x="6143633" y="857238"/>
            <a:ext cx="928687" cy="1033154"/>
            <a:chOff x="5500676" y="3500438"/>
            <a:chExt cx="928687" cy="1033153"/>
          </a:xfrm>
        </p:grpSpPr>
        <p:grpSp>
          <p:nvGrpSpPr>
            <p:cNvPr id="190" name="组合 32"/>
            <p:cNvGrpSpPr/>
            <p:nvPr/>
          </p:nvGrpSpPr>
          <p:grpSpPr bwMode="auto">
            <a:xfrm>
              <a:off x="5500676" y="3500438"/>
              <a:ext cx="928687" cy="1033153"/>
              <a:chOff x="1714480" y="3109895"/>
              <a:chExt cx="928694" cy="1033182"/>
            </a:xfrm>
          </p:grpSpPr>
          <p:sp>
            <p:nvSpPr>
              <p:cNvPr id="193" name="TextBox 24"/>
              <p:cNvSpPr txBox="1">
                <a:spLocks noChangeArrowheads="1"/>
              </p:cNvSpPr>
              <p:nvPr/>
            </p:nvSpPr>
            <p:spPr bwMode="auto">
              <a:xfrm>
                <a:off x="2000232" y="3109895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6</a:t>
                </a:r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4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5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96" name="组合 14"/>
              <p:cNvGrpSpPr/>
              <p:nvPr/>
            </p:nvGrpSpPr>
            <p:grpSpPr bwMode="auto">
              <a:xfrm>
                <a:off x="1895458" y="3495668"/>
                <a:ext cx="563565" cy="366722"/>
                <a:chOff x="1252516" y="3100399"/>
                <a:chExt cx="563565" cy="366722"/>
              </a:xfrm>
            </p:grpSpPr>
            <p:cxnSp>
              <p:nvCxnSpPr>
                <p:cNvPr id="197" name="直接连接符 196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直接连接符 197"/>
                <p:cNvCxnSpPr/>
                <p:nvPr/>
              </p:nvCxnSpPr>
              <p:spPr>
                <a:xfrm rot="16200000" flipH="1">
                  <a:off x="1539057" y="3190097"/>
                  <a:ext cx="357197" cy="196851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91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49993" y="420556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2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9061" y="4216977"/>
              <a:ext cx="2857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9" name="TextBox 24"/>
          <p:cNvSpPr txBox="1">
            <a:spLocks noChangeArrowheads="1"/>
          </p:cNvSpPr>
          <p:nvPr/>
        </p:nvSpPr>
        <p:spPr bwMode="auto">
          <a:xfrm>
            <a:off x="6715136" y="1466840"/>
            <a:ext cx="357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0" name="TextBox 24"/>
          <p:cNvSpPr txBox="1">
            <a:spLocks noChangeArrowheads="1"/>
          </p:cNvSpPr>
          <p:nvPr/>
        </p:nvSpPr>
        <p:spPr bwMode="auto">
          <a:xfrm>
            <a:off x="6143636" y="1466840"/>
            <a:ext cx="357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1" name="圆角矩形标注 200"/>
          <p:cNvSpPr/>
          <p:nvPr/>
        </p:nvSpPr>
        <p:spPr>
          <a:xfrm>
            <a:off x="2643174" y="3714759"/>
            <a:ext cx="4786346" cy="571504"/>
          </a:xfrm>
          <a:prstGeom prst="wedgeRoundRectCallout">
            <a:avLst>
              <a:gd name="adj1" fmla="val -54449"/>
              <a:gd name="adj2" fmla="val 4589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请你将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的分与合读一读、记一记。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71538" y="1000116"/>
            <a:ext cx="4982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哪两张卡片上的点数合起来是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57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pic>
        <p:nvPicPr>
          <p:cNvPr id="62" name="Picture 4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5" y="1357314"/>
            <a:ext cx="1143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13" y="1285878"/>
            <a:ext cx="10715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4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9" y="1428753"/>
            <a:ext cx="1103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4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4" y="1428753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4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7" y="1357314"/>
            <a:ext cx="10001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43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42" y="1428753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4568E-6 L -0.00243 0.328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45679E-6 L -0.28282 0.327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0" y="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34568E-6 L 0.11684 0.341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5679E-6 L -0.17552 0.369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0" y="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45679E-6 L 0.27518 0.341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34568E-6 L -0.00295 0.328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Microsoft Office PowerPoint</Application>
  <PresentationFormat>全屏显示(16:9)</PresentationFormat>
  <Paragraphs>145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黑体</vt:lpstr>
      <vt:lpstr>华文楷体</vt:lpstr>
      <vt:lpstr>楷体</vt:lpstr>
      <vt:lpstr>宋体</vt:lpstr>
      <vt:lpstr>微软雅黑</vt:lpstr>
      <vt:lpstr>幼圆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2023-01-16T13:46:44Z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026FD0F7C3DD4A878A87B2A98C49E513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