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91" r:id="rId2"/>
    <p:sldId id="3186" r:id="rId3"/>
    <p:sldId id="3192" r:id="rId4"/>
    <p:sldId id="3150" r:id="rId5"/>
    <p:sldId id="3125" r:id="rId6"/>
    <p:sldId id="3126" r:id="rId7"/>
    <p:sldId id="3193" r:id="rId8"/>
    <p:sldId id="3128" r:id="rId9"/>
    <p:sldId id="3124" r:id="rId10"/>
    <p:sldId id="3127" r:id="rId11"/>
    <p:sldId id="3147" r:id="rId12"/>
    <p:sldId id="3196" r:id="rId13"/>
    <p:sldId id="3129" r:id="rId14"/>
    <p:sldId id="3133" r:id="rId15"/>
    <p:sldId id="3146" r:id="rId16"/>
    <p:sldId id="3195" r:id="rId17"/>
    <p:sldId id="3122" r:id="rId18"/>
    <p:sldId id="3123" r:id="rId19"/>
    <p:sldId id="3130" r:id="rId20"/>
    <p:sldId id="3197" r:id="rId21"/>
  </p:sldIdLst>
  <p:sldSz cx="12858750" cy="7232650"/>
  <p:notesSz cx="6858000" cy="9144000"/>
  <p:custDataLst>
    <p:tags r:id="rId2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>
          <p15:clr>
            <a:srgbClr val="A4A3A4"/>
          </p15:clr>
        </p15:guide>
        <p15:guide id="2" pos="4050">
          <p15:clr>
            <a:srgbClr val="A4A3A4"/>
          </p15:clr>
        </p15:guide>
        <p15:guide id="3" pos="557">
          <p15:clr>
            <a:srgbClr val="A4A3A4"/>
          </p15:clr>
        </p15:guide>
        <p15:guide id="4" orient="horz" pos="4183">
          <p15:clr>
            <a:srgbClr val="A4A3A4"/>
          </p15:clr>
        </p15:guide>
        <p15:guide id="5" pos="7588">
          <p15:clr>
            <a:srgbClr val="A4A3A4"/>
          </p15:clr>
        </p15:guide>
        <p15:guide id="6" pos="376">
          <p15:clr>
            <a:srgbClr val="A4A3A4"/>
          </p15:clr>
        </p15:guide>
        <p15:guide id="7" pos="13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A3A"/>
    <a:srgbClr val="FFC001"/>
    <a:srgbClr val="00B369"/>
    <a:srgbClr val="1A8CE1"/>
    <a:srgbClr val="FFFFFF"/>
    <a:srgbClr val="A78357"/>
    <a:srgbClr val="28C7D4"/>
    <a:srgbClr val="F94D4D"/>
    <a:srgbClr val="FEFEFE"/>
    <a:srgbClr val="8F1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32" autoAdjust="0"/>
    <p:restoredTop sz="92986" autoAdjust="0"/>
  </p:normalViewPr>
  <p:slideViewPr>
    <p:cSldViewPr>
      <p:cViewPr varScale="1">
        <p:scale>
          <a:sx n="87" d="100"/>
          <a:sy n="87" d="100"/>
        </p:scale>
        <p:origin x="792" y="78"/>
      </p:cViewPr>
      <p:guideLst>
        <p:guide orient="horz" pos="328"/>
        <p:guide pos="4050"/>
        <p:guide pos="557"/>
        <p:guide orient="horz" pos="4183"/>
        <p:guide pos="7588"/>
        <p:guide pos="376"/>
        <p:guide pos="1350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42FC-62BB-4B81-9CA5-3B750A4B458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E82F1-5B17-4D95-A6D6-EB96F2D72B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3E93-166D-47F5-9EF1-ACEABE24AEE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3E93-166D-47F5-9EF1-ACEABE24AEE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3E93-166D-47F5-9EF1-ACEABE24AEE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rot="2700000">
            <a:off x="7995385" y="796679"/>
            <a:ext cx="3350844" cy="3350844"/>
          </a:xfrm>
          <a:prstGeom prst="rect">
            <a:avLst/>
          </a:prstGeom>
          <a:blipFill dpi="0" rotWithShape="0">
            <a:blip r:embed="rId3" cstate="screen">
              <a:grayscl/>
            </a:blip>
            <a:srcRect/>
            <a:stretch>
              <a:fillRect t="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4" name="任意多边形 23"/>
          <p:cNvSpPr/>
          <p:nvPr/>
        </p:nvSpPr>
        <p:spPr>
          <a:xfrm rot="2700000">
            <a:off x="10053878" y="-700264"/>
            <a:ext cx="3350844" cy="2219355"/>
          </a:xfrm>
          <a:custGeom>
            <a:avLst/>
            <a:gdLst>
              <a:gd name="connsiteX0" fmla="*/ 1 w 3177271"/>
              <a:gd name="connsiteY0" fmla="*/ 2050510 h 2104393"/>
              <a:gd name="connsiteX1" fmla="*/ 2050512 w 3177271"/>
              <a:gd name="connsiteY1" fmla="*/ 0 h 2104393"/>
              <a:gd name="connsiteX2" fmla="*/ 3177271 w 3177271"/>
              <a:gd name="connsiteY2" fmla="*/ 1126759 h 2104393"/>
              <a:gd name="connsiteX3" fmla="*/ 3177271 w 3177271"/>
              <a:gd name="connsiteY3" fmla="*/ 2104393 h 2104393"/>
              <a:gd name="connsiteX4" fmla="*/ 0 w 3177271"/>
              <a:gd name="connsiteY4" fmla="*/ 2104393 h 2104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7271" h="2104393">
                <a:moveTo>
                  <a:pt x="1" y="2050510"/>
                </a:moveTo>
                <a:lnTo>
                  <a:pt x="2050512" y="0"/>
                </a:lnTo>
                <a:lnTo>
                  <a:pt x="3177271" y="1126759"/>
                </a:lnTo>
                <a:lnTo>
                  <a:pt x="3177271" y="2104393"/>
                </a:lnTo>
                <a:lnTo>
                  <a:pt x="0" y="2104393"/>
                </a:lnTo>
                <a:close/>
              </a:path>
            </a:pathLst>
          </a:custGeom>
          <a:blipFill dpi="0" rotWithShape="0">
            <a:blip r:embed="rId4" cstate="screen">
              <a:grayscl/>
            </a:blip>
            <a:srcRect/>
            <a:stretch>
              <a:fillRect t="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8" name="任意多边形 27"/>
          <p:cNvSpPr/>
          <p:nvPr/>
        </p:nvSpPr>
        <p:spPr>
          <a:xfrm rot="2700000">
            <a:off x="10485029" y="3254223"/>
            <a:ext cx="3350844" cy="3350844"/>
          </a:xfrm>
          <a:custGeom>
            <a:avLst/>
            <a:gdLst>
              <a:gd name="connsiteX0" fmla="*/ 0 w 3177271"/>
              <a:gd name="connsiteY0" fmla="*/ 0 h 3177271"/>
              <a:gd name="connsiteX1" fmla="*/ 935918 w 3177271"/>
              <a:gd name="connsiteY1" fmla="*/ 0 h 3177271"/>
              <a:gd name="connsiteX2" fmla="*/ 3177271 w 3177271"/>
              <a:gd name="connsiteY2" fmla="*/ 2241353 h 3177271"/>
              <a:gd name="connsiteX3" fmla="*/ 3177271 w 3177271"/>
              <a:gd name="connsiteY3" fmla="*/ 3177271 h 3177271"/>
              <a:gd name="connsiteX4" fmla="*/ 0 w 3177271"/>
              <a:gd name="connsiteY4" fmla="*/ 3177271 h 317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7271" h="3177271">
                <a:moveTo>
                  <a:pt x="0" y="0"/>
                </a:moveTo>
                <a:lnTo>
                  <a:pt x="935918" y="0"/>
                </a:lnTo>
                <a:lnTo>
                  <a:pt x="3177271" y="2241353"/>
                </a:lnTo>
                <a:lnTo>
                  <a:pt x="3177271" y="3177271"/>
                </a:lnTo>
                <a:lnTo>
                  <a:pt x="0" y="3177271"/>
                </a:lnTo>
                <a:close/>
              </a:path>
            </a:pathLst>
          </a:custGeom>
          <a:blipFill dpi="0" rotWithShape="0">
            <a:blip r:embed="rId5" cstate="screen">
              <a:grayscl/>
            </a:blip>
            <a:srcRect/>
            <a:stretch>
              <a:fillRect t="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6" name="任意多边形 35"/>
          <p:cNvSpPr/>
          <p:nvPr/>
        </p:nvSpPr>
        <p:spPr>
          <a:xfrm rot="2700000">
            <a:off x="5532654" y="-1692388"/>
            <a:ext cx="3350844" cy="3350844"/>
          </a:xfrm>
          <a:custGeom>
            <a:avLst/>
            <a:gdLst>
              <a:gd name="connsiteX0" fmla="*/ 0 w 3177271"/>
              <a:gd name="connsiteY0" fmla="*/ 3166723 h 3177271"/>
              <a:gd name="connsiteX1" fmla="*/ 3166723 w 3177271"/>
              <a:gd name="connsiteY1" fmla="*/ 0 h 3177271"/>
              <a:gd name="connsiteX2" fmla="*/ 3177271 w 3177271"/>
              <a:gd name="connsiteY2" fmla="*/ 0 h 3177271"/>
              <a:gd name="connsiteX3" fmla="*/ 3177271 w 3177271"/>
              <a:gd name="connsiteY3" fmla="*/ 3177271 h 3177271"/>
              <a:gd name="connsiteX4" fmla="*/ 0 w 3177271"/>
              <a:gd name="connsiteY4" fmla="*/ 3177271 h 317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7271" h="3177271">
                <a:moveTo>
                  <a:pt x="0" y="3166723"/>
                </a:moveTo>
                <a:lnTo>
                  <a:pt x="3166723" y="0"/>
                </a:lnTo>
                <a:lnTo>
                  <a:pt x="3177271" y="0"/>
                </a:lnTo>
                <a:lnTo>
                  <a:pt x="3177271" y="3177271"/>
                </a:lnTo>
                <a:lnTo>
                  <a:pt x="0" y="3177271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5" name="任意多边形 24"/>
          <p:cNvSpPr/>
          <p:nvPr/>
        </p:nvSpPr>
        <p:spPr>
          <a:xfrm rot="2700000">
            <a:off x="12427898" y="2036413"/>
            <a:ext cx="860998" cy="860998"/>
          </a:xfrm>
          <a:custGeom>
            <a:avLst/>
            <a:gdLst>
              <a:gd name="connsiteX0" fmla="*/ 0 w 816398"/>
              <a:gd name="connsiteY0" fmla="*/ 0 h 816398"/>
              <a:gd name="connsiteX1" fmla="*/ 816398 w 816398"/>
              <a:gd name="connsiteY1" fmla="*/ 816398 h 816398"/>
              <a:gd name="connsiteX2" fmla="*/ 0 w 816398"/>
              <a:gd name="connsiteY2" fmla="*/ 816398 h 816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398" h="816398">
                <a:moveTo>
                  <a:pt x="0" y="0"/>
                </a:moveTo>
                <a:lnTo>
                  <a:pt x="816398" y="816398"/>
                </a:lnTo>
                <a:lnTo>
                  <a:pt x="0" y="816398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1" name="任意多边形 50"/>
          <p:cNvSpPr/>
          <p:nvPr/>
        </p:nvSpPr>
        <p:spPr>
          <a:xfrm rot="2700000">
            <a:off x="-459621" y="6539464"/>
            <a:ext cx="1810444" cy="437447"/>
          </a:xfrm>
          <a:custGeom>
            <a:avLst/>
            <a:gdLst>
              <a:gd name="connsiteX0" fmla="*/ 0 w 1716663"/>
              <a:gd name="connsiteY0" fmla="*/ 0 h 414787"/>
              <a:gd name="connsiteX1" fmla="*/ 1716663 w 1716663"/>
              <a:gd name="connsiteY1" fmla="*/ 0 h 414787"/>
              <a:gd name="connsiteX2" fmla="*/ 1301876 w 1716663"/>
              <a:gd name="connsiteY2" fmla="*/ 414787 h 414787"/>
              <a:gd name="connsiteX3" fmla="*/ 414787 w 1716663"/>
              <a:gd name="connsiteY3" fmla="*/ 414787 h 41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6663" h="414787">
                <a:moveTo>
                  <a:pt x="0" y="0"/>
                </a:moveTo>
                <a:lnTo>
                  <a:pt x="1716663" y="0"/>
                </a:lnTo>
                <a:lnTo>
                  <a:pt x="1301876" y="414787"/>
                </a:lnTo>
                <a:lnTo>
                  <a:pt x="414787" y="414787"/>
                </a:lnTo>
                <a:close/>
              </a:path>
            </a:pathLst>
          </a:custGeom>
          <a:solidFill>
            <a:srgbClr val="3A3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9" name="任意多边形 48"/>
          <p:cNvSpPr/>
          <p:nvPr/>
        </p:nvSpPr>
        <p:spPr>
          <a:xfrm rot="2700000">
            <a:off x="-355167" y="6864195"/>
            <a:ext cx="975606" cy="487803"/>
          </a:xfrm>
          <a:custGeom>
            <a:avLst/>
            <a:gdLst>
              <a:gd name="connsiteX0" fmla="*/ 0 w 925070"/>
              <a:gd name="connsiteY0" fmla="*/ 0 h 462535"/>
              <a:gd name="connsiteX1" fmla="*/ 925070 w 925070"/>
              <a:gd name="connsiteY1" fmla="*/ 0 h 462535"/>
              <a:gd name="connsiteX2" fmla="*/ 462535 w 925070"/>
              <a:gd name="connsiteY2" fmla="*/ 462535 h 462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5070" h="462535">
                <a:moveTo>
                  <a:pt x="0" y="0"/>
                </a:moveTo>
                <a:lnTo>
                  <a:pt x="925070" y="0"/>
                </a:lnTo>
                <a:lnTo>
                  <a:pt x="462535" y="462535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26" name="直接连接符 25"/>
          <p:cNvCxnSpPr/>
          <p:nvPr/>
        </p:nvCxnSpPr>
        <p:spPr>
          <a:xfrm>
            <a:off x="5879797" y="1462084"/>
            <a:ext cx="1328278" cy="1328278"/>
          </a:xfrm>
          <a:prstGeom prst="line">
            <a:avLst/>
          </a:prstGeom>
          <a:ln>
            <a:solidFill>
              <a:srgbClr val="FFC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6998350" y="2407631"/>
            <a:ext cx="1328278" cy="1328278"/>
          </a:xfrm>
          <a:prstGeom prst="line">
            <a:avLst/>
          </a:prstGeom>
          <a:ln>
            <a:solidFill>
              <a:srgbClr val="3A3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任意多边形 29"/>
          <p:cNvSpPr/>
          <p:nvPr/>
        </p:nvSpPr>
        <p:spPr>
          <a:xfrm rot="2700000">
            <a:off x="12612171" y="6867541"/>
            <a:ext cx="324327" cy="562093"/>
          </a:xfrm>
          <a:custGeom>
            <a:avLst/>
            <a:gdLst>
              <a:gd name="connsiteX0" fmla="*/ 0 w 307527"/>
              <a:gd name="connsiteY0" fmla="*/ 0 h 532977"/>
              <a:gd name="connsiteX1" fmla="*/ 307527 w 307527"/>
              <a:gd name="connsiteY1" fmla="*/ 307527 h 532977"/>
              <a:gd name="connsiteX2" fmla="*/ 82077 w 307527"/>
              <a:gd name="connsiteY2" fmla="*/ 532977 h 532977"/>
              <a:gd name="connsiteX3" fmla="*/ 0 w 307527"/>
              <a:gd name="connsiteY3" fmla="*/ 532977 h 532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527" h="532977">
                <a:moveTo>
                  <a:pt x="0" y="0"/>
                </a:moveTo>
                <a:lnTo>
                  <a:pt x="307527" y="307527"/>
                </a:lnTo>
                <a:lnTo>
                  <a:pt x="82077" y="532977"/>
                </a:lnTo>
                <a:lnTo>
                  <a:pt x="0" y="532977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29" name="直接连接符 28"/>
          <p:cNvCxnSpPr/>
          <p:nvPr/>
        </p:nvCxnSpPr>
        <p:spPr>
          <a:xfrm>
            <a:off x="8954706" y="4358828"/>
            <a:ext cx="3178832" cy="3121683"/>
          </a:xfrm>
          <a:prstGeom prst="line">
            <a:avLst/>
          </a:prstGeom>
          <a:ln>
            <a:solidFill>
              <a:srgbClr val="FFC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380703" y="3735909"/>
            <a:ext cx="71803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800" dirty="0">
                <a:solidFill>
                  <a:srgbClr val="3A3A3A"/>
                </a:solidFill>
                <a:latin typeface="Calibri Light" panose="020F0302020204030204" pitchFamily="34" charset="0"/>
              </a:rPr>
              <a:t>小学四年级音乐课</a:t>
            </a:r>
            <a:r>
              <a:rPr lang="en-US" altLang="zh-CN" sz="4800" dirty="0" err="1">
                <a:solidFill>
                  <a:srgbClr val="3A3A3A"/>
                </a:solidFill>
                <a:latin typeface="Calibri Light" panose="020F0302020204030204" pitchFamily="34" charset="0"/>
              </a:rPr>
              <a:t>ppt</a:t>
            </a:r>
            <a:r>
              <a:rPr lang="zh-CN" altLang="en-US" sz="4800" dirty="0">
                <a:solidFill>
                  <a:srgbClr val="3A3A3A"/>
                </a:solidFill>
                <a:latin typeface="Calibri Light" panose="020F0302020204030204" pitchFamily="34" charset="0"/>
              </a:rPr>
              <a:t>模板</a:t>
            </a:r>
            <a:endParaRPr lang="zh-CN" altLang="en-US" sz="4800" dirty="0">
              <a:solidFill>
                <a:srgbClr val="FFC001"/>
              </a:solidFill>
              <a:latin typeface="Calibri Light" panose="020F0302020204030204" pitchFamily="34" charset="0"/>
            </a:endParaRPr>
          </a:p>
        </p:txBody>
      </p:sp>
      <p:sp>
        <p:nvSpPr>
          <p:cNvPr id="31" name="文本框 66"/>
          <p:cNvSpPr txBox="1">
            <a:spLocks noChangeArrowheads="1"/>
          </p:cNvSpPr>
          <p:nvPr/>
        </p:nvSpPr>
        <p:spPr bwMode="auto">
          <a:xfrm>
            <a:off x="3148289" y="4843768"/>
            <a:ext cx="35365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200" dirty="0">
                <a:solidFill>
                  <a:srgbClr val="3A3A3A"/>
                </a:solidFill>
                <a:latin typeface="Calibri Light" panose="020F0302020204030204" pitchFamily="34" charset="0"/>
              </a:rPr>
              <a:t>YOUZI’S PPT STUDIO</a:t>
            </a:r>
            <a:endParaRPr lang="zh-CN" altLang="en-US" sz="3200" dirty="0">
              <a:solidFill>
                <a:srgbClr val="3A3A3A"/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4" grpId="0" animBg="1"/>
      <p:bldP spid="28" grpId="0" animBg="1"/>
      <p:bldP spid="36" grpId="0" animBg="1"/>
      <p:bldP spid="25" grpId="0" animBg="1"/>
      <p:bldP spid="51" grpId="0" animBg="1"/>
      <p:bldP spid="49" grpId="0" animBg="1"/>
      <p:bldP spid="30" grpId="0" animBg="1"/>
      <p:bldP spid="18" grpId="0"/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430105" y="2447748"/>
            <a:ext cx="3998543" cy="3850364"/>
            <a:chOff x="4200186" y="2320894"/>
            <a:chExt cx="3791627" cy="3651116"/>
          </a:xfrm>
        </p:grpSpPr>
        <p:sp>
          <p:nvSpPr>
            <p:cNvPr id="7" name="Rounded Rectangle 6"/>
            <p:cNvSpPr/>
            <p:nvPr/>
          </p:nvSpPr>
          <p:spPr>
            <a:xfrm flipH="1">
              <a:off x="4214254" y="4850056"/>
              <a:ext cx="3777559" cy="9144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 rot="3492391" flipH="1">
              <a:off x="4991307" y="3689252"/>
              <a:ext cx="3651116" cy="9144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 rot="18107609">
              <a:off x="3556490" y="3689252"/>
              <a:ext cx="3651116" cy="9144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flipH="1">
              <a:off x="4200186" y="4850056"/>
              <a:ext cx="1948760" cy="9144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5725181" y="2613073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297730" y="4929404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164059" y="4930934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5950368" y="2791506"/>
              <a:ext cx="305327" cy="398835"/>
            </a:xfrm>
            <a:custGeom>
              <a:avLst/>
              <a:gdLst>
                <a:gd name="T0" fmla="*/ 60 w 74"/>
                <a:gd name="T1" fmla="*/ 0 h 97"/>
                <a:gd name="T2" fmla="*/ 72 w 74"/>
                <a:gd name="T3" fmla="*/ 11 h 97"/>
                <a:gd name="T4" fmla="*/ 70 w 74"/>
                <a:gd name="T5" fmla="*/ 52 h 97"/>
                <a:gd name="T6" fmla="*/ 63 w 74"/>
                <a:gd name="T7" fmla="*/ 11 h 97"/>
                <a:gd name="T8" fmla="*/ 60 w 74"/>
                <a:gd name="T9" fmla="*/ 8 h 97"/>
                <a:gd name="T10" fmla="*/ 26 w 74"/>
                <a:gd name="T11" fmla="*/ 11 h 97"/>
                <a:gd name="T12" fmla="*/ 26 w 74"/>
                <a:gd name="T13" fmla="*/ 18 h 97"/>
                <a:gd name="T14" fmla="*/ 19 w 74"/>
                <a:gd name="T15" fmla="*/ 24 h 97"/>
                <a:gd name="T16" fmla="*/ 12 w 74"/>
                <a:gd name="T17" fmla="*/ 24 h 97"/>
                <a:gd name="T18" fmla="*/ 8 w 74"/>
                <a:gd name="T19" fmla="*/ 79 h 97"/>
                <a:gd name="T20" fmla="*/ 9 w 74"/>
                <a:gd name="T21" fmla="*/ 81 h 97"/>
                <a:gd name="T22" fmla="*/ 28 w 74"/>
                <a:gd name="T23" fmla="*/ 82 h 97"/>
                <a:gd name="T24" fmla="*/ 37 w 74"/>
                <a:gd name="T25" fmla="*/ 90 h 97"/>
                <a:gd name="T26" fmla="*/ 3 w 74"/>
                <a:gd name="T27" fmla="*/ 87 h 97"/>
                <a:gd name="T28" fmla="*/ 3 w 74"/>
                <a:gd name="T29" fmla="*/ 87 h 97"/>
                <a:gd name="T30" fmla="*/ 0 w 74"/>
                <a:gd name="T31" fmla="*/ 20 h 97"/>
                <a:gd name="T32" fmla="*/ 1 w 74"/>
                <a:gd name="T33" fmla="*/ 17 h 97"/>
                <a:gd name="T34" fmla="*/ 19 w 74"/>
                <a:gd name="T35" fmla="*/ 0 h 97"/>
                <a:gd name="T36" fmla="*/ 17 w 74"/>
                <a:gd name="T37" fmla="*/ 52 h 97"/>
                <a:gd name="T38" fmla="*/ 27 w 74"/>
                <a:gd name="T39" fmla="*/ 56 h 97"/>
                <a:gd name="T40" fmla="*/ 17 w 74"/>
                <a:gd name="T41" fmla="*/ 52 h 97"/>
                <a:gd name="T42" fmla="*/ 17 w 74"/>
                <a:gd name="T43" fmla="*/ 44 h 97"/>
                <a:gd name="T44" fmla="*/ 56 w 74"/>
                <a:gd name="T45" fmla="*/ 40 h 97"/>
                <a:gd name="T46" fmla="*/ 17 w 74"/>
                <a:gd name="T47" fmla="*/ 28 h 97"/>
                <a:gd name="T48" fmla="*/ 56 w 74"/>
                <a:gd name="T49" fmla="*/ 33 h 97"/>
                <a:gd name="T50" fmla="*/ 17 w 74"/>
                <a:gd name="T51" fmla="*/ 28 h 97"/>
                <a:gd name="T52" fmla="*/ 34 w 74"/>
                <a:gd name="T53" fmla="*/ 22 h 97"/>
                <a:gd name="T54" fmla="*/ 56 w 74"/>
                <a:gd name="T55" fmla="*/ 17 h 97"/>
                <a:gd name="T56" fmla="*/ 41 w 74"/>
                <a:gd name="T57" fmla="*/ 69 h 97"/>
                <a:gd name="T58" fmla="*/ 41 w 74"/>
                <a:gd name="T59" fmla="*/ 69 h 97"/>
                <a:gd name="T60" fmla="*/ 31 w 74"/>
                <a:gd name="T61" fmla="*/ 66 h 97"/>
                <a:gd name="T62" fmla="*/ 47 w 74"/>
                <a:gd name="T63" fmla="*/ 86 h 97"/>
                <a:gd name="T64" fmla="*/ 59 w 74"/>
                <a:gd name="T65" fmla="*/ 87 h 97"/>
                <a:gd name="T66" fmla="*/ 71 w 74"/>
                <a:gd name="T67" fmla="*/ 96 h 97"/>
                <a:gd name="T68" fmla="*/ 72 w 74"/>
                <a:gd name="T69" fmla="*/ 90 h 97"/>
                <a:gd name="T70" fmla="*/ 63 w 74"/>
                <a:gd name="T71" fmla="*/ 80 h 97"/>
                <a:gd name="T72" fmla="*/ 64 w 74"/>
                <a:gd name="T73" fmla="*/ 57 h 97"/>
                <a:gd name="T74" fmla="*/ 38 w 74"/>
                <a:gd name="T75" fmla="*/ 54 h 97"/>
                <a:gd name="T76" fmla="*/ 42 w 74"/>
                <a:gd name="T77" fmla="*/ 58 h 97"/>
                <a:gd name="T78" fmla="*/ 40 w 74"/>
                <a:gd name="T79" fmla="*/ 76 h 97"/>
                <a:gd name="T80" fmla="*/ 57 w 74"/>
                <a:gd name="T81" fmla="*/ 78 h 97"/>
                <a:gd name="T82" fmla="*/ 59 w 74"/>
                <a:gd name="T83" fmla="*/ 61 h 97"/>
                <a:gd name="T84" fmla="*/ 21 w 74"/>
                <a:gd name="T85" fmla="*/ 9 h 97"/>
                <a:gd name="T86" fmla="*/ 13 w 74"/>
                <a:gd name="T87" fmla="*/ 19 h 97"/>
                <a:gd name="T88" fmla="*/ 17 w 74"/>
                <a:gd name="T89" fmla="*/ 20 h 97"/>
                <a:gd name="T90" fmla="*/ 18 w 74"/>
                <a:gd name="T91" fmla="*/ 20 h 97"/>
                <a:gd name="T92" fmla="*/ 22 w 74"/>
                <a:gd name="T93" fmla="*/ 17 h 97"/>
                <a:gd name="T94" fmla="*/ 22 w 74"/>
                <a:gd name="T95" fmla="*/ 15 h 97"/>
                <a:gd name="T96" fmla="*/ 21 w 74"/>
                <a:gd name="T97" fmla="*/ 1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4" h="97">
                  <a:moveTo>
                    <a:pt x="21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6" y="1"/>
                    <a:pt x="68" y="3"/>
                  </a:cubicBezTo>
                  <a:cubicBezTo>
                    <a:pt x="70" y="5"/>
                    <a:pt x="72" y="8"/>
                    <a:pt x="72" y="11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1" y="55"/>
                    <a:pt x="70" y="53"/>
                    <a:pt x="70" y="52"/>
                  </a:cubicBezTo>
                  <a:cubicBezTo>
                    <a:pt x="68" y="50"/>
                    <a:pt x="66" y="48"/>
                    <a:pt x="63" y="47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3" y="10"/>
                    <a:pt x="63" y="9"/>
                    <a:pt x="62" y="9"/>
                  </a:cubicBezTo>
                  <a:cubicBezTo>
                    <a:pt x="62" y="8"/>
                    <a:pt x="61" y="8"/>
                    <a:pt x="60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6"/>
                    <a:pt x="26" y="17"/>
                    <a:pt x="26" y="18"/>
                  </a:cubicBezTo>
                  <a:cubicBezTo>
                    <a:pt x="26" y="19"/>
                    <a:pt x="25" y="21"/>
                    <a:pt x="23" y="22"/>
                  </a:cubicBezTo>
                  <a:cubicBezTo>
                    <a:pt x="22" y="23"/>
                    <a:pt x="21" y="24"/>
                    <a:pt x="19" y="24"/>
                  </a:cubicBezTo>
                  <a:cubicBezTo>
                    <a:pt x="18" y="24"/>
                    <a:pt x="17" y="24"/>
                    <a:pt x="16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8" y="80"/>
                    <a:pt x="9" y="80"/>
                    <a:pt x="9" y="81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10" y="81"/>
                    <a:pt x="10" y="82"/>
                    <a:pt x="11" y="82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8" y="82"/>
                    <a:pt x="29" y="83"/>
                    <a:pt x="29" y="84"/>
                  </a:cubicBezTo>
                  <a:cubicBezTo>
                    <a:pt x="31" y="86"/>
                    <a:pt x="34" y="88"/>
                    <a:pt x="37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8" y="90"/>
                    <a:pt x="5" y="89"/>
                    <a:pt x="3" y="87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1" y="85"/>
                    <a:pt x="0" y="82"/>
                    <a:pt x="0" y="7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1" y="0"/>
                    <a:pt x="21" y="0"/>
                    <a:pt x="21" y="0"/>
                  </a:cubicBezTo>
                  <a:close/>
                  <a:moveTo>
                    <a:pt x="17" y="52"/>
                  </a:moveTo>
                  <a:cubicBezTo>
                    <a:pt x="17" y="56"/>
                    <a:pt x="17" y="56"/>
                    <a:pt x="17" y="56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17" y="52"/>
                    <a:pt x="17" y="52"/>
                    <a:pt x="17" y="52"/>
                  </a:cubicBezTo>
                  <a:close/>
                  <a:moveTo>
                    <a:pt x="17" y="40"/>
                  </a:moveTo>
                  <a:cubicBezTo>
                    <a:pt x="17" y="44"/>
                    <a:pt x="17" y="44"/>
                    <a:pt x="17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17" y="40"/>
                    <a:pt x="17" y="40"/>
                    <a:pt x="17" y="40"/>
                  </a:cubicBezTo>
                  <a:close/>
                  <a:moveTo>
                    <a:pt x="17" y="28"/>
                  </a:moveTo>
                  <a:cubicBezTo>
                    <a:pt x="17" y="33"/>
                    <a:pt x="17" y="33"/>
                    <a:pt x="17" y="33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17" y="28"/>
                    <a:pt x="17" y="28"/>
                    <a:pt x="17" y="28"/>
                  </a:cubicBezTo>
                  <a:close/>
                  <a:moveTo>
                    <a:pt x="34" y="17"/>
                  </a:moveTo>
                  <a:cubicBezTo>
                    <a:pt x="34" y="22"/>
                    <a:pt x="34" y="22"/>
                    <a:pt x="34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34" y="17"/>
                    <a:pt x="34" y="17"/>
                    <a:pt x="34" y="17"/>
                  </a:cubicBezTo>
                  <a:close/>
                  <a:moveTo>
                    <a:pt x="41" y="69"/>
                  </a:moveTo>
                  <a:cubicBezTo>
                    <a:pt x="43" y="64"/>
                    <a:pt x="48" y="61"/>
                    <a:pt x="55" y="60"/>
                  </a:cubicBezTo>
                  <a:cubicBezTo>
                    <a:pt x="48" y="56"/>
                    <a:pt x="39" y="62"/>
                    <a:pt x="41" y="69"/>
                  </a:cubicBezTo>
                  <a:close/>
                  <a:moveTo>
                    <a:pt x="38" y="54"/>
                  </a:moveTo>
                  <a:cubicBezTo>
                    <a:pt x="34" y="57"/>
                    <a:pt x="32" y="61"/>
                    <a:pt x="31" y="66"/>
                  </a:cubicBezTo>
                  <a:cubicBezTo>
                    <a:pt x="31" y="70"/>
                    <a:pt x="32" y="75"/>
                    <a:pt x="35" y="79"/>
                  </a:cubicBezTo>
                  <a:cubicBezTo>
                    <a:pt x="38" y="83"/>
                    <a:pt x="43" y="86"/>
                    <a:pt x="47" y="86"/>
                  </a:cubicBezTo>
                  <a:cubicBezTo>
                    <a:pt x="51" y="87"/>
                    <a:pt x="55" y="86"/>
                    <a:pt x="58" y="84"/>
                  </a:cubicBezTo>
                  <a:cubicBezTo>
                    <a:pt x="58" y="85"/>
                    <a:pt x="58" y="86"/>
                    <a:pt x="59" y="87"/>
                  </a:cubicBezTo>
                  <a:cubicBezTo>
                    <a:pt x="65" y="95"/>
                    <a:pt x="65" y="95"/>
                    <a:pt x="65" y="95"/>
                  </a:cubicBezTo>
                  <a:cubicBezTo>
                    <a:pt x="67" y="97"/>
                    <a:pt x="69" y="97"/>
                    <a:pt x="71" y="96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3" y="94"/>
                    <a:pt x="74" y="91"/>
                    <a:pt x="72" y="90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5" y="81"/>
                    <a:pt x="64" y="80"/>
                    <a:pt x="63" y="80"/>
                  </a:cubicBezTo>
                  <a:cubicBezTo>
                    <a:pt x="66" y="77"/>
                    <a:pt x="67" y="74"/>
                    <a:pt x="68" y="70"/>
                  </a:cubicBezTo>
                  <a:cubicBezTo>
                    <a:pt x="68" y="66"/>
                    <a:pt x="67" y="61"/>
                    <a:pt x="64" y="57"/>
                  </a:cubicBezTo>
                  <a:cubicBezTo>
                    <a:pt x="61" y="53"/>
                    <a:pt x="56" y="50"/>
                    <a:pt x="52" y="50"/>
                  </a:cubicBezTo>
                  <a:cubicBezTo>
                    <a:pt x="47" y="49"/>
                    <a:pt x="42" y="50"/>
                    <a:pt x="38" y="54"/>
                  </a:cubicBezTo>
                  <a:close/>
                  <a:moveTo>
                    <a:pt x="51" y="56"/>
                  </a:moveTo>
                  <a:cubicBezTo>
                    <a:pt x="48" y="56"/>
                    <a:pt x="45" y="56"/>
                    <a:pt x="42" y="58"/>
                  </a:cubicBezTo>
                  <a:cubicBezTo>
                    <a:pt x="39" y="61"/>
                    <a:pt x="38" y="63"/>
                    <a:pt x="37" y="67"/>
                  </a:cubicBezTo>
                  <a:cubicBezTo>
                    <a:pt x="37" y="70"/>
                    <a:pt x="38" y="73"/>
                    <a:pt x="40" y="76"/>
                  </a:cubicBezTo>
                  <a:cubicBezTo>
                    <a:pt x="42" y="78"/>
                    <a:pt x="45" y="80"/>
                    <a:pt x="48" y="80"/>
                  </a:cubicBezTo>
                  <a:cubicBezTo>
                    <a:pt x="51" y="80"/>
                    <a:pt x="54" y="80"/>
                    <a:pt x="57" y="78"/>
                  </a:cubicBezTo>
                  <a:cubicBezTo>
                    <a:pt x="60" y="76"/>
                    <a:pt x="61" y="73"/>
                    <a:pt x="61" y="69"/>
                  </a:cubicBezTo>
                  <a:cubicBezTo>
                    <a:pt x="62" y="66"/>
                    <a:pt x="61" y="63"/>
                    <a:pt x="59" y="61"/>
                  </a:cubicBezTo>
                  <a:cubicBezTo>
                    <a:pt x="57" y="58"/>
                    <a:pt x="54" y="56"/>
                    <a:pt x="51" y="56"/>
                  </a:cubicBezTo>
                  <a:close/>
                  <a:moveTo>
                    <a:pt x="21" y="9"/>
                  </a:moveTo>
                  <a:cubicBezTo>
                    <a:pt x="11" y="19"/>
                    <a:pt x="11" y="19"/>
                    <a:pt x="11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0"/>
                    <a:pt x="18" y="20"/>
                  </a:cubicBezTo>
                  <a:cubicBezTo>
                    <a:pt x="19" y="20"/>
                    <a:pt x="20" y="19"/>
                    <a:pt x="21" y="19"/>
                  </a:cubicBezTo>
                  <a:cubicBezTo>
                    <a:pt x="21" y="18"/>
                    <a:pt x="22" y="17"/>
                    <a:pt x="22" y="17"/>
                  </a:cubicBezTo>
                  <a:cubicBezTo>
                    <a:pt x="22" y="16"/>
                    <a:pt x="22" y="16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1" y="11"/>
                    <a:pt x="21" y="11"/>
                    <a:pt x="21" y="11"/>
                  </a:cubicBezTo>
                  <a:lnTo>
                    <a:pt x="21" y="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4537230" y="5088755"/>
              <a:ext cx="276702" cy="43700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7348218" y="5147991"/>
              <a:ext cx="387383" cy="332044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657142" y="4998617"/>
            <a:ext cx="2452753" cy="842529"/>
            <a:chOff x="8512415" y="2327889"/>
            <a:chExt cx="3256083" cy="798929"/>
          </a:xfrm>
        </p:grpSpPr>
        <p:sp>
          <p:nvSpPr>
            <p:cNvPr id="25" name="TextBox 24"/>
            <p:cNvSpPr txBox="1"/>
            <p:nvPr/>
          </p:nvSpPr>
          <p:spPr>
            <a:xfrm>
              <a:off x="8512415" y="2327889"/>
              <a:ext cx="1951008" cy="311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512415" y="2631890"/>
              <a:ext cx="3256083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 flipH="1">
            <a:off x="3160100" y="2356862"/>
            <a:ext cx="2365966" cy="842530"/>
            <a:chOff x="8512415" y="2327889"/>
            <a:chExt cx="3256083" cy="798930"/>
          </a:xfrm>
        </p:grpSpPr>
        <p:sp>
          <p:nvSpPr>
            <p:cNvPr id="28" name="TextBox 27"/>
            <p:cNvSpPr txBox="1"/>
            <p:nvPr/>
          </p:nvSpPr>
          <p:spPr>
            <a:xfrm>
              <a:off x="8519745" y="2327889"/>
              <a:ext cx="2035173" cy="311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512415" y="2631891"/>
              <a:ext cx="3256083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 flipH="1">
            <a:off x="1892162" y="5166460"/>
            <a:ext cx="2365966" cy="842530"/>
            <a:chOff x="8512415" y="2327889"/>
            <a:chExt cx="3256083" cy="798930"/>
          </a:xfrm>
        </p:grpSpPr>
        <p:sp>
          <p:nvSpPr>
            <p:cNvPr id="32" name="TextBox 31"/>
            <p:cNvSpPr txBox="1"/>
            <p:nvPr/>
          </p:nvSpPr>
          <p:spPr>
            <a:xfrm>
              <a:off x="8519742" y="2327889"/>
              <a:ext cx="2256792" cy="311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512415" y="2631891"/>
              <a:ext cx="3256083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椭圆 21"/>
          <p:cNvSpPr/>
          <p:nvPr/>
        </p:nvSpPr>
        <p:spPr>
          <a:xfrm>
            <a:off x="532958" y="327049"/>
            <a:ext cx="367982" cy="367982"/>
          </a:xfrm>
          <a:prstGeom prst="ellipse">
            <a:avLst/>
          </a:prstGeom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Content Placeholder 2"/>
          <p:cNvSpPr txBox="1"/>
          <p:nvPr/>
        </p:nvSpPr>
        <p:spPr>
          <a:xfrm>
            <a:off x="1077833" y="327049"/>
            <a:ext cx="3067050" cy="367982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800016" y="327049"/>
            <a:ext cx="201847" cy="20184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1641197"/>
            <a:ext cx="2569730" cy="20894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2572255" y="1641197"/>
            <a:ext cx="2569730" cy="2089432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5144510" y="1641197"/>
            <a:ext cx="2569730" cy="20894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7716765" y="1641197"/>
            <a:ext cx="2569730" cy="2089432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10289020" y="1641197"/>
            <a:ext cx="2569730" cy="20894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0" y="3727172"/>
            <a:ext cx="2569730" cy="2089432"/>
          </a:xfrm>
          <a:prstGeom prst="rect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2572255" y="3727172"/>
            <a:ext cx="2569730" cy="2089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5144510" y="3727172"/>
            <a:ext cx="2569730" cy="2089432"/>
          </a:xfrm>
          <a:prstGeom prst="rect">
            <a:avLst/>
          </a:prstGeom>
          <a:blipFill dpi="0" rotWithShape="1">
            <a:blip r:embed="rId6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7716765" y="3727172"/>
            <a:ext cx="2569730" cy="2089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10289020" y="3727172"/>
            <a:ext cx="2569730" cy="2089432"/>
          </a:xfrm>
          <a:prstGeom prst="rect">
            <a:avLst/>
          </a:prstGeom>
          <a:blipFill dpi="0" rotWithShape="1">
            <a:blip r:embed="rId7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TextBox 15"/>
          <p:cNvSpPr txBox="1"/>
          <p:nvPr/>
        </p:nvSpPr>
        <p:spPr>
          <a:xfrm>
            <a:off x="236687" y="2650743"/>
            <a:ext cx="1944216" cy="654187"/>
          </a:xfrm>
          <a:prstGeom prst="rect">
            <a:avLst/>
          </a:prstGeom>
          <a:noFill/>
        </p:spPr>
        <p:txBody>
          <a:bodyPr wrap="square" lIns="99220" tIns="49610" rIns="99220" bIns="4961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替换文字内容，点击添加相关标题文字，修改文字内容，也可以直接复制你的内容到此。</a:t>
            </a:r>
          </a:p>
        </p:txBody>
      </p:sp>
      <p:sp>
        <p:nvSpPr>
          <p:cNvPr id="39" name="TextBox 16"/>
          <p:cNvSpPr txBox="1"/>
          <p:nvPr/>
        </p:nvSpPr>
        <p:spPr>
          <a:xfrm>
            <a:off x="236687" y="2330012"/>
            <a:ext cx="1816205" cy="315633"/>
          </a:xfrm>
          <a:prstGeom prst="rect">
            <a:avLst/>
          </a:prstGeom>
          <a:noFill/>
        </p:spPr>
        <p:txBody>
          <a:bodyPr wrap="none" lIns="99220" tIns="49610" rIns="99220" bIns="49610" rtlCol="0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5"/>
          <p:cNvSpPr txBox="1"/>
          <p:nvPr/>
        </p:nvSpPr>
        <p:spPr>
          <a:xfrm>
            <a:off x="2886581" y="4666156"/>
            <a:ext cx="1944216" cy="654187"/>
          </a:xfrm>
          <a:prstGeom prst="rect">
            <a:avLst/>
          </a:prstGeom>
          <a:noFill/>
        </p:spPr>
        <p:txBody>
          <a:bodyPr wrap="square" lIns="99220" tIns="49610" rIns="99220" bIns="4961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替换文字内容，点击添加相关标题文字，修改文字内容，也可以直接复制你的内容到此。</a:t>
            </a:r>
          </a:p>
        </p:txBody>
      </p:sp>
      <p:sp>
        <p:nvSpPr>
          <p:cNvPr id="15" name="TextBox 16"/>
          <p:cNvSpPr txBox="1"/>
          <p:nvPr/>
        </p:nvSpPr>
        <p:spPr>
          <a:xfrm>
            <a:off x="2886581" y="4345425"/>
            <a:ext cx="1816205" cy="315633"/>
          </a:xfrm>
          <a:prstGeom prst="rect">
            <a:avLst/>
          </a:prstGeom>
          <a:noFill/>
        </p:spPr>
        <p:txBody>
          <a:bodyPr wrap="none" lIns="99220" tIns="49610" rIns="99220" bIns="49610" rtlCol="0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80491" y="2594760"/>
            <a:ext cx="1944216" cy="654187"/>
          </a:xfrm>
          <a:prstGeom prst="rect">
            <a:avLst/>
          </a:prstGeom>
          <a:noFill/>
        </p:spPr>
        <p:txBody>
          <a:bodyPr wrap="square" lIns="99220" tIns="49610" rIns="99220" bIns="4961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替换文字内容，点击添加相关标题文字，修改文字内容，也可以直接复制你的内容到此。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80491" y="2274029"/>
            <a:ext cx="1816205" cy="315633"/>
          </a:xfrm>
          <a:prstGeom prst="rect">
            <a:avLst/>
          </a:prstGeom>
          <a:noFill/>
        </p:spPr>
        <p:txBody>
          <a:bodyPr wrap="none" lIns="99220" tIns="49610" rIns="99220" bIns="49610" rtlCol="0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5"/>
          <p:cNvSpPr txBox="1"/>
          <p:nvPr/>
        </p:nvSpPr>
        <p:spPr>
          <a:xfrm>
            <a:off x="7999756" y="4666156"/>
            <a:ext cx="1944216" cy="654187"/>
          </a:xfrm>
          <a:prstGeom prst="rect">
            <a:avLst/>
          </a:prstGeom>
          <a:noFill/>
        </p:spPr>
        <p:txBody>
          <a:bodyPr wrap="square" lIns="99220" tIns="49610" rIns="99220" bIns="4961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替换文字内容，点击添加相关标题文字，修改文字内容，也可以直接复制你的内容到此。</a:t>
            </a:r>
          </a:p>
        </p:txBody>
      </p:sp>
      <p:sp>
        <p:nvSpPr>
          <p:cNvPr id="19" name="TextBox 16"/>
          <p:cNvSpPr txBox="1"/>
          <p:nvPr/>
        </p:nvSpPr>
        <p:spPr>
          <a:xfrm>
            <a:off x="7999756" y="4345425"/>
            <a:ext cx="1816205" cy="315633"/>
          </a:xfrm>
          <a:prstGeom prst="rect">
            <a:avLst/>
          </a:prstGeom>
          <a:noFill/>
        </p:spPr>
        <p:txBody>
          <a:bodyPr wrap="none" lIns="99220" tIns="49610" rIns="99220" bIns="49610" rtlCol="0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10481699" y="2585429"/>
            <a:ext cx="1944216" cy="654187"/>
          </a:xfrm>
          <a:prstGeom prst="rect">
            <a:avLst/>
          </a:prstGeom>
          <a:noFill/>
        </p:spPr>
        <p:txBody>
          <a:bodyPr wrap="square" lIns="99220" tIns="49610" rIns="99220" bIns="4961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替换文字内容，点击添加相关标题文字，修改文字内容，也可以直接复制你的内容到此。</a:t>
            </a:r>
          </a:p>
        </p:txBody>
      </p:sp>
      <p:sp>
        <p:nvSpPr>
          <p:cNvPr id="21" name="TextBox 16"/>
          <p:cNvSpPr txBox="1"/>
          <p:nvPr/>
        </p:nvSpPr>
        <p:spPr>
          <a:xfrm>
            <a:off x="10481699" y="2264698"/>
            <a:ext cx="1816205" cy="315633"/>
          </a:xfrm>
          <a:prstGeom prst="rect">
            <a:avLst/>
          </a:prstGeom>
          <a:noFill/>
        </p:spPr>
        <p:txBody>
          <a:bodyPr wrap="none" lIns="99220" tIns="49610" rIns="99220" bIns="49610" rtlCol="0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532958" y="327049"/>
            <a:ext cx="367982" cy="367982"/>
          </a:xfrm>
          <a:prstGeom prst="ellipse">
            <a:avLst/>
          </a:prstGeom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Content Placeholder 2"/>
          <p:cNvSpPr txBox="1"/>
          <p:nvPr/>
        </p:nvSpPr>
        <p:spPr>
          <a:xfrm>
            <a:off x="1077833" y="327049"/>
            <a:ext cx="3067050" cy="367982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800016" y="327049"/>
            <a:ext cx="201847" cy="20184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5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50"/>
                            </p:stCondLst>
                            <p:childTnLst>
                              <p:par>
                                <p:cTn id="6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99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99"/>
                            </p:stCondLst>
                            <p:childTnLst>
                              <p:par>
                                <p:cTn id="7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149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649"/>
                            </p:stCondLst>
                            <p:childTnLst>
                              <p:par>
                                <p:cTn id="8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699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199"/>
                            </p:stCondLst>
                            <p:childTnLst>
                              <p:par>
                                <p:cTn id="9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25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8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任意多边形 28"/>
          <p:cNvSpPr/>
          <p:nvPr/>
        </p:nvSpPr>
        <p:spPr>
          <a:xfrm rot="16200000" flipV="1">
            <a:off x="-2625215" y="2540179"/>
            <a:ext cx="6602234" cy="1521875"/>
          </a:xfrm>
          <a:custGeom>
            <a:avLst/>
            <a:gdLst>
              <a:gd name="connsiteX0" fmla="*/ 6260239 w 6260239"/>
              <a:gd name="connsiteY0" fmla="*/ 1443042 h 1443042"/>
              <a:gd name="connsiteX1" fmla="*/ 6260239 w 6260239"/>
              <a:gd name="connsiteY1" fmla="*/ 1370077 h 1443042"/>
              <a:gd name="connsiteX2" fmla="*/ 3239468 w 6260239"/>
              <a:gd name="connsiteY2" fmla="*/ 0 h 1443042"/>
              <a:gd name="connsiteX3" fmla="*/ 0 w 6260239"/>
              <a:gd name="connsiteY3" fmla="*/ 1443042 h 144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60239" h="1443042">
                <a:moveTo>
                  <a:pt x="6260239" y="1443042"/>
                </a:moveTo>
                <a:lnTo>
                  <a:pt x="6260239" y="1370077"/>
                </a:lnTo>
                <a:lnTo>
                  <a:pt x="3239468" y="0"/>
                </a:lnTo>
                <a:lnTo>
                  <a:pt x="0" y="1443042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任意多边形 26"/>
          <p:cNvSpPr/>
          <p:nvPr/>
        </p:nvSpPr>
        <p:spPr>
          <a:xfrm rot="16200000" flipV="1">
            <a:off x="-2697077" y="3098735"/>
            <a:ext cx="6745957" cy="1521874"/>
          </a:xfrm>
          <a:custGeom>
            <a:avLst/>
            <a:gdLst>
              <a:gd name="connsiteX0" fmla="*/ 6396518 w 6396518"/>
              <a:gd name="connsiteY0" fmla="*/ 1443041 h 1443041"/>
              <a:gd name="connsiteX1" fmla="*/ 3214875 w 6396518"/>
              <a:gd name="connsiteY1" fmla="*/ 0 h 1443041"/>
              <a:gd name="connsiteX2" fmla="*/ 0 w 6396518"/>
              <a:gd name="connsiteY2" fmla="*/ 1432086 h 1443041"/>
              <a:gd name="connsiteX3" fmla="*/ 0 w 6396518"/>
              <a:gd name="connsiteY3" fmla="*/ 1443041 h 1443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96518" h="1443041">
                <a:moveTo>
                  <a:pt x="6396518" y="1443041"/>
                </a:moveTo>
                <a:lnTo>
                  <a:pt x="3214875" y="0"/>
                </a:lnTo>
                <a:lnTo>
                  <a:pt x="0" y="1432086"/>
                </a:lnTo>
                <a:lnTo>
                  <a:pt x="0" y="1443041"/>
                </a:lnTo>
                <a:close/>
              </a:path>
            </a:pathLst>
          </a:custGeom>
          <a:solidFill>
            <a:srgbClr val="3A3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 rot="16200000" flipV="1">
            <a:off x="-558074" y="673787"/>
            <a:ext cx="2551227" cy="1163472"/>
          </a:xfrm>
          <a:prstGeom prst="line">
            <a:avLst/>
          </a:prstGeom>
          <a:ln>
            <a:solidFill>
              <a:srgbClr val="3A3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任意多边形 32"/>
          <p:cNvSpPr/>
          <p:nvPr/>
        </p:nvSpPr>
        <p:spPr>
          <a:xfrm rot="2700000">
            <a:off x="12357114" y="3181061"/>
            <a:ext cx="1002566" cy="1002566"/>
          </a:xfrm>
          <a:custGeom>
            <a:avLst/>
            <a:gdLst>
              <a:gd name="connsiteX0" fmla="*/ 0 w 950633"/>
              <a:gd name="connsiteY0" fmla="*/ 0 h 950633"/>
              <a:gd name="connsiteX1" fmla="*/ 950633 w 950633"/>
              <a:gd name="connsiteY1" fmla="*/ 950633 h 950633"/>
              <a:gd name="connsiteX2" fmla="*/ 0 w 950633"/>
              <a:gd name="connsiteY2" fmla="*/ 950633 h 95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0633" h="950633">
                <a:moveTo>
                  <a:pt x="0" y="0"/>
                </a:moveTo>
                <a:lnTo>
                  <a:pt x="950633" y="950633"/>
                </a:lnTo>
                <a:lnTo>
                  <a:pt x="0" y="950633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5997327" y="2272956"/>
            <a:ext cx="5313619" cy="2818775"/>
            <a:chOff x="4560038" y="1903811"/>
            <a:chExt cx="3779248" cy="2004820"/>
          </a:xfrm>
        </p:grpSpPr>
        <p:sp>
          <p:nvSpPr>
            <p:cNvPr id="25" name="矩形 24"/>
            <p:cNvSpPr/>
            <p:nvPr/>
          </p:nvSpPr>
          <p:spPr>
            <a:xfrm>
              <a:off x="4599696" y="2573491"/>
              <a:ext cx="3514774" cy="13351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4400" dirty="0">
                  <a:solidFill>
                    <a:srgbClr val="3A3A3A"/>
                  </a:solidFill>
                  <a:ea typeface="微软雅黑" panose="020B0503020204020204" pitchFamily="34" charset="-122"/>
                </a:rPr>
                <a:t>ADD RELATED</a:t>
              </a:r>
            </a:p>
            <a:p>
              <a:r>
                <a:rPr lang="en-US" altLang="zh-CN" sz="7200" dirty="0">
                  <a:solidFill>
                    <a:srgbClr val="3A3A3A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TITLE WORDS</a:t>
              </a:r>
              <a:endParaRPr lang="zh-CN" altLang="en-US" sz="7200" dirty="0">
                <a:solidFill>
                  <a:srgbClr val="3A3A3A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4560038" y="1903811"/>
              <a:ext cx="3779248" cy="5034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4000" dirty="0">
                  <a:solidFill>
                    <a:srgbClr val="3A3A3A"/>
                  </a:solidFill>
                  <a:latin typeface="Franklin Gothic Medium" panose="020B06030201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</a:t>
              </a:r>
              <a:endParaRPr lang="zh-CN" altLang="en-US" sz="6000" b="1" dirty="0">
                <a:solidFill>
                  <a:srgbClr val="3A3A3A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4644008" y="2559875"/>
              <a:ext cx="356238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2"/>
          <p:cNvSpPr txBox="1"/>
          <p:nvPr/>
        </p:nvSpPr>
        <p:spPr>
          <a:xfrm>
            <a:off x="872253" y="725525"/>
            <a:ext cx="5422486" cy="5263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800" b="1">
                <a:solidFill>
                  <a:srgbClr val="441C1F"/>
                </a:solidFill>
                <a:latin typeface="IrisUPC" pitchFamily="34" charset="-34"/>
                <a:cs typeface="IrisUPC" pitchFamily="34" charset="-34"/>
              </a:defRPr>
            </a:lvl1pPr>
          </a:lstStyle>
          <a:p>
            <a:r>
              <a:rPr lang="en-US" altLang="zh-CN" sz="33605" dirty="0" smtClean="0">
                <a:solidFill>
                  <a:srgbClr val="FFC001"/>
                </a:solidFill>
              </a:rPr>
              <a:t>03</a:t>
            </a:r>
            <a:endParaRPr lang="zh-CN" altLang="en-US" sz="33605" dirty="0">
              <a:solidFill>
                <a:srgbClr val="FFC00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7" grpId="0" animBg="1"/>
      <p:bldP spid="33" grpId="0" animBg="1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Group 156"/>
          <p:cNvGrpSpPr/>
          <p:nvPr/>
        </p:nvGrpSpPr>
        <p:grpSpPr>
          <a:xfrm>
            <a:off x="1645428" y="2371098"/>
            <a:ext cx="4751427" cy="4053515"/>
            <a:chOff x="3534332" y="1723527"/>
            <a:chExt cx="5122595" cy="4370164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14228" y="2113813"/>
              <a:ext cx="4205016" cy="2151386"/>
            </a:xfrm>
            <a:custGeom>
              <a:avLst/>
              <a:gdLst>
                <a:gd name="T0" fmla="*/ 5626 w 5678"/>
                <a:gd name="T1" fmla="*/ 2815 h 2905"/>
                <a:gd name="T2" fmla="*/ 5572 w 5678"/>
                <a:gd name="T3" fmla="*/ 2673 h 2905"/>
                <a:gd name="T4" fmla="*/ 5520 w 5678"/>
                <a:gd name="T5" fmla="*/ 2531 h 2905"/>
                <a:gd name="T6" fmla="*/ 5465 w 5678"/>
                <a:gd name="T7" fmla="*/ 2389 h 2905"/>
                <a:gd name="T8" fmla="*/ 5413 w 5678"/>
                <a:gd name="T9" fmla="*/ 2247 h 2905"/>
                <a:gd name="T10" fmla="*/ 5359 w 5678"/>
                <a:gd name="T11" fmla="*/ 2105 h 2905"/>
                <a:gd name="T12" fmla="*/ 5307 w 5678"/>
                <a:gd name="T13" fmla="*/ 1963 h 2905"/>
                <a:gd name="T14" fmla="*/ 5253 w 5678"/>
                <a:gd name="T15" fmla="*/ 1822 h 2905"/>
                <a:gd name="T16" fmla="*/ 5201 w 5678"/>
                <a:gd name="T17" fmla="*/ 1682 h 2905"/>
                <a:gd name="T18" fmla="*/ 5146 w 5678"/>
                <a:gd name="T19" fmla="*/ 1540 h 2905"/>
                <a:gd name="T20" fmla="*/ 5092 w 5678"/>
                <a:gd name="T21" fmla="*/ 1398 h 2905"/>
                <a:gd name="T22" fmla="*/ 5040 w 5678"/>
                <a:gd name="T23" fmla="*/ 1256 h 2905"/>
                <a:gd name="T24" fmla="*/ 4985 w 5678"/>
                <a:gd name="T25" fmla="*/ 1114 h 2905"/>
                <a:gd name="T26" fmla="*/ 4933 w 5678"/>
                <a:gd name="T27" fmla="*/ 972 h 2905"/>
                <a:gd name="T28" fmla="*/ 4905 w 5678"/>
                <a:gd name="T29" fmla="*/ 845 h 2905"/>
                <a:gd name="T30" fmla="*/ 4765 w 5678"/>
                <a:gd name="T31" fmla="*/ 807 h 2905"/>
                <a:gd name="T32" fmla="*/ 4626 w 5678"/>
                <a:gd name="T33" fmla="*/ 750 h 2905"/>
                <a:gd name="T34" fmla="*/ 4484 w 5678"/>
                <a:gd name="T35" fmla="*/ 693 h 2905"/>
                <a:gd name="T36" fmla="*/ 4345 w 5678"/>
                <a:gd name="T37" fmla="*/ 637 h 2905"/>
                <a:gd name="T38" fmla="*/ 4205 w 5678"/>
                <a:gd name="T39" fmla="*/ 580 h 2905"/>
                <a:gd name="T40" fmla="*/ 4063 w 5678"/>
                <a:gd name="T41" fmla="*/ 523 h 2905"/>
                <a:gd name="T42" fmla="*/ 3924 w 5678"/>
                <a:gd name="T43" fmla="*/ 466 h 2905"/>
                <a:gd name="T44" fmla="*/ 3784 w 5678"/>
                <a:gd name="T45" fmla="*/ 410 h 2905"/>
                <a:gd name="T46" fmla="*/ 3642 w 5678"/>
                <a:gd name="T47" fmla="*/ 353 h 2905"/>
                <a:gd name="T48" fmla="*/ 3503 w 5678"/>
                <a:gd name="T49" fmla="*/ 296 h 2905"/>
                <a:gd name="T50" fmla="*/ 3363 w 5678"/>
                <a:gd name="T51" fmla="*/ 239 h 2905"/>
                <a:gd name="T52" fmla="*/ 3224 w 5678"/>
                <a:gd name="T53" fmla="*/ 182 h 2905"/>
                <a:gd name="T54" fmla="*/ 3082 w 5678"/>
                <a:gd name="T55" fmla="*/ 126 h 2905"/>
                <a:gd name="T56" fmla="*/ 2942 w 5678"/>
                <a:gd name="T57" fmla="*/ 69 h 2905"/>
                <a:gd name="T58" fmla="*/ 2807 w 5678"/>
                <a:gd name="T59" fmla="*/ 19 h 2905"/>
                <a:gd name="T60" fmla="*/ 2666 w 5678"/>
                <a:gd name="T61" fmla="*/ 71 h 2905"/>
                <a:gd name="T62" fmla="*/ 2524 w 5678"/>
                <a:gd name="T63" fmla="*/ 123 h 2905"/>
                <a:gd name="T64" fmla="*/ 2382 w 5678"/>
                <a:gd name="T65" fmla="*/ 175 h 2905"/>
                <a:gd name="T66" fmla="*/ 2240 w 5678"/>
                <a:gd name="T67" fmla="*/ 227 h 2905"/>
                <a:gd name="T68" fmla="*/ 2098 w 5678"/>
                <a:gd name="T69" fmla="*/ 279 h 2905"/>
                <a:gd name="T70" fmla="*/ 1956 w 5678"/>
                <a:gd name="T71" fmla="*/ 331 h 2905"/>
                <a:gd name="T72" fmla="*/ 1814 w 5678"/>
                <a:gd name="T73" fmla="*/ 384 h 2905"/>
                <a:gd name="T74" fmla="*/ 1672 w 5678"/>
                <a:gd name="T75" fmla="*/ 436 h 2905"/>
                <a:gd name="T76" fmla="*/ 1530 w 5678"/>
                <a:gd name="T77" fmla="*/ 488 h 2905"/>
                <a:gd name="T78" fmla="*/ 1389 w 5678"/>
                <a:gd name="T79" fmla="*/ 540 h 2905"/>
                <a:gd name="T80" fmla="*/ 1247 w 5678"/>
                <a:gd name="T81" fmla="*/ 594 h 2905"/>
                <a:gd name="T82" fmla="*/ 1105 w 5678"/>
                <a:gd name="T83" fmla="*/ 646 h 2905"/>
                <a:gd name="T84" fmla="*/ 963 w 5678"/>
                <a:gd name="T85" fmla="*/ 698 h 2905"/>
                <a:gd name="T86" fmla="*/ 821 w 5678"/>
                <a:gd name="T87" fmla="*/ 750 h 2905"/>
                <a:gd name="T88" fmla="*/ 745 w 5678"/>
                <a:gd name="T89" fmla="*/ 859 h 2905"/>
                <a:gd name="T90" fmla="*/ 693 w 5678"/>
                <a:gd name="T91" fmla="*/ 1001 h 2905"/>
                <a:gd name="T92" fmla="*/ 641 w 5678"/>
                <a:gd name="T93" fmla="*/ 1143 h 2905"/>
                <a:gd name="T94" fmla="*/ 587 w 5678"/>
                <a:gd name="T95" fmla="*/ 1285 h 2905"/>
                <a:gd name="T96" fmla="*/ 535 w 5678"/>
                <a:gd name="T97" fmla="*/ 1427 h 2905"/>
                <a:gd name="T98" fmla="*/ 480 w 5678"/>
                <a:gd name="T99" fmla="*/ 1568 h 2905"/>
                <a:gd name="T100" fmla="*/ 428 w 5678"/>
                <a:gd name="T101" fmla="*/ 1710 h 2905"/>
                <a:gd name="T102" fmla="*/ 376 w 5678"/>
                <a:gd name="T103" fmla="*/ 1852 h 2905"/>
                <a:gd name="T104" fmla="*/ 322 w 5678"/>
                <a:gd name="T105" fmla="*/ 1994 h 2905"/>
                <a:gd name="T106" fmla="*/ 270 w 5678"/>
                <a:gd name="T107" fmla="*/ 2136 h 2905"/>
                <a:gd name="T108" fmla="*/ 218 w 5678"/>
                <a:gd name="T109" fmla="*/ 2278 h 2905"/>
                <a:gd name="T110" fmla="*/ 164 w 5678"/>
                <a:gd name="T111" fmla="*/ 2420 h 2905"/>
                <a:gd name="T112" fmla="*/ 112 w 5678"/>
                <a:gd name="T113" fmla="*/ 2562 h 2905"/>
                <a:gd name="T114" fmla="*/ 60 w 5678"/>
                <a:gd name="T115" fmla="*/ 2704 h 2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678" h="2905">
                  <a:moveTo>
                    <a:pt x="5652" y="2886"/>
                  </a:moveTo>
                  <a:lnTo>
                    <a:pt x="5662" y="2905"/>
                  </a:lnTo>
                  <a:lnTo>
                    <a:pt x="5678" y="2900"/>
                  </a:lnTo>
                  <a:lnTo>
                    <a:pt x="5671" y="2879"/>
                  </a:lnTo>
                  <a:lnTo>
                    <a:pt x="5652" y="2886"/>
                  </a:lnTo>
                  <a:close/>
                  <a:moveTo>
                    <a:pt x="5626" y="2815"/>
                  </a:moveTo>
                  <a:lnTo>
                    <a:pt x="5640" y="2850"/>
                  </a:lnTo>
                  <a:lnTo>
                    <a:pt x="5657" y="2843"/>
                  </a:lnTo>
                  <a:lnTo>
                    <a:pt x="5643" y="2808"/>
                  </a:lnTo>
                  <a:lnTo>
                    <a:pt x="5626" y="2815"/>
                  </a:lnTo>
                  <a:close/>
                  <a:moveTo>
                    <a:pt x="5600" y="2744"/>
                  </a:moveTo>
                  <a:lnTo>
                    <a:pt x="5612" y="2779"/>
                  </a:lnTo>
                  <a:lnTo>
                    <a:pt x="5631" y="2772"/>
                  </a:lnTo>
                  <a:lnTo>
                    <a:pt x="5617" y="2737"/>
                  </a:lnTo>
                  <a:lnTo>
                    <a:pt x="5600" y="2744"/>
                  </a:lnTo>
                  <a:close/>
                  <a:moveTo>
                    <a:pt x="5572" y="2673"/>
                  </a:moveTo>
                  <a:lnTo>
                    <a:pt x="5586" y="2708"/>
                  </a:lnTo>
                  <a:lnTo>
                    <a:pt x="5605" y="2701"/>
                  </a:lnTo>
                  <a:lnTo>
                    <a:pt x="5591" y="2666"/>
                  </a:lnTo>
                  <a:lnTo>
                    <a:pt x="5572" y="2673"/>
                  </a:lnTo>
                  <a:close/>
                  <a:moveTo>
                    <a:pt x="5546" y="2602"/>
                  </a:moveTo>
                  <a:lnTo>
                    <a:pt x="5560" y="2638"/>
                  </a:lnTo>
                  <a:lnTo>
                    <a:pt x="5577" y="2630"/>
                  </a:lnTo>
                  <a:lnTo>
                    <a:pt x="5565" y="2595"/>
                  </a:lnTo>
                  <a:lnTo>
                    <a:pt x="5546" y="2602"/>
                  </a:lnTo>
                  <a:close/>
                  <a:moveTo>
                    <a:pt x="5520" y="2531"/>
                  </a:moveTo>
                  <a:lnTo>
                    <a:pt x="5532" y="2567"/>
                  </a:lnTo>
                  <a:lnTo>
                    <a:pt x="5551" y="2559"/>
                  </a:lnTo>
                  <a:lnTo>
                    <a:pt x="5536" y="2524"/>
                  </a:lnTo>
                  <a:lnTo>
                    <a:pt x="5520" y="2531"/>
                  </a:lnTo>
                  <a:close/>
                  <a:moveTo>
                    <a:pt x="5494" y="2460"/>
                  </a:moveTo>
                  <a:lnTo>
                    <a:pt x="5506" y="2496"/>
                  </a:lnTo>
                  <a:lnTo>
                    <a:pt x="5525" y="2489"/>
                  </a:lnTo>
                  <a:lnTo>
                    <a:pt x="5510" y="2453"/>
                  </a:lnTo>
                  <a:lnTo>
                    <a:pt x="5494" y="2460"/>
                  </a:lnTo>
                  <a:close/>
                  <a:moveTo>
                    <a:pt x="5465" y="2389"/>
                  </a:moveTo>
                  <a:lnTo>
                    <a:pt x="5480" y="2425"/>
                  </a:lnTo>
                  <a:lnTo>
                    <a:pt x="5496" y="2418"/>
                  </a:lnTo>
                  <a:lnTo>
                    <a:pt x="5484" y="2382"/>
                  </a:lnTo>
                  <a:lnTo>
                    <a:pt x="5465" y="2389"/>
                  </a:lnTo>
                  <a:close/>
                  <a:moveTo>
                    <a:pt x="5439" y="2318"/>
                  </a:moveTo>
                  <a:lnTo>
                    <a:pt x="5454" y="2354"/>
                  </a:lnTo>
                  <a:lnTo>
                    <a:pt x="5470" y="2347"/>
                  </a:lnTo>
                  <a:lnTo>
                    <a:pt x="5458" y="2311"/>
                  </a:lnTo>
                  <a:lnTo>
                    <a:pt x="5439" y="2318"/>
                  </a:lnTo>
                  <a:close/>
                  <a:moveTo>
                    <a:pt x="5413" y="2247"/>
                  </a:moveTo>
                  <a:lnTo>
                    <a:pt x="5425" y="2283"/>
                  </a:lnTo>
                  <a:lnTo>
                    <a:pt x="5444" y="2276"/>
                  </a:lnTo>
                  <a:lnTo>
                    <a:pt x="5430" y="2240"/>
                  </a:lnTo>
                  <a:lnTo>
                    <a:pt x="5413" y="2247"/>
                  </a:lnTo>
                  <a:close/>
                  <a:moveTo>
                    <a:pt x="5385" y="2176"/>
                  </a:moveTo>
                  <a:lnTo>
                    <a:pt x="5399" y="2212"/>
                  </a:lnTo>
                  <a:lnTo>
                    <a:pt x="5418" y="2205"/>
                  </a:lnTo>
                  <a:lnTo>
                    <a:pt x="5404" y="2169"/>
                  </a:lnTo>
                  <a:lnTo>
                    <a:pt x="5385" y="2176"/>
                  </a:lnTo>
                  <a:close/>
                  <a:moveTo>
                    <a:pt x="5359" y="2105"/>
                  </a:moveTo>
                  <a:lnTo>
                    <a:pt x="5373" y="2141"/>
                  </a:lnTo>
                  <a:lnTo>
                    <a:pt x="5390" y="2134"/>
                  </a:lnTo>
                  <a:lnTo>
                    <a:pt x="5378" y="2098"/>
                  </a:lnTo>
                  <a:lnTo>
                    <a:pt x="5359" y="2105"/>
                  </a:lnTo>
                  <a:close/>
                  <a:moveTo>
                    <a:pt x="5333" y="2034"/>
                  </a:moveTo>
                  <a:lnTo>
                    <a:pt x="5347" y="2070"/>
                  </a:lnTo>
                  <a:lnTo>
                    <a:pt x="5364" y="2063"/>
                  </a:lnTo>
                  <a:lnTo>
                    <a:pt x="5350" y="2027"/>
                  </a:lnTo>
                  <a:lnTo>
                    <a:pt x="5333" y="2034"/>
                  </a:lnTo>
                  <a:close/>
                  <a:moveTo>
                    <a:pt x="5307" y="1963"/>
                  </a:moveTo>
                  <a:lnTo>
                    <a:pt x="5319" y="1999"/>
                  </a:lnTo>
                  <a:lnTo>
                    <a:pt x="5338" y="1992"/>
                  </a:lnTo>
                  <a:lnTo>
                    <a:pt x="5324" y="1959"/>
                  </a:lnTo>
                  <a:lnTo>
                    <a:pt x="5307" y="1963"/>
                  </a:lnTo>
                  <a:close/>
                  <a:moveTo>
                    <a:pt x="5279" y="1892"/>
                  </a:moveTo>
                  <a:lnTo>
                    <a:pt x="5293" y="1928"/>
                  </a:lnTo>
                  <a:lnTo>
                    <a:pt x="5309" y="1923"/>
                  </a:lnTo>
                  <a:lnTo>
                    <a:pt x="5298" y="1888"/>
                  </a:lnTo>
                  <a:lnTo>
                    <a:pt x="5279" y="1892"/>
                  </a:lnTo>
                  <a:close/>
                  <a:moveTo>
                    <a:pt x="5253" y="1822"/>
                  </a:moveTo>
                  <a:lnTo>
                    <a:pt x="5267" y="1857"/>
                  </a:lnTo>
                  <a:lnTo>
                    <a:pt x="5283" y="1852"/>
                  </a:lnTo>
                  <a:lnTo>
                    <a:pt x="5272" y="1817"/>
                  </a:lnTo>
                  <a:lnTo>
                    <a:pt x="5253" y="1822"/>
                  </a:lnTo>
                  <a:close/>
                  <a:moveTo>
                    <a:pt x="5227" y="1751"/>
                  </a:moveTo>
                  <a:lnTo>
                    <a:pt x="5238" y="1786"/>
                  </a:lnTo>
                  <a:lnTo>
                    <a:pt x="5257" y="1781"/>
                  </a:lnTo>
                  <a:lnTo>
                    <a:pt x="5243" y="1746"/>
                  </a:lnTo>
                  <a:lnTo>
                    <a:pt x="5227" y="1751"/>
                  </a:lnTo>
                  <a:close/>
                  <a:moveTo>
                    <a:pt x="5201" y="1682"/>
                  </a:moveTo>
                  <a:lnTo>
                    <a:pt x="5212" y="1717"/>
                  </a:lnTo>
                  <a:lnTo>
                    <a:pt x="5231" y="1710"/>
                  </a:lnTo>
                  <a:lnTo>
                    <a:pt x="5217" y="1675"/>
                  </a:lnTo>
                  <a:lnTo>
                    <a:pt x="5201" y="1682"/>
                  </a:lnTo>
                  <a:close/>
                  <a:moveTo>
                    <a:pt x="5172" y="1611"/>
                  </a:moveTo>
                  <a:lnTo>
                    <a:pt x="5186" y="1647"/>
                  </a:lnTo>
                  <a:lnTo>
                    <a:pt x="5203" y="1639"/>
                  </a:lnTo>
                  <a:lnTo>
                    <a:pt x="5191" y="1604"/>
                  </a:lnTo>
                  <a:lnTo>
                    <a:pt x="5172" y="1611"/>
                  </a:lnTo>
                  <a:close/>
                  <a:moveTo>
                    <a:pt x="5146" y="1540"/>
                  </a:moveTo>
                  <a:lnTo>
                    <a:pt x="5160" y="1576"/>
                  </a:lnTo>
                  <a:lnTo>
                    <a:pt x="5177" y="1568"/>
                  </a:lnTo>
                  <a:lnTo>
                    <a:pt x="5163" y="1533"/>
                  </a:lnTo>
                  <a:lnTo>
                    <a:pt x="5146" y="1540"/>
                  </a:lnTo>
                  <a:close/>
                  <a:moveTo>
                    <a:pt x="5120" y="1469"/>
                  </a:moveTo>
                  <a:lnTo>
                    <a:pt x="5132" y="1505"/>
                  </a:lnTo>
                  <a:lnTo>
                    <a:pt x="5151" y="1498"/>
                  </a:lnTo>
                  <a:lnTo>
                    <a:pt x="5137" y="1462"/>
                  </a:lnTo>
                  <a:lnTo>
                    <a:pt x="5120" y="1469"/>
                  </a:lnTo>
                  <a:close/>
                  <a:moveTo>
                    <a:pt x="5092" y="1398"/>
                  </a:moveTo>
                  <a:lnTo>
                    <a:pt x="5106" y="1434"/>
                  </a:lnTo>
                  <a:lnTo>
                    <a:pt x="5125" y="1427"/>
                  </a:lnTo>
                  <a:lnTo>
                    <a:pt x="5111" y="1391"/>
                  </a:lnTo>
                  <a:lnTo>
                    <a:pt x="5092" y="1398"/>
                  </a:lnTo>
                  <a:close/>
                  <a:moveTo>
                    <a:pt x="5066" y="1327"/>
                  </a:moveTo>
                  <a:lnTo>
                    <a:pt x="5080" y="1363"/>
                  </a:lnTo>
                  <a:lnTo>
                    <a:pt x="5097" y="1356"/>
                  </a:lnTo>
                  <a:lnTo>
                    <a:pt x="5085" y="1320"/>
                  </a:lnTo>
                  <a:lnTo>
                    <a:pt x="5066" y="1327"/>
                  </a:lnTo>
                  <a:close/>
                  <a:moveTo>
                    <a:pt x="5040" y="1256"/>
                  </a:moveTo>
                  <a:lnTo>
                    <a:pt x="5054" y="1292"/>
                  </a:lnTo>
                  <a:lnTo>
                    <a:pt x="5071" y="1285"/>
                  </a:lnTo>
                  <a:lnTo>
                    <a:pt x="5056" y="1249"/>
                  </a:lnTo>
                  <a:lnTo>
                    <a:pt x="5040" y="1256"/>
                  </a:lnTo>
                  <a:close/>
                  <a:moveTo>
                    <a:pt x="5014" y="1185"/>
                  </a:moveTo>
                  <a:lnTo>
                    <a:pt x="5026" y="1221"/>
                  </a:lnTo>
                  <a:lnTo>
                    <a:pt x="5045" y="1214"/>
                  </a:lnTo>
                  <a:lnTo>
                    <a:pt x="5030" y="1178"/>
                  </a:lnTo>
                  <a:lnTo>
                    <a:pt x="5014" y="1185"/>
                  </a:lnTo>
                  <a:close/>
                  <a:moveTo>
                    <a:pt x="4985" y="1114"/>
                  </a:moveTo>
                  <a:lnTo>
                    <a:pt x="5000" y="1150"/>
                  </a:lnTo>
                  <a:lnTo>
                    <a:pt x="5016" y="1143"/>
                  </a:lnTo>
                  <a:lnTo>
                    <a:pt x="5004" y="1107"/>
                  </a:lnTo>
                  <a:lnTo>
                    <a:pt x="4985" y="1114"/>
                  </a:lnTo>
                  <a:close/>
                  <a:moveTo>
                    <a:pt x="4959" y="1043"/>
                  </a:moveTo>
                  <a:lnTo>
                    <a:pt x="4974" y="1079"/>
                  </a:lnTo>
                  <a:lnTo>
                    <a:pt x="4990" y="1072"/>
                  </a:lnTo>
                  <a:lnTo>
                    <a:pt x="4978" y="1036"/>
                  </a:lnTo>
                  <a:lnTo>
                    <a:pt x="4959" y="1043"/>
                  </a:lnTo>
                  <a:close/>
                  <a:moveTo>
                    <a:pt x="4933" y="972"/>
                  </a:moveTo>
                  <a:lnTo>
                    <a:pt x="4945" y="1008"/>
                  </a:lnTo>
                  <a:lnTo>
                    <a:pt x="4964" y="1001"/>
                  </a:lnTo>
                  <a:lnTo>
                    <a:pt x="4950" y="965"/>
                  </a:lnTo>
                  <a:lnTo>
                    <a:pt x="4933" y="972"/>
                  </a:lnTo>
                  <a:close/>
                  <a:moveTo>
                    <a:pt x="4907" y="901"/>
                  </a:moveTo>
                  <a:lnTo>
                    <a:pt x="4919" y="937"/>
                  </a:lnTo>
                  <a:lnTo>
                    <a:pt x="4938" y="930"/>
                  </a:lnTo>
                  <a:lnTo>
                    <a:pt x="4924" y="894"/>
                  </a:lnTo>
                  <a:lnTo>
                    <a:pt x="4907" y="901"/>
                  </a:lnTo>
                  <a:close/>
                  <a:moveTo>
                    <a:pt x="4870" y="849"/>
                  </a:moveTo>
                  <a:lnTo>
                    <a:pt x="4891" y="859"/>
                  </a:lnTo>
                  <a:lnTo>
                    <a:pt x="4893" y="866"/>
                  </a:lnTo>
                  <a:lnTo>
                    <a:pt x="4910" y="859"/>
                  </a:lnTo>
                  <a:lnTo>
                    <a:pt x="4905" y="845"/>
                  </a:lnTo>
                  <a:lnTo>
                    <a:pt x="4877" y="833"/>
                  </a:lnTo>
                  <a:lnTo>
                    <a:pt x="4870" y="849"/>
                  </a:lnTo>
                  <a:lnTo>
                    <a:pt x="4870" y="849"/>
                  </a:lnTo>
                  <a:close/>
                  <a:moveTo>
                    <a:pt x="4801" y="821"/>
                  </a:moveTo>
                  <a:lnTo>
                    <a:pt x="4836" y="835"/>
                  </a:lnTo>
                  <a:lnTo>
                    <a:pt x="4844" y="819"/>
                  </a:lnTo>
                  <a:lnTo>
                    <a:pt x="4808" y="805"/>
                  </a:lnTo>
                  <a:lnTo>
                    <a:pt x="4801" y="821"/>
                  </a:lnTo>
                  <a:close/>
                  <a:moveTo>
                    <a:pt x="4730" y="793"/>
                  </a:moveTo>
                  <a:lnTo>
                    <a:pt x="4765" y="807"/>
                  </a:lnTo>
                  <a:lnTo>
                    <a:pt x="4773" y="790"/>
                  </a:lnTo>
                  <a:lnTo>
                    <a:pt x="4737" y="776"/>
                  </a:lnTo>
                  <a:lnTo>
                    <a:pt x="4730" y="793"/>
                  </a:lnTo>
                  <a:close/>
                  <a:moveTo>
                    <a:pt x="4659" y="764"/>
                  </a:moveTo>
                  <a:lnTo>
                    <a:pt x="4695" y="778"/>
                  </a:lnTo>
                  <a:lnTo>
                    <a:pt x="4702" y="762"/>
                  </a:lnTo>
                  <a:lnTo>
                    <a:pt x="4666" y="748"/>
                  </a:lnTo>
                  <a:lnTo>
                    <a:pt x="4659" y="764"/>
                  </a:lnTo>
                  <a:close/>
                  <a:moveTo>
                    <a:pt x="4590" y="736"/>
                  </a:moveTo>
                  <a:lnTo>
                    <a:pt x="4626" y="750"/>
                  </a:lnTo>
                  <a:lnTo>
                    <a:pt x="4633" y="734"/>
                  </a:lnTo>
                  <a:lnTo>
                    <a:pt x="4598" y="719"/>
                  </a:lnTo>
                  <a:lnTo>
                    <a:pt x="4590" y="736"/>
                  </a:lnTo>
                  <a:close/>
                  <a:moveTo>
                    <a:pt x="4520" y="708"/>
                  </a:moveTo>
                  <a:lnTo>
                    <a:pt x="4555" y="722"/>
                  </a:lnTo>
                  <a:lnTo>
                    <a:pt x="4562" y="705"/>
                  </a:lnTo>
                  <a:lnTo>
                    <a:pt x="4527" y="691"/>
                  </a:lnTo>
                  <a:lnTo>
                    <a:pt x="4520" y="708"/>
                  </a:lnTo>
                  <a:close/>
                  <a:moveTo>
                    <a:pt x="4449" y="679"/>
                  </a:moveTo>
                  <a:lnTo>
                    <a:pt x="4484" y="693"/>
                  </a:lnTo>
                  <a:lnTo>
                    <a:pt x="4491" y="677"/>
                  </a:lnTo>
                  <a:lnTo>
                    <a:pt x="4456" y="663"/>
                  </a:lnTo>
                  <a:lnTo>
                    <a:pt x="4449" y="679"/>
                  </a:lnTo>
                  <a:close/>
                  <a:moveTo>
                    <a:pt x="4380" y="651"/>
                  </a:moveTo>
                  <a:lnTo>
                    <a:pt x="4416" y="665"/>
                  </a:lnTo>
                  <a:lnTo>
                    <a:pt x="4423" y="648"/>
                  </a:lnTo>
                  <a:lnTo>
                    <a:pt x="4387" y="634"/>
                  </a:lnTo>
                  <a:lnTo>
                    <a:pt x="4380" y="651"/>
                  </a:lnTo>
                  <a:close/>
                  <a:moveTo>
                    <a:pt x="4309" y="622"/>
                  </a:moveTo>
                  <a:lnTo>
                    <a:pt x="4345" y="637"/>
                  </a:lnTo>
                  <a:lnTo>
                    <a:pt x="4352" y="620"/>
                  </a:lnTo>
                  <a:lnTo>
                    <a:pt x="4316" y="606"/>
                  </a:lnTo>
                  <a:lnTo>
                    <a:pt x="4309" y="622"/>
                  </a:lnTo>
                  <a:close/>
                  <a:moveTo>
                    <a:pt x="4238" y="594"/>
                  </a:moveTo>
                  <a:lnTo>
                    <a:pt x="4274" y="608"/>
                  </a:lnTo>
                  <a:lnTo>
                    <a:pt x="4281" y="592"/>
                  </a:lnTo>
                  <a:lnTo>
                    <a:pt x="4245" y="577"/>
                  </a:lnTo>
                  <a:lnTo>
                    <a:pt x="4238" y="594"/>
                  </a:lnTo>
                  <a:close/>
                  <a:moveTo>
                    <a:pt x="4170" y="566"/>
                  </a:moveTo>
                  <a:lnTo>
                    <a:pt x="4205" y="580"/>
                  </a:lnTo>
                  <a:lnTo>
                    <a:pt x="4212" y="563"/>
                  </a:lnTo>
                  <a:lnTo>
                    <a:pt x="4177" y="549"/>
                  </a:lnTo>
                  <a:lnTo>
                    <a:pt x="4170" y="566"/>
                  </a:lnTo>
                  <a:close/>
                  <a:moveTo>
                    <a:pt x="4099" y="537"/>
                  </a:moveTo>
                  <a:lnTo>
                    <a:pt x="4134" y="551"/>
                  </a:lnTo>
                  <a:lnTo>
                    <a:pt x="4141" y="535"/>
                  </a:lnTo>
                  <a:lnTo>
                    <a:pt x="4106" y="521"/>
                  </a:lnTo>
                  <a:lnTo>
                    <a:pt x="4099" y="537"/>
                  </a:lnTo>
                  <a:close/>
                  <a:moveTo>
                    <a:pt x="4030" y="509"/>
                  </a:moveTo>
                  <a:lnTo>
                    <a:pt x="4063" y="523"/>
                  </a:lnTo>
                  <a:lnTo>
                    <a:pt x="4070" y="507"/>
                  </a:lnTo>
                  <a:lnTo>
                    <a:pt x="4037" y="492"/>
                  </a:lnTo>
                  <a:lnTo>
                    <a:pt x="4030" y="509"/>
                  </a:lnTo>
                  <a:close/>
                  <a:moveTo>
                    <a:pt x="3959" y="480"/>
                  </a:moveTo>
                  <a:lnTo>
                    <a:pt x="3995" y="495"/>
                  </a:lnTo>
                  <a:lnTo>
                    <a:pt x="4002" y="478"/>
                  </a:lnTo>
                  <a:lnTo>
                    <a:pt x="3966" y="464"/>
                  </a:lnTo>
                  <a:lnTo>
                    <a:pt x="3959" y="480"/>
                  </a:lnTo>
                  <a:close/>
                  <a:moveTo>
                    <a:pt x="3888" y="452"/>
                  </a:moveTo>
                  <a:lnTo>
                    <a:pt x="3924" y="466"/>
                  </a:lnTo>
                  <a:lnTo>
                    <a:pt x="3931" y="450"/>
                  </a:lnTo>
                  <a:lnTo>
                    <a:pt x="3895" y="436"/>
                  </a:lnTo>
                  <a:lnTo>
                    <a:pt x="3888" y="452"/>
                  </a:lnTo>
                  <a:close/>
                  <a:moveTo>
                    <a:pt x="3820" y="424"/>
                  </a:moveTo>
                  <a:lnTo>
                    <a:pt x="3853" y="438"/>
                  </a:lnTo>
                  <a:lnTo>
                    <a:pt x="3860" y="421"/>
                  </a:lnTo>
                  <a:lnTo>
                    <a:pt x="3827" y="407"/>
                  </a:lnTo>
                  <a:lnTo>
                    <a:pt x="3820" y="424"/>
                  </a:lnTo>
                  <a:close/>
                  <a:moveTo>
                    <a:pt x="3749" y="395"/>
                  </a:moveTo>
                  <a:lnTo>
                    <a:pt x="3784" y="410"/>
                  </a:lnTo>
                  <a:lnTo>
                    <a:pt x="3791" y="393"/>
                  </a:lnTo>
                  <a:lnTo>
                    <a:pt x="3756" y="379"/>
                  </a:lnTo>
                  <a:lnTo>
                    <a:pt x="3749" y="395"/>
                  </a:lnTo>
                  <a:close/>
                  <a:moveTo>
                    <a:pt x="3678" y="367"/>
                  </a:moveTo>
                  <a:lnTo>
                    <a:pt x="3713" y="381"/>
                  </a:lnTo>
                  <a:lnTo>
                    <a:pt x="3720" y="365"/>
                  </a:lnTo>
                  <a:lnTo>
                    <a:pt x="3685" y="348"/>
                  </a:lnTo>
                  <a:lnTo>
                    <a:pt x="3678" y="367"/>
                  </a:lnTo>
                  <a:close/>
                  <a:moveTo>
                    <a:pt x="3609" y="339"/>
                  </a:moveTo>
                  <a:lnTo>
                    <a:pt x="3642" y="353"/>
                  </a:lnTo>
                  <a:lnTo>
                    <a:pt x="3649" y="334"/>
                  </a:lnTo>
                  <a:lnTo>
                    <a:pt x="3616" y="320"/>
                  </a:lnTo>
                  <a:lnTo>
                    <a:pt x="3609" y="339"/>
                  </a:lnTo>
                  <a:close/>
                  <a:moveTo>
                    <a:pt x="3538" y="310"/>
                  </a:moveTo>
                  <a:lnTo>
                    <a:pt x="3574" y="324"/>
                  </a:lnTo>
                  <a:lnTo>
                    <a:pt x="3581" y="305"/>
                  </a:lnTo>
                  <a:lnTo>
                    <a:pt x="3545" y="291"/>
                  </a:lnTo>
                  <a:lnTo>
                    <a:pt x="3538" y="310"/>
                  </a:lnTo>
                  <a:close/>
                  <a:moveTo>
                    <a:pt x="3467" y="282"/>
                  </a:moveTo>
                  <a:lnTo>
                    <a:pt x="3503" y="296"/>
                  </a:lnTo>
                  <a:lnTo>
                    <a:pt x="3510" y="277"/>
                  </a:lnTo>
                  <a:lnTo>
                    <a:pt x="3474" y="263"/>
                  </a:lnTo>
                  <a:lnTo>
                    <a:pt x="3467" y="282"/>
                  </a:lnTo>
                  <a:close/>
                  <a:moveTo>
                    <a:pt x="3399" y="253"/>
                  </a:moveTo>
                  <a:lnTo>
                    <a:pt x="3432" y="268"/>
                  </a:lnTo>
                  <a:lnTo>
                    <a:pt x="3439" y="249"/>
                  </a:lnTo>
                  <a:lnTo>
                    <a:pt x="3406" y="235"/>
                  </a:lnTo>
                  <a:lnTo>
                    <a:pt x="3399" y="253"/>
                  </a:lnTo>
                  <a:close/>
                  <a:moveTo>
                    <a:pt x="3328" y="225"/>
                  </a:moveTo>
                  <a:lnTo>
                    <a:pt x="3363" y="239"/>
                  </a:lnTo>
                  <a:lnTo>
                    <a:pt x="3370" y="220"/>
                  </a:lnTo>
                  <a:lnTo>
                    <a:pt x="3335" y="206"/>
                  </a:lnTo>
                  <a:lnTo>
                    <a:pt x="3328" y="225"/>
                  </a:lnTo>
                  <a:close/>
                  <a:moveTo>
                    <a:pt x="3257" y="197"/>
                  </a:moveTo>
                  <a:lnTo>
                    <a:pt x="3292" y="211"/>
                  </a:lnTo>
                  <a:lnTo>
                    <a:pt x="3299" y="192"/>
                  </a:lnTo>
                  <a:lnTo>
                    <a:pt x="3264" y="178"/>
                  </a:lnTo>
                  <a:lnTo>
                    <a:pt x="3257" y="197"/>
                  </a:lnTo>
                  <a:close/>
                  <a:moveTo>
                    <a:pt x="3188" y="168"/>
                  </a:moveTo>
                  <a:lnTo>
                    <a:pt x="3224" y="182"/>
                  </a:lnTo>
                  <a:lnTo>
                    <a:pt x="3231" y="164"/>
                  </a:lnTo>
                  <a:lnTo>
                    <a:pt x="3195" y="149"/>
                  </a:lnTo>
                  <a:lnTo>
                    <a:pt x="3188" y="168"/>
                  </a:lnTo>
                  <a:close/>
                  <a:moveTo>
                    <a:pt x="3117" y="140"/>
                  </a:moveTo>
                  <a:lnTo>
                    <a:pt x="3153" y="154"/>
                  </a:lnTo>
                  <a:lnTo>
                    <a:pt x="3160" y="135"/>
                  </a:lnTo>
                  <a:lnTo>
                    <a:pt x="3124" y="121"/>
                  </a:lnTo>
                  <a:lnTo>
                    <a:pt x="3117" y="140"/>
                  </a:lnTo>
                  <a:close/>
                  <a:moveTo>
                    <a:pt x="3046" y="112"/>
                  </a:moveTo>
                  <a:lnTo>
                    <a:pt x="3082" y="126"/>
                  </a:lnTo>
                  <a:lnTo>
                    <a:pt x="3089" y="107"/>
                  </a:lnTo>
                  <a:lnTo>
                    <a:pt x="3053" y="93"/>
                  </a:lnTo>
                  <a:lnTo>
                    <a:pt x="3046" y="112"/>
                  </a:lnTo>
                  <a:close/>
                  <a:moveTo>
                    <a:pt x="2978" y="83"/>
                  </a:moveTo>
                  <a:lnTo>
                    <a:pt x="3013" y="97"/>
                  </a:lnTo>
                  <a:lnTo>
                    <a:pt x="3020" y="78"/>
                  </a:lnTo>
                  <a:lnTo>
                    <a:pt x="2985" y="64"/>
                  </a:lnTo>
                  <a:lnTo>
                    <a:pt x="2978" y="83"/>
                  </a:lnTo>
                  <a:close/>
                  <a:moveTo>
                    <a:pt x="2907" y="55"/>
                  </a:moveTo>
                  <a:lnTo>
                    <a:pt x="2942" y="69"/>
                  </a:lnTo>
                  <a:lnTo>
                    <a:pt x="2949" y="50"/>
                  </a:lnTo>
                  <a:lnTo>
                    <a:pt x="2914" y="36"/>
                  </a:lnTo>
                  <a:lnTo>
                    <a:pt x="2907" y="55"/>
                  </a:lnTo>
                  <a:close/>
                  <a:moveTo>
                    <a:pt x="2836" y="26"/>
                  </a:moveTo>
                  <a:lnTo>
                    <a:pt x="2871" y="41"/>
                  </a:lnTo>
                  <a:lnTo>
                    <a:pt x="2878" y="22"/>
                  </a:lnTo>
                  <a:lnTo>
                    <a:pt x="2843" y="7"/>
                  </a:lnTo>
                  <a:lnTo>
                    <a:pt x="2836" y="26"/>
                  </a:lnTo>
                  <a:close/>
                  <a:moveTo>
                    <a:pt x="2772" y="31"/>
                  </a:moveTo>
                  <a:lnTo>
                    <a:pt x="2807" y="19"/>
                  </a:lnTo>
                  <a:lnTo>
                    <a:pt x="2803" y="0"/>
                  </a:lnTo>
                  <a:lnTo>
                    <a:pt x="2767" y="15"/>
                  </a:lnTo>
                  <a:lnTo>
                    <a:pt x="2772" y="31"/>
                  </a:lnTo>
                  <a:close/>
                  <a:moveTo>
                    <a:pt x="2701" y="57"/>
                  </a:moveTo>
                  <a:lnTo>
                    <a:pt x="2737" y="45"/>
                  </a:lnTo>
                  <a:lnTo>
                    <a:pt x="2732" y="26"/>
                  </a:lnTo>
                  <a:lnTo>
                    <a:pt x="2696" y="41"/>
                  </a:lnTo>
                  <a:lnTo>
                    <a:pt x="2701" y="57"/>
                  </a:lnTo>
                  <a:close/>
                  <a:moveTo>
                    <a:pt x="2630" y="83"/>
                  </a:moveTo>
                  <a:lnTo>
                    <a:pt x="2666" y="71"/>
                  </a:lnTo>
                  <a:lnTo>
                    <a:pt x="2661" y="52"/>
                  </a:lnTo>
                  <a:lnTo>
                    <a:pt x="2625" y="67"/>
                  </a:lnTo>
                  <a:lnTo>
                    <a:pt x="2630" y="83"/>
                  </a:lnTo>
                  <a:close/>
                  <a:moveTo>
                    <a:pt x="2559" y="109"/>
                  </a:moveTo>
                  <a:lnTo>
                    <a:pt x="2595" y="97"/>
                  </a:lnTo>
                  <a:lnTo>
                    <a:pt x="2590" y="78"/>
                  </a:lnTo>
                  <a:lnTo>
                    <a:pt x="2554" y="93"/>
                  </a:lnTo>
                  <a:lnTo>
                    <a:pt x="2559" y="109"/>
                  </a:lnTo>
                  <a:close/>
                  <a:moveTo>
                    <a:pt x="2488" y="135"/>
                  </a:moveTo>
                  <a:lnTo>
                    <a:pt x="2524" y="123"/>
                  </a:lnTo>
                  <a:lnTo>
                    <a:pt x="2519" y="104"/>
                  </a:lnTo>
                  <a:lnTo>
                    <a:pt x="2483" y="119"/>
                  </a:lnTo>
                  <a:lnTo>
                    <a:pt x="2488" y="135"/>
                  </a:lnTo>
                  <a:close/>
                  <a:moveTo>
                    <a:pt x="2417" y="161"/>
                  </a:moveTo>
                  <a:lnTo>
                    <a:pt x="2453" y="149"/>
                  </a:lnTo>
                  <a:lnTo>
                    <a:pt x="2448" y="130"/>
                  </a:lnTo>
                  <a:lnTo>
                    <a:pt x="2413" y="145"/>
                  </a:lnTo>
                  <a:lnTo>
                    <a:pt x="2417" y="161"/>
                  </a:lnTo>
                  <a:close/>
                  <a:moveTo>
                    <a:pt x="2346" y="187"/>
                  </a:moveTo>
                  <a:lnTo>
                    <a:pt x="2382" y="175"/>
                  </a:lnTo>
                  <a:lnTo>
                    <a:pt x="2375" y="156"/>
                  </a:lnTo>
                  <a:lnTo>
                    <a:pt x="2339" y="171"/>
                  </a:lnTo>
                  <a:lnTo>
                    <a:pt x="2346" y="187"/>
                  </a:lnTo>
                  <a:close/>
                  <a:moveTo>
                    <a:pt x="2275" y="213"/>
                  </a:moveTo>
                  <a:lnTo>
                    <a:pt x="2311" y="201"/>
                  </a:lnTo>
                  <a:lnTo>
                    <a:pt x="2304" y="182"/>
                  </a:lnTo>
                  <a:lnTo>
                    <a:pt x="2268" y="197"/>
                  </a:lnTo>
                  <a:lnTo>
                    <a:pt x="2275" y="213"/>
                  </a:lnTo>
                  <a:close/>
                  <a:moveTo>
                    <a:pt x="2204" y="239"/>
                  </a:moveTo>
                  <a:lnTo>
                    <a:pt x="2240" y="227"/>
                  </a:lnTo>
                  <a:lnTo>
                    <a:pt x="2233" y="208"/>
                  </a:lnTo>
                  <a:lnTo>
                    <a:pt x="2197" y="223"/>
                  </a:lnTo>
                  <a:lnTo>
                    <a:pt x="2204" y="239"/>
                  </a:lnTo>
                  <a:close/>
                  <a:moveTo>
                    <a:pt x="2133" y="265"/>
                  </a:moveTo>
                  <a:lnTo>
                    <a:pt x="2169" y="253"/>
                  </a:lnTo>
                  <a:lnTo>
                    <a:pt x="2162" y="235"/>
                  </a:lnTo>
                  <a:lnTo>
                    <a:pt x="2126" y="249"/>
                  </a:lnTo>
                  <a:lnTo>
                    <a:pt x="2133" y="265"/>
                  </a:lnTo>
                  <a:close/>
                  <a:moveTo>
                    <a:pt x="2063" y="294"/>
                  </a:moveTo>
                  <a:lnTo>
                    <a:pt x="2098" y="279"/>
                  </a:lnTo>
                  <a:lnTo>
                    <a:pt x="2091" y="263"/>
                  </a:lnTo>
                  <a:lnTo>
                    <a:pt x="2055" y="275"/>
                  </a:lnTo>
                  <a:lnTo>
                    <a:pt x="2063" y="294"/>
                  </a:lnTo>
                  <a:close/>
                  <a:moveTo>
                    <a:pt x="1992" y="320"/>
                  </a:moveTo>
                  <a:lnTo>
                    <a:pt x="2027" y="305"/>
                  </a:lnTo>
                  <a:lnTo>
                    <a:pt x="2020" y="289"/>
                  </a:lnTo>
                  <a:lnTo>
                    <a:pt x="1985" y="301"/>
                  </a:lnTo>
                  <a:lnTo>
                    <a:pt x="1992" y="320"/>
                  </a:lnTo>
                  <a:close/>
                  <a:moveTo>
                    <a:pt x="1921" y="346"/>
                  </a:moveTo>
                  <a:lnTo>
                    <a:pt x="1956" y="331"/>
                  </a:lnTo>
                  <a:lnTo>
                    <a:pt x="1949" y="315"/>
                  </a:lnTo>
                  <a:lnTo>
                    <a:pt x="1914" y="327"/>
                  </a:lnTo>
                  <a:lnTo>
                    <a:pt x="1921" y="346"/>
                  </a:lnTo>
                  <a:close/>
                  <a:moveTo>
                    <a:pt x="1850" y="372"/>
                  </a:moveTo>
                  <a:lnTo>
                    <a:pt x="1885" y="357"/>
                  </a:lnTo>
                  <a:lnTo>
                    <a:pt x="1878" y="341"/>
                  </a:lnTo>
                  <a:lnTo>
                    <a:pt x="1843" y="353"/>
                  </a:lnTo>
                  <a:lnTo>
                    <a:pt x="1850" y="372"/>
                  </a:lnTo>
                  <a:close/>
                  <a:moveTo>
                    <a:pt x="1779" y="398"/>
                  </a:moveTo>
                  <a:lnTo>
                    <a:pt x="1814" y="384"/>
                  </a:lnTo>
                  <a:lnTo>
                    <a:pt x="1807" y="367"/>
                  </a:lnTo>
                  <a:lnTo>
                    <a:pt x="1772" y="379"/>
                  </a:lnTo>
                  <a:lnTo>
                    <a:pt x="1779" y="398"/>
                  </a:lnTo>
                  <a:close/>
                  <a:moveTo>
                    <a:pt x="1708" y="424"/>
                  </a:moveTo>
                  <a:lnTo>
                    <a:pt x="1743" y="410"/>
                  </a:lnTo>
                  <a:lnTo>
                    <a:pt x="1736" y="393"/>
                  </a:lnTo>
                  <a:lnTo>
                    <a:pt x="1701" y="405"/>
                  </a:lnTo>
                  <a:lnTo>
                    <a:pt x="1708" y="424"/>
                  </a:lnTo>
                  <a:close/>
                  <a:moveTo>
                    <a:pt x="1637" y="450"/>
                  </a:moveTo>
                  <a:lnTo>
                    <a:pt x="1672" y="436"/>
                  </a:lnTo>
                  <a:lnTo>
                    <a:pt x="1665" y="419"/>
                  </a:lnTo>
                  <a:lnTo>
                    <a:pt x="1630" y="431"/>
                  </a:lnTo>
                  <a:lnTo>
                    <a:pt x="1637" y="450"/>
                  </a:lnTo>
                  <a:close/>
                  <a:moveTo>
                    <a:pt x="1566" y="476"/>
                  </a:moveTo>
                  <a:lnTo>
                    <a:pt x="1601" y="462"/>
                  </a:lnTo>
                  <a:lnTo>
                    <a:pt x="1594" y="445"/>
                  </a:lnTo>
                  <a:lnTo>
                    <a:pt x="1559" y="457"/>
                  </a:lnTo>
                  <a:lnTo>
                    <a:pt x="1566" y="476"/>
                  </a:lnTo>
                  <a:close/>
                  <a:moveTo>
                    <a:pt x="1495" y="502"/>
                  </a:moveTo>
                  <a:lnTo>
                    <a:pt x="1530" y="488"/>
                  </a:lnTo>
                  <a:lnTo>
                    <a:pt x="1523" y="471"/>
                  </a:lnTo>
                  <a:lnTo>
                    <a:pt x="1488" y="483"/>
                  </a:lnTo>
                  <a:lnTo>
                    <a:pt x="1495" y="502"/>
                  </a:lnTo>
                  <a:close/>
                  <a:moveTo>
                    <a:pt x="1424" y="528"/>
                  </a:moveTo>
                  <a:lnTo>
                    <a:pt x="1460" y="514"/>
                  </a:lnTo>
                  <a:lnTo>
                    <a:pt x="1452" y="497"/>
                  </a:lnTo>
                  <a:lnTo>
                    <a:pt x="1417" y="509"/>
                  </a:lnTo>
                  <a:lnTo>
                    <a:pt x="1424" y="528"/>
                  </a:lnTo>
                  <a:close/>
                  <a:moveTo>
                    <a:pt x="1353" y="554"/>
                  </a:moveTo>
                  <a:lnTo>
                    <a:pt x="1389" y="540"/>
                  </a:lnTo>
                  <a:lnTo>
                    <a:pt x="1381" y="523"/>
                  </a:lnTo>
                  <a:lnTo>
                    <a:pt x="1346" y="535"/>
                  </a:lnTo>
                  <a:lnTo>
                    <a:pt x="1353" y="554"/>
                  </a:lnTo>
                  <a:close/>
                  <a:moveTo>
                    <a:pt x="1282" y="580"/>
                  </a:moveTo>
                  <a:lnTo>
                    <a:pt x="1318" y="566"/>
                  </a:lnTo>
                  <a:lnTo>
                    <a:pt x="1311" y="549"/>
                  </a:lnTo>
                  <a:lnTo>
                    <a:pt x="1275" y="563"/>
                  </a:lnTo>
                  <a:lnTo>
                    <a:pt x="1282" y="580"/>
                  </a:lnTo>
                  <a:close/>
                  <a:moveTo>
                    <a:pt x="1211" y="606"/>
                  </a:moveTo>
                  <a:lnTo>
                    <a:pt x="1247" y="594"/>
                  </a:lnTo>
                  <a:lnTo>
                    <a:pt x="1240" y="575"/>
                  </a:lnTo>
                  <a:lnTo>
                    <a:pt x="1204" y="589"/>
                  </a:lnTo>
                  <a:lnTo>
                    <a:pt x="1211" y="606"/>
                  </a:lnTo>
                  <a:close/>
                  <a:moveTo>
                    <a:pt x="1140" y="632"/>
                  </a:moveTo>
                  <a:lnTo>
                    <a:pt x="1176" y="620"/>
                  </a:lnTo>
                  <a:lnTo>
                    <a:pt x="1169" y="601"/>
                  </a:lnTo>
                  <a:lnTo>
                    <a:pt x="1133" y="615"/>
                  </a:lnTo>
                  <a:lnTo>
                    <a:pt x="1140" y="632"/>
                  </a:lnTo>
                  <a:close/>
                  <a:moveTo>
                    <a:pt x="1069" y="658"/>
                  </a:moveTo>
                  <a:lnTo>
                    <a:pt x="1105" y="646"/>
                  </a:lnTo>
                  <a:lnTo>
                    <a:pt x="1098" y="627"/>
                  </a:lnTo>
                  <a:lnTo>
                    <a:pt x="1062" y="641"/>
                  </a:lnTo>
                  <a:lnTo>
                    <a:pt x="1069" y="658"/>
                  </a:lnTo>
                  <a:close/>
                  <a:moveTo>
                    <a:pt x="998" y="684"/>
                  </a:moveTo>
                  <a:lnTo>
                    <a:pt x="1034" y="672"/>
                  </a:lnTo>
                  <a:lnTo>
                    <a:pt x="1027" y="653"/>
                  </a:lnTo>
                  <a:lnTo>
                    <a:pt x="991" y="667"/>
                  </a:lnTo>
                  <a:lnTo>
                    <a:pt x="998" y="684"/>
                  </a:lnTo>
                  <a:close/>
                  <a:moveTo>
                    <a:pt x="927" y="710"/>
                  </a:moveTo>
                  <a:lnTo>
                    <a:pt x="963" y="698"/>
                  </a:lnTo>
                  <a:lnTo>
                    <a:pt x="956" y="679"/>
                  </a:lnTo>
                  <a:lnTo>
                    <a:pt x="920" y="693"/>
                  </a:lnTo>
                  <a:lnTo>
                    <a:pt x="927" y="710"/>
                  </a:lnTo>
                  <a:close/>
                  <a:moveTo>
                    <a:pt x="856" y="736"/>
                  </a:moveTo>
                  <a:lnTo>
                    <a:pt x="892" y="724"/>
                  </a:lnTo>
                  <a:lnTo>
                    <a:pt x="885" y="705"/>
                  </a:lnTo>
                  <a:lnTo>
                    <a:pt x="849" y="719"/>
                  </a:lnTo>
                  <a:lnTo>
                    <a:pt x="856" y="736"/>
                  </a:lnTo>
                  <a:close/>
                  <a:moveTo>
                    <a:pt x="783" y="762"/>
                  </a:moveTo>
                  <a:lnTo>
                    <a:pt x="821" y="750"/>
                  </a:lnTo>
                  <a:lnTo>
                    <a:pt x="814" y="731"/>
                  </a:lnTo>
                  <a:lnTo>
                    <a:pt x="778" y="745"/>
                  </a:lnTo>
                  <a:lnTo>
                    <a:pt x="783" y="762"/>
                  </a:lnTo>
                  <a:close/>
                  <a:moveTo>
                    <a:pt x="760" y="823"/>
                  </a:moveTo>
                  <a:lnTo>
                    <a:pt x="771" y="788"/>
                  </a:lnTo>
                  <a:lnTo>
                    <a:pt x="755" y="781"/>
                  </a:lnTo>
                  <a:lnTo>
                    <a:pt x="741" y="816"/>
                  </a:lnTo>
                  <a:lnTo>
                    <a:pt x="760" y="823"/>
                  </a:lnTo>
                  <a:close/>
                  <a:moveTo>
                    <a:pt x="734" y="894"/>
                  </a:moveTo>
                  <a:lnTo>
                    <a:pt x="745" y="859"/>
                  </a:lnTo>
                  <a:lnTo>
                    <a:pt x="729" y="852"/>
                  </a:lnTo>
                  <a:lnTo>
                    <a:pt x="715" y="887"/>
                  </a:lnTo>
                  <a:lnTo>
                    <a:pt x="734" y="894"/>
                  </a:lnTo>
                  <a:close/>
                  <a:moveTo>
                    <a:pt x="705" y="965"/>
                  </a:moveTo>
                  <a:lnTo>
                    <a:pt x="719" y="930"/>
                  </a:lnTo>
                  <a:lnTo>
                    <a:pt x="703" y="923"/>
                  </a:lnTo>
                  <a:lnTo>
                    <a:pt x="689" y="958"/>
                  </a:lnTo>
                  <a:lnTo>
                    <a:pt x="705" y="965"/>
                  </a:lnTo>
                  <a:close/>
                  <a:moveTo>
                    <a:pt x="679" y="1036"/>
                  </a:moveTo>
                  <a:lnTo>
                    <a:pt x="693" y="1001"/>
                  </a:lnTo>
                  <a:lnTo>
                    <a:pt x="674" y="994"/>
                  </a:lnTo>
                  <a:lnTo>
                    <a:pt x="663" y="1029"/>
                  </a:lnTo>
                  <a:lnTo>
                    <a:pt x="679" y="1036"/>
                  </a:lnTo>
                  <a:close/>
                  <a:moveTo>
                    <a:pt x="653" y="1107"/>
                  </a:moveTo>
                  <a:lnTo>
                    <a:pt x="667" y="1072"/>
                  </a:lnTo>
                  <a:lnTo>
                    <a:pt x="648" y="1065"/>
                  </a:lnTo>
                  <a:lnTo>
                    <a:pt x="637" y="1100"/>
                  </a:lnTo>
                  <a:lnTo>
                    <a:pt x="653" y="1107"/>
                  </a:lnTo>
                  <a:close/>
                  <a:moveTo>
                    <a:pt x="627" y="1178"/>
                  </a:moveTo>
                  <a:lnTo>
                    <a:pt x="641" y="1143"/>
                  </a:lnTo>
                  <a:lnTo>
                    <a:pt x="622" y="1136"/>
                  </a:lnTo>
                  <a:lnTo>
                    <a:pt x="608" y="1171"/>
                  </a:lnTo>
                  <a:lnTo>
                    <a:pt x="627" y="1178"/>
                  </a:lnTo>
                  <a:close/>
                  <a:moveTo>
                    <a:pt x="601" y="1249"/>
                  </a:moveTo>
                  <a:lnTo>
                    <a:pt x="613" y="1214"/>
                  </a:lnTo>
                  <a:lnTo>
                    <a:pt x="596" y="1207"/>
                  </a:lnTo>
                  <a:lnTo>
                    <a:pt x="582" y="1242"/>
                  </a:lnTo>
                  <a:lnTo>
                    <a:pt x="601" y="1249"/>
                  </a:lnTo>
                  <a:close/>
                  <a:moveTo>
                    <a:pt x="575" y="1320"/>
                  </a:moveTo>
                  <a:lnTo>
                    <a:pt x="587" y="1285"/>
                  </a:lnTo>
                  <a:lnTo>
                    <a:pt x="570" y="1278"/>
                  </a:lnTo>
                  <a:lnTo>
                    <a:pt x="556" y="1313"/>
                  </a:lnTo>
                  <a:lnTo>
                    <a:pt x="575" y="1320"/>
                  </a:lnTo>
                  <a:close/>
                  <a:moveTo>
                    <a:pt x="547" y="1391"/>
                  </a:moveTo>
                  <a:lnTo>
                    <a:pt x="561" y="1356"/>
                  </a:lnTo>
                  <a:lnTo>
                    <a:pt x="542" y="1348"/>
                  </a:lnTo>
                  <a:lnTo>
                    <a:pt x="530" y="1384"/>
                  </a:lnTo>
                  <a:lnTo>
                    <a:pt x="547" y="1391"/>
                  </a:lnTo>
                  <a:close/>
                  <a:moveTo>
                    <a:pt x="521" y="1462"/>
                  </a:moveTo>
                  <a:lnTo>
                    <a:pt x="535" y="1427"/>
                  </a:lnTo>
                  <a:lnTo>
                    <a:pt x="516" y="1419"/>
                  </a:lnTo>
                  <a:lnTo>
                    <a:pt x="504" y="1455"/>
                  </a:lnTo>
                  <a:lnTo>
                    <a:pt x="521" y="1462"/>
                  </a:lnTo>
                  <a:close/>
                  <a:moveTo>
                    <a:pt x="495" y="1533"/>
                  </a:moveTo>
                  <a:lnTo>
                    <a:pt x="509" y="1498"/>
                  </a:lnTo>
                  <a:lnTo>
                    <a:pt x="490" y="1490"/>
                  </a:lnTo>
                  <a:lnTo>
                    <a:pt x="478" y="1526"/>
                  </a:lnTo>
                  <a:lnTo>
                    <a:pt x="495" y="1533"/>
                  </a:lnTo>
                  <a:close/>
                  <a:moveTo>
                    <a:pt x="469" y="1604"/>
                  </a:moveTo>
                  <a:lnTo>
                    <a:pt x="480" y="1568"/>
                  </a:lnTo>
                  <a:lnTo>
                    <a:pt x="464" y="1561"/>
                  </a:lnTo>
                  <a:lnTo>
                    <a:pt x="450" y="1597"/>
                  </a:lnTo>
                  <a:lnTo>
                    <a:pt x="469" y="1604"/>
                  </a:lnTo>
                  <a:close/>
                  <a:moveTo>
                    <a:pt x="443" y="1675"/>
                  </a:moveTo>
                  <a:lnTo>
                    <a:pt x="454" y="1639"/>
                  </a:lnTo>
                  <a:lnTo>
                    <a:pt x="438" y="1632"/>
                  </a:lnTo>
                  <a:lnTo>
                    <a:pt x="424" y="1668"/>
                  </a:lnTo>
                  <a:lnTo>
                    <a:pt x="443" y="1675"/>
                  </a:lnTo>
                  <a:close/>
                  <a:moveTo>
                    <a:pt x="417" y="1746"/>
                  </a:moveTo>
                  <a:lnTo>
                    <a:pt x="428" y="1710"/>
                  </a:lnTo>
                  <a:lnTo>
                    <a:pt x="412" y="1703"/>
                  </a:lnTo>
                  <a:lnTo>
                    <a:pt x="398" y="1739"/>
                  </a:lnTo>
                  <a:lnTo>
                    <a:pt x="417" y="1746"/>
                  </a:lnTo>
                  <a:close/>
                  <a:moveTo>
                    <a:pt x="388" y="1817"/>
                  </a:moveTo>
                  <a:lnTo>
                    <a:pt x="402" y="1781"/>
                  </a:lnTo>
                  <a:lnTo>
                    <a:pt x="384" y="1774"/>
                  </a:lnTo>
                  <a:lnTo>
                    <a:pt x="372" y="1810"/>
                  </a:lnTo>
                  <a:lnTo>
                    <a:pt x="388" y="1817"/>
                  </a:lnTo>
                  <a:close/>
                  <a:moveTo>
                    <a:pt x="362" y="1888"/>
                  </a:moveTo>
                  <a:lnTo>
                    <a:pt x="376" y="1852"/>
                  </a:lnTo>
                  <a:lnTo>
                    <a:pt x="358" y="1845"/>
                  </a:lnTo>
                  <a:lnTo>
                    <a:pt x="346" y="1881"/>
                  </a:lnTo>
                  <a:lnTo>
                    <a:pt x="362" y="1888"/>
                  </a:lnTo>
                  <a:close/>
                  <a:moveTo>
                    <a:pt x="336" y="1959"/>
                  </a:moveTo>
                  <a:lnTo>
                    <a:pt x="350" y="1923"/>
                  </a:lnTo>
                  <a:lnTo>
                    <a:pt x="332" y="1916"/>
                  </a:lnTo>
                  <a:lnTo>
                    <a:pt x="317" y="1952"/>
                  </a:lnTo>
                  <a:lnTo>
                    <a:pt x="336" y="1959"/>
                  </a:lnTo>
                  <a:close/>
                  <a:moveTo>
                    <a:pt x="310" y="2030"/>
                  </a:moveTo>
                  <a:lnTo>
                    <a:pt x="322" y="1994"/>
                  </a:lnTo>
                  <a:lnTo>
                    <a:pt x="306" y="1987"/>
                  </a:lnTo>
                  <a:lnTo>
                    <a:pt x="291" y="2023"/>
                  </a:lnTo>
                  <a:lnTo>
                    <a:pt x="310" y="2030"/>
                  </a:lnTo>
                  <a:close/>
                  <a:moveTo>
                    <a:pt x="284" y="2101"/>
                  </a:moveTo>
                  <a:lnTo>
                    <a:pt x="296" y="2065"/>
                  </a:lnTo>
                  <a:lnTo>
                    <a:pt x="279" y="2058"/>
                  </a:lnTo>
                  <a:lnTo>
                    <a:pt x="265" y="2094"/>
                  </a:lnTo>
                  <a:lnTo>
                    <a:pt x="284" y="2101"/>
                  </a:lnTo>
                  <a:close/>
                  <a:moveTo>
                    <a:pt x="256" y="2172"/>
                  </a:moveTo>
                  <a:lnTo>
                    <a:pt x="270" y="2136"/>
                  </a:lnTo>
                  <a:lnTo>
                    <a:pt x="253" y="2129"/>
                  </a:lnTo>
                  <a:lnTo>
                    <a:pt x="239" y="2164"/>
                  </a:lnTo>
                  <a:lnTo>
                    <a:pt x="256" y="2172"/>
                  </a:lnTo>
                  <a:close/>
                  <a:moveTo>
                    <a:pt x="230" y="2243"/>
                  </a:moveTo>
                  <a:lnTo>
                    <a:pt x="244" y="2207"/>
                  </a:lnTo>
                  <a:lnTo>
                    <a:pt x="225" y="2200"/>
                  </a:lnTo>
                  <a:lnTo>
                    <a:pt x="213" y="2235"/>
                  </a:lnTo>
                  <a:lnTo>
                    <a:pt x="230" y="2243"/>
                  </a:lnTo>
                  <a:close/>
                  <a:moveTo>
                    <a:pt x="204" y="2313"/>
                  </a:moveTo>
                  <a:lnTo>
                    <a:pt x="218" y="2278"/>
                  </a:lnTo>
                  <a:lnTo>
                    <a:pt x="199" y="2271"/>
                  </a:lnTo>
                  <a:lnTo>
                    <a:pt x="187" y="2306"/>
                  </a:lnTo>
                  <a:lnTo>
                    <a:pt x="204" y="2313"/>
                  </a:lnTo>
                  <a:close/>
                  <a:moveTo>
                    <a:pt x="178" y="2384"/>
                  </a:moveTo>
                  <a:lnTo>
                    <a:pt x="190" y="2349"/>
                  </a:lnTo>
                  <a:lnTo>
                    <a:pt x="173" y="2342"/>
                  </a:lnTo>
                  <a:lnTo>
                    <a:pt x="159" y="2377"/>
                  </a:lnTo>
                  <a:lnTo>
                    <a:pt x="178" y="2384"/>
                  </a:lnTo>
                  <a:close/>
                  <a:moveTo>
                    <a:pt x="152" y="2455"/>
                  </a:moveTo>
                  <a:lnTo>
                    <a:pt x="164" y="2420"/>
                  </a:lnTo>
                  <a:lnTo>
                    <a:pt x="147" y="2413"/>
                  </a:lnTo>
                  <a:lnTo>
                    <a:pt x="133" y="2448"/>
                  </a:lnTo>
                  <a:lnTo>
                    <a:pt x="152" y="2455"/>
                  </a:lnTo>
                  <a:close/>
                  <a:moveTo>
                    <a:pt x="126" y="2526"/>
                  </a:moveTo>
                  <a:lnTo>
                    <a:pt x="138" y="2491"/>
                  </a:lnTo>
                  <a:lnTo>
                    <a:pt x="121" y="2484"/>
                  </a:lnTo>
                  <a:lnTo>
                    <a:pt x="107" y="2519"/>
                  </a:lnTo>
                  <a:lnTo>
                    <a:pt x="126" y="2526"/>
                  </a:lnTo>
                  <a:close/>
                  <a:moveTo>
                    <a:pt x="97" y="2597"/>
                  </a:moveTo>
                  <a:lnTo>
                    <a:pt x="112" y="2562"/>
                  </a:lnTo>
                  <a:lnTo>
                    <a:pt x="93" y="2555"/>
                  </a:lnTo>
                  <a:lnTo>
                    <a:pt x="81" y="2590"/>
                  </a:lnTo>
                  <a:lnTo>
                    <a:pt x="97" y="2597"/>
                  </a:lnTo>
                  <a:close/>
                  <a:moveTo>
                    <a:pt x="71" y="2668"/>
                  </a:moveTo>
                  <a:lnTo>
                    <a:pt x="86" y="2633"/>
                  </a:lnTo>
                  <a:lnTo>
                    <a:pt x="67" y="2626"/>
                  </a:lnTo>
                  <a:lnTo>
                    <a:pt x="55" y="2661"/>
                  </a:lnTo>
                  <a:lnTo>
                    <a:pt x="71" y="2668"/>
                  </a:lnTo>
                  <a:close/>
                  <a:moveTo>
                    <a:pt x="45" y="2739"/>
                  </a:moveTo>
                  <a:lnTo>
                    <a:pt x="60" y="2704"/>
                  </a:lnTo>
                  <a:lnTo>
                    <a:pt x="41" y="2697"/>
                  </a:lnTo>
                  <a:lnTo>
                    <a:pt x="29" y="2732"/>
                  </a:lnTo>
                  <a:lnTo>
                    <a:pt x="45" y="2739"/>
                  </a:lnTo>
                  <a:close/>
                  <a:moveTo>
                    <a:pt x="19" y="2810"/>
                  </a:moveTo>
                  <a:lnTo>
                    <a:pt x="31" y="2775"/>
                  </a:lnTo>
                  <a:lnTo>
                    <a:pt x="15" y="2768"/>
                  </a:lnTo>
                  <a:lnTo>
                    <a:pt x="0" y="2803"/>
                  </a:lnTo>
                  <a:lnTo>
                    <a:pt x="19" y="281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3969053" y="2746268"/>
              <a:ext cx="2131391" cy="1510043"/>
            </a:xfrm>
            <a:custGeom>
              <a:avLst/>
              <a:gdLst>
                <a:gd name="T0" fmla="*/ 106 w 2878"/>
                <a:gd name="T1" fmla="*/ 1977 h 2039"/>
                <a:gd name="T2" fmla="*/ 142 w 2878"/>
                <a:gd name="T3" fmla="*/ 1966 h 2039"/>
                <a:gd name="T4" fmla="*/ 220 w 2878"/>
                <a:gd name="T5" fmla="*/ 1954 h 2039"/>
                <a:gd name="T6" fmla="*/ 324 w 2878"/>
                <a:gd name="T7" fmla="*/ 1914 h 2039"/>
                <a:gd name="T8" fmla="*/ 388 w 2878"/>
                <a:gd name="T9" fmla="*/ 1866 h 2039"/>
                <a:gd name="T10" fmla="*/ 530 w 2878"/>
                <a:gd name="T11" fmla="*/ 1812 h 2039"/>
                <a:gd name="T12" fmla="*/ 563 w 2878"/>
                <a:gd name="T13" fmla="*/ 1798 h 2039"/>
                <a:gd name="T14" fmla="*/ 641 w 2878"/>
                <a:gd name="T15" fmla="*/ 1788 h 2039"/>
                <a:gd name="T16" fmla="*/ 747 w 2878"/>
                <a:gd name="T17" fmla="*/ 1746 h 2039"/>
                <a:gd name="T18" fmla="*/ 811 w 2878"/>
                <a:gd name="T19" fmla="*/ 1701 h 2039"/>
                <a:gd name="T20" fmla="*/ 951 w 2878"/>
                <a:gd name="T21" fmla="*/ 1644 h 2039"/>
                <a:gd name="T22" fmla="*/ 986 w 2878"/>
                <a:gd name="T23" fmla="*/ 1632 h 2039"/>
                <a:gd name="T24" fmla="*/ 1064 w 2878"/>
                <a:gd name="T25" fmla="*/ 1620 h 2039"/>
                <a:gd name="T26" fmla="*/ 1168 w 2878"/>
                <a:gd name="T27" fmla="*/ 1580 h 2039"/>
                <a:gd name="T28" fmla="*/ 1232 w 2878"/>
                <a:gd name="T29" fmla="*/ 1533 h 2039"/>
                <a:gd name="T30" fmla="*/ 1374 w 2878"/>
                <a:gd name="T31" fmla="*/ 1478 h 2039"/>
                <a:gd name="T32" fmla="*/ 1409 w 2878"/>
                <a:gd name="T33" fmla="*/ 1464 h 2039"/>
                <a:gd name="T34" fmla="*/ 1485 w 2878"/>
                <a:gd name="T35" fmla="*/ 1455 h 2039"/>
                <a:gd name="T36" fmla="*/ 1591 w 2878"/>
                <a:gd name="T37" fmla="*/ 1412 h 2039"/>
                <a:gd name="T38" fmla="*/ 1655 w 2878"/>
                <a:gd name="T39" fmla="*/ 1367 h 2039"/>
                <a:gd name="T40" fmla="*/ 1795 w 2878"/>
                <a:gd name="T41" fmla="*/ 1310 h 2039"/>
                <a:gd name="T42" fmla="*/ 1830 w 2878"/>
                <a:gd name="T43" fmla="*/ 1299 h 2039"/>
                <a:gd name="T44" fmla="*/ 1908 w 2878"/>
                <a:gd name="T45" fmla="*/ 1287 h 2039"/>
                <a:gd name="T46" fmla="*/ 2015 w 2878"/>
                <a:gd name="T47" fmla="*/ 1247 h 2039"/>
                <a:gd name="T48" fmla="*/ 2076 w 2878"/>
                <a:gd name="T49" fmla="*/ 1199 h 2039"/>
                <a:gd name="T50" fmla="*/ 2218 w 2878"/>
                <a:gd name="T51" fmla="*/ 1145 h 2039"/>
                <a:gd name="T52" fmla="*/ 2254 w 2878"/>
                <a:gd name="T53" fmla="*/ 1131 h 2039"/>
                <a:gd name="T54" fmla="*/ 2329 w 2878"/>
                <a:gd name="T55" fmla="*/ 1121 h 2039"/>
                <a:gd name="T56" fmla="*/ 2436 w 2878"/>
                <a:gd name="T57" fmla="*/ 1079 h 2039"/>
                <a:gd name="T58" fmla="*/ 2500 w 2878"/>
                <a:gd name="T59" fmla="*/ 1034 h 2039"/>
                <a:gd name="T60" fmla="*/ 2639 w 2878"/>
                <a:gd name="T61" fmla="*/ 977 h 2039"/>
                <a:gd name="T62" fmla="*/ 2675 w 2878"/>
                <a:gd name="T63" fmla="*/ 965 h 2039"/>
                <a:gd name="T64" fmla="*/ 2753 w 2878"/>
                <a:gd name="T65" fmla="*/ 953 h 2039"/>
                <a:gd name="T66" fmla="*/ 2850 w 2878"/>
                <a:gd name="T67" fmla="*/ 894 h 2039"/>
                <a:gd name="T68" fmla="*/ 2781 w 2878"/>
                <a:gd name="T69" fmla="*/ 878 h 2039"/>
                <a:gd name="T70" fmla="*/ 2748 w 2878"/>
                <a:gd name="T71" fmla="*/ 861 h 2039"/>
                <a:gd name="T72" fmla="*/ 2686 w 2878"/>
                <a:gd name="T73" fmla="*/ 811 h 2039"/>
                <a:gd name="T74" fmla="*/ 2585 w 2878"/>
                <a:gd name="T75" fmla="*/ 762 h 2039"/>
                <a:gd name="T76" fmla="*/ 2509 w 2878"/>
                <a:gd name="T77" fmla="*/ 745 h 2039"/>
                <a:gd name="T78" fmla="*/ 2372 w 2878"/>
                <a:gd name="T79" fmla="*/ 679 h 2039"/>
                <a:gd name="T80" fmla="*/ 2339 w 2878"/>
                <a:gd name="T81" fmla="*/ 662 h 2039"/>
                <a:gd name="T82" fmla="*/ 2280 w 2878"/>
                <a:gd name="T83" fmla="*/ 613 h 2039"/>
                <a:gd name="T84" fmla="*/ 2178 w 2878"/>
                <a:gd name="T85" fmla="*/ 563 h 2039"/>
                <a:gd name="T86" fmla="*/ 2100 w 2878"/>
                <a:gd name="T87" fmla="*/ 547 h 2039"/>
                <a:gd name="T88" fmla="*/ 1965 w 2878"/>
                <a:gd name="T89" fmla="*/ 480 h 2039"/>
                <a:gd name="T90" fmla="*/ 1930 w 2878"/>
                <a:gd name="T91" fmla="*/ 464 h 2039"/>
                <a:gd name="T92" fmla="*/ 1871 w 2878"/>
                <a:gd name="T93" fmla="*/ 414 h 2039"/>
                <a:gd name="T94" fmla="*/ 1769 w 2878"/>
                <a:gd name="T95" fmla="*/ 364 h 2039"/>
                <a:gd name="T96" fmla="*/ 1693 w 2878"/>
                <a:gd name="T97" fmla="*/ 348 h 2039"/>
                <a:gd name="T98" fmla="*/ 1556 w 2878"/>
                <a:gd name="T99" fmla="*/ 282 h 2039"/>
                <a:gd name="T100" fmla="*/ 1523 w 2878"/>
                <a:gd name="T101" fmla="*/ 265 h 2039"/>
                <a:gd name="T102" fmla="*/ 1461 w 2878"/>
                <a:gd name="T103" fmla="*/ 215 h 2039"/>
                <a:gd name="T104" fmla="*/ 1360 w 2878"/>
                <a:gd name="T105" fmla="*/ 166 h 2039"/>
                <a:gd name="T106" fmla="*/ 1284 w 2878"/>
                <a:gd name="T107" fmla="*/ 149 h 2039"/>
                <a:gd name="T108" fmla="*/ 1147 w 2878"/>
                <a:gd name="T109" fmla="*/ 83 h 2039"/>
                <a:gd name="T110" fmla="*/ 1114 w 2878"/>
                <a:gd name="T111" fmla="*/ 66 h 2039"/>
                <a:gd name="T112" fmla="*/ 1055 w 2878"/>
                <a:gd name="T113" fmla="*/ 17 h 2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78" h="2039">
                  <a:moveTo>
                    <a:pt x="35" y="2006"/>
                  </a:moveTo>
                  <a:lnTo>
                    <a:pt x="0" y="2020"/>
                  </a:lnTo>
                  <a:lnTo>
                    <a:pt x="7" y="2039"/>
                  </a:lnTo>
                  <a:lnTo>
                    <a:pt x="43" y="2025"/>
                  </a:lnTo>
                  <a:lnTo>
                    <a:pt x="35" y="2006"/>
                  </a:lnTo>
                  <a:close/>
                  <a:moveTo>
                    <a:pt x="106" y="1977"/>
                  </a:moveTo>
                  <a:lnTo>
                    <a:pt x="71" y="1992"/>
                  </a:lnTo>
                  <a:lnTo>
                    <a:pt x="78" y="2011"/>
                  </a:lnTo>
                  <a:lnTo>
                    <a:pt x="113" y="1996"/>
                  </a:lnTo>
                  <a:lnTo>
                    <a:pt x="106" y="1977"/>
                  </a:lnTo>
                  <a:close/>
                  <a:moveTo>
                    <a:pt x="177" y="1951"/>
                  </a:moveTo>
                  <a:lnTo>
                    <a:pt x="142" y="1966"/>
                  </a:lnTo>
                  <a:lnTo>
                    <a:pt x="149" y="1982"/>
                  </a:lnTo>
                  <a:lnTo>
                    <a:pt x="184" y="1968"/>
                  </a:lnTo>
                  <a:lnTo>
                    <a:pt x="177" y="1951"/>
                  </a:lnTo>
                  <a:close/>
                  <a:moveTo>
                    <a:pt x="248" y="1923"/>
                  </a:moveTo>
                  <a:lnTo>
                    <a:pt x="213" y="1937"/>
                  </a:lnTo>
                  <a:lnTo>
                    <a:pt x="220" y="1954"/>
                  </a:lnTo>
                  <a:lnTo>
                    <a:pt x="253" y="1940"/>
                  </a:lnTo>
                  <a:lnTo>
                    <a:pt x="248" y="1923"/>
                  </a:lnTo>
                  <a:close/>
                  <a:moveTo>
                    <a:pt x="317" y="1895"/>
                  </a:moveTo>
                  <a:lnTo>
                    <a:pt x="281" y="1909"/>
                  </a:lnTo>
                  <a:lnTo>
                    <a:pt x="288" y="1928"/>
                  </a:lnTo>
                  <a:lnTo>
                    <a:pt x="324" y="1914"/>
                  </a:lnTo>
                  <a:lnTo>
                    <a:pt x="317" y="1895"/>
                  </a:lnTo>
                  <a:close/>
                  <a:moveTo>
                    <a:pt x="388" y="1866"/>
                  </a:moveTo>
                  <a:lnTo>
                    <a:pt x="352" y="1880"/>
                  </a:lnTo>
                  <a:lnTo>
                    <a:pt x="359" y="1899"/>
                  </a:lnTo>
                  <a:lnTo>
                    <a:pt x="395" y="1885"/>
                  </a:lnTo>
                  <a:lnTo>
                    <a:pt x="388" y="1866"/>
                  </a:lnTo>
                  <a:close/>
                  <a:moveTo>
                    <a:pt x="459" y="1840"/>
                  </a:moveTo>
                  <a:lnTo>
                    <a:pt x="423" y="1854"/>
                  </a:lnTo>
                  <a:lnTo>
                    <a:pt x="430" y="1871"/>
                  </a:lnTo>
                  <a:lnTo>
                    <a:pt x="466" y="1857"/>
                  </a:lnTo>
                  <a:lnTo>
                    <a:pt x="459" y="1840"/>
                  </a:lnTo>
                  <a:close/>
                  <a:moveTo>
                    <a:pt x="530" y="1812"/>
                  </a:moveTo>
                  <a:lnTo>
                    <a:pt x="494" y="1826"/>
                  </a:lnTo>
                  <a:lnTo>
                    <a:pt x="501" y="1843"/>
                  </a:lnTo>
                  <a:lnTo>
                    <a:pt x="537" y="1828"/>
                  </a:lnTo>
                  <a:lnTo>
                    <a:pt x="530" y="1812"/>
                  </a:lnTo>
                  <a:close/>
                  <a:moveTo>
                    <a:pt x="598" y="1784"/>
                  </a:moveTo>
                  <a:lnTo>
                    <a:pt x="563" y="1798"/>
                  </a:lnTo>
                  <a:lnTo>
                    <a:pt x="570" y="1817"/>
                  </a:lnTo>
                  <a:lnTo>
                    <a:pt x="605" y="1802"/>
                  </a:lnTo>
                  <a:lnTo>
                    <a:pt x="598" y="1784"/>
                  </a:lnTo>
                  <a:close/>
                  <a:moveTo>
                    <a:pt x="669" y="1755"/>
                  </a:moveTo>
                  <a:lnTo>
                    <a:pt x="634" y="1769"/>
                  </a:lnTo>
                  <a:lnTo>
                    <a:pt x="641" y="1788"/>
                  </a:lnTo>
                  <a:lnTo>
                    <a:pt x="676" y="1774"/>
                  </a:lnTo>
                  <a:lnTo>
                    <a:pt x="669" y="1755"/>
                  </a:lnTo>
                  <a:close/>
                  <a:moveTo>
                    <a:pt x="740" y="1729"/>
                  </a:moveTo>
                  <a:lnTo>
                    <a:pt x="705" y="1743"/>
                  </a:lnTo>
                  <a:lnTo>
                    <a:pt x="712" y="1760"/>
                  </a:lnTo>
                  <a:lnTo>
                    <a:pt x="747" y="1746"/>
                  </a:lnTo>
                  <a:lnTo>
                    <a:pt x="740" y="1729"/>
                  </a:lnTo>
                  <a:close/>
                  <a:moveTo>
                    <a:pt x="811" y="1701"/>
                  </a:moveTo>
                  <a:lnTo>
                    <a:pt x="776" y="1715"/>
                  </a:lnTo>
                  <a:lnTo>
                    <a:pt x="783" y="1731"/>
                  </a:lnTo>
                  <a:lnTo>
                    <a:pt x="818" y="1717"/>
                  </a:lnTo>
                  <a:lnTo>
                    <a:pt x="811" y="1701"/>
                  </a:lnTo>
                  <a:close/>
                  <a:moveTo>
                    <a:pt x="880" y="1672"/>
                  </a:moveTo>
                  <a:lnTo>
                    <a:pt x="847" y="1687"/>
                  </a:lnTo>
                  <a:lnTo>
                    <a:pt x="851" y="1705"/>
                  </a:lnTo>
                  <a:lnTo>
                    <a:pt x="887" y="1691"/>
                  </a:lnTo>
                  <a:lnTo>
                    <a:pt x="880" y="1672"/>
                  </a:lnTo>
                  <a:close/>
                  <a:moveTo>
                    <a:pt x="951" y="1644"/>
                  </a:moveTo>
                  <a:lnTo>
                    <a:pt x="915" y="1658"/>
                  </a:lnTo>
                  <a:lnTo>
                    <a:pt x="922" y="1677"/>
                  </a:lnTo>
                  <a:lnTo>
                    <a:pt x="958" y="1663"/>
                  </a:lnTo>
                  <a:lnTo>
                    <a:pt x="951" y="1644"/>
                  </a:lnTo>
                  <a:close/>
                  <a:moveTo>
                    <a:pt x="1022" y="1618"/>
                  </a:moveTo>
                  <a:lnTo>
                    <a:pt x="986" y="1632"/>
                  </a:lnTo>
                  <a:lnTo>
                    <a:pt x="993" y="1649"/>
                  </a:lnTo>
                  <a:lnTo>
                    <a:pt x="1029" y="1635"/>
                  </a:lnTo>
                  <a:lnTo>
                    <a:pt x="1022" y="1618"/>
                  </a:lnTo>
                  <a:close/>
                  <a:moveTo>
                    <a:pt x="1092" y="1590"/>
                  </a:moveTo>
                  <a:lnTo>
                    <a:pt x="1057" y="1604"/>
                  </a:lnTo>
                  <a:lnTo>
                    <a:pt x="1064" y="1620"/>
                  </a:lnTo>
                  <a:lnTo>
                    <a:pt x="1100" y="1606"/>
                  </a:lnTo>
                  <a:lnTo>
                    <a:pt x="1092" y="1590"/>
                  </a:lnTo>
                  <a:close/>
                  <a:moveTo>
                    <a:pt x="1161" y="1561"/>
                  </a:moveTo>
                  <a:lnTo>
                    <a:pt x="1128" y="1575"/>
                  </a:lnTo>
                  <a:lnTo>
                    <a:pt x="1133" y="1592"/>
                  </a:lnTo>
                  <a:lnTo>
                    <a:pt x="1168" y="1580"/>
                  </a:lnTo>
                  <a:lnTo>
                    <a:pt x="1161" y="1561"/>
                  </a:lnTo>
                  <a:close/>
                  <a:moveTo>
                    <a:pt x="1232" y="1533"/>
                  </a:moveTo>
                  <a:lnTo>
                    <a:pt x="1197" y="1547"/>
                  </a:lnTo>
                  <a:lnTo>
                    <a:pt x="1204" y="1566"/>
                  </a:lnTo>
                  <a:lnTo>
                    <a:pt x="1239" y="1552"/>
                  </a:lnTo>
                  <a:lnTo>
                    <a:pt x="1232" y="1533"/>
                  </a:lnTo>
                  <a:close/>
                  <a:moveTo>
                    <a:pt x="1303" y="1507"/>
                  </a:moveTo>
                  <a:lnTo>
                    <a:pt x="1267" y="1521"/>
                  </a:lnTo>
                  <a:lnTo>
                    <a:pt x="1275" y="1538"/>
                  </a:lnTo>
                  <a:lnTo>
                    <a:pt x="1310" y="1523"/>
                  </a:lnTo>
                  <a:lnTo>
                    <a:pt x="1303" y="1507"/>
                  </a:lnTo>
                  <a:close/>
                  <a:moveTo>
                    <a:pt x="1374" y="1478"/>
                  </a:moveTo>
                  <a:lnTo>
                    <a:pt x="1338" y="1493"/>
                  </a:lnTo>
                  <a:lnTo>
                    <a:pt x="1346" y="1509"/>
                  </a:lnTo>
                  <a:lnTo>
                    <a:pt x="1381" y="1495"/>
                  </a:lnTo>
                  <a:lnTo>
                    <a:pt x="1374" y="1478"/>
                  </a:lnTo>
                  <a:close/>
                  <a:moveTo>
                    <a:pt x="1442" y="1450"/>
                  </a:moveTo>
                  <a:lnTo>
                    <a:pt x="1409" y="1464"/>
                  </a:lnTo>
                  <a:lnTo>
                    <a:pt x="1416" y="1481"/>
                  </a:lnTo>
                  <a:lnTo>
                    <a:pt x="1450" y="1469"/>
                  </a:lnTo>
                  <a:lnTo>
                    <a:pt x="1442" y="1450"/>
                  </a:lnTo>
                  <a:close/>
                  <a:moveTo>
                    <a:pt x="1513" y="1422"/>
                  </a:moveTo>
                  <a:lnTo>
                    <a:pt x="1478" y="1436"/>
                  </a:lnTo>
                  <a:lnTo>
                    <a:pt x="1485" y="1455"/>
                  </a:lnTo>
                  <a:lnTo>
                    <a:pt x="1521" y="1441"/>
                  </a:lnTo>
                  <a:lnTo>
                    <a:pt x="1513" y="1422"/>
                  </a:lnTo>
                  <a:close/>
                  <a:moveTo>
                    <a:pt x="1584" y="1396"/>
                  </a:moveTo>
                  <a:lnTo>
                    <a:pt x="1549" y="1410"/>
                  </a:lnTo>
                  <a:lnTo>
                    <a:pt x="1556" y="1426"/>
                  </a:lnTo>
                  <a:lnTo>
                    <a:pt x="1591" y="1412"/>
                  </a:lnTo>
                  <a:lnTo>
                    <a:pt x="1584" y="1396"/>
                  </a:lnTo>
                  <a:close/>
                  <a:moveTo>
                    <a:pt x="1655" y="1367"/>
                  </a:moveTo>
                  <a:lnTo>
                    <a:pt x="1620" y="1381"/>
                  </a:lnTo>
                  <a:lnTo>
                    <a:pt x="1627" y="1398"/>
                  </a:lnTo>
                  <a:lnTo>
                    <a:pt x="1662" y="1384"/>
                  </a:lnTo>
                  <a:lnTo>
                    <a:pt x="1655" y="1367"/>
                  </a:lnTo>
                  <a:close/>
                  <a:moveTo>
                    <a:pt x="1726" y="1339"/>
                  </a:moveTo>
                  <a:lnTo>
                    <a:pt x="1691" y="1353"/>
                  </a:lnTo>
                  <a:lnTo>
                    <a:pt x="1698" y="1370"/>
                  </a:lnTo>
                  <a:lnTo>
                    <a:pt x="1731" y="1358"/>
                  </a:lnTo>
                  <a:lnTo>
                    <a:pt x="1726" y="1339"/>
                  </a:lnTo>
                  <a:close/>
                  <a:moveTo>
                    <a:pt x="1795" y="1310"/>
                  </a:moveTo>
                  <a:lnTo>
                    <a:pt x="1759" y="1325"/>
                  </a:lnTo>
                  <a:lnTo>
                    <a:pt x="1766" y="1344"/>
                  </a:lnTo>
                  <a:lnTo>
                    <a:pt x="1802" y="1329"/>
                  </a:lnTo>
                  <a:lnTo>
                    <a:pt x="1795" y="1310"/>
                  </a:lnTo>
                  <a:close/>
                  <a:moveTo>
                    <a:pt x="1866" y="1284"/>
                  </a:moveTo>
                  <a:lnTo>
                    <a:pt x="1830" y="1299"/>
                  </a:lnTo>
                  <a:lnTo>
                    <a:pt x="1837" y="1315"/>
                  </a:lnTo>
                  <a:lnTo>
                    <a:pt x="1873" y="1301"/>
                  </a:lnTo>
                  <a:lnTo>
                    <a:pt x="1866" y="1284"/>
                  </a:lnTo>
                  <a:close/>
                  <a:moveTo>
                    <a:pt x="1937" y="1256"/>
                  </a:moveTo>
                  <a:lnTo>
                    <a:pt x="1901" y="1270"/>
                  </a:lnTo>
                  <a:lnTo>
                    <a:pt x="1908" y="1287"/>
                  </a:lnTo>
                  <a:lnTo>
                    <a:pt x="1944" y="1273"/>
                  </a:lnTo>
                  <a:lnTo>
                    <a:pt x="1937" y="1256"/>
                  </a:lnTo>
                  <a:close/>
                  <a:moveTo>
                    <a:pt x="2008" y="1228"/>
                  </a:moveTo>
                  <a:lnTo>
                    <a:pt x="1972" y="1242"/>
                  </a:lnTo>
                  <a:lnTo>
                    <a:pt x="1979" y="1258"/>
                  </a:lnTo>
                  <a:lnTo>
                    <a:pt x="2015" y="1247"/>
                  </a:lnTo>
                  <a:lnTo>
                    <a:pt x="2008" y="1228"/>
                  </a:lnTo>
                  <a:close/>
                  <a:moveTo>
                    <a:pt x="2076" y="1199"/>
                  </a:moveTo>
                  <a:lnTo>
                    <a:pt x="2041" y="1214"/>
                  </a:lnTo>
                  <a:lnTo>
                    <a:pt x="2048" y="1232"/>
                  </a:lnTo>
                  <a:lnTo>
                    <a:pt x="2083" y="1218"/>
                  </a:lnTo>
                  <a:lnTo>
                    <a:pt x="2076" y="1199"/>
                  </a:lnTo>
                  <a:close/>
                  <a:moveTo>
                    <a:pt x="2147" y="1173"/>
                  </a:moveTo>
                  <a:lnTo>
                    <a:pt x="2112" y="1187"/>
                  </a:lnTo>
                  <a:lnTo>
                    <a:pt x="2119" y="1204"/>
                  </a:lnTo>
                  <a:lnTo>
                    <a:pt x="2154" y="1190"/>
                  </a:lnTo>
                  <a:lnTo>
                    <a:pt x="2147" y="1173"/>
                  </a:lnTo>
                  <a:close/>
                  <a:moveTo>
                    <a:pt x="2218" y="1145"/>
                  </a:moveTo>
                  <a:lnTo>
                    <a:pt x="2183" y="1159"/>
                  </a:lnTo>
                  <a:lnTo>
                    <a:pt x="2190" y="1176"/>
                  </a:lnTo>
                  <a:lnTo>
                    <a:pt x="2225" y="1161"/>
                  </a:lnTo>
                  <a:lnTo>
                    <a:pt x="2218" y="1145"/>
                  </a:lnTo>
                  <a:close/>
                  <a:moveTo>
                    <a:pt x="2289" y="1117"/>
                  </a:moveTo>
                  <a:lnTo>
                    <a:pt x="2254" y="1131"/>
                  </a:lnTo>
                  <a:lnTo>
                    <a:pt x="2261" y="1147"/>
                  </a:lnTo>
                  <a:lnTo>
                    <a:pt x="2296" y="1135"/>
                  </a:lnTo>
                  <a:lnTo>
                    <a:pt x="2289" y="1117"/>
                  </a:lnTo>
                  <a:close/>
                  <a:moveTo>
                    <a:pt x="2358" y="1088"/>
                  </a:moveTo>
                  <a:lnTo>
                    <a:pt x="2325" y="1102"/>
                  </a:lnTo>
                  <a:lnTo>
                    <a:pt x="2329" y="1121"/>
                  </a:lnTo>
                  <a:lnTo>
                    <a:pt x="2365" y="1107"/>
                  </a:lnTo>
                  <a:lnTo>
                    <a:pt x="2358" y="1088"/>
                  </a:lnTo>
                  <a:close/>
                  <a:moveTo>
                    <a:pt x="2429" y="1062"/>
                  </a:moveTo>
                  <a:lnTo>
                    <a:pt x="2393" y="1076"/>
                  </a:lnTo>
                  <a:lnTo>
                    <a:pt x="2400" y="1093"/>
                  </a:lnTo>
                  <a:lnTo>
                    <a:pt x="2436" y="1079"/>
                  </a:lnTo>
                  <a:lnTo>
                    <a:pt x="2429" y="1062"/>
                  </a:lnTo>
                  <a:close/>
                  <a:moveTo>
                    <a:pt x="2500" y="1034"/>
                  </a:moveTo>
                  <a:lnTo>
                    <a:pt x="2464" y="1048"/>
                  </a:lnTo>
                  <a:lnTo>
                    <a:pt x="2471" y="1064"/>
                  </a:lnTo>
                  <a:lnTo>
                    <a:pt x="2507" y="1050"/>
                  </a:lnTo>
                  <a:lnTo>
                    <a:pt x="2500" y="1034"/>
                  </a:lnTo>
                  <a:close/>
                  <a:moveTo>
                    <a:pt x="2570" y="1005"/>
                  </a:moveTo>
                  <a:lnTo>
                    <a:pt x="2535" y="1020"/>
                  </a:lnTo>
                  <a:lnTo>
                    <a:pt x="2542" y="1036"/>
                  </a:lnTo>
                  <a:lnTo>
                    <a:pt x="2578" y="1024"/>
                  </a:lnTo>
                  <a:lnTo>
                    <a:pt x="2570" y="1005"/>
                  </a:lnTo>
                  <a:close/>
                  <a:moveTo>
                    <a:pt x="2639" y="977"/>
                  </a:moveTo>
                  <a:lnTo>
                    <a:pt x="2606" y="991"/>
                  </a:lnTo>
                  <a:lnTo>
                    <a:pt x="2613" y="1010"/>
                  </a:lnTo>
                  <a:lnTo>
                    <a:pt x="2646" y="996"/>
                  </a:lnTo>
                  <a:lnTo>
                    <a:pt x="2639" y="977"/>
                  </a:lnTo>
                  <a:close/>
                  <a:moveTo>
                    <a:pt x="2710" y="951"/>
                  </a:moveTo>
                  <a:lnTo>
                    <a:pt x="2675" y="965"/>
                  </a:lnTo>
                  <a:lnTo>
                    <a:pt x="2682" y="982"/>
                  </a:lnTo>
                  <a:lnTo>
                    <a:pt x="2717" y="968"/>
                  </a:lnTo>
                  <a:lnTo>
                    <a:pt x="2710" y="951"/>
                  </a:lnTo>
                  <a:close/>
                  <a:moveTo>
                    <a:pt x="2781" y="923"/>
                  </a:moveTo>
                  <a:lnTo>
                    <a:pt x="2745" y="937"/>
                  </a:lnTo>
                  <a:lnTo>
                    <a:pt x="2753" y="953"/>
                  </a:lnTo>
                  <a:lnTo>
                    <a:pt x="2788" y="939"/>
                  </a:lnTo>
                  <a:lnTo>
                    <a:pt x="2781" y="923"/>
                  </a:lnTo>
                  <a:close/>
                  <a:moveTo>
                    <a:pt x="2850" y="911"/>
                  </a:moveTo>
                  <a:lnTo>
                    <a:pt x="2850" y="913"/>
                  </a:lnTo>
                  <a:lnTo>
                    <a:pt x="2854" y="904"/>
                  </a:lnTo>
                  <a:lnTo>
                    <a:pt x="2850" y="894"/>
                  </a:lnTo>
                  <a:lnTo>
                    <a:pt x="2816" y="908"/>
                  </a:lnTo>
                  <a:lnTo>
                    <a:pt x="2824" y="925"/>
                  </a:lnTo>
                  <a:lnTo>
                    <a:pt x="2878" y="904"/>
                  </a:lnTo>
                  <a:lnTo>
                    <a:pt x="2857" y="894"/>
                  </a:lnTo>
                  <a:lnTo>
                    <a:pt x="2850" y="911"/>
                  </a:lnTo>
                  <a:close/>
                  <a:moveTo>
                    <a:pt x="2781" y="878"/>
                  </a:moveTo>
                  <a:lnTo>
                    <a:pt x="2814" y="894"/>
                  </a:lnTo>
                  <a:lnTo>
                    <a:pt x="2824" y="878"/>
                  </a:lnTo>
                  <a:lnTo>
                    <a:pt x="2790" y="861"/>
                  </a:lnTo>
                  <a:lnTo>
                    <a:pt x="2781" y="878"/>
                  </a:lnTo>
                  <a:close/>
                  <a:moveTo>
                    <a:pt x="2712" y="845"/>
                  </a:moveTo>
                  <a:lnTo>
                    <a:pt x="2748" y="861"/>
                  </a:lnTo>
                  <a:lnTo>
                    <a:pt x="2755" y="845"/>
                  </a:lnTo>
                  <a:lnTo>
                    <a:pt x="2722" y="828"/>
                  </a:lnTo>
                  <a:lnTo>
                    <a:pt x="2712" y="845"/>
                  </a:lnTo>
                  <a:close/>
                  <a:moveTo>
                    <a:pt x="2644" y="811"/>
                  </a:moveTo>
                  <a:lnTo>
                    <a:pt x="2679" y="828"/>
                  </a:lnTo>
                  <a:lnTo>
                    <a:pt x="2686" y="811"/>
                  </a:lnTo>
                  <a:lnTo>
                    <a:pt x="2653" y="795"/>
                  </a:lnTo>
                  <a:lnTo>
                    <a:pt x="2644" y="811"/>
                  </a:lnTo>
                  <a:close/>
                  <a:moveTo>
                    <a:pt x="2578" y="778"/>
                  </a:moveTo>
                  <a:lnTo>
                    <a:pt x="2611" y="795"/>
                  </a:lnTo>
                  <a:lnTo>
                    <a:pt x="2620" y="778"/>
                  </a:lnTo>
                  <a:lnTo>
                    <a:pt x="2585" y="762"/>
                  </a:lnTo>
                  <a:lnTo>
                    <a:pt x="2578" y="778"/>
                  </a:lnTo>
                  <a:close/>
                  <a:moveTo>
                    <a:pt x="2509" y="745"/>
                  </a:moveTo>
                  <a:lnTo>
                    <a:pt x="2542" y="762"/>
                  </a:lnTo>
                  <a:lnTo>
                    <a:pt x="2552" y="745"/>
                  </a:lnTo>
                  <a:lnTo>
                    <a:pt x="2516" y="729"/>
                  </a:lnTo>
                  <a:lnTo>
                    <a:pt x="2509" y="745"/>
                  </a:lnTo>
                  <a:close/>
                  <a:moveTo>
                    <a:pt x="2440" y="712"/>
                  </a:moveTo>
                  <a:lnTo>
                    <a:pt x="2476" y="729"/>
                  </a:lnTo>
                  <a:lnTo>
                    <a:pt x="2483" y="712"/>
                  </a:lnTo>
                  <a:lnTo>
                    <a:pt x="2450" y="696"/>
                  </a:lnTo>
                  <a:lnTo>
                    <a:pt x="2440" y="712"/>
                  </a:lnTo>
                  <a:close/>
                  <a:moveTo>
                    <a:pt x="2372" y="679"/>
                  </a:moveTo>
                  <a:lnTo>
                    <a:pt x="2407" y="696"/>
                  </a:lnTo>
                  <a:lnTo>
                    <a:pt x="2414" y="679"/>
                  </a:lnTo>
                  <a:lnTo>
                    <a:pt x="2381" y="662"/>
                  </a:lnTo>
                  <a:lnTo>
                    <a:pt x="2372" y="679"/>
                  </a:lnTo>
                  <a:close/>
                  <a:moveTo>
                    <a:pt x="2306" y="646"/>
                  </a:moveTo>
                  <a:lnTo>
                    <a:pt x="2339" y="662"/>
                  </a:lnTo>
                  <a:lnTo>
                    <a:pt x="2346" y="646"/>
                  </a:lnTo>
                  <a:lnTo>
                    <a:pt x="2313" y="629"/>
                  </a:lnTo>
                  <a:lnTo>
                    <a:pt x="2306" y="646"/>
                  </a:lnTo>
                  <a:close/>
                  <a:moveTo>
                    <a:pt x="2237" y="613"/>
                  </a:moveTo>
                  <a:lnTo>
                    <a:pt x="2270" y="629"/>
                  </a:lnTo>
                  <a:lnTo>
                    <a:pt x="2280" y="613"/>
                  </a:lnTo>
                  <a:lnTo>
                    <a:pt x="2244" y="596"/>
                  </a:lnTo>
                  <a:lnTo>
                    <a:pt x="2237" y="613"/>
                  </a:lnTo>
                  <a:close/>
                  <a:moveTo>
                    <a:pt x="2168" y="580"/>
                  </a:moveTo>
                  <a:lnTo>
                    <a:pt x="2202" y="596"/>
                  </a:lnTo>
                  <a:lnTo>
                    <a:pt x="2211" y="580"/>
                  </a:lnTo>
                  <a:lnTo>
                    <a:pt x="2178" y="563"/>
                  </a:lnTo>
                  <a:lnTo>
                    <a:pt x="2168" y="580"/>
                  </a:lnTo>
                  <a:close/>
                  <a:moveTo>
                    <a:pt x="2100" y="547"/>
                  </a:moveTo>
                  <a:lnTo>
                    <a:pt x="2135" y="563"/>
                  </a:lnTo>
                  <a:lnTo>
                    <a:pt x="2142" y="547"/>
                  </a:lnTo>
                  <a:lnTo>
                    <a:pt x="2109" y="530"/>
                  </a:lnTo>
                  <a:lnTo>
                    <a:pt x="2100" y="547"/>
                  </a:lnTo>
                  <a:close/>
                  <a:moveTo>
                    <a:pt x="2034" y="513"/>
                  </a:moveTo>
                  <a:lnTo>
                    <a:pt x="2067" y="530"/>
                  </a:lnTo>
                  <a:lnTo>
                    <a:pt x="2074" y="513"/>
                  </a:lnTo>
                  <a:lnTo>
                    <a:pt x="2041" y="497"/>
                  </a:lnTo>
                  <a:lnTo>
                    <a:pt x="2034" y="513"/>
                  </a:lnTo>
                  <a:close/>
                  <a:moveTo>
                    <a:pt x="1965" y="480"/>
                  </a:moveTo>
                  <a:lnTo>
                    <a:pt x="1998" y="497"/>
                  </a:lnTo>
                  <a:lnTo>
                    <a:pt x="2008" y="480"/>
                  </a:lnTo>
                  <a:lnTo>
                    <a:pt x="1972" y="464"/>
                  </a:lnTo>
                  <a:lnTo>
                    <a:pt x="1965" y="480"/>
                  </a:lnTo>
                  <a:close/>
                  <a:moveTo>
                    <a:pt x="1897" y="447"/>
                  </a:moveTo>
                  <a:lnTo>
                    <a:pt x="1930" y="464"/>
                  </a:lnTo>
                  <a:lnTo>
                    <a:pt x="1939" y="447"/>
                  </a:lnTo>
                  <a:lnTo>
                    <a:pt x="1904" y="431"/>
                  </a:lnTo>
                  <a:lnTo>
                    <a:pt x="1897" y="447"/>
                  </a:lnTo>
                  <a:close/>
                  <a:moveTo>
                    <a:pt x="1828" y="414"/>
                  </a:moveTo>
                  <a:lnTo>
                    <a:pt x="1863" y="431"/>
                  </a:lnTo>
                  <a:lnTo>
                    <a:pt x="1871" y="414"/>
                  </a:lnTo>
                  <a:lnTo>
                    <a:pt x="1837" y="398"/>
                  </a:lnTo>
                  <a:lnTo>
                    <a:pt x="1828" y="414"/>
                  </a:lnTo>
                  <a:close/>
                  <a:moveTo>
                    <a:pt x="1759" y="381"/>
                  </a:moveTo>
                  <a:lnTo>
                    <a:pt x="1795" y="398"/>
                  </a:lnTo>
                  <a:lnTo>
                    <a:pt x="1802" y="381"/>
                  </a:lnTo>
                  <a:lnTo>
                    <a:pt x="1769" y="364"/>
                  </a:lnTo>
                  <a:lnTo>
                    <a:pt x="1759" y="381"/>
                  </a:lnTo>
                  <a:close/>
                  <a:moveTo>
                    <a:pt x="1693" y="348"/>
                  </a:moveTo>
                  <a:lnTo>
                    <a:pt x="1726" y="364"/>
                  </a:lnTo>
                  <a:lnTo>
                    <a:pt x="1736" y="348"/>
                  </a:lnTo>
                  <a:lnTo>
                    <a:pt x="1700" y="331"/>
                  </a:lnTo>
                  <a:lnTo>
                    <a:pt x="1693" y="348"/>
                  </a:lnTo>
                  <a:close/>
                  <a:moveTo>
                    <a:pt x="1625" y="315"/>
                  </a:moveTo>
                  <a:lnTo>
                    <a:pt x="1658" y="331"/>
                  </a:lnTo>
                  <a:lnTo>
                    <a:pt x="1667" y="315"/>
                  </a:lnTo>
                  <a:lnTo>
                    <a:pt x="1632" y="298"/>
                  </a:lnTo>
                  <a:lnTo>
                    <a:pt x="1625" y="315"/>
                  </a:lnTo>
                  <a:close/>
                  <a:moveTo>
                    <a:pt x="1556" y="282"/>
                  </a:moveTo>
                  <a:lnTo>
                    <a:pt x="1589" y="298"/>
                  </a:lnTo>
                  <a:lnTo>
                    <a:pt x="1599" y="282"/>
                  </a:lnTo>
                  <a:lnTo>
                    <a:pt x="1565" y="265"/>
                  </a:lnTo>
                  <a:lnTo>
                    <a:pt x="1556" y="282"/>
                  </a:lnTo>
                  <a:close/>
                  <a:moveTo>
                    <a:pt x="1487" y="249"/>
                  </a:moveTo>
                  <a:lnTo>
                    <a:pt x="1523" y="265"/>
                  </a:lnTo>
                  <a:lnTo>
                    <a:pt x="1530" y="249"/>
                  </a:lnTo>
                  <a:lnTo>
                    <a:pt x="1497" y="232"/>
                  </a:lnTo>
                  <a:lnTo>
                    <a:pt x="1487" y="249"/>
                  </a:lnTo>
                  <a:close/>
                  <a:moveTo>
                    <a:pt x="1421" y="215"/>
                  </a:moveTo>
                  <a:lnTo>
                    <a:pt x="1454" y="232"/>
                  </a:lnTo>
                  <a:lnTo>
                    <a:pt x="1461" y="215"/>
                  </a:lnTo>
                  <a:lnTo>
                    <a:pt x="1428" y="199"/>
                  </a:lnTo>
                  <a:lnTo>
                    <a:pt x="1421" y="215"/>
                  </a:lnTo>
                  <a:close/>
                  <a:moveTo>
                    <a:pt x="1353" y="182"/>
                  </a:moveTo>
                  <a:lnTo>
                    <a:pt x="1386" y="199"/>
                  </a:lnTo>
                  <a:lnTo>
                    <a:pt x="1395" y="182"/>
                  </a:lnTo>
                  <a:lnTo>
                    <a:pt x="1360" y="166"/>
                  </a:lnTo>
                  <a:lnTo>
                    <a:pt x="1353" y="182"/>
                  </a:lnTo>
                  <a:close/>
                  <a:moveTo>
                    <a:pt x="1284" y="149"/>
                  </a:moveTo>
                  <a:lnTo>
                    <a:pt x="1317" y="166"/>
                  </a:lnTo>
                  <a:lnTo>
                    <a:pt x="1327" y="149"/>
                  </a:lnTo>
                  <a:lnTo>
                    <a:pt x="1291" y="133"/>
                  </a:lnTo>
                  <a:lnTo>
                    <a:pt x="1284" y="149"/>
                  </a:lnTo>
                  <a:close/>
                  <a:moveTo>
                    <a:pt x="1215" y="116"/>
                  </a:moveTo>
                  <a:lnTo>
                    <a:pt x="1251" y="133"/>
                  </a:lnTo>
                  <a:lnTo>
                    <a:pt x="1258" y="116"/>
                  </a:lnTo>
                  <a:lnTo>
                    <a:pt x="1225" y="100"/>
                  </a:lnTo>
                  <a:lnTo>
                    <a:pt x="1215" y="116"/>
                  </a:lnTo>
                  <a:close/>
                  <a:moveTo>
                    <a:pt x="1147" y="83"/>
                  </a:moveTo>
                  <a:lnTo>
                    <a:pt x="1182" y="100"/>
                  </a:lnTo>
                  <a:lnTo>
                    <a:pt x="1189" y="83"/>
                  </a:lnTo>
                  <a:lnTo>
                    <a:pt x="1156" y="66"/>
                  </a:lnTo>
                  <a:lnTo>
                    <a:pt x="1147" y="83"/>
                  </a:lnTo>
                  <a:close/>
                  <a:moveTo>
                    <a:pt x="1081" y="50"/>
                  </a:moveTo>
                  <a:lnTo>
                    <a:pt x="1114" y="66"/>
                  </a:lnTo>
                  <a:lnTo>
                    <a:pt x="1123" y="50"/>
                  </a:lnTo>
                  <a:lnTo>
                    <a:pt x="1088" y="33"/>
                  </a:lnTo>
                  <a:lnTo>
                    <a:pt x="1081" y="50"/>
                  </a:lnTo>
                  <a:close/>
                  <a:moveTo>
                    <a:pt x="1012" y="17"/>
                  </a:moveTo>
                  <a:lnTo>
                    <a:pt x="1045" y="33"/>
                  </a:lnTo>
                  <a:lnTo>
                    <a:pt x="1055" y="17"/>
                  </a:lnTo>
                  <a:lnTo>
                    <a:pt x="1019" y="0"/>
                  </a:lnTo>
                  <a:lnTo>
                    <a:pt x="1012" y="17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6076004" y="2122700"/>
              <a:ext cx="1693708" cy="1303421"/>
            </a:xfrm>
            <a:custGeom>
              <a:avLst/>
              <a:gdLst>
                <a:gd name="T0" fmla="*/ 90 w 2287"/>
                <a:gd name="T1" fmla="*/ 40 h 1760"/>
                <a:gd name="T2" fmla="*/ 85 w 2287"/>
                <a:gd name="T3" fmla="*/ 116 h 1760"/>
                <a:gd name="T4" fmla="*/ 83 w 2287"/>
                <a:gd name="T5" fmla="*/ 192 h 1760"/>
                <a:gd name="T6" fmla="*/ 80 w 2287"/>
                <a:gd name="T7" fmla="*/ 267 h 1760"/>
                <a:gd name="T8" fmla="*/ 75 w 2287"/>
                <a:gd name="T9" fmla="*/ 343 h 1760"/>
                <a:gd name="T10" fmla="*/ 73 w 2287"/>
                <a:gd name="T11" fmla="*/ 419 h 1760"/>
                <a:gd name="T12" fmla="*/ 71 w 2287"/>
                <a:gd name="T13" fmla="*/ 495 h 1760"/>
                <a:gd name="T14" fmla="*/ 66 w 2287"/>
                <a:gd name="T15" fmla="*/ 568 h 1760"/>
                <a:gd name="T16" fmla="*/ 64 w 2287"/>
                <a:gd name="T17" fmla="*/ 644 h 1760"/>
                <a:gd name="T18" fmla="*/ 61 w 2287"/>
                <a:gd name="T19" fmla="*/ 719 h 1760"/>
                <a:gd name="T20" fmla="*/ 57 w 2287"/>
                <a:gd name="T21" fmla="*/ 795 h 1760"/>
                <a:gd name="T22" fmla="*/ 54 w 2287"/>
                <a:gd name="T23" fmla="*/ 871 h 1760"/>
                <a:gd name="T24" fmla="*/ 52 w 2287"/>
                <a:gd name="T25" fmla="*/ 946 h 1760"/>
                <a:gd name="T26" fmla="*/ 47 w 2287"/>
                <a:gd name="T27" fmla="*/ 1022 h 1760"/>
                <a:gd name="T28" fmla="*/ 45 w 2287"/>
                <a:gd name="T29" fmla="*/ 1098 h 1760"/>
                <a:gd name="T30" fmla="*/ 42 w 2287"/>
                <a:gd name="T31" fmla="*/ 1173 h 1760"/>
                <a:gd name="T32" fmla="*/ 40 w 2287"/>
                <a:gd name="T33" fmla="*/ 1249 h 1760"/>
                <a:gd name="T34" fmla="*/ 35 w 2287"/>
                <a:gd name="T35" fmla="*/ 1325 h 1760"/>
                <a:gd name="T36" fmla="*/ 33 w 2287"/>
                <a:gd name="T37" fmla="*/ 1400 h 1760"/>
                <a:gd name="T38" fmla="*/ 31 w 2287"/>
                <a:gd name="T39" fmla="*/ 1476 h 1760"/>
                <a:gd name="T40" fmla="*/ 26 w 2287"/>
                <a:gd name="T41" fmla="*/ 1552 h 1760"/>
                <a:gd name="T42" fmla="*/ 23 w 2287"/>
                <a:gd name="T43" fmla="*/ 1627 h 1760"/>
                <a:gd name="T44" fmla="*/ 21 w 2287"/>
                <a:gd name="T45" fmla="*/ 1703 h 1760"/>
                <a:gd name="T46" fmla="*/ 19 w 2287"/>
                <a:gd name="T47" fmla="*/ 1741 h 1760"/>
                <a:gd name="T48" fmla="*/ 35 w 2287"/>
                <a:gd name="T49" fmla="*/ 1724 h 1760"/>
                <a:gd name="T50" fmla="*/ 106 w 2287"/>
                <a:gd name="T51" fmla="*/ 1696 h 1760"/>
                <a:gd name="T52" fmla="*/ 177 w 2287"/>
                <a:gd name="T53" fmla="*/ 1668 h 1760"/>
                <a:gd name="T54" fmla="*/ 246 w 2287"/>
                <a:gd name="T55" fmla="*/ 1639 h 1760"/>
                <a:gd name="T56" fmla="*/ 317 w 2287"/>
                <a:gd name="T57" fmla="*/ 1611 h 1760"/>
                <a:gd name="T58" fmla="*/ 385 w 2287"/>
                <a:gd name="T59" fmla="*/ 1582 h 1760"/>
                <a:gd name="T60" fmla="*/ 456 w 2287"/>
                <a:gd name="T61" fmla="*/ 1554 h 1760"/>
                <a:gd name="T62" fmla="*/ 527 w 2287"/>
                <a:gd name="T63" fmla="*/ 1523 h 1760"/>
                <a:gd name="T64" fmla="*/ 596 w 2287"/>
                <a:gd name="T65" fmla="*/ 1495 h 1760"/>
                <a:gd name="T66" fmla="*/ 667 w 2287"/>
                <a:gd name="T67" fmla="*/ 1467 h 1760"/>
                <a:gd name="T68" fmla="*/ 738 w 2287"/>
                <a:gd name="T69" fmla="*/ 1438 h 1760"/>
                <a:gd name="T70" fmla="*/ 806 w 2287"/>
                <a:gd name="T71" fmla="*/ 1410 h 1760"/>
                <a:gd name="T72" fmla="*/ 877 w 2287"/>
                <a:gd name="T73" fmla="*/ 1381 h 1760"/>
                <a:gd name="T74" fmla="*/ 946 w 2287"/>
                <a:gd name="T75" fmla="*/ 1353 h 1760"/>
                <a:gd name="T76" fmla="*/ 1017 w 2287"/>
                <a:gd name="T77" fmla="*/ 1325 h 1760"/>
                <a:gd name="T78" fmla="*/ 1088 w 2287"/>
                <a:gd name="T79" fmla="*/ 1296 h 1760"/>
                <a:gd name="T80" fmla="*/ 1156 w 2287"/>
                <a:gd name="T81" fmla="*/ 1268 h 1760"/>
                <a:gd name="T82" fmla="*/ 1227 w 2287"/>
                <a:gd name="T83" fmla="*/ 1240 h 1760"/>
                <a:gd name="T84" fmla="*/ 1298 w 2287"/>
                <a:gd name="T85" fmla="*/ 1211 h 1760"/>
                <a:gd name="T86" fmla="*/ 1367 w 2287"/>
                <a:gd name="T87" fmla="*/ 1180 h 1760"/>
                <a:gd name="T88" fmla="*/ 1438 w 2287"/>
                <a:gd name="T89" fmla="*/ 1152 h 1760"/>
                <a:gd name="T90" fmla="*/ 1509 w 2287"/>
                <a:gd name="T91" fmla="*/ 1124 h 1760"/>
                <a:gd name="T92" fmla="*/ 1577 w 2287"/>
                <a:gd name="T93" fmla="*/ 1095 h 1760"/>
                <a:gd name="T94" fmla="*/ 1648 w 2287"/>
                <a:gd name="T95" fmla="*/ 1067 h 1760"/>
                <a:gd name="T96" fmla="*/ 1717 w 2287"/>
                <a:gd name="T97" fmla="*/ 1038 h 1760"/>
                <a:gd name="T98" fmla="*/ 1788 w 2287"/>
                <a:gd name="T99" fmla="*/ 1010 h 1760"/>
                <a:gd name="T100" fmla="*/ 1859 w 2287"/>
                <a:gd name="T101" fmla="*/ 982 h 1760"/>
                <a:gd name="T102" fmla="*/ 1927 w 2287"/>
                <a:gd name="T103" fmla="*/ 953 h 1760"/>
                <a:gd name="T104" fmla="*/ 1998 w 2287"/>
                <a:gd name="T105" fmla="*/ 925 h 1760"/>
                <a:gd name="T106" fmla="*/ 2069 w 2287"/>
                <a:gd name="T107" fmla="*/ 897 h 1760"/>
                <a:gd name="T108" fmla="*/ 2138 w 2287"/>
                <a:gd name="T109" fmla="*/ 868 h 1760"/>
                <a:gd name="T110" fmla="*/ 2209 w 2287"/>
                <a:gd name="T111" fmla="*/ 840 h 1760"/>
                <a:gd name="T112" fmla="*/ 2277 w 2287"/>
                <a:gd name="T113" fmla="*/ 809 h 1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87" h="1760">
                  <a:moveTo>
                    <a:pt x="90" y="40"/>
                  </a:moveTo>
                  <a:lnTo>
                    <a:pt x="90" y="3"/>
                  </a:lnTo>
                  <a:lnTo>
                    <a:pt x="71" y="0"/>
                  </a:lnTo>
                  <a:lnTo>
                    <a:pt x="71" y="38"/>
                  </a:lnTo>
                  <a:lnTo>
                    <a:pt x="90" y="40"/>
                  </a:lnTo>
                  <a:close/>
                  <a:moveTo>
                    <a:pt x="85" y="116"/>
                  </a:moveTo>
                  <a:lnTo>
                    <a:pt x="87" y="78"/>
                  </a:lnTo>
                  <a:lnTo>
                    <a:pt x="68" y="76"/>
                  </a:lnTo>
                  <a:lnTo>
                    <a:pt x="66" y="114"/>
                  </a:lnTo>
                  <a:lnTo>
                    <a:pt x="85" y="116"/>
                  </a:lnTo>
                  <a:close/>
                  <a:moveTo>
                    <a:pt x="83" y="192"/>
                  </a:moveTo>
                  <a:lnTo>
                    <a:pt x="85" y="154"/>
                  </a:lnTo>
                  <a:lnTo>
                    <a:pt x="66" y="152"/>
                  </a:lnTo>
                  <a:lnTo>
                    <a:pt x="64" y="189"/>
                  </a:lnTo>
                  <a:lnTo>
                    <a:pt x="83" y="192"/>
                  </a:lnTo>
                  <a:close/>
                  <a:moveTo>
                    <a:pt x="80" y="267"/>
                  </a:moveTo>
                  <a:lnTo>
                    <a:pt x="80" y="230"/>
                  </a:lnTo>
                  <a:lnTo>
                    <a:pt x="61" y="227"/>
                  </a:lnTo>
                  <a:lnTo>
                    <a:pt x="61" y="265"/>
                  </a:lnTo>
                  <a:lnTo>
                    <a:pt x="80" y="267"/>
                  </a:lnTo>
                  <a:close/>
                  <a:moveTo>
                    <a:pt x="75" y="343"/>
                  </a:moveTo>
                  <a:lnTo>
                    <a:pt x="78" y="305"/>
                  </a:lnTo>
                  <a:lnTo>
                    <a:pt x="59" y="303"/>
                  </a:lnTo>
                  <a:lnTo>
                    <a:pt x="57" y="341"/>
                  </a:lnTo>
                  <a:lnTo>
                    <a:pt x="75" y="343"/>
                  </a:lnTo>
                  <a:close/>
                  <a:moveTo>
                    <a:pt x="73" y="419"/>
                  </a:moveTo>
                  <a:lnTo>
                    <a:pt x="75" y="381"/>
                  </a:lnTo>
                  <a:lnTo>
                    <a:pt x="57" y="379"/>
                  </a:lnTo>
                  <a:lnTo>
                    <a:pt x="54" y="416"/>
                  </a:lnTo>
                  <a:lnTo>
                    <a:pt x="73" y="419"/>
                  </a:lnTo>
                  <a:close/>
                  <a:moveTo>
                    <a:pt x="71" y="495"/>
                  </a:moveTo>
                  <a:lnTo>
                    <a:pt x="71" y="457"/>
                  </a:lnTo>
                  <a:lnTo>
                    <a:pt x="52" y="454"/>
                  </a:lnTo>
                  <a:lnTo>
                    <a:pt x="52" y="492"/>
                  </a:lnTo>
                  <a:lnTo>
                    <a:pt x="71" y="495"/>
                  </a:lnTo>
                  <a:close/>
                  <a:moveTo>
                    <a:pt x="66" y="568"/>
                  </a:moveTo>
                  <a:lnTo>
                    <a:pt x="68" y="532"/>
                  </a:lnTo>
                  <a:lnTo>
                    <a:pt x="49" y="530"/>
                  </a:lnTo>
                  <a:lnTo>
                    <a:pt x="47" y="568"/>
                  </a:lnTo>
                  <a:lnTo>
                    <a:pt x="66" y="568"/>
                  </a:lnTo>
                  <a:close/>
                  <a:moveTo>
                    <a:pt x="64" y="644"/>
                  </a:moveTo>
                  <a:lnTo>
                    <a:pt x="66" y="606"/>
                  </a:lnTo>
                  <a:lnTo>
                    <a:pt x="47" y="606"/>
                  </a:lnTo>
                  <a:lnTo>
                    <a:pt x="45" y="644"/>
                  </a:lnTo>
                  <a:lnTo>
                    <a:pt x="64" y="644"/>
                  </a:lnTo>
                  <a:close/>
                  <a:moveTo>
                    <a:pt x="61" y="719"/>
                  </a:moveTo>
                  <a:lnTo>
                    <a:pt x="61" y="681"/>
                  </a:lnTo>
                  <a:lnTo>
                    <a:pt x="42" y="681"/>
                  </a:lnTo>
                  <a:lnTo>
                    <a:pt x="42" y="719"/>
                  </a:lnTo>
                  <a:lnTo>
                    <a:pt x="61" y="719"/>
                  </a:lnTo>
                  <a:close/>
                  <a:moveTo>
                    <a:pt x="57" y="795"/>
                  </a:moveTo>
                  <a:lnTo>
                    <a:pt x="59" y="757"/>
                  </a:lnTo>
                  <a:lnTo>
                    <a:pt x="40" y="757"/>
                  </a:lnTo>
                  <a:lnTo>
                    <a:pt x="38" y="795"/>
                  </a:lnTo>
                  <a:lnTo>
                    <a:pt x="57" y="795"/>
                  </a:lnTo>
                  <a:close/>
                  <a:moveTo>
                    <a:pt x="54" y="871"/>
                  </a:moveTo>
                  <a:lnTo>
                    <a:pt x="57" y="833"/>
                  </a:lnTo>
                  <a:lnTo>
                    <a:pt x="38" y="833"/>
                  </a:lnTo>
                  <a:lnTo>
                    <a:pt x="35" y="871"/>
                  </a:lnTo>
                  <a:lnTo>
                    <a:pt x="54" y="871"/>
                  </a:lnTo>
                  <a:close/>
                  <a:moveTo>
                    <a:pt x="52" y="946"/>
                  </a:moveTo>
                  <a:lnTo>
                    <a:pt x="52" y="908"/>
                  </a:lnTo>
                  <a:lnTo>
                    <a:pt x="33" y="908"/>
                  </a:lnTo>
                  <a:lnTo>
                    <a:pt x="33" y="946"/>
                  </a:lnTo>
                  <a:lnTo>
                    <a:pt x="52" y="946"/>
                  </a:lnTo>
                  <a:close/>
                  <a:moveTo>
                    <a:pt x="47" y="1022"/>
                  </a:moveTo>
                  <a:lnTo>
                    <a:pt x="49" y="984"/>
                  </a:lnTo>
                  <a:lnTo>
                    <a:pt x="31" y="984"/>
                  </a:lnTo>
                  <a:lnTo>
                    <a:pt x="28" y="1022"/>
                  </a:lnTo>
                  <a:lnTo>
                    <a:pt x="47" y="1022"/>
                  </a:lnTo>
                  <a:close/>
                  <a:moveTo>
                    <a:pt x="45" y="1098"/>
                  </a:moveTo>
                  <a:lnTo>
                    <a:pt x="47" y="1060"/>
                  </a:lnTo>
                  <a:lnTo>
                    <a:pt x="28" y="1060"/>
                  </a:lnTo>
                  <a:lnTo>
                    <a:pt x="26" y="1098"/>
                  </a:lnTo>
                  <a:lnTo>
                    <a:pt x="45" y="1098"/>
                  </a:lnTo>
                  <a:close/>
                  <a:moveTo>
                    <a:pt x="42" y="1173"/>
                  </a:moveTo>
                  <a:lnTo>
                    <a:pt x="42" y="1135"/>
                  </a:lnTo>
                  <a:lnTo>
                    <a:pt x="23" y="1135"/>
                  </a:lnTo>
                  <a:lnTo>
                    <a:pt x="23" y="1173"/>
                  </a:lnTo>
                  <a:lnTo>
                    <a:pt x="42" y="1173"/>
                  </a:lnTo>
                  <a:close/>
                  <a:moveTo>
                    <a:pt x="40" y="1249"/>
                  </a:moveTo>
                  <a:lnTo>
                    <a:pt x="40" y="1211"/>
                  </a:lnTo>
                  <a:lnTo>
                    <a:pt x="21" y="1211"/>
                  </a:lnTo>
                  <a:lnTo>
                    <a:pt x="21" y="1249"/>
                  </a:lnTo>
                  <a:lnTo>
                    <a:pt x="40" y="1249"/>
                  </a:lnTo>
                  <a:close/>
                  <a:moveTo>
                    <a:pt x="35" y="1325"/>
                  </a:moveTo>
                  <a:lnTo>
                    <a:pt x="38" y="1287"/>
                  </a:lnTo>
                  <a:lnTo>
                    <a:pt x="19" y="1287"/>
                  </a:lnTo>
                  <a:lnTo>
                    <a:pt x="16" y="1325"/>
                  </a:lnTo>
                  <a:lnTo>
                    <a:pt x="35" y="1325"/>
                  </a:lnTo>
                  <a:close/>
                  <a:moveTo>
                    <a:pt x="33" y="1400"/>
                  </a:moveTo>
                  <a:lnTo>
                    <a:pt x="35" y="1363"/>
                  </a:lnTo>
                  <a:lnTo>
                    <a:pt x="16" y="1363"/>
                  </a:lnTo>
                  <a:lnTo>
                    <a:pt x="14" y="1400"/>
                  </a:lnTo>
                  <a:lnTo>
                    <a:pt x="33" y="1400"/>
                  </a:lnTo>
                  <a:close/>
                  <a:moveTo>
                    <a:pt x="31" y="1476"/>
                  </a:moveTo>
                  <a:lnTo>
                    <a:pt x="31" y="1438"/>
                  </a:lnTo>
                  <a:lnTo>
                    <a:pt x="12" y="1438"/>
                  </a:lnTo>
                  <a:lnTo>
                    <a:pt x="12" y="1476"/>
                  </a:lnTo>
                  <a:lnTo>
                    <a:pt x="31" y="1476"/>
                  </a:lnTo>
                  <a:close/>
                  <a:moveTo>
                    <a:pt x="26" y="1552"/>
                  </a:moveTo>
                  <a:lnTo>
                    <a:pt x="28" y="1514"/>
                  </a:lnTo>
                  <a:lnTo>
                    <a:pt x="9" y="1514"/>
                  </a:lnTo>
                  <a:lnTo>
                    <a:pt x="7" y="1552"/>
                  </a:lnTo>
                  <a:lnTo>
                    <a:pt x="26" y="1552"/>
                  </a:lnTo>
                  <a:close/>
                  <a:moveTo>
                    <a:pt x="23" y="1627"/>
                  </a:moveTo>
                  <a:lnTo>
                    <a:pt x="26" y="1590"/>
                  </a:lnTo>
                  <a:lnTo>
                    <a:pt x="7" y="1590"/>
                  </a:lnTo>
                  <a:lnTo>
                    <a:pt x="5" y="1627"/>
                  </a:lnTo>
                  <a:lnTo>
                    <a:pt x="23" y="1627"/>
                  </a:lnTo>
                  <a:close/>
                  <a:moveTo>
                    <a:pt x="21" y="1703"/>
                  </a:moveTo>
                  <a:lnTo>
                    <a:pt x="21" y="1665"/>
                  </a:lnTo>
                  <a:lnTo>
                    <a:pt x="2" y="1665"/>
                  </a:lnTo>
                  <a:lnTo>
                    <a:pt x="2" y="1703"/>
                  </a:lnTo>
                  <a:lnTo>
                    <a:pt x="21" y="1703"/>
                  </a:lnTo>
                  <a:close/>
                  <a:moveTo>
                    <a:pt x="35" y="1724"/>
                  </a:moveTo>
                  <a:lnTo>
                    <a:pt x="5" y="1736"/>
                  </a:lnTo>
                  <a:lnTo>
                    <a:pt x="9" y="1746"/>
                  </a:lnTo>
                  <a:lnTo>
                    <a:pt x="19" y="1746"/>
                  </a:lnTo>
                  <a:lnTo>
                    <a:pt x="19" y="1741"/>
                  </a:lnTo>
                  <a:lnTo>
                    <a:pt x="0" y="1741"/>
                  </a:lnTo>
                  <a:lnTo>
                    <a:pt x="0" y="1746"/>
                  </a:lnTo>
                  <a:lnTo>
                    <a:pt x="0" y="1760"/>
                  </a:lnTo>
                  <a:lnTo>
                    <a:pt x="42" y="1741"/>
                  </a:lnTo>
                  <a:lnTo>
                    <a:pt x="35" y="1724"/>
                  </a:lnTo>
                  <a:close/>
                  <a:moveTo>
                    <a:pt x="106" y="1696"/>
                  </a:moveTo>
                  <a:lnTo>
                    <a:pt x="71" y="1710"/>
                  </a:lnTo>
                  <a:lnTo>
                    <a:pt x="78" y="1727"/>
                  </a:lnTo>
                  <a:lnTo>
                    <a:pt x="113" y="1713"/>
                  </a:lnTo>
                  <a:lnTo>
                    <a:pt x="106" y="1696"/>
                  </a:lnTo>
                  <a:close/>
                  <a:moveTo>
                    <a:pt x="177" y="1668"/>
                  </a:moveTo>
                  <a:lnTo>
                    <a:pt x="142" y="1682"/>
                  </a:lnTo>
                  <a:lnTo>
                    <a:pt x="149" y="1698"/>
                  </a:lnTo>
                  <a:lnTo>
                    <a:pt x="184" y="1684"/>
                  </a:lnTo>
                  <a:lnTo>
                    <a:pt x="177" y="1668"/>
                  </a:lnTo>
                  <a:close/>
                  <a:moveTo>
                    <a:pt x="246" y="1639"/>
                  </a:moveTo>
                  <a:lnTo>
                    <a:pt x="210" y="1653"/>
                  </a:lnTo>
                  <a:lnTo>
                    <a:pt x="217" y="1670"/>
                  </a:lnTo>
                  <a:lnTo>
                    <a:pt x="253" y="1656"/>
                  </a:lnTo>
                  <a:lnTo>
                    <a:pt x="246" y="1639"/>
                  </a:lnTo>
                  <a:close/>
                  <a:moveTo>
                    <a:pt x="317" y="1611"/>
                  </a:moveTo>
                  <a:lnTo>
                    <a:pt x="281" y="1625"/>
                  </a:lnTo>
                  <a:lnTo>
                    <a:pt x="288" y="1642"/>
                  </a:lnTo>
                  <a:lnTo>
                    <a:pt x="324" y="1627"/>
                  </a:lnTo>
                  <a:lnTo>
                    <a:pt x="317" y="1611"/>
                  </a:lnTo>
                  <a:close/>
                  <a:moveTo>
                    <a:pt x="385" y="1582"/>
                  </a:moveTo>
                  <a:lnTo>
                    <a:pt x="352" y="1597"/>
                  </a:lnTo>
                  <a:lnTo>
                    <a:pt x="359" y="1613"/>
                  </a:lnTo>
                  <a:lnTo>
                    <a:pt x="392" y="1599"/>
                  </a:lnTo>
                  <a:lnTo>
                    <a:pt x="385" y="1582"/>
                  </a:lnTo>
                  <a:close/>
                  <a:moveTo>
                    <a:pt x="456" y="1554"/>
                  </a:moveTo>
                  <a:lnTo>
                    <a:pt x="421" y="1568"/>
                  </a:lnTo>
                  <a:lnTo>
                    <a:pt x="428" y="1585"/>
                  </a:lnTo>
                  <a:lnTo>
                    <a:pt x="463" y="1571"/>
                  </a:lnTo>
                  <a:lnTo>
                    <a:pt x="456" y="1554"/>
                  </a:lnTo>
                  <a:close/>
                  <a:moveTo>
                    <a:pt x="527" y="1523"/>
                  </a:moveTo>
                  <a:lnTo>
                    <a:pt x="492" y="1540"/>
                  </a:lnTo>
                  <a:lnTo>
                    <a:pt x="499" y="1556"/>
                  </a:lnTo>
                  <a:lnTo>
                    <a:pt x="534" y="1542"/>
                  </a:lnTo>
                  <a:lnTo>
                    <a:pt x="527" y="1523"/>
                  </a:lnTo>
                  <a:close/>
                  <a:moveTo>
                    <a:pt x="596" y="1495"/>
                  </a:moveTo>
                  <a:lnTo>
                    <a:pt x="563" y="1509"/>
                  </a:lnTo>
                  <a:lnTo>
                    <a:pt x="570" y="1528"/>
                  </a:lnTo>
                  <a:lnTo>
                    <a:pt x="603" y="1514"/>
                  </a:lnTo>
                  <a:lnTo>
                    <a:pt x="596" y="1495"/>
                  </a:lnTo>
                  <a:close/>
                  <a:moveTo>
                    <a:pt x="667" y="1467"/>
                  </a:moveTo>
                  <a:lnTo>
                    <a:pt x="631" y="1481"/>
                  </a:lnTo>
                  <a:lnTo>
                    <a:pt x="638" y="1500"/>
                  </a:lnTo>
                  <a:lnTo>
                    <a:pt x="674" y="1486"/>
                  </a:lnTo>
                  <a:lnTo>
                    <a:pt x="667" y="1467"/>
                  </a:lnTo>
                  <a:close/>
                  <a:moveTo>
                    <a:pt x="738" y="1438"/>
                  </a:moveTo>
                  <a:lnTo>
                    <a:pt x="702" y="1452"/>
                  </a:lnTo>
                  <a:lnTo>
                    <a:pt x="709" y="1471"/>
                  </a:lnTo>
                  <a:lnTo>
                    <a:pt x="745" y="1457"/>
                  </a:lnTo>
                  <a:lnTo>
                    <a:pt x="738" y="1438"/>
                  </a:lnTo>
                  <a:close/>
                  <a:moveTo>
                    <a:pt x="806" y="1410"/>
                  </a:moveTo>
                  <a:lnTo>
                    <a:pt x="771" y="1424"/>
                  </a:lnTo>
                  <a:lnTo>
                    <a:pt x="778" y="1443"/>
                  </a:lnTo>
                  <a:lnTo>
                    <a:pt x="813" y="1429"/>
                  </a:lnTo>
                  <a:lnTo>
                    <a:pt x="806" y="1410"/>
                  </a:lnTo>
                  <a:close/>
                  <a:moveTo>
                    <a:pt x="877" y="1381"/>
                  </a:moveTo>
                  <a:lnTo>
                    <a:pt x="842" y="1396"/>
                  </a:lnTo>
                  <a:lnTo>
                    <a:pt x="849" y="1415"/>
                  </a:lnTo>
                  <a:lnTo>
                    <a:pt x="884" y="1398"/>
                  </a:lnTo>
                  <a:lnTo>
                    <a:pt x="877" y="1381"/>
                  </a:lnTo>
                  <a:close/>
                  <a:moveTo>
                    <a:pt x="946" y="1353"/>
                  </a:moveTo>
                  <a:lnTo>
                    <a:pt x="913" y="1367"/>
                  </a:lnTo>
                  <a:lnTo>
                    <a:pt x="920" y="1384"/>
                  </a:lnTo>
                  <a:lnTo>
                    <a:pt x="953" y="1370"/>
                  </a:lnTo>
                  <a:lnTo>
                    <a:pt x="946" y="1353"/>
                  </a:lnTo>
                  <a:close/>
                  <a:moveTo>
                    <a:pt x="1017" y="1325"/>
                  </a:moveTo>
                  <a:lnTo>
                    <a:pt x="981" y="1339"/>
                  </a:lnTo>
                  <a:lnTo>
                    <a:pt x="988" y="1355"/>
                  </a:lnTo>
                  <a:lnTo>
                    <a:pt x="1024" y="1341"/>
                  </a:lnTo>
                  <a:lnTo>
                    <a:pt x="1017" y="1325"/>
                  </a:lnTo>
                  <a:close/>
                  <a:moveTo>
                    <a:pt x="1088" y="1296"/>
                  </a:moveTo>
                  <a:lnTo>
                    <a:pt x="1052" y="1310"/>
                  </a:lnTo>
                  <a:lnTo>
                    <a:pt x="1059" y="1327"/>
                  </a:lnTo>
                  <a:lnTo>
                    <a:pt x="1095" y="1313"/>
                  </a:lnTo>
                  <a:lnTo>
                    <a:pt x="1088" y="1296"/>
                  </a:lnTo>
                  <a:close/>
                  <a:moveTo>
                    <a:pt x="1156" y="1268"/>
                  </a:moveTo>
                  <a:lnTo>
                    <a:pt x="1123" y="1282"/>
                  </a:lnTo>
                  <a:lnTo>
                    <a:pt x="1130" y="1299"/>
                  </a:lnTo>
                  <a:lnTo>
                    <a:pt x="1163" y="1284"/>
                  </a:lnTo>
                  <a:lnTo>
                    <a:pt x="1156" y="1268"/>
                  </a:lnTo>
                  <a:close/>
                  <a:moveTo>
                    <a:pt x="1227" y="1240"/>
                  </a:moveTo>
                  <a:lnTo>
                    <a:pt x="1192" y="1254"/>
                  </a:lnTo>
                  <a:lnTo>
                    <a:pt x="1199" y="1270"/>
                  </a:lnTo>
                  <a:lnTo>
                    <a:pt x="1234" y="1256"/>
                  </a:lnTo>
                  <a:lnTo>
                    <a:pt x="1227" y="1240"/>
                  </a:lnTo>
                  <a:close/>
                  <a:moveTo>
                    <a:pt x="1298" y="1211"/>
                  </a:moveTo>
                  <a:lnTo>
                    <a:pt x="1263" y="1225"/>
                  </a:lnTo>
                  <a:lnTo>
                    <a:pt x="1270" y="1242"/>
                  </a:lnTo>
                  <a:lnTo>
                    <a:pt x="1305" y="1228"/>
                  </a:lnTo>
                  <a:lnTo>
                    <a:pt x="1298" y="1211"/>
                  </a:lnTo>
                  <a:close/>
                  <a:moveTo>
                    <a:pt x="1367" y="1180"/>
                  </a:moveTo>
                  <a:lnTo>
                    <a:pt x="1331" y="1197"/>
                  </a:lnTo>
                  <a:lnTo>
                    <a:pt x="1338" y="1214"/>
                  </a:lnTo>
                  <a:lnTo>
                    <a:pt x="1374" y="1199"/>
                  </a:lnTo>
                  <a:lnTo>
                    <a:pt x="1367" y="1180"/>
                  </a:lnTo>
                  <a:close/>
                  <a:moveTo>
                    <a:pt x="1438" y="1152"/>
                  </a:moveTo>
                  <a:lnTo>
                    <a:pt x="1402" y="1166"/>
                  </a:lnTo>
                  <a:lnTo>
                    <a:pt x="1409" y="1185"/>
                  </a:lnTo>
                  <a:lnTo>
                    <a:pt x="1445" y="1171"/>
                  </a:lnTo>
                  <a:lnTo>
                    <a:pt x="1438" y="1152"/>
                  </a:lnTo>
                  <a:close/>
                  <a:moveTo>
                    <a:pt x="1509" y="1124"/>
                  </a:moveTo>
                  <a:lnTo>
                    <a:pt x="1473" y="1138"/>
                  </a:lnTo>
                  <a:lnTo>
                    <a:pt x="1480" y="1157"/>
                  </a:lnTo>
                  <a:lnTo>
                    <a:pt x="1516" y="1143"/>
                  </a:lnTo>
                  <a:lnTo>
                    <a:pt x="1509" y="1124"/>
                  </a:lnTo>
                  <a:close/>
                  <a:moveTo>
                    <a:pt x="1577" y="1095"/>
                  </a:moveTo>
                  <a:lnTo>
                    <a:pt x="1542" y="1109"/>
                  </a:lnTo>
                  <a:lnTo>
                    <a:pt x="1549" y="1128"/>
                  </a:lnTo>
                  <a:lnTo>
                    <a:pt x="1584" y="1114"/>
                  </a:lnTo>
                  <a:lnTo>
                    <a:pt x="1577" y="1095"/>
                  </a:lnTo>
                  <a:close/>
                  <a:moveTo>
                    <a:pt x="1648" y="1067"/>
                  </a:moveTo>
                  <a:lnTo>
                    <a:pt x="1613" y="1081"/>
                  </a:lnTo>
                  <a:lnTo>
                    <a:pt x="1620" y="1100"/>
                  </a:lnTo>
                  <a:lnTo>
                    <a:pt x="1655" y="1086"/>
                  </a:lnTo>
                  <a:lnTo>
                    <a:pt x="1648" y="1067"/>
                  </a:lnTo>
                  <a:close/>
                  <a:moveTo>
                    <a:pt x="1717" y="1038"/>
                  </a:moveTo>
                  <a:lnTo>
                    <a:pt x="1684" y="1053"/>
                  </a:lnTo>
                  <a:lnTo>
                    <a:pt x="1691" y="1072"/>
                  </a:lnTo>
                  <a:lnTo>
                    <a:pt x="1724" y="1055"/>
                  </a:lnTo>
                  <a:lnTo>
                    <a:pt x="1717" y="1038"/>
                  </a:lnTo>
                  <a:close/>
                  <a:moveTo>
                    <a:pt x="1788" y="1010"/>
                  </a:moveTo>
                  <a:lnTo>
                    <a:pt x="1752" y="1024"/>
                  </a:lnTo>
                  <a:lnTo>
                    <a:pt x="1759" y="1041"/>
                  </a:lnTo>
                  <a:lnTo>
                    <a:pt x="1795" y="1027"/>
                  </a:lnTo>
                  <a:lnTo>
                    <a:pt x="1788" y="1010"/>
                  </a:lnTo>
                  <a:close/>
                  <a:moveTo>
                    <a:pt x="1859" y="982"/>
                  </a:moveTo>
                  <a:lnTo>
                    <a:pt x="1823" y="996"/>
                  </a:lnTo>
                  <a:lnTo>
                    <a:pt x="1830" y="1012"/>
                  </a:lnTo>
                  <a:lnTo>
                    <a:pt x="1866" y="998"/>
                  </a:lnTo>
                  <a:lnTo>
                    <a:pt x="1859" y="982"/>
                  </a:lnTo>
                  <a:close/>
                  <a:moveTo>
                    <a:pt x="1927" y="953"/>
                  </a:moveTo>
                  <a:lnTo>
                    <a:pt x="1894" y="968"/>
                  </a:lnTo>
                  <a:lnTo>
                    <a:pt x="1901" y="984"/>
                  </a:lnTo>
                  <a:lnTo>
                    <a:pt x="1934" y="970"/>
                  </a:lnTo>
                  <a:lnTo>
                    <a:pt x="1927" y="953"/>
                  </a:lnTo>
                  <a:close/>
                  <a:moveTo>
                    <a:pt x="1998" y="925"/>
                  </a:moveTo>
                  <a:lnTo>
                    <a:pt x="1963" y="939"/>
                  </a:lnTo>
                  <a:lnTo>
                    <a:pt x="1970" y="956"/>
                  </a:lnTo>
                  <a:lnTo>
                    <a:pt x="2005" y="942"/>
                  </a:lnTo>
                  <a:lnTo>
                    <a:pt x="1998" y="925"/>
                  </a:lnTo>
                  <a:close/>
                  <a:moveTo>
                    <a:pt x="2069" y="897"/>
                  </a:moveTo>
                  <a:lnTo>
                    <a:pt x="2034" y="911"/>
                  </a:lnTo>
                  <a:lnTo>
                    <a:pt x="2041" y="927"/>
                  </a:lnTo>
                  <a:lnTo>
                    <a:pt x="2076" y="913"/>
                  </a:lnTo>
                  <a:lnTo>
                    <a:pt x="2069" y="897"/>
                  </a:lnTo>
                  <a:close/>
                  <a:moveTo>
                    <a:pt x="2138" y="868"/>
                  </a:moveTo>
                  <a:lnTo>
                    <a:pt x="2102" y="882"/>
                  </a:lnTo>
                  <a:lnTo>
                    <a:pt x="2109" y="899"/>
                  </a:lnTo>
                  <a:lnTo>
                    <a:pt x="2145" y="885"/>
                  </a:lnTo>
                  <a:lnTo>
                    <a:pt x="2138" y="868"/>
                  </a:lnTo>
                  <a:close/>
                  <a:moveTo>
                    <a:pt x="2209" y="840"/>
                  </a:moveTo>
                  <a:lnTo>
                    <a:pt x="2173" y="854"/>
                  </a:lnTo>
                  <a:lnTo>
                    <a:pt x="2180" y="871"/>
                  </a:lnTo>
                  <a:lnTo>
                    <a:pt x="2216" y="856"/>
                  </a:lnTo>
                  <a:lnTo>
                    <a:pt x="2209" y="840"/>
                  </a:lnTo>
                  <a:close/>
                  <a:moveTo>
                    <a:pt x="2277" y="809"/>
                  </a:moveTo>
                  <a:lnTo>
                    <a:pt x="2244" y="823"/>
                  </a:lnTo>
                  <a:lnTo>
                    <a:pt x="2251" y="842"/>
                  </a:lnTo>
                  <a:lnTo>
                    <a:pt x="2287" y="828"/>
                  </a:lnTo>
                  <a:lnTo>
                    <a:pt x="2277" y="8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3820196" y="3287632"/>
              <a:ext cx="4519763" cy="994599"/>
            </a:xfrm>
            <a:custGeom>
              <a:avLst/>
              <a:gdLst>
                <a:gd name="T0" fmla="*/ 6025 w 6103"/>
                <a:gd name="T1" fmla="*/ 1315 h 1343"/>
                <a:gd name="T2" fmla="*/ 5926 w 6103"/>
                <a:gd name="T3" fmla="*/ 1258 h 1343"/>
                <a:gd name="T4" fmla="*/ 5779 w 6103"/>
                <a:gd name="T5" fmla="*/ 1220 h 1343"/>
                <a:gd name="T6" fmla="*/ 5749 w 6103"/>
                <a:gd name="T7" fmla="*/ 1190 h 1343"/>
                <a:gd name="T8" fmla="*/ 5638 w 6103"/>
                <a:gd name="T9" fmla="*/ 1166 h 1343"/>
                <a:gd name="T10" fmla="*/ 5531 w 6103"/>
                <a:gd name="T11" fmla="*/ 1126 h 1343"/>
                <a:gd name="T12" fmla="*/ 5432 w 6103"/>
                <a:gd name="T13" fmla="*/ 1069 h 1343"/>
                <a:gd name="T14" fmla="*/ 5283 w 6103"/>
                <a:gd name="T15" fmla="*/ 1031 h 1343"/>
                <a:gd name="T16" fmla="*/ 5255 w 6103"/>
                <a:gd name="T17" fmla="*/ 1000 h 1343"/>
                <a:gd name="T18" fmla="*/ 5141 w 6103"/>
                <a:gd name="T19" fmla="*/ 979 h 1343"/>
                <a:gd name="T20" fmla="*/ 5037 w 6103"/>
                <a:gd name="T21" fmla="*/ 939 h 1343"/>
                <a:gd name="T22" fmla="*/ 4938 w 6103"/>
                <a:gd name="T23" fmla="*/ 880 h 1343"/>
                <a:gd name="T24" fmla="*/ 4789 w 6103"/>
                <a:gd name="T25" fmla="*/ 844 h 1343"/>
                <a:gd name="T26" fmla="*/ 4760 w 6103"/>
                <a:gd name="T27" fmla="*/ 814 h 1343"/>
                <a:gd name="T28" fmla="*/ 4647 w 6103"/>
                <a:gd name="T29" fmla="*/ 790 h 1343"/>
                <a:gd name="T30" fmla="*/ 4540 w 6103"/>
                <a:gd name="T31" fmla="*/ 750 h 1343"/>
                <a:gd name="T32" fmla="*/ 4441 w 6103"/>
                <a:gd name="T33" fmla="*/ 691 h 1343"/>
                <a:gd name="T34" fmla="*/ 4294 w 6103"/>
                <a:gd name="T35" fmla="*/ 655 h 1343"/>
                <a:gd name="T36" fmla="*/ 4266 w 6103"/>
                <a:gd name="T37" fmla="*/ 624 h 1343"/>
                <a:gd name="T38" fmla="*/ 4153 w 6103"/>
                <a:gd name="T39" fmla="*/ 601 h 1343"/>
                <a:gd name="T40" fmla="*/ 4046 w 6103"/>
                <a:gd name="T41" fmla="*/ 561 h 1343"/>
                <a:gd name="T42" fmla="*/ 3947 w 6103"/>
                <a:gd name="T43" fmla="*/ 501 h 1343"/>
                <a:gd name="T44" fmla="*/ 3798 w 6103"/>
                <a:gd name="T45" fmla="*/ 466 h 1343"/>
                <a:gd name="T46" fmla="*/ 3769 w 6103"/>
                <a:gd name="T47" fmla="*/ 435 h 1343"/>
                <a:gd name="T48" fmla="*/ 3658 w 6103"/>
                <a:gd name="T49" fmla="*/ 412 h 1343"/>
                <a:gd name="T50" fmla="*/ 3552 w 6103"/>
                <a:gd name="T51" fmla="*/ 371 h 1343"/>
                <a:gd name="T52" fmla="*/ 3453 w 6103"/>
                <a:gd name="T53" fmla="*/ 315 h 1343"/>
                <a:gd name="T54" fmla="*/ 3304 w 6103"/>
                <a:gd name="T55" fmla="*/ 277 h 1343"/>
                <a:gd name="T56" fmla="*/ 3275 w 6103"/>
                <a:gd name="T57" fmla="*/ 246 h 1343"/>
                <a:gd name="T58" fmla="*/ 3162 w 6103"/>
                <a:gd name="T59" fmla="*/ 225 h 1343"/>
                <a:gd name="T60" fmla="*/ 3053 w 6103"/>
                <a:gd name="T61" fmla="*/ 182 h 1343"/>
                <a:gd name="T62" fmla="*/ 2946 w 6103"/>
                <a:gd name="T63" fmla="*/ 177 h 1343"/>
                <a:gd name="T64" fmla="*/ 2909 w 6103"/>
                <a:gd name="T65" fmla="*/ 156 h 1343"/>
                <a:gd name="T66" fmla="*/ 2795 w 6103"/>
                <a:gd name="T67" fmla="*/ 168 h 1343"/>
                <a:gd name="T68" fmla="*/ 2682 w 6103"/>
                <a:gd name="T69" fmla="*/ 163 h 1343"/>
                <a:gd name="T70" fmla="*/ 2568 w 6103"/>
                <a:gd name="T71" fmla="*/ 137 h 1343"/>
                <a:gd name="T72" fmla="*/ 2417 w 6103"/>
                <a:gd name="T73" fmla="*/ 149 h 1343"/>
                <a:gd name="T74" fmla="*/ 2381 w 6103"/>
                <a:gd name="T75" fmla="*/ 128 h 1343"/>
                <a:gd name="T76" fmla="*/ 2265 w 6103"/>
                <a:gd name="T77" fmla="*/ 140 h 1343"/>
                <a:gd name="T78" fmla="*/ 2152 w 6103"/>
                <a:gd name="T79" fmla="*/ 135 h 1343"/>
                <a:gd name="T80" fmla="*/ 2041 w 6103"/>
                <a:gd name="T81" fmla="*/ 109 h 1343"/>
                <a:gd name="T82" fmla="*/ 1887 w 6103"/>
                <a:gd name="T83" fmla="*/ 121 h 1343"/>
                <a:gd name="T84" fmla="*/ 1852 w 6103"/>
                <a:gd name="T85" fmla="*/ 99 h 1343"/>
                <a:gd name="T86" fmla="*/ 1736 w 6103"/>
                <a:gd name="T87" fmla="*/ 111 h 1343"/>
                <a:gd name="T88" fmla="*/ 1625 w 6103"/>
                <a:gd name="T89" fmla="*/ 106 h 1343"/>
                <a:gd name="T90" fmla="*/ 1511 w 6103"/>
                <a:gd name="T91" fmla="*/ 80 h 1343"/>
                <a:gd name="T92" fmla="*/ 1360 w 6103"/>
                <a:gd name="T93" fmla="*/ 92 h 1343"/>
                <a:gd name="T94" fmla="*/ 1322 w 6103"/>
                <a:gd name="T95" fmla="*/ 71 h 1343"/>
                <a:gd name="T96" fmla="*/ 1208 w 6103"/>
                <a:gd name="T97" fmla="*/ 83 h 1343"/>
                <a:gd name="T98" fmla="*/ 1095 w 6103"/>
                <a:gd name="T99" fmla="*/ 78 h 1343"/>
                <a:gd name="T100" fmla="*/ 981 w 6103"/>
                <a:gd name="T101" fmla="*/ 52 h 1343"/>
                <a:gd name="T102" fmla="*/ 830 w 6103"/>
                <a:gd name="T103" fmla="*/ 64 h 1343"/>
                <a:gd name="T104" fmla="*/ 792 w 6103"/>
                <a:gd name="T105" fmla="*/ 43 h 1343"/>
                <a:gd name="T106" fmla="*/ 679 w 6103"/>
                <a:gd name="T107" fmla="*/ 57 h 1343"/>
                <a:gd name="T108" fmla="*/ 565 w 6103"/>
                <a:gd name="T109" fmla="*/ 50 h 1343"/>
                <a:gd name="T110" fmla="*/ 454 w 6103"/>
                <a:gd name="T111" fmla="*/ 24 h 1343"/>
                <a:gd name="T112" fmla="*/ 300 w 6103"/>
                <a:gd name="T113" fmla="*/ 35 h 1343"/>
                <a:gd name="T114" fmla="*/ 265 w 6103"/>
                <a:gd name="T115" fmla="*/ 14 h 1343"/>
                <a:gd name="T116" fmla="*/ 149 w 6103"/>
                <a:gd name="T117" fmla="*/ 28 h 1343"/>
                <a:gd name="T118" fmla="*/ 35 w 6103"/>
                <a:gd name="T119" fmla="*/ 21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103" h="1343">
                  <a:moveTo>
                    <a:pt x="6061" y="1329"/>
                  </a:moveTo>
                  <a:lnTo>
                    <a:pt x="6096" y="1343"/>
                  </a:lnTo>
                  <a:lnTo>
                    <a:pt x="6103" y="1324"/>
                  </a:lnTo>
                  <a:lnTo>
                    <a:pt x="6068" y="1310"/>
                  </a:lnTo>
                  <a:lnTo>
                    <a:pt x="6061" y="1329"/>
                  </a:lnTo>
                  <a:close/>
                  <a:moveTo>
                    <a:pt x="5990" y="1301"/>
                  </a:moveTo>
                  <a:lnTo>
                    <a:pt x="6025" y="1315"/>
                  </a:lnTo>
                  <a:lnTo>
                    <a:pt x="6033" y="1298"/>
                  </a:lnTo>
                  <a:lnTo>
                    <a:pt x="5997" y="1284"/>
                  </a:lnTo>
                  <a:lnTo>
                    <a:pt x="5990" y="1301"/>
                  </a:lnTo>
                  <a:close/>
                  <a:moveTo>
                    <a:pt x="5919" y="1275"/>
                  </a:moveTo>
                  <a:lnTo>
                    <a:pt x="5954" y="1289"/>
                  </a:lnTo>
                  <a:lnTo>
                    <a:pt x="5962" y="1270"/>
                  </a:lnTo>
                  <a:lnTo>
                    <a:pt x="5926" y="1258"/>
                  </a:lnTo>
                  <a:lnTo>
                    <a:pt x="5919" y="1275"/>
                  </a:lnTo>
                  <a:close/>
                  <a:moveTo>
                    <a:pt x="5848" y="1249"/>
                  </a:moveTo>
                  <a:lnTo>
                    <a:pt x="5884" y="1261"/>
                  </a:lnTo>
                  <a:lnTo>
                    <a:pt x="5891" y="1244"/>
                  </a:lnTo>
                  <a:lnTo>
                    <a:pt x="5855" y="1230"/>
                  </a:lnTo>
                  <a:lnTo>
                    <a:pt x="5848" y="1249"/>
                  </a:lnTo>
                  <a:close/>
                  <a:moveTo>
                    <a:pt x="5779" y="1220"/>
                  </a:moveTo>
                  <a:lnTo>
                    <a:pt x="5813" y="1235"/>
                  </a:lnTo>
                  <a:lnTo>
                    <a:pt x="5820" y="1216"/>
                  </a:lnTo>
                  <a:lnTo>
                    <a:pt x="5784" y="1204"/>
                  </a:lnTo>
                  <a:lnTo>
                    <a:pt x="5779" y="1220"/>
                  </a:lnTo>
                  <a:close/>
                  <a:moveTo>
                    <a:pt x="5709" y="1194"/>
                  </a:moveTo>
                  <a:lnTo>
                    <a:pt x="5744" y="1209"/>
                  </a:lnTo>
                  <a:lnTo>
                    <a:pt x="5749" y="1190"/>
                  </a:lnTo>
                  <a:lnTo>
                    <a:pt x="5713" y="1175"/>
                  </a:lnTo>
                  <a:lnTo>
                    <a:pt x="5709" y="1194"/>
                  </a:lnTo>
                  <a:close/>
                  <a:moveTo>
                    <a:pt x="5638" y="1166"/>
                  </a:moveTo>
                  <a:lnTo>
                    <a:pt x="5673" y="1180"/>
                  </a:lnTo>
                  <a:lnTo>
                    <a:pt x="5680" y="1164"/>
                  </a:lnTo>
                  <a:lnTo>
                    <a:pt x="5645" y="1149"/>
                  </a:lnTo>
                  <a:lnTo>
                    <a:pt x="5638" y="1166"/>
                  </a:lnTo>
                  <a:close/>
                  <a:moveTo>
                    <a:pt x="5567" y="1140"/>
                  </a:moveTo>
                  <a:lnTo>
                    <a:pt x="5602" y="1154"/>
                  </a:lnTo>
                  <a:lnTo>
                    <a:pt x="5609" y="1135"/>
                  </a:lnTo>
                  <a:lnTo>
                    <a:pt x="5574" y="1123"/>
                  </a:lnTo>
                  <a:lnTo>
                    <a:pt x="5567" y="1140"/>
                  </a:lnTo>
                  <a:close/>
                  <a:moveTo>
                    <a:pt x="5496" y="1114"/>
                  </a:moveTo>
                  <a:lnTo>
                    <a:pt x="5531" y="1126"/>
                  </a:lnTo>
                  <a:lnTo>
                    <a:pt x="5538" y="1109"/>
                  </a:lnTo>
                  <a:lnTo>
                    <a:pt x="5503" y="1095"/>
                  </a:lnTo>
                  <a:lnTo>
                    <a:pt x="5496" y="1114"/>
                  </a:lnTo>
                  <a:close/>
                  <a:moveTo>
                    <a:pt x="5425" y="1086"/>
                  </a:moveTo>
                  <a:lnTo>
                    <a:pt x="5460" y="1100"/>
                  </a:lnTo>
                  <a:lnTo>
                    <a:pt x="5467" y="1081"/>
                  </a:lnTo>
                  <a:lnTo>
                    <a:pt x="5432" y="1069"/>
                  </a:lnTo>
                  <a:lnTo>
                    <a:pt x="5425" y="1086"/>
                  </a:lnTo>
                  <a:close/>
                  <a:moveTo>
                    <a:pt x="5354" y="1060"/>
                  </a:moveTo>
                  <a:lnTo>
                    <a:pt x="5389" y="1074"/>
                  </a:lnTo>
                  <a:lnTo>
                    <a:pt x="5396" y="1055"/>
                  </a:lnTo>
                  <a:lnTo>
                    <a:pt x="5361" y="1041"/>
                  </a:lnTo>
                  <a:lnTo>
                    <a:pt x="5354" y="1060"/>
                  </a:lnTo>
                  <a:close/>
                  <a:moveTo>
                    <a:pt x="5283" y="1031"/>
                  </a:moveTo>
                  <a:lnTo>
                    <a:pt x="5318" y="1045"/>
                  </a:lnTo>
                  <a:lnTo>
                    <a:pt x="5325" y="1029"/>
                  </a:lnTo>
                  <a:lnTo>
                    <a:pt x="5290" y="1015"/>
                  </a:lnTo>
                  <a:lnTo>
                    <a:pt x="5283" y="1031"/>
                  </a:lnTo>
                  <a:close/>
                  <a:moveTo>
                    <a:pt x="5212" y="1005"/>
                  </a:moveTo>
                  <a:lnTo>
                    <a:pt x="5247" y="1019"/>
                  </a:lnTo>
                  <a:lnTo>
                    <a:pt x="5255" y="1000"/>
                  </a:lnTo>
                  <a:lnTo>
                    <a:pt x="5219" y="989"/>
                  </a:lnTo>
                  <a:lnTo>
                    <a:pt x="5212" y="1005"/>
                  </a:lnTo>
                  <a:close/>
                  <a:moveTo>
                    <a:pt x="5141" y="979"/>
                  </a:moveTo>
                  <a:lnTo>
                    <a:pt x="5176" y="991"/>
                  </a:lnTo>
                  <a:lnTo>
                    <a:pt x="5184" y="974"/>
                  </a:lnTo>
                  <a:lnTo>
                    <a:pt x="5148" y="960"/>
                  </a:lnTo>
                  <a:lnTo>
                    <a:pt x="5141" y="979"/>
                  </a:lnTo>
                  <a:close/>
                  <a:moveTo>
                    <a:pt x="5072" y="951"/>
                  </a:moveTo>
                  <a:lnTo>
                    <a:pt x="5106" y="965"/>
                  </a:lnTo>
                  <a:lnTo>
                    <a:pt x="5113" y="946"/>
                  </a:lnTo>
                  <a:lnTo>
                    <a:pt x="5077" y="934"/>
                  </a:lnTo>
                  <a:lnTo>
                    <a:pt x="5072" y="951"/>
                  </a:lnTo>
                  <a:close/>
                  <a:moveTo>
                    <a:pt x="5001" y="925"/>
                  </a:moveTo>
                  <a:lnTo>
                    <a:pt x="5037" y="939"/>
                  </a:lnTo>
                  <a:lnTo>
                    <a:pt x="5042" y="920"/>
                  </a:lnTo>
                  <a:lnTo>
                    <a:pt x="5006" y="906"/>
                  </a:lnTo>
                  <a:lnTo>
                    <a:pt x="5001" y="925"/>
                  </a:lnTo>
                  <a:close/>
                  <a:moveTo>
                    <a:pt x="4931" y="896"/>
                  </a:moveTo>
                  <a:lnTo>
                    <a:pt x="4966" y="911"/>
                  </a:lnTo>
                  <a:lnTo>
                    <a:pt x="4973" y="894"/>
                  </a:lnTo>
                  <a:lnTo>
                    <a:pt x="4938" y="880"/>
                  </a:lnTo>
                  <a:lnTo>
                    <a:pt x="4931" y="896"/>
                  </a:lnTo>
                  <a:close/>
                  <a:moveTo>
                    <a:pt x="4860" y="870"/>
                  </a:moveTo>
                  <a:lnTo>
                    <a:pt x="4895" y="885"/>
                  </a:lnTo>
                  <a:lnTo>
                    <a:pt x="4902" y="866"/>
                  </a:lnTo>
                  <a:lnTo>
                    <a:pt x="4867" y="854"/>
                  </a:lnTo>
                  <a:lnTo>
                    <a:pt x="4860" y="870"/>
                  </a:lnTo>
                  <a:close/>
                  <a:moveTo>
                    <a:pt x="4789" y="844"/>
                  </a:moveTo>
                  <a:lnTo>
                    <a:pt x="4824" y="856"/>
                  </a:lnTo>
                  <a:lnTo>
                    <a:pt x="4831" y="840"/>
                  </a:lnTo>
                  <a:lnTo>
                    <a:pt x="4796" y="825"/>
                  </a:lnTo>
                  <a:lnTo>
                    <a:pt x="4789" y="844"/>
                  </a:lnTo>
                  <a:close/>
                  <a:moveTo>
                    <a:pt x="4718" y="816"/>
                  </a:moveTo>
                  <a:lnTo>
                    <a:pt x="4753" y="830"/>
                  </a:lnTo>
                  <a:lnTo>
                    <a:pt x="4760" y="814"/>
                  </a:lnTo>
                  <a:lnTo>
                    <a:pt x="4725" y="799"/>
                  </a:lnTo>
                  <a:lnTo>
                    <a:pt x="4718" y="816"/>
                  </a:lnTo>
                  <a:close/>
                  <a:moveTo>
                    <a:pt x="4647" y="790"/>
                  </a:moveTo>
                  <a:lnTo>
                    <a:pt x="4682" y="804"/>
                  </a:lnTo>
                  <a:lnTo>
                    <a:pt x="4689" y="785"/>
                  </a:lnTo>
                  <a:lnTo>
                    <a:pt x="4654" y="771"/>
                  </a:lnTo>
                  <a:lnTo>
                    <a:pt x="4647" y="790"/>
                  </a:lnTo>
                  <a:close/>
                  <a:moveTo>
                    <a:pt x="4576" y="762"/>
                  </a:moveTo>
                  <a:lnTo>
                    <a:pt x="4611" y="776"/>
                  </a:lnTo>
                  <a:lnTo>
                    <a:pt x="4618" y="759"/>
                  </a:lnTo>
                  <a:lnTo>
                    <a:pt x="4583" y="745"/>
                  </a:lnTo>
                  <a:lnTo>
                    <a:pt x="4576" y="762"/>
                  </a:lnTo>
                  <a:close/>
                  <a:moveTo>
                    <a:pt x="4505" y="736"/>
                  </a:moveTo>
                  <a:lnTo>
                    <a:pt x="4540" y="750"/>
                  </a:lnTo>
                  <a:lnTo>
                    <a:pt x="4547" y="731"/>
                  </a:lnTo>
                  <a:lnTo>
                    <a:pt x="4512" y="719"/>
                  </a:lnTo>
                  <a:lnTo>
                    <a:pt x="4505" y="736"/>
                  </a:lnTo>
                  <a:close/>
                  <a:moveTo>
                    <a:pt x="4434" y="710"/>
                  </a:moveTo>
                  <a:lnTo>
                    <a:pt x="4469" y="721"/>
                  </a:lnTo>
                  <a:lnTo>
                    <a:pt x="4476" y="705"/>
                  </a:lnTo>
                  <a:lnTo>
                    <a:pt x="4441" y="691"/>
                  </a:lnTo>
                  <a:lnTo>
                    <a:pt x="4434" y="710"/>
                  </a:lnTo>
                  <a:close/>
                  <a:moveTo>
                    <a:pt x="4365" y="681"/>
                  </a:moveTo>
                  <a:lnTo>
                    <a:pt x="4398" y="695"/>
                  </a:lnTo>
                  <a:lnTo>
                    <a:pt x="4406" y="679"/>
                  </a:lnTo>
                  <a:lnTo>
                    <a:pt x="4370" y="665"/>
                  </a:lnTo>
                  <a:lnTo>
                    <a:pt x="4365" y="681"/>
                  </a:lnTo>
                  <a:close/>
                  <a:moveTo>
                    <a:pt x="4294" y="655"/>
                  </a:moveTo>
                  <a:lnTo>
                    <a:pt x="4330" y="669"/>
                  </a:lnTo>
                  <a:lnTo>
                    <a:pt x="4335" y="650"/>
                  </a:lnTo>
                  <a:lnTo>
                    <a:pt x="4299" y="636"/>
                  </a:lnTo>
                  <a:lnTo>
                    <a:pt x="4294" y="655"/>
                  </a:lnTo>
                  <a:close/>
                  <a:moveTo>
                    <a:pt x="4223" y="629"/>
                  </a:moveTo>
                  <a:lnTo>
                    <a:pt x="4259" y="641"/>
                  </a:lnTo>
                  <a:lnTo>
                    <a:pt x="4266" y="624"/>
                  </a:lnTo>
                  <a:lnTo>
                    <a:pt x="4231" y="610"/>
                  </a:lnTo>
                  <a:lnTo>
                    <a:pt x="4223" y="629"/>
                  </a:lnTo>
                  <a:close/>
                  <a:moveTo>
                    <a:pt x="4153" y="601"/>
                  </a:moveTo>
                  <a:lnTo>
                    <a:pt x="4188" y="615"/>
                  </a:lnTo>
                  <a:lnTo>
                    <a:pt x="4195" y="596"/>
                  </a:lnTo>
                  <a:lnTo>
                    <a:pt x="4160" y="584"/>
                  </a:lnTo>
                  <a:lnTo>
                    <a:pt x="4153" y="601"/>
                  </a:lnTo>
                  <a:close/>
                  <a:moveTo>
                    <a:pt x="4082" y="575"/>
                  </a:moveTo>
                  <a:lnTo>
                    <a:pt x="4117" y="587"/>
                  </a:lnTo>
                  <a:lnTo>
                    <a:pt x="4124" y="570"/>
                  </a:lnTo>
                  <a:lnTo>
                    <a:pt x="4089" y="556"/>
                  </a:lnTo>
                  <a:lnTo>
                    <a:pt x="4082" y="575"/>
                  </a:lnTo>
                  <a:close/>
                  <a:moveTo>
                    <a:pt x="4011" y="546"/>
                  </a:moveTo>
                  <a:lnTo>
                    <a:pt x="4046" y="561"/>
                  </a:lnTo>
                  <a:lnTo>
                    <a:pt x="4053" y="544"/>
                  </a:lnTo>
                  <a:lnTo>
                    <a:pt x="4018" y="530"/>
                  </a:lnTo>
                  <a:lnTo>
                    <a:pt x="4011" y="546"/>
                  </a:lnTo>
                  <a:close/>
                  <a:moveTo>
                    <a:pt x="3940" y="520"/>
                  </a:moveTo>
                  <a:lnTo>
                    <a:pt x="3975" y="535"/>
                  </a:lnTo>
                  <a:lnTo>
                    <a:pt x="3982" y="516"/>
                  </a:lnTo>
                  <a:lnTo>
                    <a:pt x="3947" y="501"/>
                  </a:lnTo>
                  <a:lnTo>
                    <a:pt x="3940" y="520"/>
                  </a:lnTo>
                  <a:close/>
                  <a:moveTo>
                    <a:pt x="3869" y="494"/>
                  </a:moveTo>
                  <a:lnTo>
                    <a:pt x="3904" y="506"/>
                  </a:lnTo>
                  <a:lnTo>
                    <a:pt x="3911" y="490"/>
                  </a:lnTo>
                  <a:lnTo>
                    <a:pt x="3876" y="475"/>
                  </a:lnTo>
                  <a:lnTo>
                    <a:pt x="3869" y="494"/>
                  </a:lnTo>
                  <a:close/>
                  <a:moveTo>
                    <a:pt x="3798" y="466"/>
                  </a:moveTo>
                  <a:lnTo>
                    <a:pt x="3833" y="480"/>
                  </a:lnTo>
                  <a:lnTo>
                    <a:pt x="3840" y="461"/>
                  </a:lnTo>
                  <a:lnTo>
                    <a:pt x="3805" y="449"/>
                  </a:lnTo>
                  <a:lnTo>
                    <a:pt x="3798" y="466"/>
                  </a:lnTo>
                  <a:close/>
                  <a:moveTo>
                    <a:pt x="3727" y="440"/>
                  </a:moveTo>
                  <a:lnTo>
                    <a:pt x="3762" y="452"/>
                  </a:lnTo>
                  <a:lnTo>
                    <a:pt x="3769" y="435"/>
                  </a:lnTo>
                  <a:lnTo>
                    <a:pt x="3734" y="421"/>
                  </a:lnTo>
                  <a:lnTo>
                    <a:pt x="3727" y="440"/>
                  </a:lnTo>
                  <a:close/>
                  <a:moveTo>
                    <a:pt x="3658" y="412"/>
                  </a:moveTo>
                  <a:lnTo>
                    <a:pt x="3691" y="426"/>
                  </a:lnTo>
                  <a:lnTo>
                    <a:pt x="3698" y="409"/>
                  </a:lnTo>
                  <a:lnTo>
                    <a:pt x="3663" y="395"/>
                  </a:lnTo>
                  <a:lnTo>
                    <a:pt x="3658" y="412"/>
                  </a:lnTo>
                  <a:close/>
                  <a:moveTo>
                    <a:pt x="3587" y="386"/>
                  </a:moveTo>
                  <a:lnTo>
                    <a:pt x="3623" y="400"/>
                  </a:lnTo>
                  <a:lnTo>
                    <a:pt x="3628" y="381"/>
                  </a:lnTo>
                  <a:lnTo>
                    <a:pt x="3592" y="367"/>
                  </a:lnTo>
                  <a:lnTo>
                    <a:pt x="3587" y="386"/>
                  </a:lnTo>
                  <a:close/>
                  <a:moveTo>
                    <a:pt x="3516" y="360"/>
                  </a:moveTo>
                  <a:lnTo>
                    <a:pt x="3552" y="371"/>
                  </a:lnTo>
                  <a:lnTo>
                    <a:pt x="3557" y="355"/>
                  </a:lnTo>
                  <a:lnTo>
                    <a:pt x="3523" y="341"/>
                  </a:lnTo>
                  <a:lnTo>
                    <a:pt x="3516" y="360"/>
                  </a:lnTo>
                  <a:close/>
                  <a:moveTo>
                    <a:pt x="3445" y="331"/>
                  </a:moveTo>
                  <a:lnTo>
                    <a:pt x="3481" y="345"/>
                  </a:lnTo>
                  <a:lnTo>
                    <a:pt x="3488" y="326"/>
                  </a:lnTo>
                  <a:lnTo>
                    <a:pt x="3453" y="315"/>
                  </a:lnTo>
                  <a:lnTo>
                    <a:pt x="3445" y="331"/>
                  </a:lnTo>
                  <a:close/>
                  <a:moveTo>
                    <a:pt x="3375" y="305"/>
                  </a:moveTo>
                  <a:lnTo>
                    <a:pt x="3410" y="317"/>
                  </a:lnTo>
                  <a:lnTo>
                    <a:pt x="3417" y="300"/>
                  </a:lnTo>
                  <a:lnTo>
                    <a:pt x="3382" y="286"/>
                  </a:lnTo>
                  <a:lnTo>
                    <a:pt x="3375" y="305"/>
                  </a:lnTo>
                  <a:close/>
                  <a:moveTo>
                    <a:pt x="3304" y="277"/>
                  </a:moveTo>
                  <a:lnTo>
                    <a:pt x="3339" y="291"/>
                  </a:lnTo>
                  <a:lnTo>
                    <a:pt x="3346" y="274"/>
                  </a:lnTo>
                  <a:lnTo>
                    <a:pt x="3311" y="260"/>
                  </a:lnTo>
                  <a:lnTo>
                    <a:pt x="3304" y="277"/>
                  </a:lnTo>
                  <a:close/>
                  <a:moveTo>
                    <a:pt x="3233" y="251"/>
                  </a:moveTo>
                  <a:lnTo>
                    <a:pt x="3268" y="265"/>
                  </a:lnTo>
                  <a:lnTo>
                    <a:pt x="3275" y="246"/>
                  </a:lnTo>
                  <a:lnTo>
                    <a:pt x="3240" y="232"/>
                  </a:lnTo>
                  <a:lnTo>
                    <a:pt x="3233" y="251"/>
                  </a:lnTo>
                  <a:close/>
                  <a:moveTo>
                    <a:pt x="3162" y="225"/>
                  </a:moveTo>
                  <a:lnTo>
                    <a:pt x="3197" y="237"/>
                  </a:lnTo>
                  <a:lnTo>
                    <a:pt x="3204" y="220"/>
                  </a:lnTo>
                  <a:lnTo>
                    <a:pt x="3169" y="206"/>
                  </a:lnTo>
                  <a:lnTo>
                    <a:pt x="3162" y="225"/>
                  </a:lnTo>
                  <a:close/>
                  <a:moveTo>
                    <a:pt x="3091" y="196"/>
                  </a:moveTo>
                  <a:lnTo>
                    <a:pt x="3126" y="211"/>
                  </a:lnTo>
                  <a:lnTo>
                    <a:pt x="3133" y="192"/>
                  </a:lnTo>
                  <a:lnTo>
                    <a:pt x="3098" y="180"/>
                  </a:lnTo>
                  <a:lnTo>
                    <a:pt x="3091" y="196"/>
                  </a:lnTo>
                  <a:close/>
                  <a:moveTo>
                    <a:pt x="3022" y="180"/>
                  </a:moveTo>
                  <a:lnTo>
                    <a:pt x="3053" y="182"/>
                  </a:lnTo>
                  <a:lnTo>
                    <a:pt x="3055" y="182"/>
                  </a:lnTo>
                  <a:lnTo>
                    <a:pt x="3062" y="166"/>
                  </a:lnTo>
                  <a:lnTo>
                    <a:pt x="3058" y="163"/>
                  </a:lnTo>
                  <a:lnTo>
                    <a:pt x="3058" y="163"/>
                  </a:lnTo>
                  <a:lnTo>
                    <a:pt x="3022" y="161"/>
                  </a:lnTo>
                  <a:lnTo>
                    <a:pt x="3022" y="180"/>
                  </a:lnTo>
                  <a:close/>
                  <a:moveTo>
                    <a:pt x="2946" y="177"/>
                  </a:moveTo>
                  <a:lnTo>
                    <a:pt x="2984" y="177"/>
                  </a:lnTo>
                  <a:lnTo>
                    <a:pt x="2984" y="158"/>
                  </a:lnTo>
                  <a:lnTo>
                    <a:pt x="2946" y="158"/>
                  </a:lnTo>
                  <a:lnTo>
                    <a:pt x="2946" y="177"/>
                  </a:lnTo>
                  <a:close/>
                  <a:moveTo>
                    <a:pt x="2871" y="173"/>
                  </a:moveTo>
                  <a:lnTo>
                    <a:pt x="2909" y="175"/>
                  </a:lnTo>
                  <a:lnTo>
                    <a:pt x="2909" y="156"/>
                  </a:lnTo>
                  <a:lnTo>
                    <a:pt x="2871" y="154"/>
                  </a:lnTo>
                  <a:lnTo>
                    <a:pt x="2871" y="173"/>
                  </a:lnTo>
                  <a:close/>
                  <a:moveTo>
                    <a:pt x="2795" y="168"/>
                  </a:moveTo>
                  <a:lnTo>
                    <a:pt x="2833" y="170"/>
                  </a:lnTo>
                  <a:lnTo>
                    <a:pt x="2833" y="151"/>
                  </a:lnTo>
                  <a:lnTo>
                    <a:pt x="2795" y="149"/>
                  </a:lnTo>
                  <a:lnTo>
                    <a:pt x="2795" y="168"/>
                  </a:lnTo>
                  <a:close/>
                  <a:moveTo>
                    <a:pt x="2719" y="163"/>
                  </a:moveTo>
                  <a:lnTo>
                    <a:pt x="2757" y="166"/>
                  </a:lnTo>
                  <a:lnTo>
                    <a:pt x="2757" y="147"/>
                  </a:lnTo>
                  <a:lnTo>
                    <a:pt x="2719" y="144"/>
                  </a:lnTo>
                  <a:lnTo>
                    <a:pt x="2719" y="163"/>
                  </a:lnTo>
                  <a:close/>
                  <a:moveTo>
                    <a:pt x="2644" y="161"/>
                  </a:moveTo>
                  <a:lnTo>
                    <a:pt x="2682" y="163"/>
                  </a:lnTo>
                  <a:lnTo>
                    <a:pt x="2682" y="144"/>
                  </a:lnTo>
                  <a:lnTo>
                    <a:pt x="2644" y="142"/>
                  </a:lnTo>
                  <a:lnTo>
                    <a:pt x="2644" y="161"/>
                  </a:lnTo>
                  <a:close/>
                  <a:moveTo>
                    <a:pt x="2568" y="156"/>
                  </a:moveTo>
                  <a:lnTo>
                    <a:pt x="2606" y="158"/>
                  </a:lnTo>
                  <a:lnTo>
                    <a:pt x="2606" y="140"/>
                  </a:lnTo>
                  <a:lnTo>
                    <a:pt x="2568" y="137"/>
                  </a:lnTo>
                  <a:lnTo>
                    <a:pt x="2568" y="156"/>
                  </a:lnTo>
                  <a:close/>
                  <a:moveTo>
                    <a:pt x="2492" y="151"/>
                  </a:moveTo>
                  <a:lnTo>
                    <a:pt x="2530" y="154"/>
                  </a:lnTo>
                  <a:lnTo>
                    <a:pt x="2530" y="135"/>
                  </a:lnTo>
                  <a:lnTo>
                    <a:pt x="2492" y="132"/>
                  </a:lnTo>
                  <a:lnTo>
                    <a:pt x="2492" y="151"/>
                  </a:lnTo>
                  <a:close/>
                  <a:moveTo>
                    <a:pt x="2417" y="149"/>
                  </a:moveTo>
                  <a:lnTo>
                    <a:pt x="2455" y="149"/>
                  </a:lnTo>
                  <a:lnTo>
                    <a:pt x="2455" y="132"/>
                  </a:lnTo>
                  <a:lnTo>
                    <a:pt x="2417" y="130"/>
                  </a:lnTo>
                  <a:lnTo>
                    <a:pt x="2417" y="149"/>
                  </a:lnTo>
                  <a:close/>
                  <a:moveTo>
                    <a:pt x="2341" y="144"/>
                  </a:moveTo>
                  <a:lnTo>
                    <a:pt x="2379" y="147"/>
                  </a:lnTo>
                  <a:lnTo>
                    <a:pt x="2381" y="128"/>
                  </a:lnTo>
                  <a:lnTo>
                    <a:pt x="2343" y="125"/>
                  </a:lnTo>
                  <a:lnTo>
                    <a:pt x="2341" y="144"/>
                  </a:lnTo>
                  <a:close/>
                  <a:moveTo>
                    <a:pt x="2265" y="140"/>
                  </a:moveTo>
                  <a:lnTo>
                    <a:pt x="2303" y="142"/>
                  </a:lnTo>
                  <a:lnTo>
                    <a:pt x="2306" y="123"/>
                  </a:lnTo>
                  <a:lnTo>
                    <a:pt x="2268" y="121"/>
                  </a:lnTo>
                  <a:lnTo>
                    <a:pt x="2265" y="140"/>
                  </a:lnTo>
                  <a:close/>
                  <a:moveTo>
                    <a:pt x="2190" y="137"/>
                  </a:moveTo>
                  <a:lnTo>
                    <a:pt x="2228" y="137"/>
                  </a:lnTo>
                  <a:lnTo>
                    <a:pt x="2230" y="118"/>
                  </a:lnTo>
                  <a:lnTo>
                    <a:pt x="2192" y="118"/>
                  </a:lnTo>
                  <a:lnTo>
                    <a:pt x="2190" y="137"/>
                  </a:lnTo>
                  <a:close/>
                  <a:moveTo>
                    <a:pt x="2114" y="132"/>
                  </a:moveTo>
                  <a:lnTo>
                    <a:pt x="2152" y="135"/>
                  </a:lnTo>
                  <a:lnTo>
                    <a:pt x="2154" y="116"/>
                  </a:lnTo>
                  <a:lnTo>
                    <a:pt x="2116" y="114"/>
                  </a:lnTo>
                  <a:lnTo>
                    <a:pt x="2114" y="132"/>
                  </a:lnTo>
                  <a:close/>
                  <a:moveTo>
                    <a:pt x="2038" y="128"/>
                  </a:moveTo>
                  <a:lnTo>
                    <a:pt x="2076" y="130"/>
                  </a:lnTo>
                  <a:lnTo>
                    <a:pt x="2079" y="111"/>
                  </a:lnTo>
                  <a:lnTo>
                    <a:pt x="2041" y="109"/>
                  </a:lnTo>
                  <a:lnTo>
                    <a:pt x="2038" y="128"/>
                  </a:lnTo>
                  <a:close/>
                  <a:moveTo>
                    <a:pt x="1963" y="123"/>
                  </a:moveTo>
                  <a:lnTo>
                    <a:pt x="2001" y="125"/>
                  </a:lnTo>
                  <a:lnTo>
                    <a:pt x="2003" y="106"/>
                  </a:lnTo>
                  <a:lnTo>
                    <a:pt x="1965" y="104"/>
                  </a:lnTo>
                  <a:lnTo>
                    <a:pt x="1963" y="123"/>
                  </a:lnTo>
                  <a:close/>
                  <a:moveTo>
                    <a:pt x="1887" y="121"/>
                  </a:moveTo>
                  <a:lnTo>
                    <a:pt x="1925" y="123"/>
                  </a:lnTo>
                  <a:lnTo>
                    <a:pt x="1927" y="104"/>
                  </a:lnTo>
                  <a:lnTo>
                    <a:pt x="1889" y="102"/>
                  </a:lnTo>
                  <a:lnTo>
                    <a:pt x="1887" y="121"/>
                  </a:lnTo>
                  <a:close/>
                  <a:moveTo>
                    <a:pt x="1811" y="116"/>
                  </a:moveTo>
                  <a:lnTo>
                    <a:pt x="1849" y="118"/>
                  </a:lnTo>
                  <a:lnTo>
                    <a:pt x="1852" y="99"/>
                  </a:lnTo>
                  <a:lnTo>
                    <a:pt x="1814" y="97"/>
                  </a:lnTo>
                  <a:lnTo>
                    <a:pt x="1811" y="116"/>
                  </a:lnTo>
                  <a:close/>
                  <a:moveTo>
                    <a:pt x="1736" y="111"/>
                  </a:moveTo>
                  <a:lnTo>
                    <a:pt x="1774" y="114"/>
                  </a:lnTo>
                  <a:lnTo>
                    <a:pt x="1776" y="95"/>
                  </a:lnTo>
                  <a:lnTo>
                    <a:pt x="1738" y="92"/>
                  </a:lnTo>
                  <a:lnTo>
                    <a:pt x="1736" y="111"/>
                  </a:lnTo>
                  <a:close/>
                  <a:moveTo>
                    <a:pt x="1662" y="109"/>
                  </a:moveTo>
                  <a:lnTo>
                    <a:pt x="1698" y="109"/>
                  </a:lnTo>
                  <a:lnTo>
                    <a:pt x="1700" y="92"/>
                  </a:lnTo>
                  <a:lnTo>
                    <a:pt x="1662" y="90"/>
                  </a:lnTo>
                  <a:lnTo>
                    <a:pt x="1662" y="109"/>
                  </a:lnTo>
                  <a:close/>
                  <a:moveTo>
                    <a:pt x="1587" y="104"/>
                  </a:moveTo>
                  <a:lnTo>
                    <a:pt x="1625" y="106"/>
                  </a:lnTo>
                  <a:lnTo>
                    <a:pt x="1625" y="88"/>
                  </a:lnTo>
                  <a:lnTo>
                    <a:pt x="1587" y="85"/>
                  </a:lnTo>
                  <a:lnTo>
                    <a:pt x="1587" y="104"/>
                  </a:lnTo>
                  <a:close/>
                  <a:moveTo>
                    <a:pt x="1511" y="99"/>
                  </a:moveTo>
                  <a:lnTo>
                    <a:pt x="1549" y="102"/>
                  </a:lnTo>
                  <a:lnTo>
                    <a:pt x="1549" y="83"/>
                  </a:lnTo>
                  <a:lnTo>
                    <a:pt x="1511" y="80"/>
                  </a:lnTo>
                  <a:lnTo>
                    <a:pt x="1511" y="99"/>
                  </a:lnTo>
                  <a:close/>
                  <a:moveTo>
                    <a:pt x="1435" y="97"/>
                  </a:moveTo>
                  <a:lnTo>
                    <a:pt x="1473" y="97"/>
                  </a:lnTo>
                  <a:lnTo>
                    <a:pt x="1473" y="78"/>
                  </a:lnTo>
                  <a:lnTo>
                    <a:pt x="1435" y="78"/>
                  </a:lnTo>
                  <a:lnTo>
                    <a:pt x="1435" y="97"/>
                  </a:lnTo>
                  <a:close/>
                  <a:moveTo>
                    <a:pt x="1360" y="92"/>
                  </a:moveTo>
                  <a:lnTo>
                    <a:pt x="1398" y="95"/>
                  </a:lnTo>
                  <a:lnTo>
                    <a:pt x="1398" y="76"/>
                  </a:lnTo>
                  <a:lnTo>
                    <a:pt x="1360" y="73"/>
                  </a:lnTo>
                  <a:lnTo>
                    <a:pt x="1360" y="92"/>
                  </a:lnTo>
                  <a:close/>
                  <a:moveTo>
                    <a:pt x="1284" y="88"/>
                  </a:moveTo>
                  <a:lnTo>
                    <a:pt x="1322" y="90"/>
                  </a:lnTo>
                  <a:lnTo>
                    <a:pt x="1322" y="71"/>
                  </a:lnTo>
                  <a:lnTo>
                    <a:pt x="1284" y="69"/>
                  </a:lnTo>
                  <a:lnTo>
                    <a:pt x="1284" y="88"/>
                  </a:lnTo>
                  <a:close/>
                  <a:moveTo>
                    <a:pt x="1208" y="83"/>
                  </a:moveTo>
                  <a:lnTo>
                    <a:pt x="1246" y="85"/>
                  </a:lnTo>
                  <a:lnTo>
                    <a:pt x="1246" y="66"/>
                  </a:lnTo>
                  <a:lnTo>
                    <a:pt x="1208" y="64"/>
                  </a:lnTo>
                  <a:lnTo>
                    <a:pt x="1208" y="83"/>
                  </a:lnTo>
                  <a:close/>
                  <a:moveTo>
                    <a:pt x="1133" y="80"/>
                  </a:moveTo>
                  <a:lnTo>
                    <a:pt x="1171" y="83"/>
                  </a:lnTo>
                  <a:lnTo>
                    <a:pt x="1171" y="64"/>
                  </a:lnTo>
                  <a:lnTo>
                    <a:pt x="1133" y="62"/>
                  </a:lnTo>
                  <a:lnTo>
                    <a:pt x="1133" y="80"/>
                  </a:lnTo>
                  <a:close/>
                  <a:moveTo>
                    <a:pt x="1057" y="76"/>
                  </a:moveTo>
                  <a:lnTo>
                    <a:pt x="1095" y="78"/>
                  </a:lnTo>
                  <a:lnTo>
                    <a:pt x="1095" y="59"/>
                  </a:lnTo>
                  <a:lnTo>
                    <a:pt x="1057" y="57"/>
                  </a:lnTo>
                  <a:lnTo>
                    <a:pt x="1057" y="76"/>
                  </a:lnTo>
                  <a:close/>
                  <a:moveTo>
                    <a:pt x="981" y="71"/>
                  </a:moveTo>
                  <a:lnTo>
                    <a:pt x="1019" y="73"/>
                  </a:lnTo>
                  <a:lnTo>
                    <a:pt x="1019" y="54"/>
                  </a:lnTo>
                  <a:lnTo>
                    <a:pt x="981" y="52"/>
                  </a:lnTo>
                  <a:lnTo>
                    <a:pt x="981" y="71"/>
                  </a:lnTo>
                  <a:close/>
                  <a:moveTo>
                    <a:pt x="906" y="69"/>
                  </a:moveTo>
                  <a:lnTo>
                    <a:pt x="944" y="69"/>
                  </a:lnTo>
                  <a:lnTo>
                    <a:pt x="944" y="50"/>
                  </a:lnTo>
                  <a:lnTo>
                    <a:pt x="906" y="50"/>
                  </a:lnTo>
                  <a:lnTo>
                    <a:pt x="906" y="69"/>
                  </a:lnTo>
                  <a:close/>
                  <a:moveTo>
                    <a:pt x="830" y="64"/>
                  </a:moveTo>
                  <a:lnTo>
                    <a:pt x="868" y="66"/>
                  </a:lnTo>
                  <a:lnTo>
                    <a:pt x="868" y="47"/>
                  </a:lnTo>
                  <a:lnTo>
                    <a:pt x="830" y="45"/>
                  </a:lnTo>
                  <a:lnTo>
                    <a:pt x="830" y="64"/>
                  </a:lnTo>
                  <a:close/>
                  <a:moveTo>
                    <a:pt x="754" y="59"/>
                  </a:moveTo>
                  <a:lnTo>
                    <a:pt x="792" y="62"/>
                  </a:lnTo>
                  <a:lnTo>
                    <a:pt x="792" y="43"/>
                  </a:lnTo>
                  <a:lnTo>
                    <a:pt x="754" y="40"/>
                  </a:lnTo>
                  <a:lnTo>
                    <a:pt x="754" y="59"/>
                  </a:lnTo>
                  <a:close/>
                  <a:moveTo>
                    <a:pt x="679" y="57"/>
                  </a:moveTo>
                  <a:lnTo>
                    <a:pt x="716" y="57"/>
                  </a:lnTo>
                  <a:lnTo>
                    <a:pt x="719" y="38"/>
                  </a:lnTo>
                  <a:lnTo>
                    <a:pt x="681" y="38"/>
                  </a:lnTo>
                  <a:lnTo>
                    <a:pt x="679" y="57"/>
                  </a:lnTo>
                  <a:close/>
                  <a:moveTo>
                    <a:pt x="603" y="52"/>
                  </a:moveTo>
                  <a:lnTo>
                    <a:pt x="641" y="54"/>
                  </a:lnTo>
                  <a:lnTo>
                    <a:pt x="643" y="35"/>
                  </a:lnTo>
                  <a:lnTo>
                    <a:pt x="605" y="33"/>
                  </a:lnTo>
                  <a:lnTo>
                    <a:pt x="603" y="52"/>
                  </a:lnTo>
                  <a:close/>
                  <a:moveTo>
                    <a:pt x="527" y="47"/>
                  </a:moveTo>
                  <a:lnTo>
                    <a:pt x="565" y="50"/>
                  </a:lnTo>
                  <a:lnTo>
                    <a:pt x="568" y="31"/>
                  </a:lnTo>
                  <a:lnTo>
                    <a:pt x="530" y="28"/>
                  </a:lnTo>
                  <a:lnTo>
                    <a:pt x="527" y="47"/>
                  </a:lnTo>
                  <a:close/>
                  <a:moveTo>
                    <a:pt x="452" y="43"/>
                  </a:moveTo>
                  <a:lnTo>
                    <a:pt x="489" y="45"/>
                  </a:lnTo>
                  <a:lnTo>
                    <a:pt x="492" y="26"/>
                  </a:lnTo>
                  <a:lnTo>
                    <a:pt x="454" y="24"/>
                  </a:lnTo>
                  <a:lnTo>
                    <a:pt x="452" y="43"/>
                  </a:lnTo>
                  <a:close/>
                  <a:moveTo>
                    <a:pt x="376" y="40"/>
                  </a:moveTo>
                  <a:lnTo>
                    <a:pt x="414" y="43"/>
                  </a:lnTo>
                  <a:lnTo>
                    <a:pt x="416" y="24"/>
                  </a:lnTo>
                  <a:lnTo>
                    <a:pt x="378" y="21"/>
                  </a:lnTo>
                  <a:lnTo>
                    <a:pt x="376" y="40"/>
                  </a:lnTo>
                  <a:close/>
                  <a:moveTo>
                    <a:pt x="300" y="35"/>
                  </a:moveTo>
                  <a:lnTo>
                    <a:pt x="338" y="38"/>
                  </a:lnTo>
                  <a:lnTo>
                    <a:pt x="340" y="19"/>
                  </a:lnTo>
                  <a:lnTo>
                    <a:pt x="303" y="17"/>
                  </a:lnTo>
                  <a:lnTo>
                    <a:pt x="300" y="35"/>
                  </a:lnTo>
                  <a:close/>
                  <a:moveTo>
                    <a:pt x="225" y="31"/>
                  </a:moveTo>
                  <a:lnTo>
                    <a:pt x="262" y="33"/>
                  </a:lnTo>
                  <a:lnTo>
                    <a:pt x="265" y="14"/>
                  </a:lnTo>
                  <a:lnTo>
                    <a:pt x="227" y="12"/>
                  </a:lnTo>
                  <a:lnTo>
                    <a:pt x="225" y="31"/>
                  </a:lnTo>
                  <a:close/>
                  <a:moveTo>
                    <a:pt x="149" y="28"/>
                  </a:moveTo>
                  <a:lnTo>
                    <a:pt x="187" y="28"/>
                  </a:lnTo>
                  <a:lnTo>
                    <a:pt x="189" y="9"/>
                  </a:lnTo>
                  <a:lnTo>
                    <a:pt x="151" y="9"/>
                  </a:lnTo>
                  <a:lnTo>
                    <a:pt x="149" y="28"/>
                  </a:lnTo>
                  <a:close/>
                  <a:moveTo>
                    <a:pt x="73" y="24"/>
                  </a:moveTo>
                  <a:lnTo>
                    <a:pt x="111" y="26"/>
                  </a:lnTo>
                  <a:lnTo>
                    <a:pt x="113" y="7"/>
                  </a:lnTo>
                  <a:lnTo>
                    <a:pt x="76" y="5"/>
                  </a:lnTo>
                  <a:lnTo>
                    <a:pt x="73" y="24"/>
                  </a:lnTo>
                  <a:close/>
                  <a:moveTo>
                    <a:pt x="0" y="19"/>
                  </a:moveTo>
                  <a:lnTo>
                    <a:pt x="35" y="21"/>
                  </a:lnTo>
                  <a:lnTo>
                    <a:pt x="38" y="2"/>
                  </a:lnTo>
                  <a:lnTo>
                    <a:pt x="0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6082670" y="3312072"/>
              <a:ext cx="2304686" cy="110346"/>
            </a:xfrm>
            <a:custGeom>
              <a:avLst/>
              <a:gdLst>
                <a:gd name="T0" fmla="*/ 12 w 3112"/>
                <a:gd name="T1" fmla="*/ 149 h 149"/>
                <a:gd name="T2" fmla="*/ 50 w 3112"/>
                <a:gd name="T3" fmla="*/ 147 h 149"/>
                <a:gd name="T4" fmla="*/ 126 w 3112"/>
                <a:gd name="T5" fmla="*/ 125 h 149"/>
                <a:gd name="T6" fmla="*/ 237 w 3112"/>
                <a:gd name="T7" fmla="*/ 121 h 149"/>
                <a:gd name="T8" fmla="*/ 237 w 3112"/>
                <a:gd name="T9" fmla="*/ 121 h 149"/>
                <a:gd name="T10" fmla="*/ 315 w 3112"/>
                <a:gd name="T11" fmla="*/ 135 h 149"/>
                <a:gd name="T12" fmla="*/ 353 w 3112"/>
                <a:gd name="T13" fmla="*/ 135 h 149"/>
                <a:gd name="T14" fmla="*/ 426 w 3112"/>
                <a:gd name="T15" fmla="*/ 114 h 149"/>
                <a:gd name="T16" fmla="*/ 539 w 3112"/>
                <a:gd name="T17" fmla="*/ 109 h 149"/>
                <a:gd name="T18" fmla="*/ 539 w 3112"/>
                <a:gd name="T19" fmla="*/ 109 h 149"/>
                <a:gd name="T20" fmla="*/ 617 w 3112"/>
                <a:gd name="T21" fmla="*/ 123 h 149"/>
                <a:gd name="T22" fmla="*/ 655 w 3112"/>
                <a:gd name="T23" fmla="*/ 123 h 149"/>
                <a:gd name="T24" fmla="*/ 729 w 3112"/>
                <a:gd name="T25" fmla="*/ 99 h 149"/>
                <a:gd name="T26" fmla="*/ 842 w 3112"/>
                <a:gd name="T27" fmla="*/ 95 h 149"/>
                <a:gd name="T28" fmla="*/ 842 w 3112"/>
                <a:gd name="T29" fmla="*/ 95 h 149"/>
                <a:gd name="T30" fmla="*/ 920 w 3112"/>
                <a:gd name="T31" fmla="*/ 111 h 149"/>
                <a:gd name="T32" fmla="*/ 958 w 3112"/>
                <a:gd name="T33" fmla="*/ 109 h 149"/>
                <a:gd name="T34" fmla="*/ 1031 w 3112"/>
                <a:gd name="T35" fmla="*/ 88 h 149"/>
                <a:gd name="T36" fmla="*/ 1145 w 3112"/>
                <a:gd name="T37" fmla="*/ 83 h 149"/>
                <a:gd name="T38" fmla="*/ 1145 w 3112"/>
                <a:gd name="T39" fmla="*/ 83 h 149"/>
                <a:gd name="T40" fmla="*/ 1220 w 3112"/>
                <a:gd name="T41" fmla="*/ 99 h 149"/>
                <a:gd name="T42" fmla="*/ 1258 w 3112"/>
                <a:gd name="T43" fmla="*/ 97 h 149"/>
                <a:gd name="T44" fmla="*/ 1334 w 3112"/>
                <a:gd name="T45" fmla="*/ 76 h 149"/>
                <a:gd name="T46" fmla="*/ 1448 w 3112"/>
                <a:gd name="T47" fmla="*/ 71 h 149"/>
                <a:gd name="T48" fmla="*/ 1448 w 3112"/>
                <a:gd name="T49" fmla="*/ 71 h 149"/>
                <a:gd name="T50" fmla="*/ 1523 w 3112"/>
                <a:gd name="T51" fmla="*/ 85 h 149"/>
                <a:gd name="T52" fmla="*/ 1561 w 3112"/>
                <a:gd name="T53" fmla="*/ 85 h 149"/>
                <a:gd name="T54" fmla="*/ 1637 w 3112"/>
                <a:gd name="T55" fmla="*/ 62 h 149"/>
                <a:gd name="T56" fmla="*/ 1750 w 3112"/>
                <a:gd name="T57" fmla="*/ 57 h 149"/>
                <a:gd name="T58" fmla="*/ 1750 w 3112"/>
                <a:gd name="T59" fmla="*/ 57 h 149"/>
                <a:gd name="T60" fmla="*/ 1826 w 3112"/>
                <a:gd name="T61" fmla="*/ 73 h 149"/>
                <a:gd name="T62" fmla="*/ 1864 w 3112"/>
                <a:gd name="T63" fmla="*/ 71 h 149"/>
                <a:gd name="T64" fmla="*/ 1939 w 3112"/>
                <a:gd name="T65" fmla="*/ 50 h 149"/>
                <a:gd name="T66" fmla="*/ 2053 w 3112"/>
                <a:gd name="T67" fmla="*/ 45 h 149"/>
                <a:gd name="T68" fmla="*/ 2053 w 3112"/>
                <a:gd name="T69" fmla="*/ 45 h 149"/>
                <a:gd name="T70" fmla="*/ 2129 w 3112"/>
                <a:gd name="T71" fmla="*/ 62 h 149"/>
                <a:gd name="T72" fmla="*/ 2166 w 3112"/>
                <a:gd name="T73" fmla="*/ 59 h 149"/>
                <a:gd name="T74" fmla="*/ 2242 w 3112"/>
                <a:gd name="T75" fmla="*/ 38 h 149"/>
                <a:gd name="T76" fmla="*/ 2356 w 3112"/>
                <a:gd name="T77" fmla="*/ 33 h 149"/>
                <a:gd name="T78" fmla="*/ 2356 w 3112"/>
                <a:gd name="T79" fmla="*/ 33 h 149"/>
                <a:gd name="T80" fmla="*/ 2431 w 3112"/>
                <a:gd name="T81" fmla="*/ 47 h 149"/>
                <a:gd name="T82" fmla="*/ 2469 w 3112"/>
                <a:gd name="T83" fmla="*/ 47 h 149"/>
                <a:gd name="T84" fmla="*/ 2545 w 3112"/>
                <a:gd name="T85" fmla="*/ 24 h 149"/>
                <a:gd name="T86" fmla="*/ 2658 w 3112"/>
                <a:gd name="T87" fmla="*/ 19 h 149"/>
                <a:gd name="T88" fmla="*/ 2658 w 3112"/>
                <a:gd name="T89" fmla="*/ 19 h 149"/>
                <a:gd name="T90" fmla="*/ 2734 w 3112"/>
                <a:gd name="T91" fmla="*/ 36 h 149"/>
                <a:gd name="T92" fmla="*/ 2772 w 3112"/>
                <a:gd name="T93" fmla="*/ 33 h 149"/>
                <a:gd name="T94" fmla="*/ 2847 w 3112"/>
                <a:gd name="T95" fmla="*/ 12 h 149"/>
                <a:gd name="T96" fmla="*/ 2961 w 3112"/>
                <a:gd name="T97" fmla="*/ 7 h 149"/>
                <a:gd name="T98" fmla="*/ 2961 w 3112"/>
                <a:gd name="T99" fmla="*/ 7 h 149"/>
                <a:gd name="T100" fmla="*/ 3037 w 3112"/>
                <a:gd name="T101" fmla="*/ 24 h 149"/>
                <a:gd name="T102" fmla="*/ 3074 w 3112"/>
                <a:gd name="T103" fmla="*/ 2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12" h="149">
                  <a:moveTo>
                    <a:pt x="12" y="130"/>
                  </a:moveTo>
                  <a:lnTo>
                    <a:pt x="0" y="130"/>
                  </a:lnTo>
                  <a:lnTo>
                    <a:pt x="0" y="149"/>
                  </a:lnTo>
                  <a:lnTo>
                    <a:pt x="12" y="149"/>
                  </a:lnTo>
                  <a:lnTo>
                    <a:pt x="12" y="130"/>
                  </a:lnTo>
                  <a:close/>
                  <a:moveTo>
                    <a:pt x="88" y="125"/>
                  </a:moveTo>
                  <a:lnTo>
                    <a:pt x="50" y="128"/>
                  </a:lnTo>
                  <a:lnTo>
                    <a:pt x="50" y="147"/>
                  </a:lnTo>
                  <a:lnTo>
                    <a:pt x="88" y="144"/>
                  </a:lnTo>
                  <a:lnTo>
                    <a:pt x="88" y="125"/>
                  </a:lnTo>
                  <a:close/>
                  <a:moveTo>
                    <a:pt x="163" y="123"/>
                  </a:moveTo>
                  <a:lnTo>
                    <a:pt x="126" y="125"/>
                  </a:lnTo>
                  <a:lnTo>
                    <a:pt x="126" y="144"/>
                  </a:lnTo>
                  <a:lnTo>
                    <a:pt x="163" y="142"/>
                  </a:lnTo>
                  <a:lnTo>
                    <a:pt x="163" y="123"/>
                  </a:lnTo>
                  <a:close/>
                  <a:moveTo>
                    <a:pt x="237" y="121"/>
                  </a:moveTo>
                  <a:lnTo>
                    <a:pt x="201" y="121"/>
                  </a:lnTo>
                  <a:lnTo>
                    <a:pt x="201" y="140"/>
                  </a:lnTo>
                  <a:lnTo>
                    <a:pt x="239" y="140"/>
                  </a:lnTo>
                  <a:lnTo>
                    <a:pt x="237" y="121"/>
                  </a:lnTo>
                  <a:close/>
                  <a:moveTo>
                    <a:pt x="312" y="118"/>
                  </a:moveTo>
                  <a:lnTo>
                    <a:pt x="275" y="118"/>
                  </a:lnTo>
                  <a:lnTo>
                    <a:pt x="277" y="137"/>
                  </a:lnTo>
                  <a:lnTo>
                    <a:pt x="315" y="135"/>
                  </a:lnTo>
                  <a:lnTo>
                    <a:pt x="312" y="118"/>
                  </a:lnTo>
                  <a:close/>
                  <a:moveTo>
                    <a:pt x="388" y="114"/>
                  </a:moveTo>
                  <a:lnTo>
                    <a:pt x="350" y="116"/>
                  </a:lnTo>
                  <a:lnTo>
                    <a:pt x="353" y="135"/>
                  </a:lnTo>
                  <a:lnTo>
                    <a:pt x="390" y="133"/>
                  </a:lnTo>
                  <a:lnTo>
                    <a:pt x="388" y="114"/>
                  </a:lnTo>
                  <a:close/>
                  <a:moveTo>
                    <a:pt x="464" y="111"/>
                  </a:moveTo>
                  <a:lnTo>
                    <a:pt x="426" y="114"/>
                  </a:lnTo>
                  <a:lnTo>
                    <a:pt x="428" y="133"/>
                  </a:lnTo>
                  <a:lnTo>
                    <a:pt x="466" y="130"/>
                  </a:lnTo>
                  <a:lnTo>
                    <a:pt x="464" y="111"/>
                  </a:lnTo>
                  <a:close/>
                  <a:moveTo>
                    <a:pt x="539" y="109"/>
                  </a:moveTo>
                  <a:lnTo>
                    <a:pt x="502" y="109"/>
                  </a:lnTo>
                  <a:lnTo>
                    <a:pt x="504" y="128"/>
                  </a:lnTo>
                  <a:lnTo>
                    <a:pt x="542" y="128"/>
                  </a:lnTo>
                  <a:lnTo>
                    <a:pt x="539" y="109"/>
                  </a:lnTo>
                  <a:close/>
                  <a:moveTo>
                    <a:pt x="615" y="104"/>
                  </a:moveTo>
                  <a:lnTo>
                    <a:pt x="577" y="107"/>
                  </a:lnTo>
                  <a:lnTo>
                    <a:pt x="580" y="125"/>
                  </a:lnTo>
                  <a:lnTo>
                    <a:pt x="617" y="123"/>
                  </a:lnTo>
                  <a:lnTo>
                    <a:pt x="615" y="104"/>
                  </a:lnTo>
                  <a:close/>
                  <a:moveTo>
                    <a:pt x="691" y="102"/>
                  </a:moveTo>
                  <a:lnTo>
                    <a:pt x="653" y="104"/>
                  </a:lnTo>
                  <a:lnTo>
                    <a:pt x="655" y="123"/>
                  </a:lnTo>
                  <a:lnTo>
                    <a:pt x="693" y="121"/>
                  </a:lnTo>
                  <a:lnTo>
                    <a:pt x="691" y="102"/>
                  </a:lnTo>
                  <a:close/>
                  <a:moveTo>
                    <a:pt x="766" y="99"/>
                  </a:moveTo>
                  <a:lnTo>
                    <a:pt x="729" y="99"/>
                  </a:lnTo>
                  <a:lnTo>
                    <a:pt x="731" y="118"/>
                  </a:lnTo>
                  <a:lnTo>
                    <a:pt x="769" y="118"/>
                  </a:lnTo>
                  <a:lnTo>
                    <a:pt x="766" y="99"/>
                  </a:lnTo>
                  <a:close/>
                  <a:moveTo>
                    <a:pt x="842" y="95"/>
                  </a:moveTo>
                  <a:lnTo>
                    <a:pt x="804" y="97"/>
                  </a:lnTo>
                  <a:lnTo>
                    <a:pt x="807" y="116"/>
                  </a:lnTo>
                  <a:lnTo>
                    <a:pt x="844" y="114"/>
                  </a:lnTo>
                  <a:lnTo>
                    <a:pt x="842" y="95"/>
                  </a:lnTo>
                  <a:close/>
                  <a:moveTo>
                    <a:pt x="918" y="92"/>
                  </a:moveTo>
                  <a:lnTo>
                    <a:pt x="880" y="95"/>
                  </a:lnTo>
                  <a:lnTo>
                    <a:pt x="882" y="114"/>
                  </a:lnTo>
                  <a:lnTo>
                    <a:pt x="920" y="111"/>
                  </a:lnTo>
                  <a:lnTo>
                    <a:pt x="918" y="92"/>
                  </a:lnTo>
                  <a:close/>
                  <a:moveTo>
                    <a:pt x="993" y="90"/>
                  </a:moveTo>
                  <a:lnTo>
                    <a:pt x="956" y="90"/>
                  </a:lnTo>
                  <a:lnTo>
                    <a:pt x="958" y="109"/>
                  </a:lnTo>
                  <a:lnTo>
                    <a:pt x="996" y="109"/>
                  </a:lnTo>
                  <a:lnTo>
                    <a:pt x="993" y="90"/>
                  </a:lnTo>
                  <a:close/>
                  <a:moveTo>
                    <a:pt x="1069" y="85"/>
                  </a:moveTo>
                  <a:lnTo>
                    <a:pt x="1031" y="88"/>
                  </a:lnTo>
                  <a:lnTo>
                    <a:pt x="1034" y="107"/>
                  </a:lnTo>
                  <a:lnTo>
                    <a:pt x="1072" y="104"/>
                  </a:lnTo>
                  <a:lnTo>
                    <a:pt x="1069" y="85"/>
                  </a:lnTo>
                  <a:close/>
                  <a:moveTo>
                    <a:pt x="1145" y="83"/>
                  </a:moveTo>
                  <a:lnTo>
                    <a:pt x="1107" y="85"/>
                  </a:lnTo>
                  <a:lnTo>
                    <a:pt x="1109" y="104"/>
                  </a:lnTo>
                  <a:lnTo>
                    <a:pt x="1145" y="102"/>
                  </a:lnTo>
                  <a:lnTo>
                    <a:pt x="1145" y="83"/>
                  </a:lnTo>
                  <a:close/>
                  <a:moveTo>
                    <a:pt x="1220" y="81"/>
                  </a:moveTo>
                  <a:lnTo>
                    <a:pt x="1183" y="81"/>
                  </a:lnTo>
                  <a:lnTo>
                    <a:pt x="1183" y="99"/>
                  </a:lnTo>
                  <a:lnTo>
                    <a:pt x="1220" y="99"/>
                  </a:lnTo>
                  <a:lnTo>
                    <a:pt x="1220" y="81"/>
                  </a:lnTo>
                  <a:close/>
                  <a:moveTo>
                    <a:pt x="1296" y="76"/>
                  </a:moveTo>
                  <a:lnTo>
                    <a:pt x="1258" y="78"/>
                  </a:lnTo>
                  <a:lnTo>
                    <a:pt x="1258" y="97"/>
                  </a:lnTo>
                  <a:lnTo>
                    <a:pt x="1296" y="95"/>
                  </a:lnTo>
                  <a:lnTo>
                    <a:pt x="1296" y="76"/>
                  </a:lnTo>
                  <a:close/>
                  <a:moveTo>
                    <a:pt x="1372" y="73"/>
                  </a:moveTo>
                  <a:lnTo>
                    <a:pt x="1334" y="76"/>
                  </a:lnTo>
                  <a:lnTo>
                    <a:pt x="1334" y="95"/>
                  </a:lnTo>
                  <a:lnTo>
                    <a:pt x="1372" y="92"/>
                  </a:lnTo>
                  <a:lnTo>
                    <a:pt x="1372" y="73"/>
                  </a:lnTo>
                  <a:close/>
                  <a:moveTo>
                    <a:pt x="1448" y="71"/>
                  </a:moveTo>
                  <a:lnTo>
                    <a:pt x="1410" y="71"/>
                  </a:lnTo>
                  <a:lnTo>
                    <a:pt x="1410" y="90"/>
                  </a:lnTo>
                  <a:lnTo>
                    <a:pt x="1448" y="90"/>
                  </a:lnTo>
                  <a:lnTo>
                    <a:pt x="1448" y="71"/>
                  </a:lnTo>
                  <a:close/>
                  <a:moveTo>
                    <a:pt x="1523" y="66"/>
                  </a:moveTo>
                  <a:lnTo>
                    <a:pt x="1485" y="69"/>
                  </a:lnTo>
                  <a:lnTo>
                    <a:pt x="1485" y="88"/>
                  </a:lnTo>
                  <a:lnTo>
                    <a:pt x="1523" y="85"/>
                  </a:lnTo>
                  <a:lnTo>
                    <a:pt x="1523" y="66"/>
                  </a:lnTo>
                  <a:close/>
                  <a:moveTo>
                    <a:pt x="1599" y="64"/>
                  </a:moveTo>
                  <a:lnTo>
                    <a:pt x="1561" y="66"/>
                  </a:lnTo>
                  <a:lnTo>
                    <a:pt x="1561" y="85"/>
                  </a:lnTo>
                  <a:lnTo>
                    <a:pt x="1599" y="83"/>
                  </a:lnTo>
                  <a:lnTo>
                    <a:pt x="1599" y="64"/>
                  </a:lnTo>
                  <a:close/>
                  <a:moveTo>
                    <a:pt x="1675" y="62"/>
                  </a:moveTo>
                  <a:lnTo>
                    <a:pt x="1637" y="62"/>
                  </a:lnTo>
                  <a:lnTo>
                    <a:pt x="1637" y="81"/>
                  </a:lnTo>
                  <a:lnTo>
                    <a:pt x="1675" y="81"/>
                  </a:lnTo>
                  <a:lnTo>
                    <a:pt x="1675" y="62"/>
                  </a:lnTo>
                  <a:close/>
                  <a:moveTo>
                    <a:pt x="1750" y="57"/>
                  </a:moveTo>
                  <a:lnTo>
                    <a:pt x="1712" y="59"/>
                  </a:lnTo>
                  <a:lnTo>
                    <a:pt x="1712" y="78"/>
                  </a:lnTo>
                  <a:lnTo>
                    <a:pt x="1750" y="76"/>
                  </a:lnTo>
                  <a:lnTo>
                    <a:pt x="1750" y="57"/>
                  </a:lnTo>
                  <a:close/>
                  <a:moveTo>
                    <a:pt x="1826" y="55"/>
                  </a:moveTo>
                  <a:lnTo>
                    <a:pt x="1788" y="57"/>
                  </a:lnTo>
                  <a:lnTo>
                    <a:pt x="1788" y="76"/>
                  </a:lnTo>
                  <a:lnTo>
                    <a:pt x="1826" y="73"/>
                  </a:lnTo>
                  <a:lnTo>
                    <a:pt x="1826" y="55"/>
                  </a:lnTo>
                  <a:close/>
                  <a:moveTo>
                    <a:pt x="1902" y="52"/>
                  </a:moveTo>
                  <a:lnTo>
                    <a:pt x="1864" y="52"/>
                  </a:lnTo>
                  <a:lnTo>
                    <a:pt x="1864" y="71"/>
                  </a:lnTo>
                  <a:lnTo>
                    <a:pt x="1902" y="71"/>
                  </a:lnTo>
                  <a:lnTo>
                    <a:pt x="1902" y="52"/>
                  </a:lnTo>
                  <a:close/>
                  <a:moveTo>
                    <a:pt x="1977" y="47"/>
                  </a:moveTo>
                  <a:lnTo>
                    <a:pt x="1939" y="50"/>
                  </a:lnTo>
                  <a:lnTo>
                    <a:pt x="1939" y="69"/>
                  </a:lnTo>
                  <a:lnTo>
                    <a:pt x="1977" y="66"/>
                  </a:lnTo>
                  <a:lnTo>
                    <a:pt x="1977" y="47"/>
                  </a:lnTo>
                  <a:close/>
                  <a:moveTo>
                    <a:pt x="2053" y="45"/>
                  </a:moveTo>
                  <a:lnTo>
                    <a:pt x="2015" y="47"/>
                  </a:lnTo>
                  <a:lnTo>
                    <a:pt x="2015" y="66"/>
                  </a:lnTo>
                  <a:lnTo>
                    <a:pt x="2053" y="64"/>
                  </a:lnTo>
                  <a:lnTo>
                    <a:pt x="2053" y="45"/>
                  </a:lnTo>
                  <a:close/>
                  <a:moveTo>
                    <a:pt x="2129" y="43"/>
                  </a:moveTo>
                  <a:lnTo>
                    <a:pt x="2091" y="43"/>
                  </a:lnTo>
                  <a:lnTo>
                    <a:pt x="2091" y="62"/>
                  </a:lnTo>
                  <a:lnTo>
                    <a:pt x="2129" y="62"/>
                  </a:lnTo>
                  <a:lnTo>
                    <a:pt x="2129" y="43"/>
                  </a:lnTo>
                  <a:close/>
                  <a:moveTo>
                    <a:pt x="2204" y="38"/>
                  </a:moveTo>
                  <a:lnTo>
                    <a:pt x="2166" y="40"/>
                  </a:lnTo>
                  <a:lnTo>
                    <a:pt x="2166" y="59"/>
                  </a:lnTo>
                  <a:lnTo>
                    <a:pt x="2204" y="57"/>
                  </a:lnTo>
                  <a:lnTo>
                    <a:pt x="2204" y="38"/>
                  </a:lnTo>
                  <a:close/>
                  <a:moveTo>
                    <a:pt x="2280" y="36"/>
                  </a:moveTo>
                  <a:lnTo>
                    <a:pt x="2242" y="38"/>
                  </a:lnTo>
                  <a:lnTo>
                    <a:pt x="2242" y="57"/>
                  </a:lnTo>
                  <a:lnTo>
                    <a:pt x="2280" y="55"/>
                  </a:lnTo>
                  <a:lnTo>
                    <a:pt x="2280" y="36"/>
                  </a:lnTo>
                  <a:close/>
                  <a:moveTo>
                    <a:pt x="2356" y="33"/>
                  </a:moveTo>
                  <a:lnTo>
                    <a:pt x="2318" y="33"/>
                  </a:lnTo>
                  <a:lnTo>
                    <a:pt x="2318" y="52"/>
                  </a:lnTo>
                  <a:lnTo>
                    <a:pt x="2356" y="52"/>
                  </a:lnTo>
                  <a:lnTo>
                    <a:pt x="2356" y="33"/>
                  </a:lnTo>
                  <a:close/>
                  <a:moveTo>
                    <a:pt x="2431" y="29"/>
                  </a:moveTo>
                  <a:lnTo>
                    <a:pt x="2393" y="31"/>
                  </a:lnTo>
                  <a:lnTo>
                    <a:pt x="2393" y="50"/>
                  </a:lnTo>
                  <a:lnTo>
                    <a:pt x="2431" y="47"/>
                  </a:lnTo>
                  <a:lnTo>
                    <a:pt x="2431" y="29"/>
                  </a:lnTo>
                  <a:close/>
                  <a:moveTo>
                    <a:pt x="2507" y="26"/>
                  </a:moveTo>
                  <a:lnTo>
                    <a:pt x="2469" y="29"/>
                  </a:lnTo>
                  <a:lnTo>
                    <a:pt x="2469" y="47"/>
                  </a:lnTo>
                  <a:lnTo>
                    <a:pt x="2507" y="45"/>
                  </a:lnTo>
                  <a:lnTo>
                    <a:pt x="2507" y="26"/>
                  </a:lnTo>
                  <a:close/>
                  <a:moveTo>
                    <a:pt x="2583" y="24"/>
                  </a:moveTo>
                  <a:lnTo>
                    <a:pt x="2545" y="24"/>
                  </a:lnTo>
                  <a:lnTo>
                    <a:pt x="2545" y="43"/>
                  </a:lnTo>
                  <a:lnTo>
                    <a:pt x="2583" y="43"/>
                  </a:lnTo>
                  <a:lnTo>
                    <a:pt x="2583" y="24"/>
                  </a:lnTo>
                  <a:close/>
                  <a:moveTo>
                    <a:pt x="2658" y="19"/>
                  </a:moveTo>
                  <a:lnTo>
                    <a:pt x="2620" y="21"/>
                  </a:lnTo>
                  <a:lnTo>
                    <a:pt x="2620" y="40"/>
                  </a:lnTo>
                  <a:lnTo>
                    <a:pt x="2658" y="38"/>
                  </a:lnTo>
                  <a:lnTo>
                    <a:pt x="2658" y="19"/>
                  </a:lnTo>
                  <a:close/>
                  <a:moveTo>
                    <a:pt x="2734" y="17"/>
                  </a:moveTo>
                  <a:lnTo>
                    <a:pt x="2696" y="19"/>
                  </a:lnTo>
                  <a:lnTo>
                    <a:pt x="2696" y="38"/>
                  </a:lnTo>
                  <a:lnTo>
                    <a:pt x="2734" y="36"/>
                  </a:lnTo>
                  <a:lnTo>
                    <a:pt x="2734" y="17"/>
                  </a:lnTo>
                  <a:close/>
                  <a:moveTo>
                    <a:pt x="2810" y="14"/>
                  </a:moveTo>
                  <a:lnTo>
                    <a:pt x="2772" y="14"/>
                  </a:lnTo>
                  <a:lnTo>
                    <a:pt x="2772" y="33"/>
                  </a:lnTo>
                  <a:lnTo>
                    <a:pt x="2810" y="33"/>
                  </a:lnTo>
                  <a:lnTo>
                    <a:pt x="2810" y="14"/>
                  </a:lnTo>
                  <a:close/>
                  <a:moveTo>
                    <a:pt x="2885" y="10"/>
                  </a:moveTo>
                  <a:lnTo>
                    <a:pt x="2847" y="12"/>
                  </a:lnTo>
                  <a:lnTo>
                    <a:pt x="2847" y="31"/>
                  </a:lnTo>
                  <a:lnTo>
                    <a:pt x="2885" y="29"/>
                  </a:lnTo>
                  <a:lnTo>
                    <a:pt x="2885" y="10"/>
                  </a:lnTo>
                  <a:close/>
                  <a:moveTo>
                    <a:pt x="2961" y="7"/>
                  </a:moveTo>
                  <a:lnTo>
                    <a:pt x="2923" y="10"/>
                  </a:lnTo>
                  <a:lnTo>
                    <a:pt x="2923" y="29"/>
                  </a:lnTo>
                  <a:lnTo>
                    <a:pt x="2961" y="26"/>
                  </a:lnTo>
                  <a:lnTo>
                    <a:pt x="2961" y="7"/>
                  </a:lnTo>
                  <a:close/>
                  <a:moveTo>
                    <a:pt x="3034" y="5"/>
                  </a:moveTo>
                  <a:lnTo>
                    <a:pt x="2996" y="5"/>
                  </a:lnTo>
                  <a:lnTo>
                    <a:pt x="2999" y="24"/>
                  </a:lnTo>
                  <a:lnTo>
                    <a:pt x="3037" y="24"/>
                  </a:lnTo>
                  <a:lnTo>
                    <a:pt x="3034" y="5"/>
                  </a:lnTo>
                  <a:close/>
                  <a:moveTo>
                    <a:pt x="3110" y="0"/>
                  </a:moveTo>
                  <a:lnTo>
                    <a:pt x="3072" y="2"/>
                  </a:lnTo>
                  <a:lnTo>
                    <a:pt x="3074" y="21"/>
                  </a:lnTo>
                  <a:lnTo>
                    <a:pt x="3112" y="19"/>
                  </a:lnTo>
                  <a:lnTo>
                    <a:pt x="3110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6082670" y="3312072"/>
              <a:ext cx="2304686" cy="110346"/>
            </a:xfrm>
            <a:custGeom>
              <a:avLst/>
              <a:gdLst>
                <a:gd name="T0" fmla="*/ 12 w 3112"/>
                <a:gd name="T1" fmla="*/ 149 h 149"/>
                <a:gd name="T2" fmla="*/ 50 w 3112"/>
                <a:gd name="T3" fmla="*/ 147 h 149"/>
                <a:gd name="T4" fmla="*/ 126 w 3112"/>
                <a:gd name="T5" fmla="*/ 125 h 149"/>
                <a:gd name="T6" fmla="*/ 237 w 3112"/>
                <a:gd name="T7" fmla="*/ 121 h 149"/>
                <a:gd name="T8" fmla="*/ 237 w 3112"/>
                <a:gd name="T9" fmla="*/ 121 h 149"/>
                <a:gd name="T10" fmla="*/ 315 w 3112"/>
                <a:gd name="T11" fmla="*/ 135 h 149"/>
                <a:gd name="T12" fmla="*/ 353 w 3112"/>
                <a:gd name="T13" fmla="*/ 135 h 149"/>
                <a:gd name="T14" fmla="*/ 426 w 3112"/>
                <a:gd name="T15" fmla="*/ 114 h 149"/>
                <a:gd name="T16" fmla="*/ 539 w 3112"/>
                <a:gd name="T17" fmla="*/ 109 h 149"/>
                <a:gd name="T18" fmla="*/ 539 w 3112"/>
                <a:gd name="T19" fmla="*/ 109 h 149"/>
                <a:gd name="T20" fmla="*/ 617 w 3112"/>
                <a:gd name="T21" fmla="*/ 123 h 149"/>
                <a:gd name="T22" fmla="*/ 655 w 3112"/>
                <a:gd name="T23" fmla="*/ 123 h 149"/>
                <a:gd name="T24" fmla="*/ 729 w 3112"/>
                <a:gd name="T25" fmla="*/ 99 h 149"/>
                <a:gd name="T26" fmla="*/ 842 w 3112"/>
                <a:gd name="T27" fmla="*/ 95 h 149"/>
                <a:gd name="T28" fmla="*/ 842 w 3112"/>
                <a:gd name="T29" fmla="*/ 95 h 149"/>
                <a:gd name="T30" fmla="*/ 920 w 3112"/>
                <a:gd name="T31" fmla="*/ 111 h 149"/>
                <a:gd name="T32" fmla="*/ 958 w 3112"/>
                <a:gd name="T33" fmla="*/ 109 h 149"/>
                <a:gd name="T34" fmla="*/ 1031 w 3112"/>
                <a:gd name="T35" fmla="*/ 88 h 149"/>
                <a:gd name="T36" fmla="*/ 1145 w 3112"/>
                <a:gd name="T37" fmla="*/ 83 h 149"/>
                <a:gd name="T38" fmla="*/ 1145 w 3112"/>
                <a:gd name="T39" fmla="*/ 83 h 149"/>
                <a:gd name="T40" fmla="*/ 1220 w 3112"/>
                <a:gd name="T41" fmla="*/ 99 h 149"/>
                <a:gd name="T42" fmla="*/ 1258 w 3112"/>
                <a:gd name="T43" fmla="*/ 97 h 149"/>
                <a:gd name="T44" fmla="*/ 1334 w 3112"/>
                <a:gd name="T45" fmla="*/ 76 h 149"/>
                <a:gd name="T46" fmla="*/ 1448 w 3112"/>
                <a:gd name="T47" fmla="*/ 71 h 149"/>
                <a:gd name="T48" fmla="*/ 1448 w 3112"/>
                <a:gd name="T49" fmla="*/ 71 h 149"/>
                <a:gd name="T50" fmla="*/ 1523 w 3112"/>
                <a:gd name="T51" fmla="*/ 85 h 149"/>
                <a:gd name="T52" fmla="*/ 1561 w 3112"/>
                <a:gd name="T53" fmla="*/ 85 h 149"/>
                <a:gd name="T54" fmla="*/ 1637 w 3112"/>
                <a:gd name="T55" fmla="*/ 62 h 149"/>
                <a:gd name="T56" fmla="*/ 1750 w 3112"/>
                <a:gd name="T57" fmla="*/ 57 h 149"/>
                <a:gd name="T58" fmla="*/ 1750 w 3112"/>
                <a:gd name="T59" fmla="*/ 57 h 149"/>
                <a:gd name="T60" fmla="*/ 1826 w 3112"/>
                <a:gd name="T61" fmla="*/ 73 h 149"/>
                <a:gd name="T62" fmla="*/ 1864 w 3112"/>
                <a:gd name="T63" fmla="*/ 71 h 149"/>
                <a:gd name="T64" fmla="*/ 1939 w 3112"/>
                <a:gd name="T65" fmla="*/ 50 h 149"/>
                <a:gd name="T66" fmla="*/ 2053 w 3112"/>
                <a:gd name="T67" fmla="*/ 45 h 149"/>
                <a:gd name="T68" fmla="*/ 2053 w 3112"/>
                <a:gd name="T69" fmla="*/ 45 h 149"/>
                <a:gd name="T70" fmla="*/ 2129 w 3112"/>
                <a:gd name="T71" fmla="*/ 62 h 149"/>
                <a:gd name="T72" fmla="*/ 2166 w 3112"/>
                <a:gd name="T73" fmla="*/ 59 h 149"/>
                <a:gd name="T74" fmla="*/ 2242 w 3112"/>
                <a:gd name="T75" fmla="*/ 38 h 149"/>
                <a:gd name="T76" fmla="*/ 2356 w 3112"/>
                <a:gd name="T77" fmla="*/ 33 h 149"/>
                <a:gd name="T78" fmla="*/ 2356 w 3112"/>
                <a:gd name="T79" fmla="*/ 33 h 149"/>
                <a:gd name="T80" fmla="*/ 2431 w 3112"/>
                <a:gd name="T81" fmla="*/ 47 h 149"/>
                <a:gd name="T82" fmla="*/ 2469 w 3112"/>
                <a:gd name="T83" fmla="*/ 47 h 149"/>
                <a:gd name="T84" fmla="*/ 2545 w 3112"/>
                <a:gd name="T85" fmla="*/ 24 h 149"/>
                <a:gd name="T86" fmla="*/ 2658 w 3112"/>
                <a:gd name="T87" fmla="*/ 19 h 149"/>
                <a:gd name="T88" fmla="*/ 2658 w 3112"/>
                <a:gd name="T89" fmla="*/ 19 h 149"/>
                <a:gd name="T90" fmla="*/ 2734 w 3112"/>
                <a:gd name="T91" fmla="*/ 36 h 149"/>
                <a:gd name="T92" fmla="*/ 2772 w 3112"/>
                <a:gd name="T93" fmla="*/ 33 h 149"/>
                <a:gd name="T94" fmla="*/ 2847 w 3112"/>
                <a:gd name="T95" fmla="*/ 12 h 149"/>
                <a:gd name="T96" fmla="*/ 2961 w 3112"/>
                <a:gd name="T97" fmla="*/ 7 h 149"/>
                <a:gd name="T98" fmla="*/ 2961 w 3112"/>
                <a:gd name="T99" fmla="*/ 7 h 149"/>
                <a:gd name="T100" fmla="*/ 3037 w 3112"/>
                <a:gd name="T101" fmla="*/ 24 h 149"/>
                <a:gd name="T102" fmla="*/ 3074 w 3112"/>
                <a:gd name="T103" fmla="*/ 2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12" h="149">
                  <a:moveTo>
                    <a:pt x="12" y="130"/>
                  </a:moveTo>
                  <a:lnTo>
                    <a:pt x="0" y="130"/>
                  </a:lnTo>
                  <a:lnTo>
                    <a:pt x="0" y="149"/>
                  </a:lnTo>
                  <a:lnTo>
                    <a:pt x="12" y="149"/>
                  </a:lnTo>
                  <a:lnTo>
                    <a:pt x="12" y="130"/>
                  </a:lnTo>
                  <a:moveTo>
                    <a:pt x="88" y="125"/>
                  </a:moveTo>
                  <a:lnTo>
                    <a:pt x="50" y="128"/>
                  </a:lnTo>
                  <a:lnTo>
                    <a:pt x="50" y="147"/>
                  </a:lnTo>
                  <a:lnTo>
                    <a:pt x="88" y="144"/>
                  </a:lnTo>
                  <a:lnTo>
                    <a:pt x="88" y="125"/>
                  </a:lnTo>
                  <a:moveTo>
                    <a:pt x="163" y="123"/>
                  </a:moveTo>
                  <a:lnTo>
                    <a:pt x="126" y="125"/>
                  </a:lnTo>
                  <a:lnTo>
                    <a:pt x="126" y="144"/>
                  </a:lnTo>
                  <a:lnTo>
                    <a:pt x="163" y="142"/>
                  </a:lnTo>
                  <a:lnTo>
                    <a:pt x="163" y="123"/>
                  </a:lnTo>
                  <a:moveTo>
                    <a:pt x="237" y="121"/>
                  </a:moveTo>
                  <a:lnTo>
                    <a:pt x="201" y="121"/>
                  </a:lnTo>
                  <a:lnTo>
                    <a:pt x="201" y="140"/>
                  </a:lnTo>
                  <a:lnTo>
                    <a:pt x="239" y="140"/>
                  </a:lnTo>
                  <a:lnTo>
                    <a:pt x="237" y="121"/>
                  </a:lnTo>
                  <a:moveTo>
                    <a:pt x="312" y="118"/>
                  </a:moveTo>
                  <a:lnTo>
                    <a:pt x="275" y="118"/>
                  </a:lnTo>
                  <a:lnTo>
                    <a:pt x="277" y="137"/>
                  </a:lnTo>
                  <a:lnTo>
                    <a:pt x="315" y="135"/>
                  </a:lnTo>
                  <a:lnTo>
                    <a:pt x="312" y="118"/>
                  </a:lnTo>
                  <a:moveTo>
                    <a:pt x="388" y="114"/>
                  </a:moveTo>
                  <a:lnTo>
                    <a:pt x="350" y="116"/>
                  </a:lnTo>
                  <a:lnTo>
                    <a:pt x="353" y="135"/>
                  </a:lnTo>
                  <a:lnTo>
                    <a:pt x="390" y="133"/>
                  </a:lnTo>
                  <a:lnTo>
                    <a:pt x="388" y="114"/>
                  </a:lnTo>
                  <a:moveTo>
                    <a:pt x="464" y="111"/>
                  </a:moveTo>
                  <a:lnTo>
                    <a:pt x="426" y="114"/>
                  </a:lnTo>
                  <a:lnTo>
                    <a:pt x="428" y="133"/>
                  </a:lnTo>
                  <a:lnTo>
                    <a:pt x="466" y="130"/>
                  </a:lnTo>
                  <a:lnTo>
                    <a:pt x="464" y="111"/>
                  </a:lnTo>
                  <a:moveTo>
                    <a:pt x="539" y="109"/>
                  </a:moveTo>
                  <a:lnTo>
                    <a:pt x="502" y="109"/>
                  </a:lnTo>
                  <a:lnTo>
                    <a:pt x="504" y="128"/>
                  </a:lnTo>
                  <a:lnTo>
                    <a:pt x="542" y="128"/>
                  </a:lnTo>
                  <a:lnTo>
                    <a:pt x="539" y="109"/>
                  </a:lnTo>
                  <a:moveTo>
                    <a:pt x="615" y="104"/>
                  </a:moveTo>
                  <a:lnTo>
                    <a:pt x="577" y="107"/>
                  </a:lnTo>
                  <a:lnTo>
                    <a:pt x="580" y="125"/>
                  </a:lnTo>
                  <a:lnTo>
                    <a:pt x="617" y="123"/>
                  </a:lnTo>
                  <a:lnTo>
                    <a:pt x="615" y="104"/>
                  </a:lnTo>
                  <a:moveTo>
                    <a:pt x="691" y="102"/>
                  </a:moveTo>
                  <a:lnTo>
                    <a:pt x="653" y="104"/>
                  </a:lnTo>
                  <a:lnTo>
                    <a:pt x="655" y="123"/>
                  </a:lnTo>
                  <a:lnTo>
                    <a:pt x="693" y="121"/>
                  </a:lnTo>
                  <a:lnTo>
                    <a:pt x="691" y="102"/>
                  </a:lnTo>
                  <a:moveTo>
                    <a:pt x="766" y="99"/>
                  </a:moveTo>
                  <a:lnTo>
                    <a:pt x="729" y="99"/>
                  </a:lnTo>
                  <a:lnTo>
                    <a:pt x="731" y="118"/>
                  </a:lnTo>
                  <a:lnTo>
                    <a:pt x="769" y="118"/>
                  </a:lnTo>
                  <a:lnTo>
                    <a:pt x="766" y="99"/>
                  </a:lnTo>
                  <a:moveTo>
                    <a:pt x="842" y="95"/>
                  </a:moveTo>
                  <a:lnTo>
                    <a:pt x="804" y="97"/>
                  </a:lnTo>
                  <a:lnTo>
                    <a:pt x="807" y="116"/>
                  </a:lnTo>
                  <a:lnTo>
                    <a:pt x="844" y="114"/>
                  </a:lnTo>
                  <a:lnTo>
                    <a:pt x="842" y="95"/>
                  </a:lnTo>
                  <a:moveTo>
                    <a:pt x="918" y="92"/>
                  </a:moveTo>
                  <a:lnTo>
                    <a:pt x="880" y="95"/>
                  </a:lnTo>
                  <a:lnTo>
                    <a:pt x="882" y="114"/>
                  </a:lnTo>
                  <a:lnTo>
                    <a:pt x="920" y="111"/>
                  </a:lnTo>
                  <a:lnTo>
                    <a:pt x="918" y="92"/>
                  </a:lnTo>
                  <a:moveTo>
                    <a:pt x="993" y="90"/>
                  </a:moveTo>
                  <a:lnTo>
                    <a:pt x="956" y="90"/>
                  </a:lnTo>
                  <a:lnTo>
                    <a:pt x="958" y="109"/>
                  </a:lnTo>
                  <a:lnTo>
                    <a:pt x="996" y="109"/>
                  </a:lnTo>
                  <a:lnTo>
                    <a:pt x="993" y="90"/>
                  </a:lnTo>
                  <a:moveTo>
                    <a:pt x="1069" y="85"/>
                  </a:moveTo>
                  <a:lnTo>
                    <a:pt x="1031" y="88"/>
                  </a:lnTo>
                  <a:lnTo>
                    <a:pt x="1034" y="107"/>
                  </a:lnTo>
                  <a:lnTo>
                    <a:pt x="1072" y="104"/>
                  </a:lnTo>
                  <a:lnTo>
                    <a:pt x="1069" y="85"/>
                  </a:lnTo>
                  <a:moveTo>
                    <a:pt x="1145" y="83"/>
                  </a:moveTo>
                  <a:lnTo>
                    <a:pt x="1107" y="85"/>
                  </a:lnTo>
                  <a:lnTo>
                    <a:pt x="1109" y="104"/>
                  </a:lnTo>
                  <a:lnTo>
                    <a:pt x="1145" y="102"/>
                  </a:lnTo>
                  <a:lnTo>
                    <a:pt x="1145" y="83"/>
                  </a:lnTo>
                  <a:moveTo>
                    <a:pt x="1220" y="81"/>
                  </a:moveTo>
                  <a:lnTo>
                    <a:pt x="1183" y="81"/>
                  </a:lnTo>
                  <a:lnTo>
                    <a:pt x="1183" y="99"/>
                  </a:lnTo>
                  <a:lnTo>
                    <a:pt x="1220" y="99"/>
                  </a:lnTo>
                  <a:lnTo>
                    <a:pt x="1220" y="81"/>
                  </a:lnTo>
                  <a:moveTo>
                    <a:pt x="1296" y="76"/>
                  </a:moveTo>
                  <a:lnTo>
                    <a:pt x="1258" y="78"/>
                  </a:lnTo>
                  <a:lnTo>
                    <a:pt x="1258" y="97"/>
                  </a:lnTo>
                  <a:lnTo>
                    <a:pt x="1296" y="95"/>
                  </a:lnTo>
                  <a:lnTo>
                    <a:pt x="1296" y="76"/>
                  </a:lnTo>
                  <a:moveTo>
                    <a:pt x="1372" y="73"/>
                  </a:moveTo>
                  <a:lnTo>
                    <a:pt x="1334" y="76"/>
                  </a:lnTo>
                  <a:lnTo>
                    <a:pt x="1334" y="95"/>
                  </a:lnTo>
                  <a:lnTo>
                    <a:pt x="1372" y="92"/>
                  </a:lnTo>
                  <a:lnTo>
                    <a:pt x="1372" y="73"/>
                  </a:lnTo>
                  <a:moveTo>
                    <a:pt x="1448" y="71"/>
                  </a:moveTo>
                  <a:lnTo>
                    <a:pt x="1410" y="71"/>
                  </a:lnTo>
                  <a:lnTo>
                    <a:pt x="1410" y="90"/>
                  </a:lnTo>
                  <a:lnTo>
                    <a:pt x="1448" y="90"/>
                  </a:lnTo>
                  <a:lnTo>
                    <a:pt x="1448" y="71"/>
                  </a:lnTo>
                  <a:moveTo>
                    <a:pt x="1523" y="66"/>
                  </a:moveTo>
                  <a:lnTo>
                    <a:pt x="1485" y="69"/>
                  </a:lnTo>
                  <a:lnTo>
                    <a:pt x="1485" y="88"/>
                  </a:lnTo>
                  <a:lnTo>
                    <a:pt x="1523" y="85"/>
                  </a:lnTo>
                  <a:lnTo>
                    <a:pt x="1523" y="66"/>
                  </a:lnTo>
                  <a:moveTo>
                    <a:pt x="1599" y="64"/>
                  </a:moveTo>
                  <a:lnTo>
                    <a:pt x="1561" y="66"/>
                  </a:lnTo>
                  <a:lnTo>
                    <a:pt x="1561" y="85"/>
                  </a:lnTo>
                  <a:lnTo>
                    <a:pt x="1599" y="83"/>
                  </a:lnTo>
                  <a:lnTo>
                    <a:pt x="1599" y="64"/>
                  </a:lnTo>
                  <a:moveTo>
                    <a:pt x="1675" y="62"/>
                  </a:moveTo>
                  <a:lnTo>
                    <a:pt x="1637" y="62"/>
                  </a:lnTo>
                  <a:lnTo>
                    <a:pt x="1637" y="81"/>
                  </a:lnTo>
                  <a:lnTo>
                    <a:pt x="1675" y="81"/>
                  </a:lnTo>
                  <a:lnTo>
                    <a:pt x="1675" y="62"/>
                  </a:lnTo>
                  <a:moveTo>
                    <a:pt x="1750" y="57"/>
                  </a:moveTo>
                  <a:lnTo>
                    <a:pt x="1712" y="59"/>
                  </a:lnTo>
                  <a:lnTo>
                    <a:pt x="1712" y="78"/>
                  </a:lnTo>
                  <a:lnTo>
                    <a:pt x="1750" y="76"/>
                  </a:lnTo>
                  <a:lnTo>
                    <a:pt x="1750" y="57"/>
                  </a:lnTo>
                  <a:moveTo>
                    <a:pt x="1826" y="55"/>
                  </a:moveTo>
                  <a:lnTo>
                    <a:pt x="1788" y="57"/>
                  </a:lnTo>
                  <a:lnTo>
                    <a:pt x="1788" y="76"/>
                  </a:lnTo>
                  <a:lnTo>
                    <a:pt x="1826" y="73"/>
                  </a:lnTo>
                  <a:lnTo>
                    <a:pt x="1826" y="55"/>
                  </a:lnTo>
                  <a:moveTo>
                    <a:pt x="1902" y="52"/>
                  </a:moveTo>
                  <a:lnTo>
                    <a:pt x="1864" y="52"/>
                  </a:lnTo>
                  <a:lnTo>
                    <a:pt x="1864" y="71"/>
                  </a:lnTo>
                  <a:lnTo>
                    <a:pt x="1902" y="71"/>
                  </a:lnTo>
                  <a:lnTo>
                    <a:pt x="1902" y="52"/>
                  </a:lnTo>
                  <a:moveTo>
                    <a:pt x="1977" y="47"/>
                  </a:moveTo>
                  <a:lnTo>
                    <a:pt x="1939" y="50"/>
                  </a:lnTo>
                  <a:lnTo>
                    <a:pt x="1939" y="69"/>
                  </a:lnTo>
                  <a:lnTo>
                    <a:pt x="1977" y="66"/>
                  </a:lnTo>
                  <a:lnTo>
                    <a:pt x="1977" y="47"/>
                  </a:lnTo>
                  <a:moveTo>
                    <a:pt x="2053" y="45"/>
                  </a:moveTo>
                  <a:lnTo>
                    <a:pt x="2015" y="47"/>
                  </a:lnTo>
                  <a:lnTo>
                    <a:pt x="2015" y="66"/>
                  </a:lnTo>
                  <a:lnTo>
                    <a:pt x="2053" y="64"/>
                  </a:lnTo>
                  <a:lnTo>
                    <a:pt x="2053" y="45"/>
                  </a:lnTo>
                  <a:moveTo>
                    <a:pt x="2129" y="43"/>
                  </a:moveTo>
                  <a:lnTo>
                    <a:pt x="2091" y="43"/>
                  </a:lnTo>
                  <a:lnTo>
                    <a:pt x="2091" y="62"/>
                  </a:lnTo>
                  <a:lnTo>
                    <a:pt x="2129" y="62"/>
                  </a:lnTo>
                  <a:lnTo>
                    <a:pt x="2129" y="43"/>
                  </a:lnTo>
                  <a:moveTo>
                    <a:pt x="2204" y="38"/>
                  </a:moveTo>
                  <a:lnTo>
                    <a:pt x="2166" y="40"/>
                  </a:lnTo>
                  <a:lnTo>
                    <a:pt x="2166" y="59"/>
                  </a:lnTo>
                  <a:lnTo>
                    <a:pt x="2204" y="57"/>
                  </a:lnTo>
                  <a:lnTo>
                    <a:pt x="2204" y="38"/>
                  </a:lnTo>
                  <a:moveTo>
                    <a:pt x="2280" y="36"/>
                  </a:moveTo>
                  <a:lnTo>
                    <a:pt x="2242" y="38"/>
                  </a:lnTo>
                  <a:lnTo>
                    <a:pt x="2242" y="57"/>
                  </a:lnTo>
                  <a:lnTo>
                    <a:pt x="2280" y="55"/>
                  </a:lnTo>
                  <a:lnTo>
                    <a:pt x="2280" y="36"/>
                  </a:lnTo>
                  <a:moveTo>
                    <a:pt x="2356" y="33"/>
                  </a:moveTo>
                  <a:lnTo>
                    <a:pt x="2318" y="33"/>
                  </a:lnTo>
                  <a:lnTo>
                    <a:pt x="2318" y="52"/>
                  </a:lnTo>
                  <a:lnTo>
                    <a:pt x="2356" y="52"/>
                  </a:lnTo>
                  <a:lnTo>
                    <a:pt x="2356" y="33"/>
                  </a:lnTo>
                  <a:moveTo>
                    <a:pt x="2431" y="29"/>
                  </a:moveTo>
                  <a:lnTo>
                    <a:pt x="2393" y="31"/>
                  </a:lnTo>
                  <a:lnTo>
                    <a:pt x="2393" y="50"/>
                  </a:lnTo>
                  <a:lnTo>
                    <a:pt x="2431" y="47"/>
                  </a:lnTo>
                  <a:lnTo>
                    <a:pt x="2431" y="29"/>
                  </a:lnTo>
                  <a:moveTo>
                    <a:pt x="2507" y="26"/>
                  </a:moveTo>
                  <a:lnTo>
                    <a:pt x="2469" y="29"/>
                  </a:lnTo>
                  <a:lnTo>
                    <a:pt x="2469" y="47"/>
                  </a:lnTo>
                  <a:lnTo>
                    <a:pt x="2507" y="45"/>
                  </a:lnTo>
                  <a:lnTo>
                    <a:pt x="2507" y="26"/>
                  </a:lnTo>
                  <a:moveTo>
                    <a:pt x="2583" y="24"/>
                  </a:moveTo>
                  <a:lnTo>
                    <a:pt x="2545" y="24"/>
                  </a:lnTo>
                  <a:lnTo>
                    <a:pt x="2545" y="43"/>
                  </a:lnTo>
                  <a:lnTo>
                    <a:pt x="2583" y="43"/>
                  </a:lnTo>
                  <a:lnTo>
                    <a:pt x="2583" y="24"/>
                  </a:lnTo>
                  <a:moveTo>
                    <a:pt x="2658" y="19"/>
                  </a:moveTo>
                  <a:lnTo>
                    <a:pt x="2620" y="21"/>
                  </a:lnTo>
                  <a:lnTo>
                    <a:pt x="2620" y="40"/>
                  </a:lnTo>
                  <a:lnTo>
                    <a:pt x="2658" y="38"/>
                  </a:lnTo>
                  <a:lnTo>
                    <a:pt x="2658" y="19"/>
                  </a:lnTo>
                  <a:moveTo>
                    <a:pt x="2734" y="17"/>
                  </a:moveTo>
                  <a:lnTo>
                    <a:pt x="2696" y="19"/>
                  </a:lnTo>
                  <a:lnTo>
                    <a:pt x="2696" y="38"/>
                  </a:lnTo>
                  <a:lnTo>
                    <a:pt x="2734" y="36"/>
                  </a:lnTo>
                  <a:lnTo>
                    <a:pt x="2734" y="17"/>
                  </a:lnTo>
                  <a:moveTo>
                    <a:pt x="2810" y="14"/>
                  </a:moveTo>
                  <a:lnTo>
                    <a:pt x="2772" y="14"/>
                  </a:lnTo>
                  <a:lnTo>
                    <a:pt x="2772" y="33"/>
                  </a:lnTo>
                  <a:lnTo>
                    <a:pt x="2810" y="33"/>
                  </a:lnTo>
                  <a:lnTo>
                    <a:pt x="2810" y="14"/>
                  </a:lnTo>
                  <a:moveTo>
                    <a:pt x="2885" y="10"/>
                  </a:moveTo>
                  <a:lnTo>
                    <a:pt x="2847" y="12"/>
                  </a:lnTo>
                  <a:lnTo>
                    <a:pt x="2847" y="31"/>
                  </a:lnTo>
                  <a:lnTo>
                    <a:pt x="2885" y="29"/>
                  </a:lnTo>
                  <a:lnTo>
                    <a:pt x="2885" y="10"/>
                  </a:lnTo>
                  <a:moveTo>
                    <a:pt x="2961" y="7"/>
                  </a:moveTo>
                  <a:lnTo>
                    <a:pt x="2923" y="10"/>
                  </a:lnTo>
                  <a:lnTo>
                    <a:pt x="2923" y="29"/>
                  </a:lnTo>
                  <a:lnTo>
                    <a:pt x="2961" y="26"/>
                  </a:lnTo>
                  <a:lnTo>
                    <a:pt x="2961" y="7"/>
                  </a:lnTo>
                  <a:moveTo>
                    <a:pt x="3034" y="5"/>
                  </a:moveTo>
                  <a:lnTo>
                    <a:pt x="2996" y="5"/>
                  </a:lnTo>
                  <a:lnTo>
                    <a:pt x="2999" y="24"/>
                  </a:lnTo>
                  <a:lnTo>
                    <a:pt x="3037" y="24"/>
                  </a:lnTo>
                  <a:lnTo>
                    <a:pt x="3034" y="5"/>
                  </a:lnTo>
                  <a:moveTo>
                    <a:pt x="3110" y="0"/>
                  </a:moveTo>
                  <a:lnTo>
                    <a:pt x="3072" y="2"/>
                  </a:lnTo>
                  <a:lnTo>
                    <a:pt x="3074" y="21"/>
                  </a:lnTo>
                  <a:lnTo>
                    <a:pt x="3112" y="19"/>
                  </a:lnTo>
                  <a:lnTo>
                    <a:pt x="31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5154722" y="1986433"/>
              <a:ext cx="1933656" cy="1441169"/>
            </a:xfrm>
            <a:custGeom>
              <a:avLst/>
              <a:gdLst>
                <a:gd name="T0" fmla="*/ 31 w 2611"/>
                <a:gd name="T1" fmla="*/ 21 h 1946"/>
                <a:gd name="T2" fmla="*/ 71 w 2611"/>
                <a:gd name="T3" fmla="*/ 85 h 1946"/>
                <a:gd name="T4" fmla="*/ 111 w 2611"/>
                <a:gd name="T5" fmla="*/ 149 h 1946"/>
                <a:gd name="T6" fmla="*/ 154 w 2611"/>
                <a:gd name="T7" fmla="*/ 213 h 1946"/>
                <a:gd name="T8" fmla="*/ 194 w 2611"/>
                <a:gd name="T9" fmla="*/ 276 h 1946"/>
                <a:gd name="T10" fmla="*/ 236 w 2611"/>
                <a:gd name="T11" fmla="*/ 340 h 1946"/>
                <a:gd name="T12" fmla="*/ 277 w 2611"/>
                <a:gd name="T13" fmla="*/ 404 h 1946"/>
                <a:gd name="T14" fmla="*/ 317 w 2611"/>
                <a:gd name="T15" fmla="*/ 466 h 1946"/>
                <a:gd name="T16" fmla="*/ 359 w 2611"/>
                <a:gd name="T17" fmla="*/ 529 h 1946"/>
                <a:gd name="T18" fmla="*/ 400 w 2611"/>
                <a:gd name="T19" fmla="*/ 593 h 1946"/>
                <a:gd name="T20" fmla="*/ 440 w 2611"/>
                <a:gd name="T21" fmla="*/ 657 h 1946"/>
                <a:gd name="T22" fmla="*/ 482 w 2611"/>
                <a:gd name="T23" fmla="*/ 721 h 1946"/>
                <a:gd name="T24" fmla="*/ 523 w 2611"/>
                <a:gd name="T25" fmla="*/ 785 h 1946"/>
                <a:gd name="T26" fmla="*/ 565 w 2611"/>
                <a:gd name="T27" fmla="*/ 849 h 1946"/>
                <a:gd name="T28" fmla="*/ 605 w 2611"/>
                <a:gd name="T29" fmla="*/ 910 h 1946"/>
                <a:gd name="T30" fmla="*/ 646 w 2611"/>
                <a:gd name="T31" fmla="*/ 974 h 1946"/>
                <a:gd name="T32" fmla="*/ 688 w 2611"/>
                <a:gd name="T33" fmla="*/ 1038 h 1946"/>
                <a:gd name="T34" fmla="*/ 728 w 2611"/>
                <a:gd name="T35" fmla="*/ 1102 h 1946"/>
                <a:gd name="T36" fmla="*/ 771 w 2611"/>
                <a:gd name="T37" fmla="*/ 1166 h 1946"/>
                <a:gd name="T38" fmla="*/ 811 w 2611"/>
                <a:gd name="T39" fmla="*/ 1230 h 1946"/>
                <a:gd name="T40" fmla="*/ 851 w 2611"/>
                <a:gd name="T41" fmla="*/ 1293 h 1946"/>
                <a:gd name="T42" fmla="*/ 894 w 2611"/>
                <a:gd name="T43" fmla="*/ 1355 h 1946"/>
                <a:gd name="T44" fmla="*/ 934 w 2611"/>
                <a:gd name="T45" fmla="*/ 1419 h 1946"/>
                <a:gd name="T46" fmla="*/ 974 w 2611"/>
                <a:gd name="T47" fmla="*/ 1483 h 1946"/>
                <a:gd name="T48" fmla="*/ 1017 w 2611"/>
                <a:gd name="T49" fmla="*/ 1547 h 1946"/>
                <a:gd name="T50" fmla="*/ 1057 w 2611"/>
                <a:gd name="T51" fmla="*/ 1610 h 1946"/>
                <a:gd name="T52" fmla="*/ 1100 w 2611"/>
                <a:gd name="T53" fmla="*/ 1674 h 1946"/>
                <a:gd name="T54" fmla="*/ 1140 w 2611"/>
                <a:gd name="T55" fmla="*/ 1738 h 1946"/>
                <a:gd name="T56" fmla="*/ 1180 w 2611"/>
                <a:gd name="T57" fmla="*/ 1802 h 1946"/>
                <a:gd name="T58" fmla="*/ 1223 w 2611"/>
                <a:gd name="T59" fmla="*/ 1863 h 1946"/>
                <a:gd name="T60" fmla="*/ 1241 w 2611"/>
                <a:gd name="T61" fmla="*/ 1897 h 1946"/>
                <a:gd name="T62" fmla="*/ 1291 w 2611"/>
                <a:gd name="T63" fmla="*/ 1859 h 1946"/>
                <a:gd name="T64" fmla="*/ 1334 w 2611"/>
                <a:gd name="T65" fmla="*/ 1797 h 1946"/>
                <a:gd name="T66" fmla="*/ 1379 w 2611"/>
                <a:gd name="T67" fmla="*/ 1736 h 1946"/>
                <a:gd name="T68" fmla="*/ 1421 w 2611"/>
                <a:gd name="T69" fmla="*/ 1674 h 1946"/>
                <a:gd name="T70" fmla="*/ 1466 w 2611"/>
                <a:gd name="T71" fmla="*/ 1610 h 1946"/>
                <a:gd name="T72" fmla="*/ 1509 w 2611"/>
                <a:gd name="T73" fmla="*/ 1549 h 1946"/>
                <a:gd name="T74" fmla="*/ 1551 w 2611"/>
                <a:gd name="T75" fmla="*/ 1487 h 1946"/>
                <a:gd name="T76" fmla="*/ 1596 w 2611"/>
                <a:gd name="T77" fmla="*/ 1426 h 1946"/>
                <a:gd name="T78" fmla="*/ 1639 w 2611"/>
                <a:gd name="T79" fmla="*/ 1364 h 1946"/>
                <a:gd name="T80" fmla="*/ 1681 w 2611"/>
                <a:gd name="T81" fmla="*/ 1301 h 1946"/>
                <a:gd name="T82" fmla="*/ 1726 w 2611"/>
                <a:gd name="T83" fmla="*/ 1239 h 1946"/>
                <a:gd name="T84" fmla="*/ 1769 w 2611"/>
                <a:gd name="T85" fmla="*/ 1178 h 1946"/>
                <a:gd name="T86" fmla="*/ 1814 w 2611"/>
                <a:gd name="T87" fmla="*/ 1116 h 1946"/>
                <a:gd name="T88" fmla="*/ 1856 w 2611"/>
                <a:gd name="T89" fmla="*/ 1055 h 1946"/>
                <a:gd name="T90" fmla="*/ 1899 w 2611"/>
                <a:gd name="T91" fmla="*/ 991 h 1946"/>
                <a:gd name="T92" fmla="*/ 1944 w 2611"/>
                <a:gd name="T93" fmla="*/ 929 h 1946"/>
                <a:gd name="T94" fmla="*/ 1986 w 2611"/>
                <a:gd name="T95" fmla="*/ 868 h 1946"/>
                <a:gd name="T96" fmla="*/ 2029 w 2611"/>
                <a:gd name="T97" fmla="*/ 806 h 1946"/>
                <a:gd name="T98" fmla="*/ 2074 w 2611"/>
                <a:gd name="T99" fmla="*/ 745 h 1946"/>
                <a:gd name="T100" fmla="*/ 2116 w 2611"/>
                <a:gd name="T101" fmla="*/ 681 h 1946"/>
                <a:gd name="T102" fmla="*/ 2161 w 2611"/>
                <a:gd name="T103" fmla="*/ 619 h 1946"/>
                <a:gd name="T104" fmla="*/ 2204 w 2611"/>
                <a:gd name="T105" fmla="*/ 558 h 1946"/>
                <a:gd name="T106" fmla="*/ 2246 w 2611"/>
                <a:gd name="T107" fmla="*/ 496 h 1946"/>
                <a:gd name="T108" fmla="*/ 2291 w 2611"/>
                <a:gd name="T109" fmla="*/ 435 h 1946"/>
                <a:gd name="T110" fmla="*/ 2334 w 2611"/>
                <a:gd name="T111" fmla="*/ 371 h 1946"/>
                <a:gd name="T112" fmla="*/ 2379 w 2611"/>
                <a:gd name="T113" fmla="*/ 310 h 1946"/>
                <a:gd name="T114" fmla="*/ 2421 w 2611"/>
                <a:gd name="T115" fmla="*/ 248 h 1946"/>
                <a:gd name="T116" fmla="*/ 2464 w 2611"/>
                <a:gd name="T117" fmla="*/ 187 h 1946"/>
                <a:gd name="T118" fmla="*/ 2509 w 2611"/>
                <a:gd name="T119" fmla="*/ 125 h 1946"/>
                <a:gd name="T120" fmla="*/ 2552 w 2611"/>
                <a:gd name="T121" fmla="*/ 61 h 1946"/>
                <a:gd name="T122" fmla="*/ 2594 w 2611"/>
                <a:gd name="T123" fmla="*/ 0 h 1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11" h="1946">
                  <a:moveTo>
                    <a:pt x="31" y="21"/>
                  </a:moveTo>
                  <a:lnTo>
                    <a:pt x="16" y="0"/>
                  </a:lnTo>
                  <a:lnTo>
                    <a:pt x="0" y="12"/>
                  </a:lnTo>
                  <a:lnTo>
                    <a:pt x="14" y="33"/>
                  </a:lnTo>
                  <a:lnTo>
                    <a:pt x="31" y="21"/>
                  </a:lnTo>
                  <a:close/>
                  <a:moveTo>
                    <a:pt x="71" y="85"/>
                  </a:moveTo>
                  <a:lnTo>
                    <a:pt x="50" y="54"/>
                  </a:lnTo>
                  <a:lnTo>
                    <a:pt x="35" y="64"/>
                  </a:lnTo>
                  <a:lnTo>
                    <a:pt x="54" y="97"/>
                  </a:lnTo>
                  <a:lnTo>
                    <a:pt x="71" y="85"/>
                  </a:lnTo>
                  <a:close/>
                  <a:moveTo>
                    <a:pt x="111" y="149"/>
                  </a:moveTo>
                  <a:lnTo>
                    <a:pt x="92" y="118"/>
                  </a:lnTo>
                  <a:lnTo>
                    <a:pt x="76" y="127"/>
                  </a:lnTo>
                  <a:lnTo>
                    <a:pt x="97" y="158"/>
                  </a:lnTo>
                  <a:lnTo>
                    <a:pt x="111" y="149"/>
                  </a:lnTo>
                  <a:close/>
                  <a:moveTo>
                    <a:pt x="154" y="213"/>
                  </a:moveTo>
                  <a:lnTo>
                    <a:pt x="132" y="179"/>
                  </a:lnTo>
                  <a:lnTo>
                    <a:pt x="116" y="191"/>
                  </a:lnTo>
                  <a:lnTo>
                    <a:pt x="137" y="222"/>
                  </a:lnTo>
                  <a:lnTo>
                    <a:pt x="154" y="213"/>
                  </a:lnTo>
                  <a:close/>
                  <a:moveTo>
                    <a:pt x="194" y="276"/>
                  </a:moveTo>
                  <a:lnTo>
                    <a:pt x="173" y="243"/>
                  </a:lnTo>
                  <a:lnTo>
                    <a:pt x="158" y="255"/>
                  </a:lnTo>
                  <a:lnTo>
                    <a:pt x="177" y="286"/>
                  </a:lnTo>
                  <a:lnTo>
                    <a:pt x="194" y="276"/>
                  </a:lnTo>
                  <a:close/>
                  <a:moveTo>
                    <a:pt x="236" y="340"/>
                  </a:moveTo>
                  <a:lnTo>
                    <a:pt x="215" y="307"/>
                  </a:lnTo>
                  <a:lnTo>
                    <a:pt x="199" y="319"/>
                  </a:lnTo>
                  <a:lnTo>
                    <a:pt x="220" y="350"/>
                  </a:lnTo>
                  <a:lnTo>
                    <a:pt x="236" y="340"/>
                  </a:lnTo>
                  <a:close/>
                  <a:moveTo>
                    <a:pt x="277" y="404"/>
                  </a:moveTo>
                  <a:lnTo>
                    <a:pt x="255" y="371"/>
                  </a:lnTo>
                  <a:lnTo>
                    <a:pt x="241" y="380"/>
                  </a:lnTo>
                  <a:lnTo>
                    <a:pt x="260" y="414"/>
                  </a:lnTo>
                  <a:lnTo>
                    <a:pt x="277" y="404"/>
                  </a:lnTo>
                  <a:close/>
                  <a:moveTo>
                    <a:pt x="317" y="466"/>
                  </a:moveTo>
                  <a:lnTo>
                    <a:pt x="298" y="435"/>
                  </a:lnTo>
                  <a:lnTo>
                    <a:pt x="281" y="444"/>
                  </a:lnTo>
                  <a:lnTo>
                    <a:pt x="303" y="477"/>
                  </a:lnTo>
                  <a:lnTo>
                    <a:pt x="317" y="466"/>
                  </a:lnTo>
                  <a:close/>
                  <a:moveTo>
                    <a:pt x="359" y="529"/>
                  </a:moveTo>
                  <a:lnTo>
                    <a:pt x="338" y="499"/>
                  </a:lnTo>
                  <a:lnTo>
                    <a:pt x="322" y="508"/>
                  </a:lnTo>
                  <a:lnTo>
                    <a:pt x="343" y="541"/>
                  </a:lnTo>
                  <a:lnTo>
                    <a:pt x="359" y="529"/>
                  </a:lnTo>
                  <a:close/>
                  <a:moveTo>
                    <a:pt x="400" y="593"/>
                  </a:moveTo>
                  <a:lnTo>
                    <a:pt x="378" y="563"/>
                  </a:lnTo>
                  <a:lnTo>
                    <a:pt x="364" y="572"/>
                  </a:lnTo>
                  <a:lnTo>
                    <a:pt x="383" y="603"/>
                  </a:lnTo>
                  <a:lnTo>
                    <a:pt x="400" y="593"/>
                  </a:lnTo>
                  <a:close/>
                  <a:moveTo>
                    <a:pt x="440" y="657"/>
                  </a:moveTo>
                  <a:lnTo>
                    <a:pt x="421" y="626"/>
                  </a:lnTo>
                  <a:lnTo>
                    <a:pt x="404" y="636"/>
                  </a:lnTo>
                  <a:lnTo>
                    <a:pt x="426" y="667"/>
                  </a:lnTo>
                  <a:lnTo>
                    <a:pt x="440" y="657"/>
                  </a:lnTo>
                  <a:close/>
                  <a:moveTo>
                    <a:pt x="482" y="721"/>
                  </a:moveTo>
                  <a:lnTo>
                    <a:pt x="461" y="688"/>
                  </a:lnTo>
                  <a:lnTo>
                    <a:pt x="445" y="700"/>
                  </a:lnTo>
                  <a:lnTo>
                    <a:pt x="466" y="731"/>
                  </a:lnTo>
                  <a:lnTo>
                    <a:pt x="482" y="721"/>
                  </a:lnTo>
                  <a:close/>
                  <a:moveTo>
                    <a:pt x="523" y="785"/>
                  </a:moveTo>
                  <a:lnTo>
                    <a:pt x="504" y="752"/>
                  </a:lnTo>
                  <a:lnTo>
                    <a:pt x="487" y="764"/>
                  </a:lnTo>
                  <a:lnTo>
                    <a:pt x="508" y="794"/>
                  </a:lnTo>
                  <a:lnTo>
                    <a:pt x="523" y="785"/>
                  </a:lnTo>
                  <a:close/>
                  <a:moveTo>
                    <a:pt x="565" y="849"/>
                  </a:moveTo>
                  <a:lnTo>
                    <a:pt x="544" y="816"/>
                  </a:lnTo>
                  <a:lnTo>
                    <a:pt x="527" y="825"/>
                  </a:lnTo>
                  <a:lnTo>
                    <a:pt x="549" y="858"/>
                  </a:lnTo>
                  <a:lnTo>
                    <a:pt x="565" y="849"/>
                  </a:lnTo>
                  <a:close/>
                  <a:moveTo>
                    <a:pt x="605" y="910"/>
                  </a:moveTo>
                  <a:lnTo>
                    <a:pt x="584" y="880"/>
                  </a:lnTo>
                  <a:lnTo>
                    <a:pt x="570" y="889"/>
                  </a:lnTo>
                  <a:lnTo>
                    <a:pt x="589" y="922"/>
                  </a:lnTo>
                  <a:lnTo>
                    <a:pt x="605" y="910"/>
                  </a:lnTo>
                  <a:close/>
                  <a:moveTo>
                    <a:pt x="646" y="974"/>
                  </a:moveTo>
                  <a:lnTo>
                    <a:pt x="627" y="943"/>
                  </a:lnTo>
                  <a:lnTo>
                    <a:pt x="610" y="953"/>
                  </a:lnTo>
                  <a:lnTo>
                    <a:pt x="631" y="986"/>
                  </a:lnTo>
                  <a:lnTo>
                    <a:pt x="646" y="974"/>
                  </a:lnTo>
                  <a:close/>
                  <a:moveTo>
                    <a:pt x="688" y="1038"/>
                  </a:moveTo>
                  <a:lnTo>
                    <a:pt x="667" y="1007"/>
                  </a:lnTo>
                  <a:lnTo>
                    <a:pt x="650" y="1017"/>
                  </a:lnTo>
                  <a:lnTo>
                    <a:pt x="672" y="1050"/>
                  </a:lnTo>
                  <a:lnTo>
                    <a:pt x="688" y="1038"/>
                  </a:lnTo>
                  <a:close/>
                  <a:moveTo>
                    <a:pt x="728" y="1102"/>
                  </a:moveTo>
                  <a:lnTo>
                    <a:pt x="707" y="1071"/>
                  </a:lnTo>
                  <a:lnTo>
                    <a:pt x="693" y="1081"/>
                  </a:lnTo>
                  <a:lnTo>
                    <a:pt x="712" y="1111"/>
                  </a:lnTo>
                  <a:lnTo>
                    <a:pt x="728" y="1102"/>
                  </a:lnTo>
                  <a:close/>
                  <a:moveTo>
                    <a:pt x="771" y="1166"/>
                  </a:moveTo>
                  <a:lnTo>
                    <a:pt x="750" y="1133"/>
                  </a:lnTo>
                  <a:lnTo>
                    <a:pt x="733" y="1144"/>
                  </a:lnTo>
                  <a:lnTo>
                    <a:pt x="754" y="1175"/>
                  </a:lnTo>
                  <a:lnTo>
                    <a:pt x="771" y="1166"/>
                  </a:lnTo>
                  <a:close/>
                  <a:moveTo>
                    <a:pt x="811" y="1230"/>
                  </a:moveTo>
                  <a:lnTo>
                    <a:pt x="790" y="1196"/>
                  </a:lnTo>
                  <a:lnTo>
                    <a:pt x="776" y="1208"/>
                  </a:lnTo>
                  <a:lnTo>
                    <a:pt x="794" y="1239"/>
                  </a:lnTo>
                  <a:lnTo>
                    <a:pt x="811" y="1230"/>
                  </a:lnTo>
                  <a:close/>
                  <a:moveTo>
                    <a:pt x="851" y="1293"/>
                  </a:moveTo>
                  <a:lnTo>
                    <a:pt x="832" y="1260"/>
                  </a:lnTo>
                  <a:lnTo>
                    <a:pt x="816" y="1272"/>
                  </a:lnTo>
                  <a:lnTo>
                    <a:pt x="837" y="1303"/>
                  </a:lnTo>
                  <a:lnTo>
                    <a:pt x="851" y="1293"/>
                  </a:lnTo>
                  <a:close/>
                  <a:moveTo>
                    <a:pt x="894" y="1355"/>
                  </a:moveTo>
                  <a:lnTo>
                    <a:pt x="873" y="1324"/>
                  </a:lnTo>
                  <a:lnTo>
                    <a:pt x="856" y="1334"/>
                  </a:lnTo>
                  <a:lnTo>
                    <a:pt x="877" y="1367"/>
                  </a:lnTo>
                  <a:lnTo>
                    <a:pt x="894" y="1355"/>
                  </a:lnTo>
                  <a:close/>
                  <a:moveTo>
                    <a:pt x="934" y="1419"/>
                  </a:moveTo>
                  <a:lnTo>
                    <a:pt x="913" y="1388"/>
                  </a:lnTo>
                  <a:lnTo>
                    <a:pt x="899" y="1398"/>
                  </a:lnTo>
                  <a:lnTo>
                    <a:pt x="917" y="1431"/>
                  </a:lnTo>
                  <a:lnTo>
                    <a:pt x="934" y="1419"/>
                  </a:lnTo>
                  <a:close/>
                  <a:moveTo>
                    <a:pt x="974" y="1483"/>
                  </a:moveTo>
                  <a:lnTo>
                    <a:pt x="955" y="1452"/>
                  </a:lnTo>
                  <a:lnTo>
                    <a:pt x="939" y="1461"/>
                  </a:lnTo>
                  <a:lnTo>
                    <a:pt x="960" y="1494"/>
                  </a:lnTo>
                  <a:lnTo>
                    <a:pt x="974" y="1483"/>
                  </a:lnTo>
                  <a:close/>
                  <a:moveTo>
                    <a:pt x="1017" y="1547"/>
                  </a:moveTo>
                  <a:lnTo>
                    <a:pt x="995" y="1516"/>
                  </a:lnTo>
                  <a:lnTo>
                    <a:pt x="979" y="1525"/>
                  </a:lnTo>
                  <a:lnTo>
                    <a:pt x="1000" y="1556"/>
                  </a:lnTo>
                  <a:lnTo>
                    <a:pt x="1017" y="1547"/>
                  </a:lnTo>
                  <a:close/>
                  <a:moveTo>
                    <a:pt x="1057" y="1610"/>
                  </a:moveTo>
                  <a:lnTo>
                    <a:pt x="1038" y="1580"/>
                  </a:lnTo>
                  <a:lnTo>
                    <a:pt x="1022" y="1589"/>
                  </a:lnTo>
                  <a:lnTo>
                    <a:pt x="1043" y="1620"/>
                  </a:lnTo>
                  <a:lnTo>
                    <a:pt x="1057" y="1610"/>
                  </a:lnTo>
                  <a:close/>
                  <a:moveTo>
                    <a:pt x="1100" y="1674"/>
                  </a:moveTo>
                  <a:lnTo>
                    <a:pt x="1078" y="1641"/>
                  </a:lnTo>
                  <a:lnTo>
                    <a:pt x="1062" y="1653"/>
                  </a:lnTo>
                  <a:lnTo>
                    <a:pt x="1083" y="1684"/>
                  </a:lnTo>
                  <a:lnTo>
                    <a:pt x="1100" y="1674"/>
                  </a:lnTo>
                  <a:close/>
                  <a:moveTo>
                    <a:pt x="1140" y="1738"/>
                  </a:moveTo>
                  <a:lnTo>
                    <a:pt x="1118" y="1705"/>
                  </a:lnTo>
                  <a:lnTo>
                    <a:pt x="1104" y="1717"/>
                  </a:lnTo>
                  <a:lnTo>
                    <a:pt x="1123" y="1748"/>
                  </a:lnTo>
                  <a:lnTo>
                    <a:pt x="1140" y="1738"/>
                  </a:lnTo>
                  <a:close/>
                  <a:moveTo>
                    <a:pt x="1180" y="1802"/>
                  </a:moveTo>
                  <a:lnTo>
                    <a:pt x="1161" y="1769"/>
                  </a:lnTo>
                  <a:lnTo>
                    <a:pt x="1144" y="1778"/>
                  </a:lnTo>
                  <a:lnTo>
                    <a:pt x="1166" y="1811"/>
                  </a:lnTo>
                  <a:lnTo>
                    <a:pt x="1180" y="1802"/>
                  </a:lnTo>
                  <a:close/>
                  <a:moveTo>
                    <a:pt x="1223" y="1863"/>
                  </a:moveTo>
                  <a:lnTo>
                    <a:pt x="1201" y="1833"/>
                  </a:lnTo>
                  <a:lnTo>
                    <a:pt x="1185" y="1842"/>
                  </a:lnTo>
                  <a:lnTo>
                    <a:pt x="1206" y="1875"/>
                  </a:lnTo>
                  <a:lnTo>
                    <a:pt x="1223" y="1863"/>
                  </a:lnTo>
                  <a:close/>
                  <a:moveTo>
                    <a:pt x="1249" y="1920"/>
                  </a:moveTo>
                  <a:lnTo>
                    <a:pt x="1246" y="1925"/>
                  </a:lnTo>
                  <a:lnTo>
                    <a:pt x="1253" y="1930"/>
                  </a:lnTo>
                  <a:lnTo>
                    <a:pt x="1260" y="1925"/>
                  </a:lnTo>
                  <a:lnTo>
                    <a:pt x="1241" y="1897"/>
                  </a:lnTo>
                  <a:lnTo>
                    <a:pt x="1227" y="1906"/>
                  </a:lnTo>
                  <a:lnTo>
                    <a:pt x="1253" y="1946"/>
                  </a:lnTo>
                  <a:lnTo>
                    <a:pt x="1263" y="1932"/>
                  </a:lnTo>
                  <a:lnTo>
                    <a:pt x="1249" y="1920"/>
                  </a:lnTo>
                  <a:close/>
                  <a:moveTo>
                    <a:pt x="1291" y="1859"/>
                  </a:moveTo>
                  <a:lnTo>
                    <a:pt x="1270" y="1889"/>
                  </a:lnTo>
                  <a:lnTo>
                    <a:pt x="1284" y="1901"/>
                  </a:lnTo>
                  <a:lnTo>
                    <a:pt x="1308" y="1871"/>
                  </a:lnTo>
                  <a:lnTo>
                    <a:pt x="1291" y="1859"/>
                  </a:lnTo>
                  <a:close/>
                  <a:moveTo>
                    <a:pt x="1334" y="1797"/>
                  </a:moveTo>
                  <a:lnTo>
                    <a:pt x="1312" y="1828"/>
                  </a:lnTo>
                  <a:lnTo>
                    <a:pt x="1329" y="1840"/>
                  </a:lnTo>
                  <a:lnTo>
                    <a:pt x="1350" y="1809"/>
                  </a:lnTo>
                  <a:lnTo>
                    <a:pt x="1334" y="1797"/>
                  </a:lnTo>
                  <a:close/>
                  <a:moveTo>
                    <a:pt x="1379" y="1736"/>
                  </a:moveTo>
                  <a:lnTo>
                    <a:pt x="1357" y="1766"/>
                  </a:lnTo>
                  <a:lnTo>
                    <a:pt x="1371" y="1776"/>
                  </a:lnTo>
                  <a:lnTo>
                    <a:pt x="1393" y="1745"/>
                  </a:lnTo>
                  <a:lnTo>
                    <a:pt x="1379" y="1736"/>
                  </a:lnTo>
                  <a:close/>
                  <a:moveTo>
                    <a:pt x="1421" y="1674"/>
                  </a:moveTo>
                  <a:lnTo>
                    <a:pt x="1400" y="1705"/>
                  </a:lnTo>
                  <a:lnTo>
                    <a:pt x="1414" y="1714"/>
                  </a:lnTo>
                  <a:lnTo>
                    <a:pt x="1438" y="1684"/>
                  </a:lnTo>
                  <a:lnTo>
                    <a:pt x="1421" y="1674"/>
                  </a:lnTo>
                  <a:close/>
                  <a:moveTo>
                    <a:pt x="1466" y="1610"/>
                  </a:moveTo>
                  <a:lnTo>
                    <a:pt x="1442" y="1641"/>
                  </a:lnTo>
                  <a:lnTo>
                    <a:pt x="1459" y="1653"/>
                  </a:lnTo>
                  <a:lnTo>
                    <a:pt x="1480" y="1622"/>
                  </a:lnTo>
                  <a:lnTo>
                    <a:pt x="1466" y="1610"/>
                  </a:lnTo>
                  <a:close/>
                  <a:moveTo>
                    <a:pt x="1509" y="1549"/>
                  </a:moveTo>
                  <a:lnTo>
                    <a:pt x="1487" y="1580"/>
                  </a:lnTo>
                  <a:lnTo>
                    <a:pt x="1502" y="1591"/>
                  </a:lnTo>
                  <a:lnTo>
                    <a:pt x="1523" y="1561"/>
                  </a:lnTo>
                  <a:lnTo>
                    <a:pt x="1509" y="1549"/>
                  </a:lnTo>
                  <a:close/>
                  <a:moveTo>
                    <a:pt x="1551" y="1487"/>
                  </a:moveTo>
                  <a:lnTo>
                    <a:pt x="1530" y="1518"/>
                  </a:lnTo>
                  <a:lnTo>
                    <a:pt x="1546" y="1530"/>
                  </a:lnTo>
                  <a:lnTo>
                    <a:pt x="1568" y="1499"/>
                  </a:lnTo>
                  <a:lnTo>
                    <a:pt x="1551" y="1487"/>
                  </a:lnTo>
                  <a:close/>
                  <a:moveTo>
                    <a:pt x="1596" y="1426"/>
                  </a:moveTo>
                  <a:lnTo>
                    <a:pt x="1573" y="1457"/>
                  </a:lnTo>
                  <a:lnTo>
                    <a:pt x="1589" y="1466"/>
                  </a:lnTo>
                  <a:lnTo>
                    <a:pt x="1610" y="1435"/>
                  </a:lnTo>
                  <a:lnTo>
                    <a:pt x="1596" y="1426"/>
                  </a:lnTo>
                  <a:close/>
                  <a:moveTo>
                    <a:pt x="1639" y="1364"/>
                  </a:moveTo>
                  <a:lnTo>
                    <a:pt x="1617" y="1395"/>
                  </a:lnTo>
                  <a:lnTo>
                    <a:pt x="1632" y="1405"/>
                  </a:lnTo>
                  <a:lnTo>
                    <a:pt x="1655" y="1374"/>
                  </a:lnTo>
                  <a:lnTo>
                    <a:pt x="1639" y="1364"/>
                  </a:lnTo>
                  <a:close/>
                  <a:moveTo>
                    <a:pt x="1681" y="1301"/>
                  </a:moveTo>
                  <a:lnTo>
                    <a:pt x="1660" y="1331"/>
                  </a:lnTo>
                  <a:lnTo>
                    <a:pt x="1677" y="1343"/>
                  </a:lnTo>
                  <a:lnTo>
                    <a:pt x="1698" y="1312"/>
                  </a:lnTo>
                  <a:lnTo>
                    <a:pt x="1681" y="1301"/>
                  </a:lnTo>
                  <a:close/>
                  <a:moveTo>
                    <a:pt x="1726" y="1239"/>
                  </a:moveTo>
                  <a:lnTo>
                    <a:pt x="1705" y="1270"/>
                  </a:lnTo>
                  <a:lnTo>
                    <a:pt x="1719" y="1282"/>
                  </a:lnTo>
                  <a:lnTo>
                    <a:pt x="1740" y="1251"/>
                  </a:lnTo>
                  <a:lnTo>
                    <a:pt x="1726" y="1239"/>
                  </a:lnTo>
                  <a:close/>
                  <a:moveTo>
                    <a:pt x="1769" y="1178"/>
                  </a:moveTo>
                  <a:lnTo>
                    <a:pt x="1747" y="1208"/>
                  </a:lnTo>
                  <a:lnTo>
                    <a:pt x="1764" y="1220"/>
                  </a:lnTo>
                  <a:lnTo>
                    <a:pt x="1785" y="1189"/>
                  </a:lnTo>
                  <a:lnTo>
                    <a:pt x="1769" y="1178"/>
                  </a:lnTo>
                  <a:close/>
                  <a:moveTo>
                    <a:pt x="1814" y="1116"/>
                  </a:moveTo>
                  <a:lnTo>
                    <a:pt x="1790" y="1147"/>
                  </a:lnTo>
                  <a:lnTo>
                    <a:pt x="1807" y="1156"/>
                  </a:lnTo>
                  <a:lnTo>
                    <a:pt x="1828" y="1126"/>
                  </a:lnTo>
                  <a:lnTo>
                    <a:pt x="1814" y="1116"/>
                  </a:lnTo>
                  <a:close/>
                  <a:moveTo>
                    <a:pt x="1856" y="1055"/>
                  </a:moveTo>
                  <a:lnTo>
                    <a:pt x="1835" y="1085"/>
                  </a:lnTo>
                  <a:lnTo>
                    <a:pt x="1849" y="1095"/>
                  </a:lnTo>
                  <a:lnTo>
                    <a:pt x="1873" y="1064"/>
                  </a:lnTo>
                  <a:lnTo>
                    <a:pt x="1856" y="1055"/>
                  </a:lnTo>
                  <a:close/>
                  <a:moveTo>
                    <a:pt x="1899" y="991"/>
                  </a:moveTo>
                  <a:lnTo>
                    <a:pt x="1878" y="1021"/>
                  </a:lnTo>
                  <a:lnTo>
                    <a:pt x="1894" y="1033"/>
                  </a:lnTo>
                  <a:lnTo>
                    <a:pt x="1915" y="1003"/>
                  </a:lnTo>
                  <a:lnTo>
                    <a:pt x="1899" y="991"/>
                  </a:lnTo>
                  <a:close/>
                  <a:moveTo>
                    <a:pt x="1944" y="929"/>
                  </a:moveTo>
                  <a:lnTo>
                    <a:pt x="1922" y="960"/>
                  </a:lnTo>
                  <a:lnTo>
                    <a:pt x="1937" y="972"/>
                  </a:lnTo>
                  <a:lnTo>
                    <a:pt x="1958" y="941"/>
                  </a:lnTo>
                  <a:lnTo>
                    <a:pt x="1944" y="929"/>
                  </a:lnTo>
                  <a:close/>
                  <a:moveTo>
                    <a:pt x="1986" y="868"/>
                  </a:moveTo>
                  <a:lnTo>
                    <a:pt x="1965" y="898"/>
                  </a:lnTo>
                  <a:lnTo>
                    <a:pt x="1979" y="910"/>
                  </a:lnTo>
                  <a:lnTo>
                    <a:pt x="2003" y="880"/>
                  </a:lnTo>
                  <a:lnTo>
                    <a:pt x="1986" y="868"/>
                  </a:lnTo>
                  <a:close/>
                  <a:moveTo>
                    <a:pt x="2029" y="806"/>
                  </a:moveTo>
                  <a:lnTo>
                    <a:pt x="2008" y="837"/>
                  </a:lnTo>
                  <a:lnTo>
                    <a:pt x="2024" y="849"/>
                  </a:lnTo>
                  <a:lnTo>
                    <a:pt x="2045" y="816"/>
                  </a:lnTo>
                  <a:lnTo>
                    <a:pt x="2029" y="806"/>
                  </a:lnTo>
                  <a:close/>
                  <a:moveTo>
                    <a:pt x="2074" y="745"/>
                  </a:moveTo>
                  <a:lnTo>
                    <a:pt x="2053" y="775"/>
                  </a:lnTo>
                  <a:lnTo>
                    <a:pt x="2067" y="785"/>
                  </a:lnTo>
                  <a:lnTo>
                    <a:pt x="2088" y="754"/>
                  </a:lnTo>
                  <a:lnTo>
                    <a:pt x="2074" y="745"/>
                  </a:lnTo>
                  <a:close/>
                  <a:moveTo>
                    <a:pt x="2116" y="681"/>
                  </a:moveTo>
                  <a:lnTo>
                    <a:pt x="2095" y="714"/>
                  </a:lnTo>
                  <a:lnTo>
                    <a:pt x="2112" y="723"/>
                  </a:lnTo>
                  <a:lnTo>
                    <a:pt x="2133" y="693"/>
                  </a:lnTo>
                  <a:lnTo>
                    <a:pt x="2116" y="681"/>
                  </a:lnTo>
                  <a:close/>
                  <a:moveTo>
                    <a:pt x="2161" y="619"/>
                  </a:moveTo>
                  <a:lnTo>
                    <a:pt x="2138" y="650"/>
                  </a:lnTo>
                  <a:lnTo>
                    <a:pt x="2154" y="662"/>
                  </a:lnTo>
                  <a:lnTo>
                    <a:pt x="2176" y="631"/>
                  </a:lnTo>
                  <a:lnTo>
                    <a:pt x="2161" y="619"/>
                  </a:lnTo>
                  <a:close/>
                  <a:moveTo>
                    <a:pt x="2204" y="558"/>
                  </a:moveTo>
                  <a:lnTo>
                    <a:pt x="2183" y="589"/>
                  </a:lnTo>
                  <a:lnTo>
                    <a:pt x="2197" y="600"/>
                  </a:lnTo>
                  <a:lnTo>
                    <a:pt x="2220" y="570"/>
                  </a:lnTo>
                  <a:lnTo>
                    <a:pt x="2204" y="558"/>
                  </a:lnTo>
                  <a:close/>
                  <a:moveTo>
                    <a:pt x="2246" y="496"/>
                  </a:moveTo>
                  <a:lnTo>
                    <a:pt x="2225" y="527"/>
                  </a:lnTo>
                  <a:lnTo>
                    <a:pt x="2242" y="539"/>
                  </a:lnTo>
                  <a:lnTo>
                    <a:pt x="2263" y="506"/>
                  </a:lnTo>
                  <a:lnTo>
                    <a:pt x="2246" y="496"/>
                  </a:lnTo>
                  <a:close/>
                  <a:moveTo>
                    <a:pt x="2291" y="435"/>
                  </a:moveTo>
                  <a:lnTo>
                    <a:pt x="2270" y="466"/>
                  </a:lnTo>
                  <a:lnTo>
                    <a:pt x="2284" y="475"/>
                  </a:lnTo>
                  <a:lnTo>
                    <a:pt x="2306" y="444"/>
                  </a:lnTo>
                  <a:lnTo>
                    <a:pt x="2291" y="435"/>
                  </a:lnTo>
                  <a:close/>
                  <a:moveTo>
                    <a:pt x="2334" y="371"/>
                  </a:moveTo>
                  <a:lnTo>
                    <a:pt x="2313" y="404"/>
                  </a:lnTo>
                  <a:lnTo>
                    <a:pt x="2329" y="414"/>
                  </a:lnTo>
                  <a:lnTo>
                    <a:pt x="2351" y="383"/>
                  </a:lnTo>
                  <a:lnTo>
                    <a:pt x="2334" y="371"/>
                  </a:lnTo>
                  <a:close/>
                  <a:moveTo>
                    <a:pt x="2379" y="310"/>
                  </a:moveTo>
                  <a:lnTo>
                    <a:pt x="2355" y="340"/>
                  </a:lnTo>
                  <a:lnTo>
                    <a:pt x="2372" y="352"/>
                  </a:lnTo>
                  <a:lnTo>
                    <a:pt x="2393" y="321"/>
                  </a:lnTo>
                  <a:lnTo>
                    <a:pt x="2379" y="310"/>
                  </a:lnTo>
                  <a:close/>
                  <a:moveTo>
                    <a:pt x="2421" y="248"/>
                  </a:moveTo>
                  <a:lnTo>
                    <a:pt x="2400" y="279"/>
                  </a:lnTo>
                  <a:lnTo>
                    <a:pt x="2414" y="291"/>
                  </a:lnTo>
                  <a:lnTo>
                    <a:pt x="2436" y="260"/>
                  </a:lnTo>
                  <a:lnTo>
                    <a:pt x="2421" y="248"/>
                  </a:lnTo>
                  <a:close/>
                  <a:moveTo>
                    <a:pt x="2464" y="187"/>
                  </a:moveTo>
                  <a:lnTo>
                    <a:pt x="2443" y="217"/>
                  </a:lnTo>
                  <a:lnTo>
                    <a:pt x="2459" y="229"/>
                  </a:lnTo>
                  <a:lnTo>
                    <a:pt x="2481" y="196"/>
                  </a:lnTo>
                  <a:lnTo>
                    <a:pt x="2464" y="187"/>
                  </a:lnTo>
                  <a:close/>
                  <a:moveTo>
                    <a:pt x="2509" y="125"/>
                  </a:moveTo>
                  <a:lnTo>
                    <a:pt x="2488" y="156"/>
                  </a:lnTo>
                  <a:lnTo>
                    <a:pt x="2502" y="165"/>
                  </a:lnTo>
                  <a:lnTo>
                    <a:pt x="2523" y="135"/>
                  </a:lnTo>
                  <a:lnTo>
                    <a:pt x="2509" y="125"/>
                  </a:lnTo>
                  <a:close/>
                  <a:moveTo>
                    <a:pt x="2552" y="61"/>
                  </a:moveTo>
                  <a:lnTo>
                    <a:pt x="2530" y="94"/>
                  </a:lnTo>
                  <a:lnTo>
                    <a:pt x="2544" y="104"/>
                  </a:lnTo>
                  <a:lnTo>
                    <a:pt x="2568" y="73"/>
                  </a:lnTo>
                  <a:lnTo>
                    <a:pt x="2552" y="61"/>
                  </a:lnTo>
                  <a:close/>
                  <a:moveTo>
                    <a:pt x="2594" y="0"/>
                  </a:moveTo>
                  <a:lnTo>
                    <a:pt x="2573" y="30"/>
                  </a:lnTo>
                  <a:lnTo>
                    <a:pt x="2589" y="42"/>
                  </a:lnTo>
                  <a:lnTo>
                    <a:pt x="2611" y="12"/>
                  </a:lnTo>
                  <a:lnTo>
                    <a:pt x="2594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5163609" y="2684800"/>
              <a:ext cx="1886258" cy="3120065"/>
            </a:xfrm>
            <a:custGeom>
              <a:avLst/>
              <a:gdLst>
                <a:gd name="T0" fmla="*/ 966 w 1077"/>
                <a:gd name="T1" fmla="*/ 315 h 1781"/>
                <a:gd name="T2" fmla="*/ 793 w 1077"/>
                <a:gd name="T3" fmla="*/ 486 h 1781"/>
                <a:gd name="T4" fmla="*/ 650 w 1077"/>
                <a:gd name="T5" fmla="*/ 297 h 1781"/>
                <a:gd name="T6" fmla="*/ 625 w 1077"/>
                <a:gd name="T7" fmla="*/ 266 h 1781"/>
                <a:gd name="T8" fmla="*/ 632 w 1077"/>
                <a:gd name="T9" fmla="*/ 236 h 1781"/>
                <a:gd name="T10" fmla="*/ 682 w 1077"/>
                <a:gd name="T11" fmla="*/ 187 h 1781"/>
                <a:gd name="T12" fmla="*/ 698 w 1077"/>
                <a:gd name="T13" fmla="*/ 150 h 1781"/>
                <a:gd name="T14" fmla="*/ 665 w 1077"/>
                <a:gd name="T15" fmla="*/ 82 h 1781"/>
                <a:gd name="T16" fmla="*/ 661 w 1077"/>
                <a:gd name="T17" fmla="*/ 50 h 1781"/>
                <a:gd name="T18" fmla="*/ 627 w 1077"/>
                <a:gd name="T19" fmla="*/ 24 h 1781"/>
                <a:gd name="T20" fmla="*/ 576 w 1077"/>
                <a:gd name="T21" fmla="*/ 3 h 1781"/>
                <a:gd name="T22" fmla="*/ 492 w 1077"/>
                <a:gd name="T23" fmla="*/ 48 h 1781"/>
                <a:gd name="T24" fmla="*/ 471 w 1077"/>
                <a:gd name="T25" fmla="*/ 119 h 1781"/>
                <a:gd name="T26" fmla="*/ 513 w 1077"/>
                <a:gd name="T27" fmla="*/ 199 h 1781"/>
                <a:gd name="T28" fmla="*/ 495 w 1077"/>
                <a:gd name="T29" fmla="*/ 223 h 1781"/>
                <a:gd name="T30" fmla="*/ 386 w 1077"/>
                <a:gd name="T31" fmla="*/ 230 h 1781"/>
                <a:gd name="T32" fmla="*/ 106 w 1077"/>
                <a:gd name="T33" fmla="*/ 313 h 1781"/>
                <a:gd name="T34" fmla="*/ 60 w 1077"/>
                <a:gd name="T35" fmla="*/ 630 h 1781"/>
                <a:gd name="T36" fmla="*/ 138 w 1077"/>
                <a:gd name="T37" fmla="*/ 599 h 1781"/>
                <a:gd name="T38" fmla="*/ 169 w 1077"/>
                <a:gd name="T39" fmla="*/ 527 h 1781"/>
                <a:gd name="T40" fmla="*/ 176 w 1077"/>
                <a:gd name="T41" fmla="*/ 406 h 1781"/>
                <a:gd name="T42" fmla="*/ 220 w 1077"/>
                <a:gd name="T43" fmla="*/ 373 h 1781"/>
                <a:gd name="T44" fmla="*/ 308 w 1077"/>
                <a:gd name="T45" fmla="*/ 360 h 1781"/>
                <a:gd name="T46" fmla="*/ 317 w 1077"/>
                <a:gd name="T47" fmla="*/ 358 h 1781"/>
                <a:gd name="T48" fmla="*/ 256 w 1077"/>
                <a:gd name="T49" fmla="*/ 760 h 1781"/>
                <a:gd name="T50" fmla="*/ 254 w 1077"/>
                <a:gd name="T51" fmla="*/ 794 h 1781"/>
                <a:gd name="T52" fmla="*/ 261 w 1077"/>
                <a:gd name="T53" fmla="*/ 896 h 1781"/>
                <a:gd name="T54" fmla="*/ 123 w 1077"/>
                <a:gd name="T55" fmla="*/ 1406 h 1781"/>
                <a:gd name="T56" fmla="*/ 47 w 1077"/>
                <a:gd name="T57" fmla="*/ 1578 h 1781"/>
                <a:gd name="T58" fmla="*/ 4 w 1077"/>
                <a:gd name="T59" fmla="*/ 1633 h 1781"/>
                <a:gd name="T60" fmla="*/ 56 w 1077"/>
                <a:gd name="T61" fmla="*/ 1688 h 1781"/>
                <a:gd name="T62" fmla="*/ 104 w 1077"/>
                <a:gd name="T63" fmla="*/ 1714 h 1781"/>
                <a:gd name="T64" fmla="*/ 122 w 1077"/>
                <a:gd name="T65" fmla="*/ 1741 h 1781"/>
                <a:gd name="T66" fmla="*/ 174 w 1077"/>
                <a:gd name="T67" fmla="*/ 1703 h 1781"/>
                <a:gd name="T68" fmla="*/ 161 w 1077"/>
                <a:gd name="T69" fmla="*/ 1636 h 1781"/>
                <a:gd name="T70" fmla="*/ 323 w 1077"/>
                <a:gd name="T71" fmla="*/ 1294 h 1781"/>
                <a:gd name="T72" fmla="*/ 385 w 1077"/>
                <a:gd name="T73" fmla="*/ 1152 h 1781"/>
                <a:gd name="T74" fmla="*/ 481 w 1077"/>
                <a:gd name="T75" fmla="*/ 943 h 1781"/>
                <a:gd name="T76" fmla="*/ 699 w 1077"/>
                <a:gd name="T77" fmla="*/ 879 h 1781"/>
                <a:gd name="T78" fmla="*/ 682 w 1077"/>
                <a:gd name="T79" fmla="*/ 976 h 1781"/>
                <a:gd name="T80" fmla="*/ 632 w 1077"/>
                <a:gd name="T81" fmla="*/ 1141 h 1781"/>
                <a:gd name="T82" fmla="*/ 618 w 1077"/>
                <a:gd name="T83" fmla="*/ 1225 h 1781"/>
                <a:gd name="T84" fmla="*/ 670 w 1077"/>
                <a:gd name="T85" fmla="*/ 1269 h 1781"/>
                <a:gd name="T86" fmla="*/ 795 w 1077"/>
                <a:gd name="T87" fmla="*/ 1285 h 1781"/>
                <a:gd name="T88" fmla="*/ 830 w 1077"/>
                <a:gd name="T89" fmla="*/ 1219 h 1781"/>
                <a:gd name="T90" fmla="*/ 746 w 1077"/>
                <a:gd name="T91" fmla="*/ 1165 h 1781"/>
                <a:gd name="T92" fmla="*/ 840 w 1077"/>
                <a:gd name="T93" fmla="*/ 864 h 1781"/>
                <a:gd name="T94" fmla="*/ 831 w 1077"/>
                <a:gd name="T95" fmla="*/ 762 h 1781"/>
                <a:gd name="T96" fmla="*/ 507 w 1077"/>
                <a:gd name="T97" fmla="*/ 757 h 1781"/>
                <a:gd name="T98" fmla="*/ 508 w 1077"/>
                <a:gd name="T99" fmla="*/ 758 h 1781"/>
                <a:gd name="T100" fmla="*/ 560 w 1077"/>
                <a:gd name="T101" fmla="*/ 658 h 1781"/>
                <a:gd name="T102" fmla="*/ 607 w 1077"/>
                <a:gd name="T103" fmla="*/ 511 h 1781"/>
                <a:gd name="T104" fmla="*/ 643 w 1077"/>
                <a:gd name="T105" fmla="*/ 449 h 1781"/>
                <a:gd name="T106" fmla="*/ 784 w 1077"/>
                <a:gd name="T107" fmla="*/ 596 h 1781"/>
                <a:gd name="T108" fmla="*/ 836 w 1077"/>
                <a:gd name="T109" fmla="*/ 566 h 1781"/>
                <a:gd name="T110" fmla="*/ 999 w 1077"/>
                <a:gd name="T111" fmla="*/ 402 h 1781"/>
                <a:gd name="T112" fmla="*/ 1042 w 1077"/>
                <a:gd name="T113" fmla="*/ 374 h 1781"/>
                <a:gd name="T114" fmla="*/ 1033 w 1077"/>
                <a:gd name="T115" fmla="*/ 280 h 1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77" h="1781">
                  <a:moveTo>
                    <a:pt x="1033" y="280"/>
                  </a:moveTo>
                  <a:cubicBezTo>
                    <a:pt x="1018" y="287"/>
                    <a:pt x="970" y="303"/>
                    <a:pt x="966" y="315"/>
                  </a:cubicBezTo>
                  <a:cubicBezTo>
                    <a:pt x="962" y="326"/>
                    <a:pt x="967" y="350"/>
                    <a:pt x="951" y="359"/>
                  </a:cubicBezTo>
                  <a:cubicBezTo>
                    <a:pt x="936" y="368"/>
                    <a:pt x="803" y="466"/>
                    <a:pt x="793" y="486"/>
                  </a:cubicBezTo>
                  <a:cubicBezTo>
                    <a:pt x="793" y="486"/>
                    <a:pt x="745" y="390"/>
                    <a:pt x="717" y="375"/>
                  </a:cubicBezTo>
                  <a:cubicBezTo>
                    <a:pt x="717" y="375"/>
                    <a:pt x="708" y="301"/>
                    <a:pt x="650" y="297"/>
                  </a:cubicBezTo>
                  <a:cubicBezTo>
                    <a:pt x="629" y="296"/>
                    <a:pt x="617" y="294"/>
                    <a:pt x="609" y="291"/>
                  </a:cubicBezTo>
                  <a:cubicBezTo>
                    <a:pt x="625" y="266"/>
                    <a:pt x="625" y="266"/>
                    <a:pt x="625" y="266"/>
                  </a:cubicBezTo>
                  <a:cubicBezTo>
                    <a:pt x="609" y="266"/>
                    <a:pt x="609" y="266"/>
                    <a:pt x="609" y="266"/>
                  </a:cubicBezTo>
                  <a:cubicBezTo>
                    <a:pt x="617" y="253"/>
                    <a:pt x="628" y="236"/>
                    <a:pt x="632" y="236"/>
                  </a:cubicBezTo>
                  <a:cubicBezTo>
                    <a:pt x="637" y="235"/>
                    <a:pt x="674" y="230"/>
                    <a:pt x="679" y="228"/>
                  </a:cubicBezTo>
                  <a:cubicBezTo>
                    <a:pt x="683" y="225"/>
                    <a:pt x="687" y="201"/>
                    <a:pt x="682" y="187"/>
                  </a:cubicBezTo>
                  <a:cubicBezTo>
                    <a:pt x="677" y="173"/>
                    <a:pt x="687" y="159"/>
                    <a:pt x="687" y="159"/>
                  </a:cubicBezTo>
                  <a:cubicBezTo>
                    <a:pt x="698" y="150"/>
                    <a:pt x="698" y="150"/>
                    <a:pt x="698" y="150"/>
                  </a:cubicBezTo>
                  <a:cubicBezTo>
                    <a:pt x="698" y="150"/>
                    <a:pt x="684" y="128"/>
                    <a:pt x="676" y="117"/>
                  </a:cubicBezTo>
                  <a:cubicBezTo>
                    <a:pt x="667" y="106"/>
                    <a:pt x="669" y="92"/>
                    <a:pt x="665" y="82"/>
                  </a:cubicBezTo>
                  <a:cubicBezTo>
                    <a:pt x="661" y="72"/>
                    <a:pt x="672" y="65"/>
                    <a:pt x="672" y="65"/>
                  </a:cubicBezTo>
                  <a:cubicBezTo>
                    <a:pt x="672" y="65"/>
                    <a:pt x="668" y="55"/>
                    <a:pt x="661" y="50"/>
                  </a:cubicBezTo>
                  <a:cubicBezTo>
                    <a:pt x="653" y="46"/>
                    <a:pt x="666" y="44"/>
                    <a:pt x="649" y="36"/>
                  </a:cubicBezTo>
                  <a:cubicBezTo>
                    <a:pt x="632" y="28"/>
                    <a:pt x="641" y="32"/>
                    <a:pt x="627" y="24"/>
                  </a:cubicBezTo>
                  <a:cubicBezTo>
                    <a:pt x="612" y="16"/>
                    <a:pt x="634" y="21"/>
                    <a:pt x="612" y="16"/>
                  </a:cubicBezTo>
                  <a:cubicBezTo>
                    <a:pt x="591" y="11"/>
                    <a:pt x="579" y="3"/>
                    <a:pt x="576" y="3"/>
                  </a:cubicBezTo>
                  <a:cubicBezTo>
                    <a:pt x="573" y="3"/>
                    <a:pt x="582" y="6"/>
                    <a:pt x="573" y="3"/>
                  </a:cubicBezTo>
                  <a:cubicBezTo>
                    <a:pt x="563" y="0"/>
                    <a:pt x="498" y="33"/>
                    <a:pt x="492" y="48"/>
                  </a:cubicBezTo>
                  <a:cubicBezTo>
                    <a:pt x="485" y="64"/>
                    <a:pt x="475" y="83"/>
                    <a:pt x="475" y="83"/>
                  </a:cubicBezTo>
                  <a:cubicBezTo>
                    <a:pt x="475" y="83"/>
                    <a:pt x="469" y="104"/>
                    <a:pt x="471" y="119"/>
                  </a:cubicBezTo>
                  <a:cubicBezTo>
                    <a:pt x="474" y="134"/>
                    <a:pt x="484" y="147"/>
                    <a:pt x="488" y="152"/>
                  </a:cubicBezTo>
                  <a:cubicBezTo>
                    <a:pt x="491" y="156"/>
                    <a:pt x="508" y="184"/>
                    <a:pt x="513" y="199"/>
                  </a:cubicBezTo>
                  <a:cubicBezTo>
                    <a:pt x="517" y="212"/>
                    <a:pt x="521" y="228"/>
                    <a:pt x="506" y="235"/>
                  </a:cubicBezTo>
                  <a:cubicBezTo>
                    <a:pt x="495" y="223"/>
                    <a:pt x="495" y="223"/>
                    <a:pt x="495" y="223"/>
                  </a:cubicBezTo>
                  <a:cubicBezTo>
                    <a:pt x="476" y="237"/>
                    <a:pt x="476" y="237"/>
                    <a:pt x="476" y="237"/>
                  </a:cubicBezTo>
                  <a:cubicBezTo>
                    <a:pt x="454" y="233"/>
                    <a:pt x="427" y="222"/>
                    <a:pt x="386" y="230"/>
                  </a:cubicBezTo>
                  <a:cubicBezTo>
                    <a:pt x="333" y="241"/>
                    <a:pt x="313" y="257"/>
                    <a:pt x="281" y="265"/>
                  </a:cubicBezTo>
                  <a:cubicBezTo>
                    <a:pt x="249" y="272"/>
                    <a:pt x="128" y="293"/>
                    <a:pt x="106" y="313"/>
                  </a:cubicBezTo>
                  <a:cubicBezTo>
                    <a:pt x="84" y="332"/>
                    <a:pt x="76" y="418"/>
                    <a:pt x="82" y="553"/>
                  </a:cubicBezTo>
                  <a:cubicBezTo>
                    <a:pt x="82" y="553"/>
                    <a:pt x="62" y="616"/>
                    <a:pt x="60" y="630"/>
                  </a:cubicBezTo>
                  <a:cubicBezTo>
                    <a:pt x="59" y="644"/>
                    <a:pt x="67" y="703"/>
                    <a:pt x="139" y="690"/>
                  </a:cubicBezTo>
                  <a:cubicBezTo>
                    <a:pt x="203" y="679"/>
                    <a:pt x="151" y="622"/>
                    <a:pt x="138" y="599"/>
                  </a:cubicBezTo>
                  <a:cubicBezTo>
                    <a:pt x="146" y="594"/>
                    <a:pt x="154" y="590"/>
                    <a:pt x="154" y="590"/>
                  </a:cubicBezTo>
                  <a:cubicBezTo>
                    <a:pt x="154" y="590"/>
                    <a:pt x="168" y="554"/>
                    <a:pt x="169" y="527"/>
                  </a:cubicBezTo>
                  <a:cubicBezTo>
                    <a:pt x="169" y="510"/>
                    <a:pt x="174" y="454"/>
                    <a:pt x="176" y="409"/>
                  </a:cubicBezTo>
                  <a:cubicBezTo>
                    <a:pt x="176" y="408"/>
                    <a:pt x="176" y="407"/>
                    <a:pt x="176" y="406"/>
                  </a:cubicBezTo>
                  <a:cubicBezTo>
                    <a:pt x="178" y="394"/>
                    <a:pt x="179" y="384"/>
                    <a:pt x="180" y="378"/>
                  </a:cubicBezTo>
                  <a:cubicBezTo>
                    <a:pt x="190" y="376"/>
                    <a:pt x="204" y="375"/>
                    <a:pt x="220" y="373"/>
                  </a:cubicBezTo>
                  <a:cubicBezTo>
                    <a:pt x="224" y="373"/>
                    <a:pt x="229" y="373"/>
                    <a:pt x="234" y="372"/>
                  </a:cubicBezTo>
                  <a:cubicBezTo>
                    <a:pt x="265" y="370"/>
                    <a:pt x="294" y="364"/>
                    <a:pt x="308" y="360"/>
                  </a:cubicBezTo>
                  <a:cubicBezTo>
                    <a:pt x="308" y="360"/>
                    <a:pt x="308" y="360"/>
                    <a:pt x="308" y="360"/>
                  </a:cubicBezTo>
                  <a:cubicBezTo>
                    <a:pt x="311" y="360"/>
                    <a:pt x="314" y="359"/>
                    <a:pt x="317" y="358"/>
                  </a:cubicBezTo>
                  <a:cubicBezTo>
                    <a:pt x="317" y="360"/>
                    <a:pt x="319" y="371"/>
                    <a:pt x="322" y="385"/>
                  </a:cubicBezTo>
                  <a:cubicBezTo>
                    <a:pt x="310" y="466"/>
                    <a:pt x="270" y="740"/>
                    <a:pt x="256" y="760"/>
                  </a:cubicBezTo>
                  <a:cubicBezTo>
                    <a:pt x="240" y="784"/>
                    <a:pt x="232" y="799"/>
                    <a:pt x="232" y="799"/>
                  </a:cubicBezTo>
                  <a:cubicBezTo>
                    <a:pt x="232" y="799"/>
                    <a:pt x="242" y="797"/>
                    <a:pt x="254" y="794"/>
                  </a:cubicBezTo>
                  <a:cubicBezTo>
                    <a:pt x="250" y="811"/>
                    <a:pt x="249" y="832"/>
                    <a:pt x="252" y="861"/>
                  </a:cubicBezTo>
                  <a:cubicBezTo>
                    <a:pt x="252" y="861"/>
                    <a:pt x="254" y="876"/>
                    <a:pt x="261" y="896"/>
                  </a:cubicBezTo>
                  <a:cubicBezTo>
                    <a:pt x="247" y="979"/>
                    <a:pt x="227" y="1177"/>
                    <a:pt x="200" y="1256"/>
                  </a:cubicBezTo>
                  <a:cubicBezTo>
                    <a:pt x="174" y="1282"/>
                    <a:pt x="141" y="1326"/>
                    <a:pt x="123" y="1406"/>
                  </a:cubicBezTo>
                  <a:cubicBezTo>
                    <a:pt x="123" y="1406"/>
                    <a:pt x="123" y="1406"/>
                    <a:pt x="123" y="1406"/>
                  </a:cubicBezTo>
                  <a:cubicBezTo>
                    <a:pt x="86" y="1483"/>
                    <a:pt x="47" y="1577"/>
                    <a:pt x="47" y="1578"/>
                  </a:cubicBezTo>
                  <a:cubicBezTo>
                    <a:pt x="25" y="1596"/>
                    <a:pt x="10" y="1604"/>
                    <a:pt x="5" y="1627"/>
                  </a:cubicBezTo>
                  <a:cubicBezTo>
                    <a:pt x="4" y="1630"/>
                    <a:pt x="4" y="1631"/>
                    <a:pt x="4" y="1633"/>
                  </a:cubicBezTo>
                  <a:cubicBezTo>
                    <a:pt x="0" y="1665"/>
                    <a:pt x="0" y="1665"/>
                    <a:pt x="0" y="1665"/>
                  </a:cubicBezTo>
                  <a:cubicBezTo>
                    <a:pt x="0" y="1665"/>
                    <a:pt x="44" y="1698"/>
                    <a:pt x="56" y="1688"/>
                  </a:cubicBezTo>
                  <a:cubicBezTo>
                    <a:pt x="64" y="1682"/>
                    <a:pt x="74" y="1683"/>
                    <a:pt x="85" y="1692"/>
                  </a:cubicBezTo>
                  <a:cubicBezTo>
                    <a:pt x="91" y="1698"/>
                    <a:pt x="97" y="1705"/>
                    <a:pt x="104" y="1714"/>
                  </a:cubicBezTo>
                  <a:cubicBezTo>
                    <a:pt x="105" y="1715"/>
                    <a:pt x="105" y="1716"/>
                    <a:pt x="106" y="1717"/>
                  </a:cubicBezTo>
                  <a:cubicBezTo>
                    <a:pt x="111" y="1724"/>
                    <a:pt x="116" y="1731"/>
                    <a:pt x="122" y="1741"/>
                  </a:cubicBezTo>
                  <a:cubicBezTo>
                    <a:pt x="122" y="1741"/>
                    <a:pt x="153" y="1781"/>
                    <a:pt x="193" y="1765"/>
                  </a:cubicBezTo>
                  <a:cubicBezTo>
                    <a:pt x="193" y="1765"/>
                    <a:pt x="208" y="1732"/>
                    <a:pt x="174" y="1703"/>
                  </a:cubicBezTo>
                  <a:cubicBezTo>
                    <a:pt x="147" y="1680"/>
                    <a:pt x="145" y="1650"/>
                    <a:pt x="148" y="1630"/>
                  </a:cubicBezTo>
                  <a:cubicBezTo>
                    <a:pt x="161" y="1636"/>
                    <a:pt x="161" y="1636"/>
                    <a:pt x="161" y="1636"/>
                  </a:cubicBezTo>
                  <a:cubicBezTo>
                    <a:pt x="161" y="1636"/>
                    <a:pt x="161" y="1636"/>
                    <a:pt x="170" y="1587"/>
                  </a:cubicBezTo>
                  <a:cubicBezTo>
                    <a:pt x="179" y="1539"/>
                    <a:pt x="301" y="1314"/>
                    <a:pt x="323" y="1294"/>
                  </a:cubicBezTo>
                  <a:cubicBezTo>
                    <a:pt x="336" y="1282"/>
                    <a:pt x="352" y="1230"/>
                    <a:pt x="365" y="1185"/>
                  </a:cubicBezTo>
                  <a:cubicBezTo>
                    <a:pt x="372" y="1176"/>
                    <a:pt x="379" y="1165"/>
                    <a:pt x="385" y="1152"/>
                  </a:cubicBezTo>
                  <a:cubicBezTo>
                    <a:pt x="404" y="1111"/>
                    <a:pt x="437" y="960"/>
                    <a:pt x="437" y="960"/>
                  </a:cubicBezTo>
                  <a:cubicBezTo>
                    <a:pt x="437" y="960"/>
                    <a:pt x="470" y="949"/>
                    <a:pt x="481" y="943"/>
                  </a:cubicBezTo>
                  <a:cubicBezTo>
                    <a:pt x="492" y="938"/>
                    <a:pt x="508" y="937"/>
                    <a:pt x="573" y="923"/>
                  </a:cubicBezTo>
                  <a:cubicBezTo>
                    <a:pt x="637" y="908"/>
                    <a:pt x="699" y="879"/>
                    <a:pt x="699" y="879"/>
                  </a:cubicBezTo>
                  <a:cubicBezTo>
                    <a:pt x="699" y="879"/>
                    <a:pt x="679" y="928"/>
                    <a:pt x="681" y="965"/>
                  </a:cubicBezTo>
                  <a:cubicBezTo>
                    <a:pt x="681" y="969"/>
                    <a:pt x="682" y="972"/>
                    <a:pt x="682" y="976"/>
                  </a:cubicBezTo>
                  <a:cubicBezTo>
                    <a:pt x="673" y="1023"/>
                    <a:pt x="663" y="1072"/>
                    <a:pt x="657" y="1085"/>
                  </a:cubicBezTo>
                  <a:cubicBezTo>
                    <a:pt x="645" y="1110"/>
                    <a:pt x="632" y="1141"/>
                    <a:pt x="632" y="1141"/>
                  </a:cubicBezTo>
                  <a:cubicBezTo>
                    <a:pt x="632" y="1141"/>
                    <a:pt x="639" y="1142"/>
                    <a:pt x="649" y="1143"/>
                  </a:cubicBezTo>
                  <a:cubicBezTo>
                    <a:pt x="633" y="1177"/>
                    <a:pt x="615" y="1211"/>
                    <a:pt x="618" y="1225"/>
                  </a:cubicBezTo>
                  <a:cubicBezTo>
                    <a:pt x="614" y="1247"/>
                    <a:pt x="614" y="1247"/>
                    <a:pt x="614" y="1247"/>
                  </a:cubicBezTo>
                  <a:cubicBezTo>
                    <a:pt x="670" y="1269"/>
                    <a:pt x="670" y="1269"/>
                    <a:pt x="670" y="1269"/>
                  </a:cubicBezTo>
                  <a:cubicBezTo>
                    <a:pt x="670" y="1269"/>
                    <a:pt x="694" y="1263"/>
                    <a:pt x="728" y="1274"/>
                  </a:cubicBezTo>
                  <a:cubicBezTo>
                    <a:pt x="752" y="1285"/>
                    <a:pt x="777" y="1293"/>
                    <a:pt x="795" y="1285"/>
                  </a:cubicBezTo>
                  <a:cubicBezTo>
                    <a:pt x="825" y="1273"/>
                    <a:pt x="867" y="1244"/>
                    <a:pt x="867" y="1226"/>
                  </a:cubicBezTo>
                  <a:cubicBezTo>
                    <a:pt x="867" y="1208"/>
                    <a:pt x="855" y="1215"/>
                    <a:pt x="830" y="1219"/>
                  </a:cubicBezTo>
                  <a:cubicBezTo>
                    <a:pt x="806" y="1223"/>
                    <a:pt x="766" y="1195"/>
                    <a:pt x="753" y="1179"/>
                  </a:cubicBezTo>
                  <a:cubicBezTo>
                    <a:pt x="750" y="1176"/>
                    <a:pt x="748" y="1171"/>
                    <a:pt x="746" y="1165"/>
                  </a:cubicBezTo>
                  <a:cubicBezTo>
                    <a:pt x="753" y="1179"/>
                    <a:pt x="766" y="1180"/>
                    <a:pt x="766" y="1180"/>
                  </a:cubicBezTo>
                  <a:cubicBezTo>
                    <a:pt x="766" y="1180"/>
                    <a:pt x="817" y="952"/>
                    <a:pt x="840" y="864"/>
                  </a:cubicBezTo>
                  <a:cubicBezTo>
                    <a:pt x="840" y="864"/>
                    <a:pt x="840" y="864"/>
                    <a:pt x="840" y="864"/>
                  </a:cubicBezTo>
                  <a:cubicBezTo>
                    <a:pt x="856" y="847"/>
                    <a:pt x="886" y="780"/>
                    <a:pt x="831" y="762"/>
                  </a:cubicBezTo>
                  <a:cubicBezTo>
                    <a:pt x="777" y="744"/>
                    <a:pt x="577" y="746"/>
                    <a:pt x="521" y="760"/>
                  </a:cubicBezTo>
                  <a:cubicBezTo>
                    <a:pt x="514" y="762"/>
                    <a:pt x="510" y="761"/>
                    <a:pt x="507" y="757"/>
                  </a:cubicBezTo>
                  <a:cubicBezTo>
                    <a:pt x="508" y="757"/>
                    <a:pt x="508" y="757"/>
                    <a:pt x="508" y="757"/>
                  </a:cubicBezTo>
                  <a:cubicBezTo>
                    <a:pt x="508" y="758"/>
                    <a:pt x="508" y="758"/>
                    <a:pt x="508" y="758"/>
                  </a:cubicBezTo>
                  <a:cubicBezTo>
                    <a:pt x="536" y="738"/>
                    <a:pt x="536" y="738"/>
                    <a:pt x="536" y="738"/>
                  </a:cubicBezTo>
                  <a:cubicBezTo>
                    <a:pt x="536" y="738"/>
                    <a:pt x="543" y="691"/>
                    <a:pt x="560" y="658"/>
                  </a:cubicBezTo>
                  <a:cubicBezTo>
                    <a:pt x="576" y="625"/>
                    <a:pt x="599" y="520"/>
                    <a:pt x="607" y="511"/>
                  </a:cubicBezTo>
                  <a:cubicBezTo>
                    <a:pt x="607" y="511"/>
                    <a:pt x="607" y="511"/>
                    <a:pt x="607" y="511"/>
                  </a:cubicBezTo>
                  <a:cubicBezTo>
                    <a:pt x="611" y="506"/>
                    <a:pt x="615" y="500"/>
                    <a:pt x="620" y="491"/>
                  </a:cubicBezTo>
                  <a:cubicBezTo>
                    <a:pt x="634" y="465"/>
                    <a:pt x="643" y="449"/>
                    <a:pt x="643" y="449"/>
                  </a:cubicBezTo>
                  <a:cubicBezTo>
                    <a:pt x="643" y="449"/>
                    <a:pt x="695" y="520"/>
                    <a:pt x="715" y="529"/>
                  </a:cubicBezTo>
                  <a:cubicBezTo>
                    <a:pt x="734" y="537"/>
                    <a:pt x="767" y="599"/>
                    <a:pt x="784" y="596"/>
                  </a:cubicBezTo>
                  <a:cubicBezTo>
                    <a:pt x="795" y="594"/>
                    <a:pt x="812" y="585"/>
                    <a:pt x="836" y="566"/>
                  </a:cubicBezTo>
                  <a:cubicBezTo>
                    <a:pt x="836" y="566"/>
                    <a:pt x="836" y="566"/>
                    <a:pt x="836" y="566"/>
                  </a:cubicBezTo>
                  <a:cubicBezTo>
                    <a:pt x="872" y="554"/>
                    <a:pt x="1000" y="429"/>
                    <a:pt x="1013" y="425"/>
                  </a:cubicBezTo>
                  <a:cubicBezTo>
                    <a:pt x="1019" y="423"/>
                    <a:pt x="1010" y="412"/>
                    <a:pt x="999" y="402"/>
                  </a:cubicBezTo>
                  <a:cubicBezTo>
                    <a:pt x="1000" y="401"/>
                    <a:pt x="1000" y="401"/>
                    <a:pt x="1001" y="401"/>
                  </a:cubicBezTo>
                  <a:cubicBezTo>
                    <a:pt x="1016" y="396"/>
                    <a:pt x="1030" y="394"/>
                    <a:pt x="1042" y="374"/>
                  </a:cubicBezTo>
                  <a:cubicBezTo>
                    <a:pt x="1054" y="355"/>
                    <a:pt x="1077" y="306"/>
                    <a:pt x="1072" y="296"/>
                  </a:cubicBezTo>
                  <a:cubicBezTo>
                    <a:pt x="1067" y="287"/>
                    <a:pt x="1047" y="274"/>
                    <a:pt x="1033" y="280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5000681" y="5924098"/>
              <a:ext cx="609498" cy="169593"/>
            </a:xfrm>
            <a:custGeom>
              <a:avLst/>
              <a:gdLst>
                <a:gd name="T0" fmla="*/ 785 w 823"/>
                <a:gd name="T1" fmla="*/ 0 h 229"/>
                <a:gd name="T2" fmla="*/ 0 w 823"/>
                <a:gd name="T3" fmla="*/ 0 h 229"/>
                <a:gd name="T4" fmla="*/ 0 w 823"/>
                <a:gd name="T5" fmla="*/ 21 h 229"/>
                <a:gd name="T6" fmla="*/ 785 w 823"/>
                <a:gd name="T7" fmla="*/ 21 h 229"/>
                <a:gd name="T8" fmla="*/ 785 w 823"/>
                <a:gd name="T9" fmla="*/ 45 h 229"/>
                <a:gd name="T10" fmla="*/ 38 w 823"/>
                <a:gd name="T11" fmla="*/ 45 h 229"/>
                <a:gd name="T12" fmla="*/ 38 w 823"/>
                <a:gd name="T13" fmla="*/ 186 h 229"/>
                <a:gd name="T14" fmla="*/ 785 w 823"/>
                <a:gd name="T15" fmla="*/ 186 h 229"/>
                <a:gd name="T16" fmla="*/ 785 w 823"/>
                <a:gd name="T17" fmla="*/ 208 h 229"/>
                <a:gd name="T18" fmla="*/ 0 w 823"/>
                <a:gd name="T19" fmla="*/ 208 h 229"/>
                <a:gd name="T20" fmla="*/ 0 w 823"/>
                <a:gd name="T21" fmla="*/ 229 h 229"/>
                <a:gd name="T22" fmla="*/ 785 w 823"/>
                <a:gd name="T23" fmla="*/ 229 h 229"/>
                <a:gd name="T24" fmla="*/ 823 w 823"/>
                <a:gd name="T25" fmla="*/ 229 h 229"/>
                <a:gd name="T26" fmla="*/ 823 w 823"/>
                <a:gd name="T27" fmla="*/ 208 h 229"/>
                <a:gd name="T28" fmla="*/ 823 w 823"/>
                <a:gd name="T29" fmla="*/ 186 h 229"/>
                <a:gd name="T30" fmla="*/ 823 w 823"/>
                <a:gd name="T31" fmla="*/ 45 h 229"/>
                <a:gd name="T32" fmla="*/ 823 w 823"/>
                <a:gd name="T33" fmla="*/ 21 h 229"/>
                <a:gd name="T34" fmla="*/ 823 w 823"/>
                <a:gd name="T35" fmla="*/ 0 h 229"/>
                <a:gd name="T36" fmla="*/ 785 w 823"/>
                <a:gd name="T3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3" h="229">
                  <a:moveTo>
                    <a:pt x="785" y="0"/>
                  </a:moveTo>
                  <a:lnTo>
                    <a:pt x="0" y="0"/>
                  </a:lnTo>
                  <a:lnTo>
                    <a:pt x="0" y="21"/>
                  </a:lnTo>
                  <a:lnTo>
                    <a:pt x="785" y="21"/>
                  </a:lnTo>
                  <a:lnTo>
                    <a:pt x="785" y="45"/>
                  </a:lnTo>
                  <a:lnTo>
                    <a:pt x="38" y="45"/>
                  </a:lnTo>
                  <a:lnTo>
                    <a:pt x="38" y="186"/>
                  </a:lnTo>
                  <a:lnTo>
                    <a:pt x="785" y="186"/>
                  </a:lnTo>
                  <a:lnTo>
                    <a:pt x="785" y="208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785" y="229"/>
                  </a:lnTo>
                  <a:lnTo>
                    <a:pt x="823" y="229"/>
                  </a:lnTo>
                  <a:lnTo>
                    <a:pt x="823" y="208"/>
                  </a:lnTo>
                  <a:lnTo>
                    <a:pt x="823" y="186"/>
                  </a:lnTo>
                  <a:lnTo>
                    <a:pt x="823" y="45"/>
                  </a:lnTo>
                  <a:lnTo>
                    <a:pt x="823" y="21"/>
                  </a:lnTo>
                  <a:lnTo>
                    <a:pt x="823" y="0"/>
                  </a:lnTo>
                  <a:lnTo>
                    <a:pt x="78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5000681" y="5783388"/>
              <a:ext cx="649489" cy="137007"/>
            </a:xfrm>
            <a:custGeom>
              <a:avLst/>
              <a:gdLst>
                <a:gd name="T0" fmla="*/ 835 w 877"/>
                <a:gd name="T1" fmla="*/ 0 h 185"/>
                <a:gd name="T2" fmla="*/ 0 w 877"/>
                <a:gd name="T3" fmla="*/ 0 h 185"/>
                <a:gd name="T4" fmla="*/ 0 w 877"/>
                <a:gd name="T5" fmla="*/ 19 h 185"/>
                <a:gd name="T6" fmla="*/ 835 w 877"/>
                <a:gd name="T7" fmla="*/ 19 h 185"/>
                <a:gd name="T8" fmla="*/ 835 w 877"/>
                <a:gd name="T9" fmla="*/ 36 h 185"/>
                <a:gd name="T10" fmla="*/ 40 w 877"/>
                <a:gd name="T11" fmla="*/ 36 h 185"/>
                <a:gd name="T12" fmla="*/ 40 w 877"/>
                <a:gd name="T13" fmla="*/ 152 h 185"/>
                <a:gd name="T14" fmla="*/ 835 w 877"/>
                <a:gd name="T15" fmla="*/ 152 h 185"/>
                <a:gd name="T16" fmla="*/ 835 w 877"/>
                <a:gd name="T17" fmla="*/ 168 h 185"/>
                <a:gd name="T18" fmla="*/ 0 w 877"/>
                <a:gd name="T19" fmla="*/ 168 h 185"/>
                <a:gd name="T20" fmla="*/ 0 w 877"/>
                <a:gd name="T21" fmla="*/ 185 h 185"/>
                <a:gd name="T22" fmla="*/ 835 w 877"/>
                <a:gd name="T23" fmla="*/ 185 h 185"/>
                <a:gd name="T24" fmla="*/ 877 w 877"/>
                <a:gd name="T25" fmla="*/ 185 h 185"/>
                <a:gd name="T26" fmla="*/ 877 w 877"/>
                <a:gd name="T27" fmla="*/ 168 h 185"/>
                <a:gd name="T28" fmla="*/ 877 w 877"/>
                <a:gd name="T29" fmla="*/ 152 h 185"/>
                <a:gd name="T30" fmla="*/ 877 w 877"/>
                <a:gd name="T31" fmla="*/ 36 h 185"/>
                <a:gd name="T32" fmla="*/ 877 w 877"/>
                <a:gd name="T33" fmla="*/ 19 h 185"/>
                <a:gd name="T34" fmla="*/ 877 w 877"/>
                <a:gd name="T35" fmla="*/ 0 h 185"/>
                <a:gd name="T36" fmla="*/ 835 w 877"/>
                <a:gd name="T37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7" h="185">
                  <a:moveTo>
                    <a:pt x="835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835" y="19"/>
                  </a:lnTo>
                  <a:lnTo>
                    <a:pt x="835" y="36"/>
                  </a:lnTo>
                  <a:lnTo>
                    <a:pt x="40" y="36"/>
                  </a:lnTo>
                  <a:lnTo>
                    <a:pt x="40" y="152"/>
                  </a:lnTo>
                  <a:lnTo>
                    <a:pt x="835" y="152"/>
                  </a:lnTo>
                  <a:lnTo>
                    <a:pt x="835" y="168"/>
                  </a:lnTo>
                  <a:lnTo>
                    <a:pt x="0" y="168"/>
                  </a:lnTo>
                  <a:lnTo>
                    <a:pt x="0" y="185"/>
                  </a:lnTo>
                  <a:lnTo>
                    <a:pt x="835" y="185"/>
                  </a:lnTo>
                  <a:lnTo>
                    <a:pt x="877" y="185"/>
                  </a:lnTo>
                  <a:lnTo>
                    <a:pt x="877" y="168"/>
                  </a:lnTo>
                  <a:lnTo>
                    <a:pt x="877" y="152"/>
                  </a:lnTo>
                  <a:lnTo>
                    <a:pt x="877" y="36"/>
                  </a:lnTo>
                  <a:lnTo>
                    <a:pt x="877" y="19"/>
                  </a:lnTo>
                  <a:lnTo>
                    <a:pt x="877" y="0"/>
                  </a:lnTo>
                  <a:lnTo>
                    <a:pt x="83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5778291" y="5934466"/>
              <a:ext cx="609498" cy="145154"/>
            </a:xfrm>
            <a:custGeom>
              <a:avLst/>
              <a:gdLst>
                <a:gd name="T0" fmla="*/ 785 w 823"/>
                <a:gd name="T1" fmla="*/ 0 h 196"/>
                <a:gd name="T2" fmla="*/ 0 w 823"/>
                <a:gd name="T3" fmla="*/ 0 h 196"/>
                <a:gd name="T4" fmla="*/ 0 w 823"/>
                <a:gd name="T5" fmla="*/ 19 h 196"/>
                <a:gd name="T6" fmla="*/ 785 w 823"/>
                <a:gd name="T7" fmla="*/ 19 h 196"/>
                <a:gd name="T8" fmla="*/ 785 w 823"/>
                <a:gd name="T9" fmla="*/ 38 h 196"/>
                <a:gd name="T10" fmla="*/ 38 w 823"/>
                <a:gd name="T11" fmla="*/ 38 h 196"/>
                <a:gd name="T12" fmla="*/ 38 w 823"/>
                <a:gd name="T13" fmla="*/ 161 h 196"/>
                <a:gd name="T14" fmla="*/ 785 w 823"/>
                <a:gd name="T15" fmla="*/ 161 h 196"/>
                <a:gd name="T16" fmla="*/ 785 w 823"/>
                <a:gd name="T17" fmla="*/ 177 h 196"/>
                <a:gd name="T18" fmla="*/ 0 w 823"/>
                <a:gd name="T19" fmla="*/ 177 h 196"/>
                <a:gd name="T20" fmla="*/ 0 w 823"/>
                <a:gd name="T21" fmla="*/ 196 h 196"/>
                <a:gd name="T22" fmla="*/ 785 w 823"/>
                <a:gd name="T23" fmla="*/ 196 h 196"/>
                <a:gd name="T24" fmla="*/ 823 w 823"/>
                <a:gd name="T25" fmla="*/ 196 h 196"/>
                <a:gd name="T26" fmla="*/ 823 w 823"/>
                <a:gd name="T27" fmla="*/ 177 h 196"/>
                <a:gd name="T28" fmla="*/ 823 w 823"/>
                <a:gd name="T29" fmla="*/ 161 h 196"/>
                <a:gd name="T30" fmla="*/ 823 w 823"/>
                <a:gd name="T31" fmla="*/ 38 h 196"/>
                <a:gd name="T32" fmla="*/ 823 w 823"/>
                <a:gd name="T33" fmla="*/ 19 h 196"/>
                <a:gd name="T34" fmla="*/ 823 w 823"/>
                <a:gd name="T35" fmla="*/ 0 h 196"/>
                <a:gd name="T36" fmla="*/ 785 w 823"/>
                <a:gd name="T37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3" h="196">
                  <a:moveTo>
                    <a:pt x="785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785" y="19"/>
                  </a:lnTo>
                  <a:lnTo>
                    <a:pt x="785" y="38"/>
                  </a:lnTo>
                  <a:lnTo>
                    <a:pt x="38" y="38"/>
                  </a:lnTo>
                  <a:lnTo>
                    <a:pt x="38" y="161"/>
                  </a:lnTo>
                  <a:lnTo>
                    <a:pt x="785" y="161"/>
                  </a:lnTo>
                  <a:lnTo>
                    <a:pt x="785" y="177"/>
                  </a:lnTo>
                  <a:lnTo>
                    <a:pt x="0" y="177"/>
                  </a:lnTo>
                  <a:lnTo>
                    <a:pt x="0" y="196"/>
                  </a:lnTo>
                  <a:lnTo>
                    <a:pt x="785" y="196"/>
                  </a:lnTo>
                  <a:lnTo>
                    <a:pt x="823" y="196"/>
                  </a:lnTo>
                  <a:lnTo>
                    <a:pt x="823" y="177"/>
                  </a:lnTo>
                  <a:lnTo>
                    <a:pt x="823" y="161"/>
                  </a:lnTo>
                  <a:lnTo>
                    <a:pt x="823" y="38"/>
                  </a:lnTo>
                  <a:lnTo>
                    <a:pt x="823" y="19"/>
                  </a:lnTo>
                  <a:lnTo>
                    <a:pt x="823" y="0"/>
                  </a:lnTo>
                  <a:lnTo>
                    <a:pt x="78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5778291" y="5813752"/>
              <a:ext cx="649489" cy="117012"/>
            </a:xfrm>
            <a:custGeom>
              <a:avLst/>
              <a:gdLst>
                <a:gd name="T0" fmla="*/ 837 w 877"/>
                <a:gd name="T1" fmla="*/ 0 h 158"/>
                <a:gd name="T2" fmla="*/ 0 w 877"/>
                <a:gd name="T3" fmla="*/ 0 h 158"/>
                <a:gd name="T4" fmla="*/ 0 w 877"/>
                <a:gd name="T5" fmla="*/ 16 h 158"/>
                <a:gd name="T6" fmla="*/ 837 w 877"/>
                <a:gd name="T7" fmla="*/ 16 h 158"/>
                <a:gd name="T8" fmla="*/ 837 w 877"/>
                <a:gd name="T9" fmla="*/ 30 h 158"/>
                <a:gd name="T10" fmla="*/ 40 w 877"/>
                <a:gd name="T11" fmla="*/ 30 h 158"/>
                <a:gd name="T12" fmla="*/ 40 w 877"/>
                <a:gd name="T13" fmla="*/ 130 h 158"/>
                <a:gd name="T14" fmla="*/ 837 w 877"/>
                <a:gd name="T15" fmla="*/ 130 h 158"/>
                <a:gd name="T16" fmla="*/ 837 w 877"/>
                <a:gd name="T17" fmla="*/ 144 h 158"/>
                <a:gd name="T18" fmla="*/ 0 w 877"/>
                <a:gd name="T19" fmla="*/ 144 h 158"/>
                <a:gd name="T20" fmla="*/ 0 w 877"/>
                <a:gd name="T21" fmla="*/ 158 h 158"/>
                <a:gd name="T22" fmla="*/ 837 w 877"/>
                <a:gd name="T23" fmla="*/ 158 h 158"/>
                <a:gd name="T24" fmla="*/ 877 w 877"/>
                <a:gd name="T25" fmla="*/ 158 h 158"/>
                <a:gd name="T26" fmla="*/ 877 w 877"/>
                <a:gd name="T27" fmla="*/ 144 h 158"/>
                <a:gd name="T28" fmla="*/ 877 w 877"/>
                <a:gd name="T29" fmla="*/ 130 h 158"/>
                <a:gd name="T30" fmla="*/ 877 w 877"/>
                <a:gd name="T31" fmla="*/ 30 h 158"/>
                <a:gd name="T32" fmla="*/ 877 w 877"/>
                <a:gd name="T33" fmla="*/ 16 h 158"/>
                <a:gd name="T34" fmla="*/ 877 w 877"/>
                <a:gd name="T35" fmla="*/ 0 h 158"/>
                <a:gd name="T36" fmla="*/ 837 w 877"/>
                <a:gd name="T3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7" h="158">
                  <a:moveTo>
                    <a:pt x="837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837" y="16"/>
                  </a:lnTo>
                  <a:lnTo>
                    <a:pt x="837" y="30"/>
                  </a:lnTo>
                  <a:lnTo>
                    <a:pt x="40" y="30"/>
                  </a:lnTo>
                  <a:lnTo>
                    <a:pt x="40" y="130"/>
                  </a:lnTo>
                  <a:lnTo>
                    <a:pt x="837" y="130"/>
                  </a:lnTo>
                  <a:lnTo>
                    <a:pt x="837" y="144"/>
                  </a:lnTo>
                  <a:lnTo>
                    <a:pt x="0" y="144"/>
                  </a:lnTo>
                  <a:lnTo>
                    <a:pt x="0" y="158"/>
                  </a:lnTo>
                  <a:lnTo>
                    <a:pt x="837" y="158"/>
                  </a:lnTo>
                  <a:lnTo>
                    <a:pt x="877" y="158"/>
                  </a:lnTo>
                  <a:lnTo>
                    <a:pt x="877" y="144"/>
                  </a:lnTo>
                  <a:lnTo>
                    <a:pt x="877" y="130"/>
                  </a:lnTo>
                  <a:lnTo>
                    <a:pt x="877" y="30"/>
                  </a:lnTo>
                  <a:lnTo>
                    <a:pt x="877" y="16"/>
                  </a:lnTo>
                  <a:lnTo>
                    <a:pt x="877" y="0"/>
                  </a:lnTo>
                  <a:lnTo>
                    <a:pt x="837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5713120" y="5667857"/>
              <a:ext cx="609498" cy="145894"/>
            </a:xfrm>
            <a:custGeom>
              <a:avLst/>
              <a:gdLst>
                <a:gd name="T0" fmla="*/ 785 w 823"/>
                <a:gd name="T1" fmla="*/ 0 h 197"/>
                <a:gd name="T2" fmla="*/ 0 w 823"/>
                <a:gd name="T3" fmla="*/ 0 h 197"/>
                <a:gd name="T4" fmla="*/ 0 w 823"/>
                <a:gd name="T5" fmla="*/ 19 h 197"/>
                <a:gd name="T6" fmla="*/ 785 w 823"/>
                <a:gd name="T7" fmla="*/ 19 h 197"/>
                <a:gd name="T8" fmla="*/ 785 w 823"/>
                <a:gd name="T9" fmla="*/ 38 h 197"/>
                <a:gd name="T10" fmla="*/ 38 w 823"/>
                <a:gd name="T11" fmla="*/ 38 h 197"/>
                <a:gd name="T12" fmla="*/ 38 w 823"/>
                <a:gd name="T13" fmla="*/ 161 h 197"/>
                <a:gd name="T14" fmla="*/ 785 w 823"/>
                <a:gd name="T15" fmla="*/ 161 h 197"/>
                <a:gd name="T16" fmla="*/ 785 w 823"/>
                <a:gd name="T17" fmla="*/ 178 h 197"/>
                <a:gd name="T18" fmla="*/ 0 w 823"/>
                <a:gd name="T19" fmla="*/ 178 h 197"/>
                <a:gd name="T20" fmla="*/ 0 w 823"/>
                <a:gd name="T21" fmla="*/ 197 h 197"/>
                <a:gd name="T22" fmla="*/ 785 w 823"/>
                <a:gd name="T23" fmla="*/ 197 h 197"/>
                <a:gd name="T24" fmla="*/ 823 w 823"/>
                <a:gd name="T25" fmla="*/ 197 h 197"/>
                <a:gd name="T26" fmla="*/ 823 w 823"/>
                <a:gd name="T27" fmla="*/ 178 h 197"/>
                <a:gd name="T28" fmla="*/ 823 w 823"/>
                <a:gd name="T29" fmla="*/ 161 h 197"/>
                <a:gd name="T30" fmla="*/ 823 w 823"/>
                <a:gd name="T31" fmla="*/ 38 h 197"/>
                <a:gd name="T32" fmla="*/ 823 w 823"/>
                <a:gd name="T33" fmla="*/ 19 h 197"/>
                <a:gd name="T34" fmla="*/ 823 w 823"/>
                <a:gd name="T35" fmla="*/ 0 h 197"/>
                <a:gd name="T36" fmla="*/ 785 w 823"/>
                <a:gd name="T37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3" h="197">
                  <a:moveTo>
                    <a:pt x="785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785" y="19"/>
                  </a:lnTo>
                  <a:lnTo>
                    <a:pt x="785" y="38"/>
                  </a:lnTo>
                  <a:lnTo>
                    <a:pt x="38" y="38"/>
                  </a:lnTo>
                  <a:lnTo>
                    <a:pt x="38" y="161"/>
                  </a:lnTo>
                  <a:lnTo>
                    <a:pt x="785" y="161"/>
                  </a:lnTo>
                  <a:lnTo>
                    <a:pt x="785" y="178"/>
                  </a:lnTo>
                  <a:lnTo>
                    <a:pt x="0" y="178"/>
                  </a:lnTo>
                  <a:lnTo>
                    <a:pt x="0" y="197"/>
                  </a:lnTo>
                  <a:lnTo>
                    <a:pt x="785" y="197"/>
                  </a:lnTo>
                  <a:lnTo>
                    <a:pt x="823" y="197"/>
                  </a:lnTo>
                  <a:lnTo>
                    <a:pt x="823" y="178"/>
                  </a:lnTo>
                  <a:lnTo>
                    <a:pt x="823" y="161"/>
                  </a:lnTo>
                  <a:lnTo>
                    <a:pt x="823" y="38"/>
                  </a:lnTo>
                  <a:lnTo>
                    <a:pt x="823" y="19"/>
                  </a:lnTo>
                  <a:lnTo>
                    <a:pt x="823" y="0"/>
                  </a:lnTo>
                  <a:lnTo>
                    <a:pt x="78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5713120" y="5548624"/>
              <a:ext cx="650230" cy="117752"/>
            </a:xfrm>
            <a:custGeom>
              <a:avLst/>
              <a:gdLst>
                <a:gd name="T0" fmla="*/ 837 w 878"/>
                <a:gd name="T1" fmla="*/ 0 h 159"/>
                <a:gd name="T2" fmla="*/ 0 w 878"/>
                <a:gd name="T3" fmla="*/ 0 h 159"/>
                <a:gd name="T4" fmla="*/ 0 w 878"/>
                <a:gd name="T5" fmla="*/ 15 h 159"/>
                <a:gd name="T6" fmla="*/ 837 w 878"/>
                <a:gd name="T7" fmla="*/ 15 h 159"/>
                <a:gd name="T8" fmla="*/ 837 w 878"/>
                <a:gd name="T9" fmla="*/ 31 h 159"/>
                <a:gd name="T10" fmla="*/ 40 w 878"/>
                <a:gd name="T11" fmla="*/ 31 h 159"/>
                <a:gd name="T12" fmla="*/ 40 w 878"/>
                <a:gd name="T13" fmla="*/ 131 h 159"/>
                <a:gd name="T14" fmla="*/ 837 w 878"/>
                <a:gd name="T15" fmla="*/ 131 h 159"/>
                <a:gd name="T16" fmla="*/ 837 w 878"/>
                <a:gd name="T17" fmla="*/ 145 h 159"/>
                <a:gd name="T18" fmla="*/ 0 w 878"/>
                <a:gd name="T19" fmla="*/ 145 h 159"/>
                <a:gd name="T20" fmla="*/ 0 w 878"/>
                <a:gd name="T21" fmla="*/ 159 h 159"/>
                <a:gd name="T22" fmla="*/ 837 w 878"/>
                <a:gd name="T23" fmla="*/ 159 h 159"/>
                <a:gd name="T24" fmla="*/ 878 w 878"/>
                <a:gd name="T25" fmla="*/ 159 h 159"/>
                <a:gd name="T26" fmla="*/ 878 w 878"/>
                <a:gd name="T27" fmla="*/ 145 h 159"/>
                <a:gd name="T28" fmla="*/ 878 w 878"/>
                <a:gd name="T29" fmla="*/ 131 h 159"/>
                <a:gd name="T30" fmla="*/ 878 w 878"/>
                <a:gd name="T31" fmla="*/ 31 h 159"/>
                <a:gd name="T32" fmla="*/ 878 w 878"/>
                <a:gd name="T33" fmla="*/ 15 h 159"/>
                <a:gd name="T34" fmla="*/ 878 w 878"/>
                <a:gd name="T35" fmla="*/ 0 h 159"/>
                <a:gd name="T36" fmla="*/ 837 w 878"/>
                <a:gd name="T3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8" h="159">
                  <a:moveTo>
                    <a:pt x="837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837" y="15"/>
                  </a:lnTo>
                  <a:lnTo>
                    <a:pt x="837" y="31"/>
                  </a:lnTo>
                  <a:lnTo>
                    <a:pt x="40" y="31"/>
                  </a:lnTo>
                  <a:lnTo>
                    <a:pt x="40" y="131"/>
                  </a:lnTo>
                  <a:lnTo>
                    <a:pt x="837" y="131"/>
                  </a:lnTo>
                  <a:lnTo>
                    <a:pt x="837" y="145"/>
                  </a:lnTo>
                  <a:lnTo>
                    <a:pt x="0" y="145"/>
                  </a:lnTo>
                  <a:lnTo>
                    <a:pt x="0" y="159"/>
                  </a:lnTo>
                  <a:lnTo>
                    <a:pt x="837" y="159"/>
                  </a:lnTo>
                  <a:lnTo>
                    <a:pt x="878" y="159"/>
                  </a:lnTo>
                  <a:lnTo>
                    <a:pt x="878" y="145"/>
                  </a:lnTo>
                  <a:lnTo>
                    <a:pt x="878" y="131"/>
                  </a:lnTo>
                  <a:lnTo>
                    <a:pt x="878" y="31"/>
                  </a:lnTo>
                  <a:lnTo>
                    <a:pt x="878" y="15"/>
                  </a:lnTo>
                  <a:lnTo>
                    <a:pt x="878" y="0"/>
                  </a:lnTo>
                  <a:lnTo>
                    <a:pt x="837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5778291" y="5431612"/>
              <a:ext cx="649489" cy="117012"/>
            </a:xfrm>
            <a:custGeom>
              <a:avLst/>
              <a:gdLst>
                <a:gd name="T0" fmla="*/ 837 w 877"/>
                <a:gd name="T1" fmla="*/ 0 h 158"/>
                <a:gd name="T2" fmla="*/ 0 w 877"/>
                <a:gd name="T3" fmla="*/ 0 h 158"/>
                <a:gd name="T4" fmla="*/ 0 w 877"/>
                <a:gd name="T5" fmla="*/ 14 h 158"/>
                <a:gd name="T6" fmla="*/ 837 w 877"/>
                <a:gd name="T7" fmla="*/ 14 h 158"/>
                <a:gd name="T8" fmla="*/ 837 w 877"/>
                <a:gd name="T9" fmla="*/ 31 h 158"/>
                <a:gd name="T10" fmla="*/ 40 w 877"/>
                <a:gd name="T11" fmla="*/ 31 h 158"/>
                <a:gd name="T12" fmla="*/ 40 w 877"/>
                <a:gd name="T13" fmla="*/ 130 h 158"/>
                <a:gd name="T14" fmla="*/ 837 w 877"/>
                <a:gd name="T15" fmla="*/ 130 h 158"/>
                <a:gd name="T16" fmla="*/ 837 w 877"/>
                <a:gd name="T17" fmla="*/ 144 h 158"/>
                <a:gd name="T18" fmla="*/ 0 w 877"/>
                <a:gd name="T19" fmla="*/ 144 h 158"/>
                <a:gd name="T20" fmla="*/ 0 w 877"/>
                <a:gd name="T21" fmla="*/ 158 h 158"/>
                <a:gd name="T22" fmla="*/ 837 w 877"/>
                <a:gd name="T23" fmla="*/ 158 h 158"/>
                <a:gd name="T24" fmla="*/ 877 w 877"/>
                <a:gd name="T25" fmla="*/ 158 h 158"/>
                <a:gd name="T26" fmla="*/ 877 w 877"/>
                <a:gd name="T27" fmla="*/ 144 h 158"/>
                <a:gd name="T28" fmla="*/ 877 w 877"/>
                <a:gd name="T29" fmla="*/ 130 h 158"/>
                <a:gd name="T30" fmla="*/ 877 w 877"/>
                <a:gd name="T31" fmla="*/ 31 h 158"/>
                <a:gd name="T32" fmla="*/ 877 w 877"/>
                <a:gd name="T33" fmla="*/ 14 h 158"/>
                <a:gd name="T34" fmla="*/ 877 w 877"/>
                <a:gd name="T35" fmla="*/ 0 h 158"/>
                <a:gd name="T36" fmla="*/ 837 w 877"/>
                <a:gd name="T3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7" h="158">
                  <a:moveTo>
                    <a:pt x="837" y="0"/>
                  </a:moveTo>
                  <a:lnTo>
                    <a:pt x="0" y="0"/>
                  </a:lnTo>
                  <a:lnTo>
                    <a:pt x="0" y="14"/>
                  </a:lnTo>
                  <a:lnTo>
                    <a:pt x="837" y="14"/>
                  </a:lnTo>
                  <a:lnTo>
                    <a:pt x="837" y="31"/>
                  </a:lnTo>
                  <a:lnTo>
                    <a:pt x="40" y="31"/>
                  </a:lnTo>
                  <a:lnTo>
                    <a:pt x="40" y="130"/>
                  </a:lnTo>
                  <a:lnTo>
                    <a:pt x="837" y="130"/>
                  </a:lnTo>
                  <a:lnTo>
                    <a:pt x="837" y="144"/>
                  </a:lnTo>
                  <a:lnTo>
                    <a:pt x="0" y="144"/>
                  </a:lnTo>
                  <a:lnTo>
                    <a:pt x="0" y="158"/>
                  </a:lnTo>
                  <a:lnTo>
                    <a:pt x="837" y="158"/>
                  </a:lnTo>
                  <a:lnTo>
                    <a:pt x="877" y="158"/>
                  </a:lnTo>
                  <a:lnTo>
                    <a:pt x="877" y="144"/>
                  </a:lnTo>
                  <a:lnTo>
                    <a:pt x="877" y="130"/>
                  </a:lnTo>
                  <a:lnTo>
                    <a:pt x="877" y="31"/>
                  </a:lnTo>
                  <a:lnTo>
                    <a:pt x="877" y="14"/>
                  </a:lnTo>
                  <a:lnTo>
                    <a:pt x="877" y="0"/>
                  </a:lnTo>
                  <a:lnTo>
                    <a:pt x="837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6584043" y="5948537"/>
              <a:ext cx="609498" cy="145154"/>
            </a:xfrm>
            <a:custGeom>
              <a:avLst/>
              <a:gdLst>
                <a:gd name="T0" fmla="*/ 785 w 823"/>
                <a:gd name="T1" fmla="*/ 0 h 196"/>
                <a:gd name="T2" fmla="*/ 0 w 823"/>
                <a:gd name="T3" fmla="*/ 0 h 196"/>
                <a:gd name="T4" fmla="*/ 0 w 823"/>
                <a:gd name="T5" fmla="*/ 19 h 196"/>
                <a:gd name="T6" fmla="*/ 785 w 823"/>
                <a:gd name="T7" fmla="*/ 19 h 196"/>
                <a:gd name="T8" fmla="*/ 785 w 823"/>
                <a:gd name="T9" fmla="*/ 38 h 196"/>
                <a:gd name="T10" fmla="*/ 37 w 823"/>
                <a:gd name="T11" fmla="*/ 38 h 196"/>
                <a:gd name="T12" fmla="*/ 37 w 823"/>
                <a:gd name="T13" fmla="*/ 161 h 196"/>
                <a:gd name="T14" fmla="*/ 785 w 823"/>
                <a:gd name="T15" fmla="*/ 161 h 196"/>
                <a:gd name="T16" fmla="*/ 785 w 823"/>
                <a:gd name="T17" fmla="*/ 177 h 196"/>
                <a:gd name="T18" fmla="*/ 0 w 823"/>
                <a:gd name="T19" fmla="*/ 177 h 196"/>
                <a:gd name="T20" fmla="*/ 0 w 823"/>
                <a:gd name="T21" fmla="*/ 196 h 196"/>
                <a:gd name="T22" fmla="*/ 785 w 823"/>
                <a:gd name="T23" fmla="*/ 196 h 196"/>
                <a:gd name="T24" fmla="*/ 823 w 823"/>
                <a:gd name="T25" fmla="*/ 196 h 196"/>
                <a:gd name="T26" fmla="*/ 823 w 823"/>
                <a:gd name="T27" fmla="*/ 177 h 196"/>
                <a:gd name="T28" fmla="*/ 823 w 823"/>
                <a:gd name="T29" fmla="*/ 161 h 196"/>
                <a:gd name="T30" fmla="*/ 823 w 823"/>
                <a:gd name="T31" fmla="*/ 38 h 196"/>
                <a:gd name="T32" fmla="*/ 823 w 823"/>
                <a:gd name="T33" fmla="*/ 19 h 196"/>
                <a:gd name="T34" fmla="*/ 823 w 823"/>
                <a:gd name="T35" fmla="*/ 0 h 196"/>
                <a:gd name="T36" fmla="*/ 785 w 823"/>
                <a:gd name="T37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3" h="196">
                  <a:moveTo>
                    <a:pt x="785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785" y="19"/>
                  </a:lnTo>
                  <a:lnTo>
                    <a:pt x="785" y="38"/>
                  </a:lnTo>
                  <a:lnTo>
                    <a:pt x="37" y="38"/>
                  </a:lnTo>
                  <a:lnTo>
                    <a:pt x="37" y="161"/>
                  </a:lnTo>
                  <a:lnTo>
                    <a:pt x="785" y="161"/>
                  </a:lnTo>
                  <a:lnTo>
                    <a:pt x="785" y="177"/>
                  </a:lnTo>
                  <a:lnTo>
                    <a:pt x="0" y="177"/>
                  </a:lnTo>
                  <a:lnTo>
                    <a:pt x="0" y="196"/>
                  </a:lnTo>
                  <a:lnTo>
                    <a:pt x="785" y="196"/>
                  </a:lnTo>
                  <a:lnTo>
                    <a:pt x="823" y="196"/>
                  </a:lnTo>
                  <a:lnTo>
                    <a:pt x="823" y="177"/>
                  </a:lnTo>
                  <a:lnTo>
                    <a:pt x="823" y="161"/>
                  </a:lnTo>
                  <a:lnTo>
                    <a:pt x="823" y="38"/>
                  </a:lnTo>
                  <a:lnTo>
                    <a:pt x="823" y="19"/>
                  </a:lnTo>
                  <a:lnTo>
                    <a:pt x="823" y="0"/>
                  </a:lnTo>
                  <a:lnTo>
                    <a:pt x="78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6584043" y="5827082"/>
              <a:ext cx="649489" cy="117752"/>
            </a:xfrm>
            <a:custGeom>
              <a:avLst/>
              <a:gdLst>
                <a:gd name="T0" fmla="*/ 834 w 877"/>
                <a:gd name="T1" fmla="*/ 0 h 159"/>
                <a:gd name="T2" fmla="*/ 0 w 877"/>
                <a:gd name="T3" fmla="*/ 0 h 159"/>
                <a:gd name="T4" fmla="*/ 0 w 877"/>
                <a:gd name="T5" fmla="*/ 17 h 159"/>
                <a:gd name="T6" fmla="*/ 834 w 877"/>
                <a:gd name="T7" fmla="*/ 17 h 159"/>
                <a:gd name="T8" fmla="*/ 834 w 877"/>
                <a:gd name="T9" fmla="*/ 31 h 159"/>
                <a:gd name="T10" fmla="*/ 40 w 877"/>
                <a:gd name="T11" fmla="*/ 31 h 159"/>
                <a:gd name="T12" fmla="*/ 40 w 877"/>
                <a:gd name="T13" fmla="*/ 131 h 159"/>
                <a:gd name="T14" fmla="*/ 834 w 877"/>
                <a:gd name="T15" fmla="*/ 131 h 159"/>
                <a:gd name="T16" fmla="*/ 834 w 877"/>
                <a:gd name="T17" fmla="*/ 145 h 159"/>
                <a:gd name="T18" fmla="*/ 0 w 877"/>
                <a:gd name="T19" fmla="*/ 145 h 159"/>
                <a:gd name="T20" fmla="*/ 0 w 877"/>
                <a:gd name="T21" fmla="*/ 159 h 159"/>
                <a:gd name="T22" fmla="*/ 834 w 877"/>
                <a:gd name="T23" fmla="*/ 159 h 159"/>
                <a:gd name="T24" fmla="*/ 877 w 877"/>
                <a:gd name="T25" fmla="*/ 159 h 159"/>
                <a:gd name="T26" fmla="*/ 877 w 877"/>
                <a:gd name="T27" fmla="*/ 145 h 159"/>
                <a:gd name="T28" fmla="*/ 877 w 877"/>
                <a:gd name="T29" fmla="*/ 131 h 159"/>
                <a:gd name="T30" fmla="*/ 877 w 877"/>
                <a:gd name="T31" fmla="*/ 31 h 159"/>
                <a:gd name="T32" fmla="*/ 877 w 877"/>
                <a:gd name="T33" fmla="*/ 17 h 159"/>
                <a:gd name="T34" fmla="*/ 877 w 877"/>
                <a:gd name="T35" fmla="*/ 0 h 159"/>
                <a:gd name="T36" fmla="*/ 834 w 877"/>
                <a:gd name="T3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7" h="159">
                  <a:moveTo>
                    <a:pt x="834" y="0"/>
                  </a:moveTo>
                  <a:lnTo>
                    <a:pt x="0" y="0"/>
                  </a:lnTo>
                  <a:lnTo>
                    <a:pt x="0" y="17"/>
                  </a:lnTo>
                  <a:lnTo>
                    <a:pt x="834" y="17"/>
                  </a:lnTo>
                  <a:lnTo>
                    <a:pt x="834" y="31"/>
                  </a:lnTo>
                  <a:lnTo>
                    <a:pt x="40" y="31"/>
                  </a:lnTo>
                  <a:lnTo>
                    <a:pt x="40" y="131"/>
                  </a:lnTo>
                  <a:lnTo>
                    <a:pt x="834" y="131"/>
                  </a:lnTo>
                  <a:lnTo>
                    <a:pt x="834" y="145"/>
                  </a:lnTo>
                  <a:lnTo>
                    <a:pt x="0" y="145"/>
                  </a:lnTo>
                  <a:lnTo>
                    <a:pt x="0" y="159"/>
                  </a:lnTo>
                  <a:lnTo>
                    <a:pt x="834" y="159"/>
                  </a:lnTo>
                  <a:lnTo>
                    <a:pt x="877" y="159"/>
                  </a:lnTo>
                  <a:lnTo>
                    <a:pt x="877" y="145"/>
                  </a:lnTo>
                  <a:lnTo>
                    <a:pt x="877" y="131"/>
                  </a:lnTo>
                  <a:lnTo>
                    <a:pt x="877" y="31"/>
                  </a:lnTo>
                  <a:lnTo>
                    <a:pt x="877" y="17"/>
                  </a:lnTo>
                  <a:lnTo>
                    <a:pt x="877" y="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6517390" y="5681928"/>
              <a:ext cx="609498" cy="145154"/>
            </a:xfrm>
            <a:custGeom>
              <a:avLst/>
              <a:gdLst>
                <a:gd name="T0" fmla="*/ 785 w 823"/>
                <a:gd name="T1" fmla="*/ 0 h 196"/>
                <a:gd name="T2" fmla="*/ 0 w 823"/>
                <a:gd name="T3" fmla="*/ 0 h 196"/>
                <a:gd name="T4" fmla="*/ 0 w 823"/>
                <a:gd name="T5" fmla="*/ 19 h 196"/>
                <a:gd name="T6" fmla="*/ 785 w 823"/>
                <a:gd name="T7" fmla="*/ 19 h 196"/>
                <a:gd name="T8" fmla="*/ 785 w 823"/>
                <a:gd name="T9" fmla="*/ 38 h 196"/>
                <a:gd name="T10" fmla="*/ 38 w 823"/>
                <a:gd name="T11" fmla="*/ 38 h 196"/>
                <a:gd name="T12" fmla="*/ 38 w 823"/>
                <a:gd name="T13" fmla="*/ 161 h 196"/>
                <a:gd name="T14" fmla="*/ 785 w 823"/>
                <a:gd name="T15" fmla="*/ 161 h 196"/>
                <a:gd name="T16" fmla="*/ 785 w 823"/>
                <a:gd name="T17" fmla="*/ 178 h 196"/>
                <a:gd name="T18" fmla="*/ 0 w 823"/>
                <a:gd name="T19" fmla="*/ 178 h 196"/>
                <a:gd name="T20" fmla="*/ 0 w 823"/>
                <a:gd name="T21" fmla="*/ 196 h 196"/>
                <a:gd name="T22" fmla="*/ 785 w 823"/>
                <a:gd name="T23" fmla="*/ 196 h 196"/>
                <a:gd name="T24" fmla="*/ 823 w 823"/>
                <a:gd name="T25" fmla="*/ 196 h 196"/>
                <a:gd name="T26" fmla="*/ 823 w 823"/>
                <a:gd name="T27" fmla="*/ 178 h 196"/>
                <a:gd name="T28" fmla="*/ 823 w 823"/>
                <a:gd name="T29" fmla="*/ 161 h 196"/>
                <a:gd name="T30" fmla="*/ 823 w 823"/>
                <a:gd name="T31" fmla="*/ 38 h 196"/>
                <a:gd name="T32" fmla="*/ 823 w 823"/>
                <a:gd name="T33" fmla="*/ 19 h 196"/>
                <a:gd name="T34" fmla="*/ 823 w 823"/>
                <a:gd name="T35" fmla="*/ 0 h 196"/>
                <a:gd name="T36" fmla="*/ 785 w 823"/>
                <a:gd name="T37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3" h="196">
                  <a:moveTo>
                    <a:pt x="785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785" y="19"/>
                  </a:lnTo>
                  <a:lnTo>
                    <a:pt x="785" y="38"/>
                  </a:lnTo>
                  <a:lnTo>
                    <a:pt x="38" y="38"/>
                  </a:lnTo>
                  <a:lnTo>
                    <a:pt x="38" y="161"/>
                  </a:lnTo>
                  <a:lnTo>
                    <a:pt x="785" y="161"/>
                  </a:lnTo>
                  <a:lnTo>
                    <a:pt x="785" y="178"/>
                  </a:lnTo>
                  <a:lnTo>
                    <a:pt x="0" y="178"/>
                  </a:lnTo>
                  <a:lnTo>
                    <a:pt x="0" y="196"/>
                  </a:lnTo>
                  <a:lnTo>
                    <a:pt x="785" y="196"/>
                  </a:lnTo>
                  <a:lnTo>
                    <a:pt x="823" y="196"/>
                  </a:lnTo>
                  <a:lnTo>
                    <a:pt x="823" y="178"/>
                  </a:lnTo>
                  <a:lnTo>
                    <a:pt x="823" y="161"/>
                  </a:lnTo>
                  <a:lnTo>
                    <a:pt x="823" y="38"/>
                  </a:lnTo>
                  <a:lnTo>
                    <a:pt x="823" y="19"/>
                  </a:lnTo>
                  <a:lnTo>
                    <a:pt x="823" y="0"/>
                  </a:lnTo>
                  <a:lnTo>
                    <a:pt x="78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6517390" y="5562695"/>
              <a:ext cx="649489" cy="117752"/>
            </a:xfrm>
            <a:custGeom>
              <a:avLst/>
              <a:gdLst>
                <a:gd name="T0" fmla="*/ 837 w 877"/>
                <a:gd name="T1" fmla="*/ 0 h 159"/>
                <a:gd name="T2" fmla="*/ 0 w 877"/>
                <a:gd name="T3" fmla="*/ 0 h 159"/>
                <a:gd name="T4" fmla="*/ 0 w 877"/>
                <a:gd name="T5" fmla="*/ 15 h 159"/>
                <a:gd name="T6" fmla="*/ 837 w 877"/>
                <a:gd name="T7" fmla="*/ 15 h 159"/>
                <a:gd name="T8" fmla="*/ 837 w 877"/>
                <a:gd name="T9" fmla="*/ 31 h 159"/>
                <a:gd name="T10" fmla="*/ 40 w 877"/>
                <a:gd name="T11" fmla="*/ 31 h 159"/>
                <a:gd name="T12" fmla="*/ 40 w 877"/>
                <a:gd name="T13" fmla="*/ 130 h 159"/>
                <a:gd name="T14" fmla="*/ 837 w 877"/>
                <a:gd name="T15" fmla="*/ 130 h 159"/>
                <a:gd name="T16" fmla="*/ 837 w 877"/>
                <a:gd name="T17" fmla="*/ 145 h 159"/>
                <a:gd name="T18" fmla="*/ 0 w 877"/>
                <a:gd name="T19" fmla="*/ 145 h 159"/>
                <a:gd name="T20" fmla="*/ 0 w 877"/>
                <a:gd name="T21" fmla="*/ 159 h 159"/>
                <a:gd name="T22" fmla="*/ 837 w 877"/>
                <a:gd name="T23" fmla="*/ 159 h 159"/>
                <a:gd name="T24" fmla="*/ 877 w 877"/>
                <a:gd name="T25" fmla="*/ 159 h 159"/>
                <a:gd name="T26" fmla="*/ 877 w 877"/>
                <a:gd name="T27" fmla="*/ 145 h 159"/>
                <a:gd name="T28" fmla="*/ 877 w 877"/>
                <a:gd name="T29" fmla="*/ 130 h 159"/>
                <a:gd name="T30" fmla="*/ 877 w 877"/>
                <a:gd name="T31" fmla="*/ 31 h 159"/>
                <a:gd name="T32" fmla="*/ 877 w 877"/>
                <a:gd name="T33" fmla="*/ 15 h 159"/>
                <a:gd name="T34" fmla="*/ 877 w 877"/>
                <a:gd name="T35" fmla="*/ 0 h 159"/>
                <a:gd name="T36" fmla="*/ 837 w 877"/>
                <a:gd name="T3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7" h="159">
                  <a:moveTo>
                    <a:pt x="837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837" y="15"/>
                  </a:lnTo>
                  <a:lnTo>
                    <a:pt x="837" y="31"/>
                  </a:lnTo>
                  <a:lnTo>
                    <a:pt x="40" y="31"/>
                  </a:lnTo>
                  <a:lnTo>
                    <a:pt x="40" y="130"/>
                  </a:lnTo>
                  <a:lnTo>
                    <a:pt x="837" y="130"/>
                  </a:lnTo>
                  <a:lnTo>
                    <a:pt x="837" y="145"/>
                  </a:lnTo>
                  <a:lnTo>
                    <a:pt x="0" y="145"/>
                  </a:lnTo>
                  <a:lnTo>
                    <a:pt x="0" y="159"/>
                  </a:lnTo>
                  <a:lnTo>
                    <a:pt x="837" y="159"/>
                  </a:lnTo>
                  <a:lnTo>
                    <a:pt x="877" y="159"/>
                  </a:lnTo>
                  <a:lnTo>
                    <a:pt x="877" y="145"/>
                  </a:lnTo>
                  <a:lnTo>
                    <a:pt x="877" y="130"/>
                  </a:lnTo>
                  <a:lnTo>
                    <a:pt x="877" y="31"/>
                  </a:lnTo>
                  <a:lnTo>
                    <a:pt x="877" y="15"/>
                  </a:lnTo>
                  <a:lnTo>
                    <a:pt x="877" y="0"/>
                  </a:lnTo>
                  <a:lnTo>
                    <a:pt x="837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6452219" y="5327931"/>
              <a:ext cx="650230" cy="117752"/>
            </a:xfrm>
            <a:custGeom>
              <a:avLst/>
              <a:gdLst>
                <a:gd name="T0" fmla="*/ 837 w 878"/>
                <a:gd name="T1" fmla="*/ 0 h 159"/>
                <a:gd name="T2" fmla="*/ 0 w 878"/>
                <a:gd name="T3" fmla="*/ 0 h 159"/>
                <a:gd name="T4" fmla="*/ 0 w 878"/>
                <a:gd name="T5" fmla="*/ 15 h 159"/>
                <a:gd name="T6" fmla="*/ 837 w 878"/>
                <a:gd name="T7" fmla="*/ 15 h 159"/>
                <a:gd name="T8" fmla="*/ 837 w 878"/>
                <a:gd name="T9" fmla="*/ 31 h 159"/>
                <a:gd name="T10" fmla="*/ 40 w 878"/>
                <a:gd name="T11" fmla="*/ 31 h 159"/>
                <a:gd name="T12" fmla="*/ 40 w 878"/>
                <a:gd name="T13" fmla="*/ 130 h 159"/>
                <a:gd name="T14" fmla="*/ 837 w 878"/>
                <a:gd name="T15" fmla="*/ 130 h 159"/>
                <a:gd name="T16" fmla="*/ 837 w 878"/>
                <a:gd name="T17" fmla="*/ 145 h 159"/>
                <a:gd name="T18" fmla="*/ 0 w 878"/>
                <a:gd name="T19" fmla="*/ 145 h 159"/>
                <a:gd name="T20" fmla="*/ 0 w 878"/>
                <a:gd name="T21" fmla="*/ 159 h 159"/>
                <a:gd name="T22" fmla="*/ 837 w 878"/>
                <a:gd name="T23" fmla="*/ 159 h 159"/>
                <a:gd name="T24" fmla="*/ 878 w 878"/>
                <a:gd name="T25" fmla="*/ 159 h 159"/>
                <a:gd name="T26" fmla="*/ 878 w 878"/>
                <a:gd name="T27" fmla="*/ 145 h 159"/>
                <a:gd name="T28" fmla="*/ 878 w 878"/>
                <a:gd name="T29" fmla="*/ 130 h 159"/>
                <a:gd name="T30" fmla="*/ 878 w 878"/>
                <a:gd name="T31" fmla="*/ 31 h 159"/>
                <a:gd name="T32" fmla="*/ 878 w 878"/>
                <a:gd name="T33" fmla="*/ 15 h 159"/>
                <a:gd name="T34" fmla="*/ 878 w 878"/>
                <a:gd name="T35" fmla="*/ 0 h 159"/>
                <a:gd name="T36" fmla="*/ 837 w 878"/>
                <a:gd name="T3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8" h="159">
                  <a:moveTo>
                    <a:pt x="837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837" y="15"/>
                  </a:lnTo>
                  <a:lnTo>
                    <a:pt x="837" y="31"/>
                  </a:lnTo>
                  <a:lnTo>
                    <a:pt x="40" y="31"/>
                  </a:lnTo>
                  <a:lnTo>
                    <a:pt x="40" y="130"/>
                  </a:lnTo>
                  <a:lnTo>
                    <a:pt x="837" y="130"/>
                  </a:lnTo>
                  <a:lnTo>
                    <a:pt x="837" y="145"/>
                  </a:lnTo>
                  <a:lnTo>
                    <a:pt x="0" y="145"/>
                  </a:lnTo>
                  <a:lnTo>
                    <a:pt x="0" y="159"/>
                  </a:lnTo>
                  <a:lnTo>
                    <a:pt x="837" y="159"/>
                  </a:lnTo>
                  <a:lnTo>
                    <a:pt x="878" y="159"/>
                  </a:lnTo>
                  <a:lnTo>
                    <a:pt x="878" y="145"/>
                  </a:lnTo>
                  <a:lnTo>
                    <a:pt x="878" y="130"/>
                  </a:lnTo>
                  <a:lnTo>
                    <a:pt x="878" y="31"/>
                  </a:lnTo>
                  <a:lnTo>
                    <a:pt x="878" y="15"/>
                  </a:lnTo>
                  <a:lnTo>
                    <a:pt x="878" y="0"/>
                  </a:lnTo>
                  <a:lnTo>
                    <a:pt x="837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6432964" y="4944310"/>
              <a:ext cx="650230" cy="117752"/>
            </a:xfrm>
            <a:custGeom>
              <a:avLst/>
              <a:gdLst>
                <a:gd name="T0" fmla="*/ 837 w 878"/>
                <a:gd name="T1" fmla="*/ 0 h 159"/>
                <a:gd name="T2" fmla="*/ 0 w 878"/>
                <a:gd name="T3" fmla="*/ 0 h 159"/>
                <a:gd name="T4" fmla="*/ 0 w 878"/>
                <a:gd name="T5" fmla="*/ 17 h 159"/>
                <a:gd name="T6" fmla="*/ 837 w 878"/>
                <a:gd name="T7" fmla="*/ 17 h 159"/>
                <a:gd name="T8" fmla="*/ 837 w 878"/>
                <a:gd name="T9" fmla="*/ 31 h 159"/>
                <a:gd name="T10" fmla="*/ 40 w 878"/>
                <a:gd name="T11" fmla="*/ 31 h 159"/>
                <a:gd name="T12" fmla="*/ 40 w 878"/>
                <a:gd name="T13" fmla="*/ 131 h 159"/>
                <a:gd name="T14" fmla="*/ 837 w 878"/>
                <a:gd name="T15" fmla="*/ 131 h 159"/>
                <a:gd name="T16" fmla="*/ 837 w 878"/>
                <a:gd name="T17" fmla="*/ 145 h 159"/>
                <a:gd name="T18" fmla="*/ 0 w 878"/>
                <a:gd name="T19" fmla="*/ 145 h 159"/>
                <a:gd name="T20" fmla="*/ 0 w 878"/>
                <a:gd name="T21" fmla="*/ 159 h 159"/>
                <a:gd name="T22" fmla="*/ 837 w 878"/>
                <a:gd name="T23" fmla="*/ 159 h 159"/>
                <a:gd name="T24" fmla="*/ 878 w 878"/>
                <a:gd name="T25" fmla="*/ 159 h 159"/>
                <a:gd name="T26" fmla="*/ 878 w 878"/>
                <a:gd name="T27" fmla="*/ 145 h 159"/>
                <a:gd name="T28" fmla="*/ 878 w 878"/>
                <a:gd name="T29" fmla="*/ 131 h 159"/>
                <a:gd name="T30" fmla="*/ 878 w 878"/>
                <a:gd name="T31" fmla="*/ 31 h 159"/>
                <a:gd name="T32" fmla="*/ 878 w 878"/>
                <a:gd name="T33" fmla="*/ 17 h 159"/>
                <a:gd name="T34" fmla="*/ 878 w 878"/>
                <a:gd name="T35" fmla="*/ 0 h 159"/>
                <a:gd name="T36" fmla="*/ 837 w 878"/>
                <a:gd name="T3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8" h="159">
                  <a:moveTo>
                    <a:pt x="837" y="0"/>
                  </a:moveTo>
                  <a:lnTo>
                    <a:pt x="0" y="0"/>
                  </a:lnTo>
                  <a:lnTo>
                    <a:pt x="0" y="17"/>
                  </a:lnTo>
                  <a:lnTo>
                    <a:pt x="837" y="17"/>
                  </a:lnTo>
                  <a:lnTo>
                    <a:pt x="837" y="31"/>
                  </a:lnTo>
                  <a:lnTo>
                    <a:pt x="40" y="31"/>
                  </a:lnTo>
                  <a:lnTo>
                    <a:pt x="40" y="131"/>
                  </a:lnTo>
                  <a:lnTo>
                    <a:pt x="837" y="131"/>
                  </a:lnTo>
                  <a:lnTo>
                    <a:pt x="837" y="145"/>
                  </a:lnTo>
                  <a:lnTo>
                    <a:pt x="0" y="145"/>
                  </a:lnTo>
                  <a:lnTo>
                    <a:pt x="0" y="159"/>
                  </a:lnTo>
                  <a:lnTo>
                    <a:pt x="837" y="159"/>
                  </a:lnTo>
                  <a:lnTo>
                    <a:pt x="878" y="159"/>
                  </a:lnTo>
                  <a:lnTo>
                    <a:pt x="878" y="145"/>
                  </a:lnTo>
                  <a:lnTo>
                    <a:pt x="878" y="131"/>
                  </a:lnTo>
                  <a:lnTo>
                    <a:pt x="878" y="31"/>
                  </a:lnTo>
                  <a:lnTo>
                    <a:pt x="878" y="17"/>
                  </a:lnTo>
                  <a:lnTo>
                    <a:pt x="878" y="0"/>
                  </a:lnTo>
                  <a:lnTo>
                    <a:pt x="837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6387789" y="5182777"/>
              <a:ext cx="609498" cy="145154"/>
            </a:xfrm>
            <a:custGeom>
              <a:avLst/>
              <a:gdLst>
                <a:gd name="T0" fmla="*/ 785 w 823"/>
                <a:gd name="T1" fmla="*/ 0 h 196"/>
                <a:gd name="T2" fmla="*/ 0 w 823"/>
                <a:gd name="T3" fmla="*/ 0 h 196"/>
                <a:gd name="T4" fmla="*/ 0 w 823"/>
                <a:gd name="T5" fmla="*/ 19 h 196"/>
                <a:gd name="T6" fmla="*/ 785 w 823"/>
                <a:gd name="T7" fmla="*/ 19 h 196"/>
                <a:gd name="T8" fmla="*/ 785 w 823"/>
                <a:gd name="T9" fmla="*/ 38 h 196"/>
                <a:gd name="T10" fmla="*/ 38 w 823"/>
                <a:gd name="T11" fmla="*/ 38 h 196"/>
                <a:gd name="T12" fmla="*/ 38 w 823"/>
                <a:gd name="T13" fmla="*/ 161 h 196"/>
                <a:gd name="T14" fmla="*/ 785 w 823"/>
                <a:gd name="T15" fmla="*/ 161 h 196"/>
                <a:gd name="T16" fmla="*/ 785 w 823"/>
                <a:gd name="T17" fmla="*/ 177 h 196"/>
                <a:gd name="T18" fmla="*/ 0 w 823"/>
                <a:gd name="T19" fmla="*/ 177 h 196"/>
                <a:gd name="T20" fmla="*/ 0 w 823"/>
                <a:gd name="T21" fmla="*/ 196 h 196"/>
                <a:gd name="T22" fmla="*/ 785 w 823"/>
                <a:gd name="T23" fmla="*/ 196 h 196"/>
                <a:gd name="T24" fmla="*/ 823 w 823"/>
                <a:gd name="T25" fmla="*/ 196 h 196"/>
                <a:gd name="T26" fmla="*/ 823 w 823"/>
                <a:gd name="T27" fmla="*/ 177 h 196"/>
                <a:gd name="T28" fmla="*/ 823 w 823"/>
                <a:gd name="T29" fmla="*/ 161 h 196"/>
                <a:gd name="T30" fmla="*/ 823 w 823"/>
                <a:gd name="T31" fmla="*/ 38 h 196"/>
                <a:gd name="T32" fmla="*/ 823 w 823"/>
                <a:gd name="T33" fmla="*/ 19 h 196"/>
                <a:gd name="T34" fmla="*/ 823 w 823"/>
                <a:gd name="T35" fmla="*/ 0 h 196"/>
                <a:gd name="T36" fmla="*/ 785 w 823"/>
                <a:gd name="T37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3" h="196">
                  <a:moveTo>
                    <a:pt x="785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785" y="19"/>
                  </a:lnTo>
                  <a:lnTo>
                    <a:pt x="785" y="38"/>
                  </a:lnTo>
                  <a:lnTo>
                    <a:pt x="38" y="38"/>
                  </a:lnTo>
                  <a:lnTo>
                    <a:pt x="38" y="161"/>
                  </a:lnTo>
                  <a:lnTo>
                    <a:pt x="785" y="161"/>
                  </a:lnTo>
                  <a:lnTo>
                    <a:pt x="785" y="177"/>
                  </a:lnTo>
                  <a:lnTo>
                    <a:pt x="0" y="177"/>
                  </a:lnTo>
                  <a:lnTo>
                    <a:pt x="0" y="196"/>
                  </a:lnTo>
                  <a:lnTo>
                    <a:pt x="785" y="196"/>
                  </a:lnTo>
                  <a:lnTo>
                    <a:pt x="823" y="196"/>
                  </a:lnTo>
                  <a:lnTo>
                    <a:pt x="823" y="177"/>
                  </a:lnTo>
                  <a:lnTo>
                    <a:pt x="823" y="161"/>
                  </a:lnTo>
                  <a:lnTo>
                    <a:pt x="823" y="38"/>
                  </a:lnTo>
                  <a:lnTo>
                    <a:pt x="823" y="19"/>
                  </a:lnTo>
                  <a:lnTo>
                    <a:pt x="823" y="0"/>
                  </a:lnTo>
                  <a:lnTo>
                    <a:pt x="78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6387789" y="5062063"/>
              <a:ext cx="649489" cy="117012"/>
            </a:xfrm>
            <a:custGeom>
              <a:avLst/>
              <a:gdLst>
                <a:gd name="T0" fmla="*/ 837 w 877"/>
                <a:gd name="T1" fmla="*/ 0 h 158"/>
                <a:gd name="T2" fmla="*/ 0 w 877"/>
                <a:gd name="T3" fmla="*/ 0 h 158"/>
                <a:gd name="T4" fmla="*/ 0 w 877"/>
                <a:gd name="T5" fmla="*/ 16 h 158"/>
                <a:gd name="T6" fmla="*/ 837 w 877"/>
                <a:gd name="T7" fmla="*/ 16 h 158"/>
                <a:gd name="T8" fmla="*/ 837 w 877"/>
                <a:gd name="T9" fmla="*/ 31 h 158"/>
                <a:gd name="T10" fmla="*/ 40 w 877"/>
                <a:gd name="T11" fmla="*/ 31 h 158"/>
                <a:gd name="T12" fmla="*/ 40 w 877"/>
                <a:gd name="T13" fmla="*/ 130 h 158"/>
                <a:gd name="T14" fmla="*/ 837 w 877"/>
                <a:gd name="T15" fmla="*/ 130 h 158"/>
                <a:gd name="T16" fmla="*/ 837 w 877"/>
                <a:gd name="T17" fmla="*/ 144 h 158"/>
                <a:gd name="T18" fmla="*/ 0 w 877"/>
                <a:gd name="T19" fmla="*/ 144 h 158"/>
                <a:gd name="T20" fmla="*/ 0 w 877"/>
                <a:gd name="T21" fmla="*/ 158 h 158"/>
                <a:gd name="T22" fmla="*/ 837 w 877"/>
                <a:gd name="T23" fmla="*/ 158 h 158"/>
                <a:gd name="T24" fmla="*/ 877 w 877"/>
                <a:gd name="T25" fmla="*/ 158 h 158"/>
                <a:gd name="T26" fmla="*/ 877 w 877"/>
                <a:gd name="T27" fmla="*/ 144 h 158"/>
                <a:gd name="T28" fmla="*/ 877 w 877"/>
                <a:gd name="T29" fmla="*/ 130 h 158"/>
                <a:gd name="T30" fmla="*/ 877 w 877"/>
                <a:gd name="T31" fmla="*/ 31 h 158"/>
                <a:gd name="T32" fmla="*/ 877 w 877"/>
                <a:gd name="T33" fmla="*/ 16 h 158"/>
                <a:gd name="T34" fmla="*/ 877 w 877"/>
                <a:gd name="T35" fmla="*/ 0 h 158"/>
                <a:gd name="T36" fmla="*/ 837 w 877"/>
                <a:gd name="T3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7" h="158">
                  <a:moveTo>
                    <a:pt x="837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837" y="16"/>
                  </a:lnTo>
                  <a:lnTo>
                    <a:pt x="837" y="31"/>
                  </a:lnTo>
                  <a:lnTo>
                    <a:pt x="40" y="31"/>
                  </a:lnTo>
                  <a:lnTo>
                    <a:pt x="40" y="130"/>
                  </a:lnTo>
                  <a:lnTo>
                    <a:pt x="837" y="130"/>
                  </a:lnTo>
                  <a:lnTo>
                    <a:pt x="837" y="144"/>
                  </a:lnTo>
                  <a:lnTo>
                    <a:pt x="0" y="144"/>
                  </a:lnTo>
                  <a:lnTo>
                    <a:pt x="0" y="158"/>
                  </a:lnTo>
                  <a:lnTo>
                    <a:pt x="837" y="158"/>
                  </a:lnTo>
                  <a:lnTo>
                    <a:pt x="877" y="158"/>
                  </a:lnTo>
                  <a:lnTo>
                    <a:pt x="877" y="144"/>
                  </a:lnTo>
                  <a:lnTo>
                    <a:pt x="877" y="130"/>
                  </a:lnTo>
                  <a:lnTo>
                    <a:pt x="877" y="31"/>
                  </a:lnTo>
                  <a:lnTo>
                    <a:pt x="877" y="16"/>
                  </a:lnTo>
                  <a:lnTo>
                    <a:pt x="877" y="0"/>
                  </a:lnTo>
                  <a:lnTo>
                    <a:pt x="837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6584043" y="5445683"/>
              <a:ext cx="649489" cy="117012"/>
            </a:xfrm>
            <a:custGeom>
              <a:avLst/>
              <a:gdLst>
                <a:gd name="T0" fmla="*/ 834 w 877"/>
                <a:gd name="T1" fmla="*/ 0 h 158"/>
                <a:gd name="T2" fmla="*/ 0 w 877"/>
                <a:gd name="T3" fmla="*/ 0 h 158"/>
                <a:gd name="T4" fmla="*/ 0 w 877"/>
                <a:gd name="T5" fmla="*/ 14 h 158"/>
                <a:gd name="T6" fmla="*/ 834 w 877"/>
                <a:gd name="T7" fmla="*/ 14 h 158"/>
                <a:gd name="T8" fmla="*/ 834 w 877"/>
                <a:gd name="T9" fmla="*/ 31 h 158"/>
                <a:gd name="T10" fmla="*/ 40 w 877"/>
                <a:gd name="T11" fmla="*/ 31 h 158"/>
                <a:gd name="T12" fmla="*/ 40 w 877"/>
                <a:gd name="T13" fmla="*/ 130 h 158"/>
                <a:gd name="T14" fmla="*/ 834 w 877"/>
                <a:gd name="T15" fmla="*/ 130 h 158"/>
                <a:gd name="T16" fmla="*/ 834 w 877"/>
                <a:gd name="T17" fmla="*/ 144 h 158"/>
                <a:gd name="T18" fmla="*/ 0 w 877"/>
                <a:gd name="T19" fmla="*/ 144 h 158"/>
                <a:gd name="T20" fmla="*/ 0 w 877"/>
                <a:gd name="T21" fmla="*/ 158 h 158"/>
                <a:gd name="T22" fmla="*/ 834 w 877"/>
                <a:gd name="T23" fmla="*/ 158 h 158"/>
                <a:gd name="T24" fmla="*/ 877 w 877"/>
                <a:gd name="T25" fmla="*/ 158 h 158"/>
                <a:gd name="T26" fmla="*/ 877 w 877"/>
                <a:gd name="T27" fmla="*/ 144 h 158"/>
                <a:gd name="T28" fmla="*/ 877 w 877"/>
                <a:gd name="T29" fmla="*/ 130 h 158"/>
                <a:gd name="T30" fmla="*/ 877 w 877"/>
                <a:gd name="T31" fmla="*/ 31 h 158"/>
                <a:gd name="T32" fmla="*/ 877 w 877"/>
                <a:gd name="T33" fmla="*/ 14 h 158"/>
                <a:gd name="T34" fmla="*/ 877 w 877"/>
                <a:gd name="T35" fmla="*/ 0 h 158"/>
                <a:gd name="T36" fmla="*/ 834 w 877"/>
                <a:gd name="T3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7" h="158">
                  <a:moveTo>
                    <a:pt x="834" y="0"/>
                  </a:moveTo>
                  <a:lnTo>
                    <a:pt x="0" y="0"/>
                  </a:lnTo>
                  <a:lnTo>
                    <a:pt x="0" y="14"/>
                  </a:lnTo>
                  <a:lnTo>
                    <a:pt x="834" y="14"/>
                  </a:lnTo>
                  <a:lnTo>
                    <a:pt x="834" y="31"/>
                  </a:lnTo>
                  <a:lnTo>
                    <a:pt x="40" y="31"/>
                  </a:lnTo>
                  <a:lnTo>
                    <a:pt x="40" y="130"/>
                  </a:lnTo>
                  <a:lnTo>
                    <a:pt x="834" y="130"/>
                  </a:lnTo>
                  <a:lnTo>
                    <a:pt x="834" y="144"/>
                  </a:lnTo>
                  <a:lnTo>
                    <a:pt x="0" y="144"/>
                  </a:lnTo>
                  <a:lnTo>
                    <a:pt x="0" y="158"/>
                  </a:lnTo>
                  <a:lnTo>
                    <a:pt x="834" y="158"/>
                  </a:lnTo>
                  <a:lnTo>
                    <a:pt x="877" y="158"/>
                  </a:lnTo>
                  <a:lnTo>
                    <a:pt x="877" y="144"/>
                  </a:lnTo>
                  <a:lnTo>
                    <a:pt x="877" y="130"/>
                  </a:lnTo>
                  <a:lnTo>
                    <a:pt x="877" y="31"/>
                  </a:lnTo>
                  <a:lnTo>
                    <a:pt x="877" y="14"/>
                  </a:lnTo>
                  <a:lnTo>
                    <a:pt x="877" y="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9" name="Freeform 138"/>
            <p:cNvSpPr/>
            <p:nvPr/>
          </p:nvSpPr>
          <p:spPr bwMode="auto">
            <a:xfrm>
              <a:off x="3629126" y="3832699"/>
              <a:ext cx="791681" cy="791680"/>
            </a:xfrm>
            <a:custGeom>
              <a:avLst/>
              <a:gdLst>
                <a:gd name="T0" fmla="*/ 372 w 452"/>
                <a:gd name="T1" fmla="*/ 372 h 452"/>
                <a:gd name="T2" fmla="*/ 81 w 452"/>
                <a:gd name="T3" fmla="*/ 372 h 452"/>
                <a:gd name="T4" fmla="*/ 81 w 452"/>
                <a:gd name="T5" fmla="*/ 81 h 452"/>
                <a:gd name="T6" fmla="*/ 372 w 452"/>
                <a:gd name="T7" fmla="*/ 81 h 452"/>
                <a:gd name="T8" fmla="*/ 372 w 452"/>
                <a:gd name="T9" fmla="*/ 37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452">
                  <a:moveTo>
                    <a:pt x="372" y="372"/>
                  </a:moveTo>
                  <a:cubicBezTo>
                    <a:pt x="291" y="452"/>
                    <a:pt x="161" y="452"/>
                    <a:pt x="81" y="372"/>
                  </a:cubicBezTo>
                  <a:cubicBezTo>
                    <a:pt x="0" y="291"/>
                    <a:pt x="0" y="161"/>
                    <a:pt x="81" y="81"/>
                  </a:cubicBezTo>
                  <a:cubicBezTo>
                    <a:pt x="161" y="0"/>
                    <a:pt x="291" y="0"/>
                    <a:pt x="372" y="81"/>
                  </a:cubicBezTo>
                  <a:cubicBezTo>
                    <a:pt x="452" y="161"/>
                    <a:pt x="452" y="291"/>
                    <a:pt x="372" y="37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0" name="Freeform 139"/>
            <p:cNvSpPr/>
            <p:nvPr/>
          </p:nvSpPr>
          <p:spPr bwMode="auto">
            <a:xfrm>
              <a:off x="7198724" y="2353761"/>
              <a:ext cx="791681" cy="791680"/>
            </a:xfrm>
            <a:custGeom>
              <a:avLst/>
              <a:gdLst>
                <a:gd name="T0" fmla="*/ 372 w 452"/>
                <a:gd name="T1" fmla="*/ 372 h 452"/>
                <a:gd name="T2" fmla="*/ 80 w 452"/>
                <a:gd name="T3" fmla="*/ 372 h 452"/>
                <a:gd name="T4" fmla="*/ 80 w 452"/>
                <a:gd name="T5" fmla="*/ 81 h 452"/>
                <a:gd name="T6" fmla="*/ 372 w 452"/>
                <a:gd name="T7" fmla="*/ 81 h 452"/>
                <a:gd name="T8" fmla="*/ 372 w 452"/>
                <a:gd name="T9" fmla="*/ 37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452">
                  <a:moveTo>
                    <a:pt x="372" y="372"/>
                  </a:moveTo>
                  <a:cubicBezTo>
                    <a:pt x="291" y="452"/>
                    <a:pt x="161" y="452"/>
                    <a:pt x="80" y="372"/>
                  </a:cubicBezTo>
                  <a:cubicBezTo>
                    <a:pt x="0" y="291"/>
                    <a:pt x="0" y="161"/>
                    <a:pt x="80" y="81"/>
                  </a:cubicBezTo>
                  <a:cubicBezTo>
                    <a:pt x="161" y="0"/>
                    <a:pt x="291" y="0"/>
                    <a:pt x="372" y="81"/>
                  </a:cubicBezTo>
                  <a:cubicBezTo>
                    <a:pt x="452" y="161"/>
                    <a:pt x="452" y="291"/>
                    <a:pt x="372" y="37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1" name="Freeform 140"/>
            <p:cNvSpPr/>
            <p:nvPr/>
          </p:nvSpPr>
          <p:spPr bwMode="auto">
            <a:xfrm>
              <a:off x="5720526" y="1742782"/>
              <a:ext cx="791681" cy="791680"/>
            </a:xfrm>
            <a:custGeom>
              <a:avLst/>
              <a:gdLst>
                <a:gd name="T0" fmla="*/ 372 w 452"/>
                <a:gd name="T1" fmla="*/ 371 h 452"/>
                <a:gd name="T2" fmla="*/ 80 w 452"/>
                <a:gd name="T3" fmla="*/ 371 h 452"/>
                <a:gd name="T4" fmla="*/ 80 w 452"/>
                <a:gd name="T5" fmla="*/ 80 h 452"/>
                <a:gd name="T6" fmla="*/ 372 w 452"/>
                <a:gd name="T7" fmla="*/ 80 h 452"/>
                <a:gd name="T8" fmla="*/ 372 w 452"/>
                <a:gd name="T9" fmla="*/ 37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452">
                  <a:moveTo>
                    <a:pt x="372" y="371"/>
                  </a:moveTo>
                  <a:cubicBezTo>
                    <a:pt x="291" y="452"/>
                    <a:pt x="161" y="452"/>
                    <a:pt x="80" y="371"/>
                  </a:cubicBezTo>
                  <a:cubicBezTo>
                    <a:pt x="0" y="291"/>
                    <a:pt x="0" y="160"/>
                    <a:pt x="80" y="80"/>
                  </a:cubicBezTo>
                  <a:cubicBezTo>
                    <a:pt x="161" y="0"/>
                    <a:pt x="291" y="0"/>
                    <a:pt x="372" y="80"/>
                  </a:cubicBezTo>
                  <a:cubicBezTo>
                    <a:pt x="452" y="160"/>
                    <a:pt x="452" y="291"/>
                    <a:pt x="372" y="37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2" name="Freeform 141"/>
            <p:cNvSpPr/>
            <p:nvPr/>
          </p:nvSpPr>
          <p:spPr bwMode="auto">
            <a:xfrm>
              <a:off x="4242327" y="2353761"/>
              <a:ext cx="791681" cy="791680"/>
            </a:xfrm>
            <a:custGeom>
              <a:avLst/>
              <a:gdLst>
                <a:gd name="T0" fmla="*/ 372 w 452"/>
                <a:gd name="T1" fmla="*/ 372 h 452"/>
                <a:gd name="T2" fmla="*/ 80 w 452"/>
                <a:gd name="T3" fmla="*/ 372 h 452"/>
                <a:gd name="T4" fmla="*/ 80 w 452"/>
                <a:gd name="T5" fmla="*/ 81 h 452"/>
                <a:gd name="T6" fmla="*/ 372 w 452"/>
                <a:gd name="T7" fmla="*/ 81 h 452"/>
                <a:gd name="T8" fmla="*/ 372 w 452"/>
                <a:gd name="T9" fmla="*/ 37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452">
                  <a:moveTo>
                    <a:pt x="372" y="372"/>
                  </a:moveTo>
                  <a:cubicBezTo>
                    <a:pt x="291" y="452"/>
                    <a:pt x="161" y="452"/>
                    <a:pt x="80" y="372"/>
                  </a:cubicBezTo>
                  <a:cubicBezTo>
                    <a:pt x="0" y="291"/>
                    <a:pt x="0" y="161"/>
                    <a:pt x="80" y="81"/>
                  </a:cubicBezTo>
                  <a:cubicBezTo>
                    <a:pt x="161" y="0"/>
                    <a:pt x="291" y="0"/>
                    <a:pt x="372" y="81"/>
                  </a:cubicBezTo>
                  <a:cubicBezTo>
                    <a:pt x="452" y="161"/>
                    <a:pt x="452" y="291"/>
                    <a:pt x="372" y="37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3" name="Freeform 142"/>
            <p:cNvSpPr/>
            <p:nvPr/>
          </p:nvSpPr>
          <p:spPr bwMode="auto">
            <a:xfrm>
              <a:off x="7811184" y="3832699"/>
              <a:ext cx="791681" cy="791680"/>
            </a:xfrm>
            <a:custGeom>
              <a:avLst/>
              <a:gdLst>
                <a:gd name="T0" fmla="*/ 371 w 452"/>
                <a:gd name="T1" fmla="*/ 372 h 452"/>
                <a:gd name="T2" fmla="*/ 80 w 452"/>
                <a:gd name="T3" fmla="*/ 372 h 452"/>
                <a:gd name="T4" fmla="*/ 80 w 452"/>
                <a:gd name="T5" fmla="*/ 81 h 452"/>
                <a:gd name="T6" fmla="*/ 371 w 452"/>
                <a:gd name="T7" fmla="*/ 81 h 452"/>
                <a:gd name="T8" fmla="*/ 371 w 452"/>
                <a:gd name="T9" fmla="*/ 37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452">
                  <a:moveTo>
                    <a:pt x="371" y="372"/>
                  </a:moveTo>
                  <a:cubicBezTo>
                    <a:pt x="291" y="452"/>
                    <a:pt x="161" y="452"/>
                    <a:pt x="80" y="372"/>
                  </a:cubicBezTo>
                  <a:cubicBezTo>
                    <a:pt x="0" y="291"/>
                    <a:pt x="0" y="161"/>
                    <a:pt x="80" y="81"/>
                  </a:cubicBezTo>
                  <a:cubicBezTo>
                    <a:pt x="161" y="0"/>
                    <a:pt x="291" y="0"/>
                    <a:pt x="371" y="81"/>
                  </a:cubicBezTo>
                  <a:cubicBezTo>
                    <a:pt x="452" y="161"/>
                    <a:pt x="452" y="291"/>
                    <a:pt x="371" y="37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4" name="Freeform 143"/>
            <p:cNvSpPr/>
            <p:nvPr/>
          </p:nvSpPr>
          <p:spPr bwMode="auto">
            <a:xfrm>
              <a:off x="8086680" y="3042500"/>
              <a:ext cx="570247" cy="570987"/>
            </a:xfrm>
            <a:custGeom>
              <a:avLst/>
              <a:gdLst>
                <a:gd name="T0" fmla="*/ 268 w 326"/>
                <a:gd name="T1" fmla="*/ 268 h 326"/>
                <a:gd name="T2" fmla="*/ 58 w 326"/>
                <a:gd name="T3" fmla="*/ 268 h 326"/>
                <a:gd name="T4" fmla="*/ 58 w 326"/>
                <a:gd name="T5" fmla="*/ 58 h 326"/>
                <a:gd name="T6" fmla="*/ 268 w 326"/>
                <a:gd name="T7" fmla="*/ 58 h 326"/>
                <a:gd name="T8" fmla="*/ 268 w 326"/>
                <a:gd name="T9" fmla="*/ 268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6" h="326">
                  <a:moveTo>
                    <a:pt x="268" y="268"/>
                  </a:moveTo>
                  <a:cubicBezTo>
                    <a:pt x="210" y="326"/>
                    <a:pt x="116" y="326"/>
                    <a:pt x="58" y="268"/>
                  </a:cubicBezTo>
                  <a:cubicBezTo>
                    <a:pt x="0" y="210"/>
                    <a:pt x="0" y="116"/>
                    <a:pt x="58" y="58"/>
                  </a:cubicBezTo>
                  <a:cubicBezTo>
                    <a:pt x="116" y="0"/>
                    <a:pt x="210" y="0"/>
                    <a:pt x="268" y="58"/>
                  </a:cubicBezTo>
                  <a:cubicBezTo>
                    <a:pt x="326" y="116"/>
                    <a:pt x="326" y="210"/>
                    <a:pt x="268" y="26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5" name="Freeform 144"/>
            <p:cNvSpPr/>
            <p:nvPr/>
          </p:nvSpPr>
          <p:spPr bwMode="auto">
            <a:xfrm>
              <a:off x="6757338" y="1733895"/>
              <a:ext cx="568766" cy="569506"/>
            </a:xfrm>
            <a:custGeom>
              <a:avLst/>
              <a:gdLst>
                <a:gd name="T0" fmla="*/ 268 w 325"/>
                <a:gd name="T1" fmla="*/ 268 h 325"/>
                <a:gd name="T2" fmla="*/ 58 w 325"/>
                <a:gd name="T3" fmla="*/ 268 h 325"/>
                <a:gd name="T4" fmla="*/ 58 w 325"/>
                <a:gd name="T5" fmla="*/ 58 h 325"/>
                <a:gd name="T6" fmla="*/ 268 w 325"/>
                <a:gd name="T7" fmla="*/ 58 h 325"/>
                <a:gd name="T8" fmla="*/ 268 w 325"/>
                <a:gd name="T9" fmla="*/ 26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325">
                  <a:moveTo>
                    <a:pt x="268" y="268"/>
                  </a:moveTo>
                  <a:cubicBezTo>
                    <a:pt x="210" y="325"/>
                    <a:pt x="116" y="325"/>
                    <a:pt x="58" y="268"/>
                  </a:cubicBezTo>
                  <a:cubicBezTo>
                    <a:pt x="0" y="210"/>
                    <a:pt x="0" y="116"/>
                    <a:pt x="58" y="58"/>
                  </a:cubicBezTo>
                  <a:cubicBezTo>
                    <a:pt x="116" y="0"/>
                    <a:pt x="210" y="0"/>
                    <a:pt x="268" y="58"/>
                  </a:cubicBezTo>
                  <a:cubicBezTo>
                    <a:pt x="325" y="116"/>
                    <a:pt x="325" y="210"/>
                    <a:pt x="268" y="26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6" name="Freeform 145"/>
            <p:cNvSpPr/>
            <p:nvPr/>
          </p:nvSpPr>
          <p:spPr bwMode="auto">
            <a:xfrm>
              <a:off x="4890335" y="1723527"/>
              <a:ext cx="568766" cy="570987"/>
            </a:xfrm>
            <a:custGeom>
              <a:avLst/>
              <a:gdLst>
                <a:gd name="T0" fmla="*/ 267 w 325"/>
                <a:gd name="T1" fmla="*/ 268 h 326"/>
                <a:gd name="T2" fmla="*/ 57 w 325"/>
                <a:gd name="T3" fmla="*/ 268 h 326"/>
                <a:gd name="T4" fmla="*/ 57 w 325"/>
                <a:gd name="T5" fmla="*/ 58 h 326"/>
                <a:gd name="T6" fmla="*/ 267 w 325"/>
                <a:gd name="T7" fmla="*/ 58 h 326"/>
                <a:gd name="T8" fmla="*/ 267 w 325"/>
                <a:gd name="T9" fmla="*/ 268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326">
                  <a:moveTo>
                    <a:pt x="267" y="268"/>
                  </a:moveTo>
                  <a:cubicBezTo>
                    <a:pt x="209" y="326"/>
                    <a:pt x="115" y="326"/>
                    <a:pt x="57" y="268"/>
                  </a:cubicBezTo>
                  <a:cubicBezTo>
                    <a:pt x="0" y="210"/>
                    <a:pt x="0" y="116"/>
                    <a:pt x="57" y="58"/>
                  </a:cubicBezTo>
                  <a:cubicBezTo>
                    <a:pt x="115" y="0"/>
                    <a:pt x="209" y="0"/>
                    <a:pt x="267" y="58"/>
                  </a:cubicBezTo>
                  <a:cubicBezTo>
                    <a:pt x="325" y="116"/>
                    <a:pt x="325" y="210"/>
                    <a:pt x="267" y="2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7" name="Freeform 146"/>
            <p:cNvSpPr/>
            <p:nvPr/>
          </p:nvSpPr>
          <p:spPr bwMode="auto">
            <a:xfrm>
              <a:off x="3534332" y="3009174"/>
              <a:ext cx="569506" cy="569506"/>
            </a:xfrm>
            <a:custGeom>
              <a:avLst/>
              <a:gdLst>
                <a:gd name="T0" fmla="*/ 267 w 325"/>
                <a:gd name="T1" fmla="*/ 267 h 325"/>
                <a:gd name="T2" fmla="*/ 58 w 325"/>
                <a:gd name="T3" fmla="*/ 267 h 325"/>
                <a:gd name="T4" fmla="*/ 58 w 325"/>
                <a:gd name="T5" fmla="*/ 58 h 325"/>
                <a:gd name="T6" fmla="*/ 267 w 325"/>
                <a:gd name="T7" fmla="*/ 58 h 325"/>
                <a:gd name="T8" fmla="*/ 267 w 325"/>
                <a:gd name="T9" fmla="*/ 267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325">
                  <a:moveTo>
                    <a:pt x="267" y="267"/>
                  </a:moveTo>
                  <a:cubicBezTo>
                    <a:pt x="210" y="325"/>
                    <a:pt x="116" y="325"/>
                    <a:pt x="58" y="267"/>
                  </a:cubicBezTo>
                  <a:cubicBezTo>
                    <a:pt x="0" y="209"/>
                    <a:pt x="0" y="116"/>
                    <a:pt x="58" y="58"/>
                  </a:cubicBezTo>
                  <a:cubicBezTo>
                    <a:pt x="116" y="0"/>
                    <a:pt x="210" y="0"/>
                    <a:pt x="267" y="58"/>
                  </a:cubicBezTo>
                  <a:cubicBezTo>
                    <a:pt x="325" y="116"/>
                    <a:pt x="325" y="209"/>
                    <a:pt x="267" y="267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8" name="Freeform 147"/>
            <p:cNvSpPr>
              <a:spLocks noEditPoints="1"/>
            </p:cNvSpPr>
            <p:nvPr/>
          </p:nvSpPr>
          <p:spPr bwMode="auto">
            <a:xfrm>
              <a:off x="4513433" y="2573503"/>
              <a:ext cx="249468" cy="345530"/>
            </a:xfrm>
            <a:custGeom>
              <a:avLst/>
              <a:gdLst>
                <a:gd name="T0" fmla="*/ 62 w 81"/>
                <a:gd name="T1" fmla="*/ 37 h 112"/>
                <a:gd name="T2" fmla="*/ 74 w 81"/>
                <a:gd name="T3" fmla="*/ 36 h 112"/>
                <a:gd name="T4" fmla="*/ 69 w 81"/>
                <a:gd name="T5" fmla="*/ 43 h 112"/>
                <a:gd name="T6" fmla="*/ 69 w 81"/>
                <a:gd name="T7" fmla="*/ 100 h 112"/>
                <a:gd name="T8" fmla="*/ 12 w 81"/>
                <a:gd name="T9" fmla="*/ 100 h 112"/>
                <a:gd name="T10" fmla="*/ 12 w 81"/>
                <a:gd name="T11" fmla="*/ 43 h 112"/>
                <a:gd name="T12" fmla="*/ 36 w 81"/>
                <a:gd name="T13" fmla="*/ 27 h 112"/>
                <a:gd name="T14" fmla="*/ 29 w 81"/>
                <a:gd name="T15" fmla="*/ 21 h 112"/>
                <a:gd name="T16" fmla="*/ 22 w 81"/>
                <a:gd name="T17" fmla="*/ 12 h 112"/>
                <a:gd name="T18" fmla="*/ 41 w 81"/>
                <a:gd name="T19" fmla="*/ 0 h 112"/>
                <a:gd name="T20" fmla="*/ 59 w 81"/>
                <a:gd name="T21" fmla="*/ 12 h 112"/>
                <a:gd name="T22" fmla="*/ 52 w 81"/>
                <a:gd name="T23" fmla="*/ 21 h 112"/>
                <a:gd name="T24" fmla="*/ 45 w 81"/>
                <a:gd name="T25" fmla="*/ 27 h 112"/>
                <a:gd name="T26" fmla="*/ 29 w 81"/>
                <a:gd name="T27" fmla="*/ 15 h 112"/>
                <a:gd name="T28" fmla="*/ 52 w 81"/>
                <a:gd name="T29" fmla="*/ 14 h 112"/>
                <a:gd name="T30" fmla="*/ 53 w 81"/>
                <a:gd name="T31" fmla="*/ 12 h 112"/>
                <a:gd name="T32" fmla="*/ 41 w 81"/>
                <a:gd name="T33" fmla="*/ 5 h 112"/>
                <a:gd name="T34" fmla="*/ 28 w 81"/>
                <a:gd name="T35" fmla="*/ 12 h 112"/>
                <a:gd name="T36" fmla="*/ 20 w 81"/>
                <a:gd name="T37" fmla="*/ 53 h 112"/>
                <a:gd name="T38" fmla="*/ 27 w 81"/>
                <a:gd name="T39" fmla="*/ 56 h 112"/>
                <a:gd name="T40" fmla="*/ 20 w 81"/>
                <a:gd name="T41" fmla="*/ 53 h 112"/>
                <a:gd name="T42" fmla="*/ 27 w 81"/>
                <a:gd name="T43" fmla="*/ 87 h 112"/>
                <a:gd name="T44" fmla="*/ 20 w 81"/>
                <a:gd name="T45" fmla="*/ 90 h 112"/>
                <a:gd name="T46" fmla="*/ 61 w 81"/>
                <a:gd name="T47" fmla="*/ 90 h 112"/>
                <a:gd name="T48" fmla="*/ 54 w 81"/>
                <a:gd name="T49" fmla="*/ 87 h 112"/>
                <a:gd name="T50" fmla="*/ 61 w 81"/>
                <a:gd name="T51" fmla="*/ 90 h 112"/>
                <a:gd name="T52" fmla="*/ 61 w 81"/>
                <a:gd name="T53" fmla="*/ 70 h 112"/>
                <a:gd name="T54" fmla="*/ 68 w 81"/>
                <a:gd name="T55" fmla="*/ 73 h 112"/>
                <a:gd name="T56" fmla="*/ 42 w 81"/>
                <a:gd name="T57" fmla="*/ 99 h 112"/>
                <a:gd name="T58" fmla="*/ 39 w 81"/>
                <a:gd name="T59" fmla="*/ 92 h 112"/>
                <a:gd name="T60" fmla="*/ 42 w 81"/>
                <a:gd name="T61" fmla="*/ 99 h 112"/>
                <a:gd name="T62" fmla="*/ 20 w 81"/>
                <a:gd name="T63" fmla="*/ 73 h 112"/>
                <a:gd name="T64" fmla="*/ 13 w 81"/>
                <a:gd name="T65" fmla="*/ 70 h 112"/>
                <a:gd name="T66" fmla="*/ 39 w 81"/>
                <a:gd name="T67" fmla="*/ 44 h 112"/>
                <a:gd name="T68" fmla="*/ 42 w 81"/>
                <a:gd name="T69" fmla="*/ 51 h 112"/>
                <a:gd name="T70" fmla="*/ 39 w 81"/>
                <a:gd name="T71" fmla="*/ 44 h 112"/>
                <a:gd name="T72" fmla="*/ 45 w 81"/>
                <a:gd name="T73" fmla="*/ 68 h 112"/>
                <a:gd name="T74" fmla="*/ 54 w 81"/>
                <a:gd name="T75" fmla="*/ 49 h 112"/>
                <a:gd name="T76" fmla="*/ 38 w 81"/>
                <a:gd name="T77" fmla="*/ 67 h 112"/>
                <a:gd name="T78" fmla="*/ 43 w 81"/>
                <a:gd name="T79" fmla="*/ 78 h 112"/>
                <a:gd name="T80" fmla="*/ 58 w 81"/>
                <a:gd name="T81" fmla="*/ 82 h 112"/>
                <a:gd name="T82" fmla="*/ 46 w 81"/>
                <a:gd name="T83" fmla="*/ 73 h 112"/>
                <a:gd name="T84" fmla="*/ 61 w 81"/>
                <a:gd name="T85" fmla="*/ 51 h 112"/>
                <a:gd name="T86" fmla="*/ 20 w 81"/>
                <a:gd name="T87" fmla="*/ 51 h 112"/>
                <a:gd name="T88" fmla="*/ 20 w 81"/>
                <a:gd name="T89" fmla="*/ 92 h 112"/>
                <a:gd name="T90" fmla="*/ 61 w 81"/>
                <a:gd name="T91" fmla="*/ 92 h 112"/>
                <a:gd name="T92" fmla="*/ 61 w 81"/>
                <a:gd name="T93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1" h="112">
                  <a:moveTo>
                    <a:pt x="45" y="31"/>
                  </a:moveTo>
                  <a:cubicBezTo>
                    <a:pt x="51" y="32"/>
                    <a:pt x="57" y="34"/>
                    <a:pt x="62" y="37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74" y="36"/>
                    <a:pt x="74" y="36"/>
                    <a:pt x="74" y="36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43"/>
                    <a:pt x="69" y="43"/>
                    <a:pt x="69" y="43"/>
                  </a:cubicBezTo>
                  <a:cubicBezTo>
                    <a:pt x="77" y="50"/>
                    <a:pt x="81" y="60"/>
                    <a:pt x="81" y="72"/>
                  </a:cubicBezTo>
                  <a:cubicBezTo>
                    <a:pt x="81" y="83"/>
                    <a:pt x="77" y="93"/>
                    <a:pt x="69" y="100"/>
                  </a:cubicBezTo>
                  <a:cubicBezTo>
                    <a:pt x="62" y="108"/>
                    <a:pt x="52" y="112"/>
                    <a:pt x="41" y="112"/>
                  </a:cubicBezTo>
                  <a:cubicBezTo>
                    <a:pt x="29" y="112"/>
                    <a:pt x="19" y="108"/>
                    <a:pt x="12" y="100"/>
                  </a:cubicBezTo>
                  <a:cubicBezTo>
                    <a:pt x="5" y="93"/>
                    <a:pt x="0" y="83"/>
                    <a:pt x="0" y="72"/>
                  </a:cubicBezTo>
                  <a:cubicBezTo>
                    <a:pt x="0" y="60"/>
                    <a:pt x="5" y="50"/>
                    <a:pt x="12" y="43"/>
                  </a:cubicBezTo>
                  <a:cubicBezTo>
                    <a:pt x="18" y="37"/>
                    <a:pt x="27" y="32"/>
                    <a:pt x="36" y="31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21"/>
                    <a:pt x="29" y="21"/>
                    <a:pt x="28" y="21"/>
                  </a:cubicBezTo>
                  <a:cubicBezTo>
                    <a:pt x="25" y="19"/>
                    <a:pt x="22" y="15"/>
                    <a:pt x="22" y="12"/>
                  </a:cubicBezTo>
                  <a:cubicBezTo>
                    <a:pt x="22" y="8"/>
                    <a:pt x="25" y="5"/>
                    <a:pt x="28" y="3"/>
                  </a:cubicBezTo>
                  <a:cubicBezTo>
                    <a:pt x="32" y="1"/>
                    <a:pt x="36" y="0"/>
                    <a:pt x="41" y="0"/>
                  </a:cubicBezTo>
                  <a:cubicBezTo>
                    <a:pt x="45" y="0"/>
                    <a:pt x="50" y="1"/>
                    <a:pt x="53" y="3"/>
                  </a:cubicBezTo>
                  <a:cubicBezTo>
                    <a:pt x="57" y="5"/>
                    <a:pt x="59" y="8"/>
                    <a:pt x="59" y="12"/>
                  </a:cubicBezTo>
                  <a:cubicBezTo>
                    <a:pt x="59" y="15"/>
                    <a:pt x="57" y="19"/>
                    <a:pt x="53" y="21"/>
                  </a:cubicBezTo>
                  <a:cubicBezTo>
                    <a:pt x="53" y="21"/>
                    <a:pt x="52" y="21"/>
                    <a:pt x="52" y="21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31"/>
                    <a:pt x="45" y="31"/>
                    <a:pt x="45" y="31"/>
                  </a:cubicBezTo>
                  <a:close/>
                  <a:moveTo>
                    <a:pt x="29" y="15"/>
                  </a:moveTo>
                  <a:cubicBezTo>
                    <a:pt x="29" y="14"/>
                    <a:pt x="29" y="14"/>
                    <a:pt x="29" y="14"/>
                  </a:cubicBezTo>
                  <a:cubicBezTo>
                    <a:pt x="52" y="14"/>
                    <a:pt x="52" y="14"/>
                    <a:pt x="52" y="14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3" y="14"/>
                    <a:pt x="53" y="13"/>
                    <a:pt x="53" y="12"/>
                  </a:cubicBezTo>
                  <a:cubicBezTo>
                    <a:pt x="53" y="10"/>
                    <a:pt x="52" y="9"/>
                    <a:pt x="50" y="8"/>
                  </a:cubicBezTo>
                  <a:cubicBezTo>
                    <a:pt x="48" y="6"/>
                    <a:pt x="44" y="5"/>
                    <a:pt x="41" y="5"/>
                  </a:cubicBezTo>
                  <a:cubicBezTo>
                    <a:pt x="37" y="5"/>
                    <a:pt x="33" y="6"/>
                    <a:pt x="31" y="8"/>
                  </a:cubicBezTo>
                  <a:cubicBezTo>
                    <a:pt x="29" y="9"/>
                    <a:pt x="28" y="10"/>
                    <a:pt x="28" y="12"/>
                  </a:cubicBezTo>
                  <a:cubicBezTo>
                    <a:pt x="28" y="13"/>
                    <a:pt x="28" y="14"/>
                    <a:pt x="29" y="15"/>
                  </a:cubicBezTo>
                  <a:close/>
                  <a:moveTo>
                    <a:pt x="20" y="53"/>
                  </a:moveTo>
                  <a:cubicBezTo>
                    <a:pt x="25" y="58"/>
                    <a:pt x="25" y="58"/>
                    <a:pt x="25" y="58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0" y="53"/>
                    <a:pt x="20" y="53"/>
                    <a:pt x="20" y="53"/>
                  </a:cubicBezTo>
                  <a:close/>
                  <a:moveTo>
                    <a:pt x="22" y="92"/>
                  </a:moveTo>
                  <a:cubicBezTo>
                    <a:pt x="27" y="87"/>
                    <a:pt x="27" y="87"/>
                    <a:pt x="27" y="87"/>
                  </a:cubicBezTo>
                  <a:cubicBezTo>
                    <a:pt x="25" y="85"/>
                    <a:pt x="25" y="85"/>
                    <a:pt x="25" y="85"/>
                  </a:cubicBezTo>
                  <a:cubicBezTo>
                    <a:pt x="20" y="90"/>
                    <a:pt x="20" y="90"/>
                    <a:pt x="20" y="90"/>
                  </a:cubicBezTo>
                  <a:cubicBezTo>
                    <a:pt x="22" y="92"/>
                    <a:pt x="22" y="92"/>
                    <a:pt x="22" y="92"/>
                  </a:cubicBezTo>
                  <a:close/>
                  <a:moveTo>
                    <a:pt x="61" y="90"/>
                  </a:moveTo>
                  <a:cubicBezTo>
                    <a:pt x="56" y="85"/>
                    <a:pt x="56" y="85"/>
                    <a:pt x="56" y="85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9" y="92"/>
                    <a:pt x="59" y="92"/>
                    <a:pt x="59" y="92"/>
                  </a:cubicBezTo>
                  <a:cubicBezTo>
                    <a:pt x="61" y="90"/>
                    <a:pt x="61" y="90"/>
                    <a:pt x="61" y="90"/>
                  </a:cubicBezTo>
                  <a:close/>
                  <a:moveTo>
                    <a:pt x="68" y="70"/>
                  </a:moveTo>
                  <a:cubicBezTo>
                    <a:pt x="61" y="70"/>
                    <a:pt x="61" y="70"/>
                    <a:pt x="61" y="70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8" y="73"/>
                    <a:pt x="68" y="73"/>
                    <a:pt x="68" y="73"/>
                  </a:cubicBezTo>
                  <a:cubicBezTo>
                    <a:pt x="68" y="70"/>
                    <a:pt x="68" y="70"/>
                    <a:pt x="68" y="70"/>
                  </a:cubicBezTo>
                  <a:close/>
                  <a:moveTo>
                    <a:pt x="42" y="99"/>
                  </a:moveTo>
                  <a:cubicBezTo>
                    <a:pt x="42" y="92"/>
                    <a:pt x="42" y="92"/>
                    <a:pt x="42" y="92"/>
                  </a:cubicBezTo>
                  <a:cubicBezTo>
                    <a:pt x="39" y="92"/>
                    <a:pt x="39" y="92"/>
                    <a:pt x="39" y="92"/>
                  </a:cubicBezTo>
                  <a:cubicBezTo>
                    <a:pt x="39" y="99"/>
                    <a:pt x="39" y="99"/>
                    <a:pt x="39" y="99"/>
                  </a:cubicBezTo>
                  <a:cubicBezTo>
                    <a:pt x="42" y="99"/>
                    <a:pt x="42" y="99"/>
                    <a:pt x="42" y="99"/>
                  </a:cubicBezTo>
                  <a:close/>
                  <a:moveTo>
                    <a:pt x="13" y="73"/>
                  </a:moveTo>
                  <a:cubicBezTo>
                    <a:pt x="20" y="73"/>
                    <a:pt x="20" y="73"/>
                    <a:pt x="20" y="73"/>
                  </a:cubicBezTo>
                  <a:cubicBezTo>
                    <a:pt x="20" y="70"/>
                    <a:pt x="20" y="70"/>
                    <a:pt x="20" y="70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13" y="73"/>
                    <a:pt x="13" y="73"/>
                    <a:pt x="13" y="73"/>
                  </a:cubicBezTo>
                  <a:close/>
                  <a:moveTo>
                    <a:pt x="39" y="44"/>
                  </a:moveTo>
                  <a:cubicBezTo>
                    <a:pt x="39" y="51"/>
                    <a:pt x="39" y="51"/>
                    <a:pt x="39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9" y="44"/>
                    <a:pt x="39" y="44"/>
                    <a:pt x="39" y="44"/>
                  </a:cubicBezTo>
                  <a:close/>
                  <a:moveTo>
                    <a:pt x="46" y="70"/>
                  </a:moveTo>
                  <a:cubicBezTo>
                    <a:pt x="45" y="69"/>
                    <a:pt x="45" y="69"/>
                    <a:pt x="45" y="68"/>
                  </a:cubicBezTo>
                  <a:cubicBezTo>
                    <a:pt x="49" y="63"/>
                    <a:pt x="53" y="57"/>
                    <a:pt x="57" y="51"/>
                  </a:cubicBezTo>
                  <a:cubicBezTo>
                    <a:pt x="56" y="50"/>
                    <a:pt x="55" y="49"/>
                    <a:pt x="54" y="49"/>
                  </a:cubicBezTo>
                  <a:cubicBezTo>
                    <a:pt x="49" y="54"/>
                    <a:pt x="45" y="60"/>
                    <a:pt x="41" y="67"/>
                  </a:cubicBezTo>
                  <a:cubicBezTo>
                    <a:pt x="40" y="66"/>
                    <a:pt x="39" y="66"/>
                    <a:pt x="38" y="67"/>
                  </a:cubicBezTo>
                  <a:cubicBezTo>
                    <a:pt x="35" y="68"/>
                    <a:pt x="33" y="72"/>
                    <a:pt x="35" y="75"/>
                  </a:cubicBezTo>
                  <a:cubicBezTo>
                    <a:pt x="36" y="78"/>
                    <a:pt x="40" y="79"/>
                    <a:pt x="43" y="78"/>
                  </a:cubicBezTo>
                  <a:cubicBezTo>
                    <a:pt x="43" y="78"/>
                    <a:pt x="43" y="77"/>
                    <a:pt x="44" y="77"/>
                  </a:cubicBezTo>
                  <a:cubicBezTo>
                    <a:pt x="48" y="79"/>
                    <a:pt x="53" y="81"/>
                    <a:pt x="58" y="82"/>
                  </a:cubicBezTo>
                  <a:cubicBezTo>
                    <a:pt x="58" y="80"/>
                    <a:pt x="59" y="79"/>
                    <a:pt x="59" y="78"/>
                  </a:cubicBezTo>
                  <a:cubicBezTo>
                    <a:pt x="55" y="76"/>
                    <a:pt x="51" y="74"/>
                    <a:pt x="46" y="73"/>
                  </a:cubicBezTo>
                  <a:cubicBezTo>
                    <a:pt x="46" y="72"/>
                    <a:pt x="46" y="71"/>
                    <a:pt x="46" y="70"/>
                  </a:cubicBezTo>
                  <a:close/>
                  <a:moveTo>
                    <a:pt x="61" y="51"/>
                  </a:moveTo>
                  <a:cubicBezTo>
                    <a:pt x="56" y="45"/>
                    <a:pt x="49" y="42"/>
                    <a:pt x="41" y="42"/>
                  </a:cubicBezTo>
                  <a:cubicBezTo>
                    <a:pt x="32" y="42"/>
                    <a:pt x="25" y="45"/>
                    <a:pt x="20" y="51"/>
                  </a:cubicBezTo>
                  <a:cubicBezTo>
                    <a:pt x="14" y="56"/>
                    <a:pt x="11" y="63"/>
                    <a:pt x="11" y="72"/>
                  </a:cubicBezTo>
                  <a:cubicBezTo>
                    <a:pt x="11" y="80"/>
                    <a:pt x="14" y="87"/>
                    <a:pt x="20" y="92"/>
                  </a:cubicBezTo>
                  <a:cubicBezTo>
                    <a:pt x="25" y="98"/>
                    <a:pt x="32" y="101"/>
                    <a:pt x="41" y="101"/>
                  </a:cubicBezTo>
                  <a:cubicBezTo>
                    <a:pt x="49" y="101"/>
                    <a:pt x="56" y="98"/>
                    <a:pt x="61" y="92"/>
                  </a:cubicBezTo>
                  <a:cubicBezTo>
                    <a:pt x="67" y="87"/>
                    <a:pt x="70" y="80"/>
                    <a:pt x="70" y="72"/>
                  </a:cubicBezTo>
                  <a:cubicBezTo>
                    <a:pt x="70" y="63"/>
                    <a:pt x="67" y="56"/>
                    <a:pt x="61" y="5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9" name="Freeform 148"/>
            <p:cNvSpPr>
              <a:spLocks noEditPoints="1"/>
            </p:cNvSpPr>
            <p:nvPr/>
          </p:nvSpPr>
          <p:spPr bwMode="auto">
            <a:xfrm>
              <a:off x="8088833" y="4114063"/>
              <a:ext cx="237999" cy="265241"/>
            </a:xfrm>
            <a:custGeom>
              <a:avLst/>
              <a:gdLst>
                <a:gd name="T0" fmla="*/ 13 w 77"/>
                <a:gd name="T1" fmla="*/ 8 h 86"/>
                <a:gd name="T2" fmla="*/ 38 w 77"/>
                <a:gd name="T3" fmla="*/ 1 h 86"/>
                <a:gd name="T4" fmla="*/ 59 w 77"/>
                <a:gd name="T5" fmla="*/ 13 h 86"/>
                <a:gd name="T6" fmla="*/ 66 w 77"/>
                <a:gd name="T7" fmla="*/ 38 h 86"/>
                <a:gd name="T8" fmla="*/ 58 w 77"/>
                <a:gd name="T9" fmla="*/ 55 h 86"/>
                <a:gd name="T10" fmla="*/ 64 w 77"/>
                <a:gd name="T11" fmla="*/ 59 h 86"/>
                <a:gd name="T12" fmla="*/ 74 w 77"/>
                <a:gd name="T13" fmla="*/ 72 h 86"/>
                <a:gd name="T14" fmla="*/ 73 w 77"/>
                <a:gd name="T15" fmla="*/ 84 h 86"/>
                <a:gd name="T16" fmla="*/ 73 w 77"/>
                <a:gd name="T17" fmla="*/ 84 h 86"/>
                <a:gd name="T18" fmla="*/ 62 w 77"/>
                <a:gd name="T19" fmla="*/ 82 h 86"/>
                <a:gd name="T20" fmla="*/ 51 w 77"/>
                <a:gd name="T21" fmla="*/ 68 h 86"/>
                <a:gd name="T22" fmla="*/ 49 w 77"/>
                <a:gd name="T23" fmla="*/ 63 h 86"/>
                <a:gd name="T24" fmla="*/ 30 w 77"/>
                <a:gd name="T25" fmla="*/ 66 h 86"/>
                <a:gd name="T26" fmla="*/ 8 w 77"/>
                <a:gd name="T27" fmla="*/ 54 h 86"/>
                <a:gd name="T28" fmla="*/ 1 w 77"/>
                <a:gd name="T29" fmla="*/ 30 h 86"/>
                <a:gd name="T30" fmla="*/ 13 w 77"/>
                <a:gd name="T31" fmla="*/ 8 h 86"/>
                <a:gd name="T32" fmla="*/ 30 w 77"/>
                <a:gd name="T33" fmla="*/ 49 h 86"/>
                <a:gd name="T34" fmla="*/ 38 w 77"/>
                <a:gd name="T35" fmla="*/ 49 h 86"/>
                <a:gd name="T36" fmla="*/ 38 w 77"/>
                <a:gd name="T37" fmla="*/ 40 h 86"/>
                <a:gd name="T38" fmla="*/ 47 w 77"/>
                <a:gd name="T39" fmla="*/ 40 h 86"/>
                <a:gd name="T40" fmla="*/ 47 w 77"/>
                <a:gd name="T41" fmla="*/ 32 h 86"/>
                <a:gd name="T42" fmla="*/ 38 w 77"/>
                <a:gd name="T43" fmla="*/ 32 h 86"/>
                <a:gd name="T44" fmla="*/ 38 w 77"/>
                <a:gd name="T45" fmla="*/ 23 h 86"/>
                <a:gd name="T46" fmla="*/ 30 w 77"/>
                <a:gd name="T47" fmla="*/ 23 h 86"/>
                <a:gd name="T48" fmla="*/ 30 w 77"/>
                <a:gd name="T49" fmla="*/ 32 h 86"/>
                <a:gd name="T50" fmla="*/ 21 w 77"/>
                <a:gd name="T51" fmla="*/ 32 h 86"/>
                <a:gd name="T52" fmla="*/ 21 w 77"/>
                <a:gd name="T53" fmla="*/ 40 h 86"/>
                <a:gd name="T54" fmla="*/ 30 w 77"/>
                <a:gd name="T55" fmla="*/ 40 h 86"/>
                <a:gd name="T56" fmla="*/ 30 w 77"/>
                <a:gd name="T57" fmla="*/ 49 h 86"/>
                <a:gd name="T58" fmla="*/ 18 w 77"/>
                <a:gd name="T59" fmla="*/ 36 h 86"/>
                <a:gd name="T60" fmla="*/ 43 w 77"/>
                <a:gd name="T61" fmla="*/ 19 h 86"/>
                <a:gd name="T62" fmla="*/ 18 w 77"/>
                <a:gd name="T63" fmla="*/ 36 h 86"/>
                <a:gd name="T64" fmla="*/ 36 w 77"/>
                <a:gd name="T65" fmla="*/ 12 h 86"/>
                <a:gd name="T66" fmla="*/ 20 w 77"/>
                <a:gd name="T67" fmla="*/ 16 h 86"/>
                <a:gd name="T68" fmla="*/ 12 w 77"/>
                <a:gd name="T69" fmla="*/ 31 h 86"/>
                <a:gd name="T70" fmla="*/ 16 w 77"/>
                <a:gd name="T71" fmla="*/ 47 h 86"/>
                <a:gd name="T72" fmla="*/ 31 w 77"/>
                <a:gd name="T73" fmla="*/ 55 h 86"/>
                <a:gd name="T74" fmla="*/ 47 w 77"/>
                <a:gd name="T75" fmla="*/ 51 h 86"/>
                <a:gd name="T76" fmla="*/ 55 w 77"/>
                <a:gd name="T77" fmla="*/ 36 h 86"/>
                <a:gd name="T78" fmla="*/ 51 w 77"/>
                <a:gd name="T79" fmla="*/ 20 h 86"/>
                <a:gd name="T80" fmla="*/ 36 w 77"/>
                <a:gd name="T81" fmla="*/ 1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7" h="86">
                  <a:moveTo>
                    <a:pt x="13" y="8"/>
                  </a:moveTo>
                  <a:cubicBezTo>
                    <a:pt x="20" y="2"/>
                    <a:pt x="29" y="0"/>
                    <a:pt x="38" y="1"/>
                  </a:cubicBezTo>
                  <a:cubicBezTo>
                    <a:pt x="46" y="2"/>
                    <a:pt x="54" y="6"/>
                    <a:pt x="59" y="13"/>
                  </a:cubicBezTo>
                  <a:cubicBezTo>
                    <a:pt x="65" y="21"/>
                    <a:pt x="67" y="29"/>
                    <a:pt x="66" y="38"/>
                  </a:cubicBezTo>
                  <a:cubicBezTo>
                    <a:pt x="65" y="44"/>
                    <a:pt x="63" y="50"/>
                    <a:pt x="58" y="55"/>
                  </a:cubicBezTo>
                  <a:cubicBezTo>
                    <a:pt x="60" y="56"/>
                    <a:pt x="62" y="57"/>
                    <a:pt x="64" y="59"/>
                  </a:cubicBezTo>
                  <a:cubicBezTo>
                    <a:pt x="74" y="72"/>
                    <a:pt x="74" y="72"/>
                    <a:pt x="74" y="72"/>
                  </a:cubicBezTo>
                  <a:cubicBezTo>
                    <a:pt x="77" y="76"/>
                    <a:pt x="76" y="81"/>
                    <a:pt x="73" y="84"/>
                  </a:cubicBezTo>
                  <a:cubicBezTo>
                    <a:pt x="73" y="84"/>
                    <a:pt x="73" y="84"/>
                    <a:pt x="73" y="84"/>
                  </a:cubicBezTo>
                  <a:cubicBezTo>
                    <a:pt x="69" y="86"/>
                    <a:pt x="64" y="86"/>
                    <a:pt x="62" y="82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0" y="67"/>
                    <a:pt x="49" y="65"/>
                    <a:pt x="49" y="63"/>
                  </a:cubicBezTo>
                  <a:cubicBezTo>
                    <a:pt x="43" y="66"/>
                    <a:pt x="36" y="67"/>
                    <a:pt x="30" y="66"/>
                  </a:cubicBezTo>
                  <a:cubicBezTo>
                    <a:pt x="21" y="65"/>
                    <a:pt x="13" y="61"/>
                    <a:pt x="8" y="54"/>
                  </a:cubicBezTo>
                  <a:cubicBezTo>
                    <a:pt x="2" y="47"/>
                    <a:pt x="0" y="38"/>
                    <a:pt x="1" y="30"/>
                  </a:cubicBezTo>
                  <a:cubicBezTo>
                    <a:pt x="2" y="21"/>
                    <a:pt x="6" y="13"/>
                    <a:pt x="13" y="8"/>
                  </a:cubicBezTo>
                  <a:close/>
                  <a:moveTo>
                    <a:pt x="30" y="49"/>
                  </a:moveTo>
                  <a:cubicBezTo>
                    <a:pt x="38" y="49"/>
                    <a:pt x="38" y="49"/>
                    <a:pt x="38" y="49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9"/>
                    <a:pt x="30" y="49"/>
                    <a:pt x="30" y="49"/>
                  </a:cubicBezTo>
                  <a:close/>
                  <a:moveTo>
                    <a:pt x="18" y="36"/>
                  </a:moveTo>
                  <a:cubicBezTo>
                    <a:pt x="22" y="26"/>
                    <a:pt x="31" y="21"/>
                    <a:pt x="43" y="19"/>
                  </a:cubicBezTo>
                  <a:cubicBezTo>
                    <a:pt x="31" y="11"/>
                    <a:pt x="16" y="22"/>
                    <a:pt x="18" y="36"/>
                  </a:cubicBezTo>
                  <a:close/>
                  <a:moveTo>
                    <a:pt x="36" y="12"/>
                  </a:moveTo>
                  <a:cubicBezTo>
                    <a:pt x="31" y="11"/>
                    <a:pt x="25" y="13"/>
                    <a:pt x="20" y="16"/>
                  </a:cubicBezTo>
                  <a:cubicBezTo>
                    <a:pt x="15" y="20"/>
                    <a:pt x="13" y="25"/>
                    <a:pt x="12" y="31"/>
                  </a:cubicBezTo>
                  <a:cubicBezTo>
                    <a:pt x="11" y="37"/>
                    <a:pt x="13" y="42"/>
                    <a:pt x="16" y="47"/>
                  </a:cubicBezTo>
                  <a:cubicBezTo>
                    <a:pt x="20" y="52"/>
                    <a:pt x="25" y="55"/>
                    <a:pt x="31" y="55"/>
                  </a:cubicBezTo>
                  <a:cubicBezTo>
                    <a:pt x="36" y="56"/>
                    <a:pt x="42" y="55"/>
                    <a:pt x="47" y="51"/>
                  </a:cubicBezTo>
                  <a:cubicBezTo>
                    <a:pt x="52" y="47"/>
                    <a:pt x="55" y="42"/>
                    <a:pt x="55" y="36"/>
                  </a:cubicBezTo>
                  <a:cubicBezTo>
                    <a:pt x="56" y="31"/>
                    <a:pt x="54" y="25"/>
                    <a:pt x="51" y="20"/>
                  </a:cubicBezTo>
                  <a:cubicBezTo>
                    <a:pt x="47" y="15"/>
                    <a:pt x="42" y="13"/>
                    <a:pt x="36" y="1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0" name="Freeform 149"/>
            <p:cNvSpPr>
              <a:spLocks noEditPoints="1"/>
            </p:cNvSpPr>
            <p:nvPr/>
          </p:nvSpPr>
          <p:spPr bwMode="auto">
            <a:xfrm>
              <a:off x="3684009" y="3154356"/>
              <a:ext cx="299649" cy="299650"/>
            </a:xfrm>
            <a:custGeom>
              <a:avLst/>
              <a:gdLst>
                <a:gd name="T0" fmla="*/ 42 w 97"/>
                <a:gd name="T1" fmla="*/ 14 h 97"/>
                <a:gd name="T2" fmla="*/ 55 w 97"/>
                <a:gd name="T3" fmla="*/ 14 h 97"/>
                <a:gd name="T4" fmla="*/ 48 w 97"/>
                <a:gd name="T5" fmla="*/ 0 h 97"/>
                <a:gd name="T6" fmla="*/ 42 w 97"/>
                <a:gd name="T7" fmla="*/ 14 h 97"/>
                <a:gd name="T8" fmla="*/ 49 w 97"/>
                <a:gd name="T9" fmla="*/ 18 h 97"/>
                <a:gd name="T10" fmla="*/ 79 w 97"/>
                <a:gd name="T11" fmla="*/ 48 h 97"/>
                <a:gd name="T12" fmla="*/ 49 w 97"/>
                <a:gd name="T13" fmla="*/ 79 h 97"/>
                <a:gd name="T14" fmla="*/ 18 w 97"/>
                <a:gd name="T15" fmla="*/ 48 h 97"/>
                <a:gd name="T16" fmla="*/ 49 w 97"/>
                <a:gd name="T17" fmla="*/ 18 h 97"/>
                <a:gd name="T18" fmla="*/ 60 w 97"/>
                <a:gd name="T19" fmla="*/ 15 h 97"/>
                <a:gd name="T20" fmla="*/ 71 w 97"/>
                <a:gd name="T21" fmla="*/ 22 h 97"/>
                <a:gd name="T22" fmla="*/ 73 w 97"/>
                <a:gd name="T23" fmla="*/ 6 h 97"/>
                <a:gd name="T24" fmla="*/ 60 w 97"/>
                <a:gd name="T25" fmla="*/ 15 h 97"/>
                <a:gd name="T26" fmla="*/ 75 w 97"/>
                <a:gd name="T27" fmla="*/ 25 h 97"/>
                <a:gd name="T28" fmla="*/ 81 w 97"/>
                <a:gd name="T29" fmla="*/ 36 h 97"/>
                <a:gd name="T30" fmla="*/ 91 w 97"/>
                <a:gd name="T31" fmla="*/ 24 h 97"/>
                <a:gd name="T32" fmla="*/ 75 w 97"/>
                <a:gd name="T33" fmla="*/ 25 h 97"/>
                <a:gd name="T34" fmla="*/ 83 w 97"/>
                <a:gd name="T35" fmla="*/ 42 h 97"/>
                <a:gd name="T36" fmla="*/ 83 w 97"/>
                <a:gd name="T37" fmla="*/ 54 h 97"/>
                <a:gd name="T38" fmla="*/ 97 w 97"/>
                <a:gd name="T39" fmla="*/ 48 h 97"/>
                <a:gd name="T40" fmla="*/ 83 w 97"/>
                <a:gd name="T41" fmla="*/ 42 h 97"/>
                <a:gd name="T42" fmla="*/ 82 w 97"/>
                <a:gd name="T43" fmla="*/ 60 h 97"/>
                <a:gd name="T44" fmla="*/ 75 w 97"/>
                <a:gd name="T45" fmla="*/ 71 h 97"/>
                <a:gd name="T46" fmla="*/ 91 w 97"/>
                <a:gd name="T47" fmla="*/ 72 h 97"/>
                <a:gd name="T48" fmla="*/ 82 w 97"/>
                <a:gd name="T49" fmla="*/ 60 h 97"/>
                <a:gd name="T50" fmla="*/ 72 w 97"/>
                <a:gd name="T51" fmla="*/ 75 h 97"/>
                <a:gd name="T52" fmla="*/ 61 w 97"/>
                <a:gd name="T53" fmla="*/ 81 h 97"/>
                <a:gd name="T54" fmla="*/ 73 w 97"/>
                <a:gd name="T55" fmla="*/ 90 h 97"/>
                <a:gd name="T56" fmla="*/ 72 w 97"/>
                <a:gd name="T57" fmla="*/ 75 h 97"/>
                <a:gd name="T58" fmla="*/ 55 w 97"/>
                <a:gd name="T59" fmla="*/ 83 h 97"/>
                <a:gd name="T60" fmla="*/ 43 w 97"/>
                <a:gd name="T61" fmla="*/ 83 h 97"/>
                <a:gd name="T62" fmla="*/ 49 w 97"/>
                <a:gd name="T63" fmla="*/ 97 h 97"/>
                <a:gd name="T64" fmla="*/ 55 w 97"/>
                <a:gd name="T65" fmla="*/ 83 h 97"/>
                <a:gd name="T66" fmla="*/ 37 w 97"/>
                <a:gd name="T67" fmla="*/ 81 h 97"/>
                <a:gd name="T68" fmla="*/ 26 w 97"/>
                <a:gd name="T69" fmla="*/ 75 h 97"/>
                <a:gd name="T70" fmla="*/ 25 w 97"/>
                <a:gd name="T71" fmla="*/ 91 h 97"/>
                <a:gd name="T72" fmla="*/ 37 w 97"/>
                <a:gd name="T73" fmla="*/ 81 h 97"/>
                <a:gd name="T74" fmla="*/ 22 w 97"/>
                <a:gd name="T75" fmla="*/ 71 h 97"/>
                <a:gd name="T76" fmla="*/ 16 w 97"/>
                <a:gd name="T77" fmla="*/ 60 h 97"/>
                <a:gd name="T78" fmla="*/ 7 w 97"/>
                <a:gd name="T79" fmla="*/ 73 h 97"/>
                <a:gd name="T80" fmla="*/ 22 w 97"/>
                <a:gd name="T81" fmla="*/ 71 h 97"/>
                <a:gd name="T82" fmla="*/ 14 w 97"/>
                <a:gd name="T83" fmla="*/ 55 h 97"/>
                <a:gd name="T84" fmla="*/ 14 w 97"/>
                <a:gd name="T85" fmla="*/ 42 h 97"/>
                <a:gd name="T86" fmla="*/ 0 w 97"/>
                <a:gd name="T87" fmla="*/ 49 h 97"/>
                <a:gd name="T88" fmla="*/ 14 w 97"/>
                <a:gd name="T89" fmla="*/ 55 h 97"/>
                <a:gd name="T90" fmla="*/ 15 w 97"/>
                <a:gd name="T91" fmla="*/ 37 h 97"/>
                <a:gd name="T92" fmla="*/ 22 w 97"/>
                <a:gd name="T93" fmla="*/ 26 h 97"/>
                <a:gd name="T94" fmla="*/ 6 w 97"/>
                <a:gd name="T95" fmla="*/ 24 h 97"/>
                <a:gd name="T96" fmla="*/ 15 w 97"/>
                <a:gd name="T97" fmla="*/ 37 h 97"/>
                <a:gd name="T98" fmla="*/ 26 w 97"/>
                <a:gd name="T99" fmla="*/ 22 h 97"/>
                <a:gd name="T100" fmla="*/ 37 w 97"/>
                <a:gd name="T101" fmla="*/ 16 h 97"/>
                <a:gd name="T102" fmla="*/ 24 w 97"/>
                <a:gd name="T103" fmla="*/ 6 h 97"/>
                <a:gd name="T104" fmla="*/ 26 w 97"/>
                <a:gd name="T105" fmla="*/ 2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7" h="97">
                  <a:moveTo>
                    <a:pt x="42" y="14"/>
                  </a:moveTo>
                  <a:cubicBezTo>
                    <a:pt x="55" y="14"/>
                    <a:pt x="55" y="14"/>
                    <a:pt x="55" y="14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2" y="14"/>
                    <a:pt x="42" y="14"/>
                    <a:pt x="42" y="14"/>
                  </a:cubicBezTo>
                  <a:close/>
                  <a:moveTo>
                    <a:pt x="49" y="18"/>
                  </a:moveTo>
                  <a:cubicBezTo>
                    <a:pt x="65" y="18"/>
                    <a:pt x="79" y="31"/>
                    <a:pt x="79" y="48"/>
                  </a:cubicBezTo>
                  <a:cubicBezTo>
                    <a:pt x="79" y="65"/>
                    <a:pt x="65" y="79"/>
                    <a:pt x="49" y="79"/>
                  </a:cubicBezTo>
                  <a:cubicBezTo>
                    <a:pt x="32" y="79"/>
                    <a:pt x="18" y="65"/>
                    <a:pt x="18" y="48"/>
                  </a:cubicBezTo>
                  <a:cubicBezTo>
                    <a:pt x="18" y="31"/>
                    <a:pt x="32" y="18"/>
                    <a:pt x="49" y="18"/>
                  </a:cubicBezTo>
                  <a:close/>
                  <a:moveTo>
                    <a:pt x="60" y="15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60" y="15"/>
                    <a:pt x="60" y="15"/>
                    <a:pt x="60" y="15"/>
                  </a:cubicBezTo>
                  <a:close/>
                  <a:moveTo>
                    <a:pt x="75" y="25"/>
                  </a:moveTo>
                  <a:cubicBezTo>
                    <a:pt x="81" y="36"/>
                    <a:pt x="81" y="36"/>
                    <a:pt x="81" y="36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75" y="25"/>
                    <a:pt x="75" y="25"/>
                    <a:pt x="75" y="25"/>
                  </a:cubicBezTo>
                  <a:close/>
                  <a:moveTo>
                    <a:pt x="83" y="42"/>
                  </a:moveTo>
                  <a:cubicBezTo>
                    <a:pt x="83" y="54"/>
                    <a:pt x="83" y="54"/>
                    <a:pt x="83" y="54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83" y="42"/>
                    <a:pt x="83" y="42"/>
                    <a:pt x="83" y="42"/>
                  </a:cubicBezTo>
                  <a:close/>
                  <a:moveTo>
                    <a:pt x="82" y="60"/>
                  </a:moveTo>
                  <a:cubicBezTo>
                    <a:pt x="75" y="71"/>
                    <a:pt x="75" y="71"/>
                    <a:pt x="75" y="71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82" y="60"/>
                    <a:pt x="82" y="60"/>
                    <a:pt x="82" y="60"/>
                  </a:cubicBezTo>
                  <a:close/>
                  <a:moveTo>
                    <a:pt x="72" y="75"/>
                  </a:moveTo>
                  <a:cubicBezTo>
                    <a:pt x="61" y="81"/>
                    <a:pt x="61" y="81"/>
                    <a:pt x="61" y="81"/>
                  </a:cubicBezTo>
                  <a:cubicBezTo>
                    <a:pt x="73" y="90"/>
                    <a:pt x="73" y="90"/>
                    <a:pt x="73" y="90"/>
                  </a:cubicBezTo>
                  <a:cubicBezTo>
                    <a:pt x="72" y="75"/>
                    <a:pt x="72" y="75"/>
                    <a:pt x="72" y="75"/>
                  </a:cubicBezTo>
                  <a:close/>
                  <a:moveTo>
                    <a:pt x="55" y="83"/>
                  </a:moveTo>
                  <a:cubicBezTo>
                    <a:pt x="43" y="83"/>
                    <a:pt x="43" y="83"/>
                    <a:pt x="43" y="83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5" y="83"/>
                    <a:pt x="55" y="83"/>
                    <a:pt x="55" y="83"/>
                  </a:cubicBezTo>
                  <a:close/>
                  <a:moveTo>
                    <a:pt x="37" y="81"/>
                  </a:moveTo>
                  <a:cubicBezTo>
                    <a:pt x="26" y="75"/>
                    <a:pt x="26" y="75"/>
                    <a:pt x="26" y="75"/>
                  </a:cubicBezTo>
                  <a:cubicBezTo>
                    <a:pt x="25" y="91"/>
                    <a:pt x="25" y="91"/>
                    <a:pt x="25" y="91"/>
                  </a:cubicBezTo>
                  <a:cubicBezTo>
                    <a:pt x="37" y="81"/>
                    <a:pt x="37" y="81"/>
                    <a:pt x="37" y="81"/>
                  </a:cubicBezTo>
                  <a:close/>
                  <a:moveTo>
                    <a:pt x="22" y="71"/>
                  </a:moveTo>
                  <a:cubicBezTo>
                    <a:pt x="16" y="60"/>
                    <a:pt x="16" y="60"/>
                    <a:pt x="16" y="60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22" y="71"/>
                    <a:pt x="22" y="71"/>
                    <a:pt x="22" y="71"/>
                  </a:cubicBezTo>
                  <a:close/>
                  <a:moveTo>
                    <a:pt x="14" y="55"/>
                  </a:moveTo>
                  <a:cubicBezTo>
                    <a:pt x="14" y="42"/>
                    <a:pt x="14" y="42"/>
                    <a:pt x="14" y="42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4" y="55"/>
                    <a:pt x="14" y="55"/>
                    <a:pt x="14" y="55"/>
                  </a:cubicBezTo>
                  <a:close/>
                  <a:moveTo>
                    <a:pt x="15" y="37"/>
                  </a:moveTo>
                  <a:cubicBezTo>
                    <a:pt x="22" y="26"/>
                    <a:pt x="22" y="26"/>
                    <a:pt x="22" y="26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15" y="37"/>
                    <a:pt x="15" y="37"/>
                    <a:pt x="15" y="37"/>
                  </a:cubicBezTo>
                  <a:close/>
                  <a:moveTo>
                    <a:pt x="26" y="22"/>
                  </a:moveTo>
                  <a:cubicBezTo>
                    <a:pt x="37" y="16"/>
                    <a:pt x="37" y="16"/>
                    <a:pt x="37" y="16"/>
                  </a:cubicBezTo>
                  <a:cubicBezTo>
                    <a:pt x="24" y="6"/>
                    <a:pt x="24" y="6"/>
                    <a:pt x="24" y="6"/>
                  </a:cubicBezTo>
                  <a:lnTo>
                    <a:pt x="26" y="2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1" name="Freeform 150"/>
            <p:cNvSpPr>
              <a:spLocks noEditPoints="1"/>
            </p:cNvSpPr>
            <p:nvPr/>
          </p:nvSpPr>
          <p:spPr bwMode="auto">
            <a:xfrm>
              <a:off x="5030106" y="1859022"/>
              <a:ext cx="245168" cy="299650"/>
            </a:xfrm>
            <a:custGeom>
              <a:avLst/>
              <a:gdLst>
                <a:gd name="T0" fmla="*/ 36 w 79"/>
                <a:gd name="T1" fmla="*/ 27 h 97"/>
                <a:gd name="T2" fmla="*/ 40 w 79"/>
                <a:gd name="T3" fmla="*/ 1 h 97"/>
                <a:gd name="T4" fmla="*/ 46 w 79"/>
                <a:gd name="T5" fmla="*/ 5 h 97"/>
                <a:gd name="T6" fmla="*/ 41 w 79"/>
                <a:gd name="T7" fmla="*/ 27 h 97"/>
                <a:gd name="T8" fmla="*/ 39 w 79"/>
                <a:gd name="T9" fmla="*/ 27 h 97"/>
                <a:gd name="T10" fmla="*/ 36 w 79"/>
                <a:gd name="T11" fmla="*/ 27 h 97"/>
                <a:gd name="T12" fmla="*/ 38 w 79"/>
                <a:gd name="T13" fmla="*/ 67 h 97"/>
                <a:gd name="T14" fmla="*/ 34 w 79"/>
                <a:gd name="T15" fmla="*/ 58 h 97"/>
                <a:gd name="T16" fmla="*/ 29 w 79"/>
                <a:gd name="T17" fmla="*/ 64 h 97"/>
                <a:gd name="T18" fmla="*/ 38 w 79"/>
                <a:gd name="T19" fmla="*/ 67 h 97"/>
                <a:gd name="T20" fmla="*/ 41 w 79"/>
                <a:gd name="T21" fmla="*/ 67 h 97"/>
                <a:gd name="T22" fmla="*/ 46 w 79"/>
                <a:gd name="T23" fmla="*/ 58 h 97"/>
                <a:gd name="T24" fmla="*/ 50 w 79"/>
                <a:gd name="T25" fmla="*/ 64 h 97"/>
                <a:gd name="T26" fmla="*/ 41 w 79"/>
                <a:gd name="T27" fmla="*/ 67 h 97"/>
                <a:gd name="T28" fmla="*/ 40 w 79"/>
                <a:gd name="T29" fmla="*/ 94 h 97"/>
                <a:gd name="T30" fmla="*/ 25 w 79"/>
                <a:gd name="T31" fmla="*/ 96 h 97"/>
                <a:gd name="T32" fmla="*/ 16 w 79"/>
                <a:gd name="T33" fmla="*/ 89 h 97"/>
                <a:gd name="T34" fmla="*/ 10 w 79"/>
                <a:gd name="T35" fmla="*/ 81 h 97"/>
                <a:gd name="T36" fmla="*/ 5 w 79"/>
                <a:gd name="T37" fmla="*/ 72 h 97"/>
                <a:gd name="T38" fmla="*/ 0 w 79"/>
                <a:gd name="T39" fmla="*/ 55 h 97"/>
                <a:gd name="T40" fmla="*/ 7 w 79"/>
                <a:gd name="T41" fmla="*/ 37 h 97"/>
                <a:gd name="T42" fmla="*/ 22 w 79"/>
                <a:gd name="T43" fmla="*/ 30 h 97"/>
                <a:gd name="T44" fmla="*/ 40 w 79"/>
                <a:gd name="T45" fmla="*/ 31 h 97"/>
                <a:gd name="T46" fmla="*/ 57 w 79"/>
                <a:gd name="T47" fmla="*/ 30 h 97"/>
                <a:gd name="T48" fmla="*/ 72 w 79"/>
                <a:gd name="T49" fmla="*/ 37 h 97"/>
                <a:gd name="T50" fmla="*/ 79 w 79"/>
                <a:gd name="T51" fmla="*/ 55 h 97"/>
                <a:gd name="T52" fmla="*/ 74 w 79"/>
                <a:gd name="T53" fmla="*/ 72 h 97"/>
                <a:gd name="T54" fmla="*/ 69 w 79"/>
                <a:gd name="T55" fmla="*/ 81 h 97"/>
                <a:gd name="T56" fmla="*/ 63 w 79"/>
                <a:gd name="T57" fmla="*/ 89 h 97"/>
                <a:gd name="T58" fmla="*/ 54 w 79"/>
                <a:gd name="T59" fmla="*/ 96 h 97"/>
                <a:gd name="T60" fmla="*/ 40 w 79"/>
                <a:gd name="T61" fmla="*/ 94 h 97"/>
                <a:gd name="T62" fmla="*/ 29 w 79"/>
                <a:gd name="T63" fmla="*/ 86 h 97"/>
                <a:gd name="T64" fmla="*/ 24 w 79"/>
                <a:gd name="T65" fmla="*/ 82 h 97"/>
                <a:gd name="T66" fmla="*/ 19 w 79"/>
                <a:gd name="T67" fmla="*/ 75 h 97"/>
                <a:gd name="T68" fmla="*/ 15 w 79"/>
                <a:gd name="T69" fmla="*/ 68 h 97"/>
                <a:gd name="T70" fmla="*/ 11 w 79"/>
                <a:gd name="T71" fmla="*/ 56 h 97"/>
                <a:gd name="T72" fmla="*/ 16 w 79"/>
                <a:gd name="T73" fmla="*/ 45 h 97"/>
                <a:gd name="T74" fmla="*/ 25 w 79"/>
                <a:gd name="T75" fmla="*/ 40 h 97"/>
                <a:gd name="T76" fmla="*/ 39 w 79"/>
                <a:gd name="T77" fmla="*/ 41 h 97"/>
                <a:gd name="T78" fmla="*/ 40 w 79"/>
                <a:gd name="T79" fmla="*/ 41 h 97"/>
                <a:gd name="T80" fmla="*/ 40 w 79"/>
                <a:gd name="T81" fmla="*/ 41 h 97"/>
                <a:gd name="T82" fmla="*/ 54 w 79"/>
                <a:gd name="T83" fmla="*/ 40 h 97"/>
                <a:gd name="T84" fmla="*/ 63 w 79"/>
                <a:gd name="T85" fmla="*/ 45 h 97"/>
                <a:gd name="T86" fmla="*/ 68 w 79"/>
                <a:gd name="T87" fmla="*/ 56 h 97"/>
                <a:gd name="T88" fmla="*/ 64 w 79"/>
                <a:gd name="T89" fmla="*/ 68 h 97"/>
                <a:gd name="T90" fmla="*/ 60 w 79"/>
                <a:gd name="T91" fmla="*/ 75 h 97"/>
                <a:gd name="T92" fmla="*/ 55 w 79"/>
                <a:gd name="T93" fmla="*/ 82 h 97"/>
                <a:gd name="T94" fmla="*/ 50 w 79"/>
                <a:gd name="T95" fmla="*/ 86 h 97"/>
                <a:gd name="T96" fmla="*/ 41 w 79"/>
                <a:gd name="T97" fmla="*/ 83 h 97"/>
                <a:gd name="T98" fmla="*/ 40 w 79"/>
                <a:gd name="T99" fmla="*/ 83 h 97"/>
                <a:gd name="T100" fmla="*/ 38 w 79"/>
                <a:gd name="T101" fmla="*/ 83 h 97"/>
                <a:gd name="T102" fmla="*/ 29 w 79"/>
                <a:gd name="T103" fmla="*/ 86 h 97"/>
                <a:gd name="T104" fmla="*/ 43 w 79"/>
                <a:gd name="T105" fmla="*/ 15 h 97"/>
                <a:gd name="T106" fmla="*/ 45 w 79"/>
                <a:gd name="T107" fmla="*/ 13 h 97"/>
                <a:gd name="T108" fmla="*/ 65 w 79"/>
                <a:gd name="T109" fmla="*/ 10 h 97"/>
                <a:gd name="T110" fmla="*/ 44 w 79"/>
                <a:gd name="T111" fmla="*/ 20 h 97"/>
                <a:gd name="T112" fmla="*/ 59 w 79"/>
                <a:gd name="T113" fmla="*/ 23 h 97"/>
                <a:gd name="T114" fmla="*/ 78 w 79"/>
                <a:gd name="T115" fmla="*/ 11 h 97"/>
                <a:gd name="T116" fmla="*/ 54 w 79"/>
                <a:gd name="T117" fmla="*/ 3 h 97"/>
                <a:gd name="T118" fmla="*/ 43 w 79"/>
                <a:gd name="T119" fmla="*/ 1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9" h="97">
                  <a:moveTo>
                    <a:pt x="36" y="27"/>
                  </a:moveTo>
                  <a:cubicBezTo>
                    <a:pt x="33" y="18"/>
                    <a:pt x="30" y="8"/>
                    <a:pt x="40" y="1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38" y="11"/>
                    <a:pt x="39" y="20"/>
                    <a:pt x="41" y="27"/>
                  </a:cubicBezTo>
                  <a:cubicBezTo>
                    <a:pt x="40" y="27"/>
                    <a:pt x="40" y="27"/>
                    <a:pt x="39" y="27"/>
                  </a:cubicBezTo>
                  <a:cubicBezTo>
                    <a:pt x="38" y="27"/>
                    <a:pt x="37" y="27"/>
                    <a:pt x="36" y="27"/>
                  </a:cubicBezTo>
                  <a:close/>
                  <a:moveTo>
                    <a:pt x="38" y="67"/>
                  </a:moveTo>
                  <a:cubicBezTo>
                    <a:pt x="38" y="67"/>
                    <a:pt x="38" y="59"/>
                    <a:pt x="34" y="58"/>
                  </a:cubicBezTo>
                  <a:cubicBezTo>
                    <a:pt x="30" y="58"/>
                    <a:pt x="28" y="62"/>
                    <a:pt x="29" y="64"/>
                  </a:cubicBezTo>
                  <a:cubicBezTo>
                    <a:pt x="30" y="66"/>
                    <a:pt x="38" y="67"/>
                    <a:pt x="38" y="67"/>
                  </a:cubicBezTo>
                  <a:close/>
                  <a:moveTo>
                    <a:pt x="41" y="67"/>
                  </a:moveTo>
                  <a:cubicBezTo>
                    <a:pt x="41" y="67"/>
                    <a:pt x="42" y="59"/>
                    <a:pt x="46" y="58"/>
                  </a:cubicBezTo>
                  <a:cubicBezTo>
                    <a:pt x="50" y="58"/>
                    <a:pt x="52" y="62"/>
                    <a:pt x="50" y="64"/>
                  </a:cubicBezTo>
                  <a:cubicBezTo>
                    <a:pt x="49" y="66"/>
                    <a:pt x="41" y="67"/>
                    <a:pt x="41" y="67"/>
                  </a:cubicBezTo>
                  <a:close/>
                  <a:moveTo>
                    <a:pt x="40" y="94"/>
                  </a:moveTo>
                  <a:cubicBezTo>
                    <a:pt x="33" y="97"/>
                    <a:pt x="29" y="97"/>
                    <a:pt x="25" y="96"/>
                  </a:cubicBezTo>
                  <a:cubicBezTo>
                    <a:pt x="21" y="95"/>
                    <a:pt x="19" y="93"/>
                    <a:pt x="16" y="89"/>
                  </a:cubicBezTo>
                  <a:cubicBezTo>
                    <a:pt x="14" y="86"/>
                    <a:pt x="12" y="83"/>
                    <a:pt x="10" y="81"/>
                  </a:cubicBezTo>
                  <a:cubicBezTo>
                    <a:pt x="8" y="78"/>
                    <a:pt x="7" y="75"/>
                    <a:pt x="5" y="72"/>
                  </a:cubicBezTo>
                  <a:cubicBezTo>
                    <a:pt x="3" y="67"/>
                    <a:pt x="0" y="61"/>
                    <a:pt x="0" y="55"/>
                  </a:cubicBezTo>
                  <a:cubicBezTo>
                    <a:pt x="0" y="48"/>
                    <a:pt x="1" y="42"/>
                    <a:pt x="7" y="37"/>
                  </a:cubicBezTo>
                  <a:cubicBezTo>
                    <a:pt x="11" y="33"/>
                    <a:pt x="16" y="31"/>
                    <a:pt x="22" y="30"/>
                  </a:cubicBezTo>
                  <a:cubicBezTo>
                    <a:pt x="27" y="29"/>
                    <a:pt x="33" y="29"/>
                    <a:pt x="40" y="31"/>
                  </a:cubicBezTo>
                  <a:cubicBezTo>
                    <a:pt x="46" y="29"/>
                    <a:pt x="52" y="29"/>
                    <a:pt x="57" y="30"/>
                  </a:cubicBezTo>
                  <a:cubicBezTo>
                    <a:pt x="63" y="31"/>
                    <a:pt x="68" y="33"/>
                    <a:pt x="72" y="37"/>
                  </a:cubicBezTo>
                  <a:cubicBezTo>
                    <a:pt x="78" y="42"/>
                    <a:pt x="79" y="48"/>
                    <a:pt x="79" y="55"/>
                  </a:cubicBezTo>
                  <a:cubicBezTo>
                    <a:pt x="79" y="61"/>
                    <a:pt x="76" y="67"/>
                    <a:pt x="74" y="72"/>
                  </a:cubicBezTo>
                  <a:cubicBezTo>
                    <a:pt x="72" y="75"/>
                    <a:pt x="71" y="78"/>
                    <a:pt x="69" y="81"/>
                  </a:cubicBezTo>
                  <a:cubicBezTo>
                    <a:pt x="67" y="83"/>
                    <a:pt x="65" y="86"/>
                    <a:pt x="63" y="89"/>
                  </a:cubicBezTo>
                  <a:cubicBezTo>
                    <a:pt x="60" y="93"/>
                    <a:pt x="58" y="95"/>
                    <a:pt x="54" y="96"/>
                  </a:cubicBezTo>
                  <a:cubicBezTo>
                    <a:pt x="50" y="97"/>
                    <a:pt x="46" y="97"/>
                    <a:pt x="40" y="94"/>
                  </a:cubicBezTo>
                  <a:close/>
                  <a:moveTo>
                    <a:pt x="29" y="86"/>
                  </a:moveTo>
                  <a:cubicBezTo>
                    <a:pt x="27" y="86"/>
                    <a:pt x="26" y="84"/>
                    <a:pt x="24" y="82"/>
                  </a:cubicBezTo>
                  <a:cubicBezTo>
                    <a:pt x="22" y="80"/>
                    <a:pt x="21" y="77"/>
                    <a:pt x="19" y="75"/>
                  </a:cubicBezTo>
                  <a:cubicBezTo>
                    <a:pt x="18" y="73"/>
                    <a:pt x="17" y="71"/>
                    <a:pt x="15" y="68"/>
                  </a:cubicBezTo>
                  <a:cubicBezTo>
                    <a:pt x="13" y="64"/>
                    <a:pt x="12" y="60"/>
                    <a:pt x="11" y="56"/>
                  </a:cubicBezTo>
                  <a:cubicBezTo>
                    <a:pt x="11" y="52"/>
                    <a:pt x="12" y="48"/>
                    <a:pt x="16" y="45"/>
                  </a:cubicBezTo>
                  <a:cubicBezTo>
                    <a:pt x="18" y="42"/>
                    <a:pt x="21" y="41"/>
                    <a:pt x="25" y="40"/>
                  </a:cubicBezTo>
                  <a:cubicBezTo>
                    <a:pt x="29" y="40"/>
                    <a:pt x="34" y="40"/>
                    <a:pt x="39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5" y="40"/>
                    <a:pt x="50" y="40"/>
                    <a:pt x="54" y="40"/>
                  </a:cubicBezTo>
                  <a:cubicBezTo>
                    <a:pt x="58" y="41"/>
                    <a:pt x="61" y="42"/>
                    <a:pt x="63" y="45"/>
                  </a:cubicBezTo>
                  <a:cubicBezTo>
                    <a:pt x="67" y="48"/>
                    <a:pt x="68" y="52"/>
                    <a:pt x="68" y="56"/>
                  </a:cubicBezTo>
                  <a:cubicBezTo>
                    <a:pt x="67" y="60"/>
                    <a:pt x="66" y="64"/>
                    <a:pt x="64" y="68"/>
                  </a:cubicBezTo>
                  <a:cubicBezTo>
                    <a:pt x="62" y="71"/>
                    <a:pt x="61" y="73"/>
                    <a:pt x="60" y="75"/>
                  </a:cubicBezTo>
                  <a:cubicBezTo>
                    <a:pt x="58" y="77"/>
                    <a:pt x="57" y="80"/>
                    <a:pt x="55" y="82"/>
                  </a:cubicBezTo>
                  <a:cubicBezTo>
                    <a:pt x="53" y="84"/>
                    <a:pt x="52" y="86"/>
                    <a:pt x="50" y="86"/>
                  </a:cubicBezTo>
                  <a:cubicBezTo>
                    <a:pt x="48" y="87"/>
                    <a:pt x="45" y="86"/>
                    <a:pt x="41" y="83"/>
                  </a:cubicBezTo>
                  <a:cubicBezTo>
                    <a:pt x="40" y="83"/>
                    <a:pt x="40" y="83"/>
                    <a:pt x="40" y="83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4" y="86"/>
                    <a:pt x="31" y="87"/>
                    <a:pt x="29" y="86"/>
                  </a:cubicBezTo>
                  <a:close/>
                  <a:moveTo>
                    <a:pt x="43" y="15"/>
                  </a:moveTo>
                  <a:cubicBezTo>
                    <a:pt x="44" y="14"/>
                    <a:pt x="44" y="14"/>
                    <a:pt x="45" y="13"/>
                  </a:cubicBezTo>
                  <a:cubicBezTo>
                    <a:pt x="52" y="11"/>
                    <a:pt x="65" y="10"/>
                    <a:pt x="65" y="10"/>
                  </a:cubicBezTo>
                  <a:cubicBezTo>
                    <a:pt x="58" y="12"/>
                    <a:pt x="49" y="15"/>
                    <a:pt x="44" y="20"/>
                  </a:cubicBezTo>
                  <a:cubicBezTo>
                    <a:pt x="47" y="22"/>
                    <a:pt x="51" y="25"/>
                    <a:pt x="59" y="23"/>
                  </a:cubicBezTo>
                  <a:cubicBezTo>
                    <a:pt x="68" y="22"/>
                    <a:pt x="78" y="11"/>
                    <a:pt x="78" y="11"/>
                  </a:cubicBezTo>
                  <a:cubicBezTo>
                    <a:pt x="78" y="11"/>
                    <a:pt x="62" y="0"/>
                    <a:pt x="54" y="3"/>
                  </a:cubicBezTo>
                  <a:cubicBezTo>
                    <a:pt x="48" y="5"/>
                    <a:pt x="44" y="11"/>
                    <a:pt x="43" y="1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2" name="Freeform 151"/>
            <p:cNvSpPr>
              <a:spLocks noEditPoints="1"/>
            </p:cNvSpPr>
            <p:nvPr/>
          </p:nvSpPr>
          <p:spPr bwMode="auto">
            <a:xfrm>
              <a:off x="7453812" y="2537454"/>
              <a:ext cx="310531" cy="388598"/>
            </a:xfrm>
            <a:custGeom>
              <a:avLst/>
              <a:gdLst>
                <a:gd name="T0" fmla="*/ 49 w 83"/>
                <a:gd name="T1" fmla="*/ 71 h 104"/>
                <a:gd name="T2" fmla="*/ 43 w 83"/>
                <a:gd name="T3" fmla="*/ 71 h 104"/>
                <a:gd name="T4" fmla="*/ 60 w 83"/>
                <a:gd name="T5" fmla="*/ 99 h 104"/>
                <a:gd name="T6" fmla="*/ 69 w 83"/>
                <a:gd name="T7" fmla="*/ 104 h 104"/>
                <a:gd name="T8" fmla="*/ 77 w 83"/>
                <a:gd name="T9" fmla="*/ 69 h 104"/>
                <a:gd name="T10" fmla="*/ 78 w 83"/>
                <a:gd name="T11" fmla="*/ 27 h 104"/>
                <a:gd name="T12" fmla="*/ 52 w 83"/>
                <a:gd name="T13" fmla="*/ 35 h 104"/>
                <a:gd name="T14" fmla="*/ 32 w 83"/>
                <a:gd name="T15" fmla="*/ 38 h 104"/>
                <a:gd name="T16" fmla="*/ 24 w 83"/>
                <a:gd name="T17" fmla="*/ 37 h 104"/>
                <a:gd name="T18" fmla="*/ 8 w 83"/>
                <a:gd name="T19" fmla="*/ 54 h 104"/>
                <a:gd name="T20" fmla="*/ 12 w 83"/>
                <a:gd name="T21" fmla="*/ 90 h 104"/>
                <a:gd name="T22" fmla="*/ 20 w 83"/>
                <a:gd name="T23" fmla="*/ 104 h 104"/>
                <a:gd name="T24" fmla="*/ 41 w 83"/>
                <a:gd name="T25" fmla="*/ 104 h 104"/>
                <a:gd name="T26" fmla="*/ 42 w 83"/>
                <a:gd name="T27" fmla="*/ 0 h 104"/>
                <a:gd name="T28" fmla="*/ 59 w 83"/>
                <a:gd name="T29" fmla="*/ 17 h 104"/>
                <a:gd name="T30" fmla="*/ 42 w 83"/>
                <a:gd name="T31" fmla="*/ 35 h 104"/>
                <a:gd name="T32" fmla="*/ 25 w 83"/>
                <a:gd name="T33" fmla="*/ 17 h 104"/>
                <a:gd name="T34" fmla="*/ 42 w 83"/>
                <a:gd name="T35" fmla="*/ 0 h 104"/>
                <a:gd name="T36" fmla="*/ 52 w 83"/>
                <a:gd name="T37" fmla="*/ 17 h 104"/>
                <a:gd name="T38" fmla="*/ 42 w 83"/>
                <a:gd name="T39" fmla="*/ 27 h 104"/>
                <a:gd name="T40" fmla="*/ 32 w 83"/>
                <a:gd name="T41" fmla="*/ 17 h 104"/>
                <a:gd name="T42" fmla="*/ 42 w 83"/>
                <a:gd name="T43" fmla="*/ 8 h 104"/>
                <a:gd name="T44" fmla="*/ 41 w 83"/>
                <a:gd name="T45" fmla="*/ 57 h 104"/>
                <a:gd name="T46" fmla="*/ 41 w 83"/>
                <a:gd name="T47" fmla="*/ 85 h 104"/>
                <a:gd name="T48" fmla="*/ 41 w 83"/>
                <a:gd name="T49" fmla="*/ 57 h 104"/>
                <a:gd name="T50" fmla="*/ 21 w 83"/>
                <a:gd name="T51" fmla="*/ 54 h 104"/>
                <a:gd name="T52" fmla="*/ 29 w 83"/>
                <a:gd name="T53" fmla="*/ 48 h 104"/>
                <a:gd name="T54" fmla="*/ 33 w 83"/>
                <a:gd name="T55" fmla="*/ 53 h 104"/>
                <a:gd name="T56" fmla="*/ 27 w 83"/>
                <a:gd name="T57" fmla="*/ 54 h 104"/>
                <a:gd name="T58" fmla="*/ 25 w 83"/>
                <a:gd name="T59" fmla="*/ 57 h 104"/>
                <a:gd name="T60" fmla="*/ 62 w 83"/>
                <a:gd name="T61" fmla="*/ 57 h 104"/>
                <a:gd name="T62" fmla="*/ 58 w 83"/>
                <a:gd name="T63" fmla="*/ 55 h 104"/>
                <a:gd name="T64" fmla="*/ 54 w 83"/>
                <a:gd name="T65" fmla="*/ 53 h 104"/>
                <a:gd name="T66" fmla="*/ 49 w 83"/>
                <a:gd name="T67" fmla="*/ 49 h 104"/>
                <a:gd name="T68" fmla="*/ 59 w 83"/>
                <a:gd name="T69" fmla="*/ 50 h 104"/>
                <a:gd name="T70" fmla="*/ 62 w 83"/>
                <a:gd name="T71" fmla="*/ 57 h 104"/>
                <a:gd name="T72" fmla="*/ 39 w 83"/>
                <a:gd name="T73" fmla="*/ 71 h 104"/>
                <a:gd name="T74" fmla="*/ 33 w 83"/>
                <a:gd name="T75" fmla="*/ 71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3" h="104">
                  <a:moveTo>
                    <a:pt x="46" y="66"/>
                  </a:moveTo>
                  <a:cubicBezTo>
                    <a:pt x="48" y="66"/>
                    <a:pt x="49" y="69"/>
                    <a:pt x="49" y="71"/>
                  </a:cubicBezTo>
                  <a:cubicBezTo>
                    <a:pt x="49" y="74"/>
                    <a:pt x="48" y="76"/>
                    <a:pt x="46" y="76"/>
                  </a:cubicBezTo>
                  <a:cubicBezTo>
                    <a:pt x="45" y="76"/>
                    <a:pt x="43" y="74"/>
                    <a:pt x="43" y="71"/>
                  </a:cubicBezTo>
                  <a:cubicBezTo>
                    <a:pt x="43" y="69"/>
                    <a:pt x="45" y="66"/>
                    <a:pt x="46" y="66"/>
                  </a:cubicBezTo>
                  <a:close/>
                  <a:moveTo>
                    <a:pt x="60" y="99"/>
                  </a:moveTo>
                  <a:cubicBezTo>
                    <a:pt x="62" y="104"/>
                    <a:pt x="62" y="104"/>
                    <a:pt x="62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74" y="85"/>
                    <a:pt x="77" y="77"/>
                    <a:pt x="77" y="69"/>
                  </a:cubicBezTo>
                  <a:cubicBezTo>
                    <a:pt x="77" y="64"/>
                    <a:pt x="76" y="59"/>
                    <a:pt x="74" y="54"/>
                  </a:cubicBezTo>
                  <a:cubicBezTo>
                    <a:pt x="80" y="48"/>
                    <a:pt x="83" y="37"/>
                    <a:pt x="78" y="27"/>
                  </a:cubicBezTo>
                  <a:cubicBezTo>
                    <a:pt x="70" y="28"/>
                    <a:pt x="63" y="32"/>
                    <a:pt x="58" y="37"/>
                  </a:cubicBezTo>
                  <a:cubicBezTo>
                    <a:pt x="57" y="36"/>
                    <a:pt x="54" y="36"/>
                    <a:pt x="52" y="35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44" y="37"/>
                    <a:pt x="40" y="37"/>
                    <a:pt x="32" y="38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29" y="35"/>
                    <a:pt x="26" y="36"/>
                    <a:pt x="24" y="37"/>
                  </a:cubicBezTo>
                  <a:cubicBezTo>
                    <a:pt x="20" y="32"/>
                    <a:pt x="12" y="28"/>
                    <a:pt x="5" y="27"/>
                  </a:cubicBezTo>
                  <a:cubicBezTo>
                    <a:pt x="0" y="37"/>
                    <a:pt x="3" y="48"/>
                    <a:pt x="8" y="54"/>
                  </a:cubicBezTo>
                  <a:cubicBezTo>
                    <a:pt x="6" y="59"/>
                    <a:pt x="5" y="63"/>
                    <a:pt x="5" y="69"/>
                  </a:cubicBezTo>
                  <a:cubicBezTo>
                    <a:pt x="5" y="77"/>
                    <a:pt x="8" y="84"/>
                    <a:pt x="12" y="90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22" y="99"/>
                    <a:pt x="22" y="99"/>
                    <a:pt x="22" y="99"/>
                  </a:cubicBezTo>
                  <a:cubicBezTo>
                    <a:pt x="27" y="102"/>
                    <a:pt x="34" y="104"/>
                    <a:pt x="41" y="104"/>
                  </a:cubicBezTo>
                  <a:cubicBezTo>
                    <a:pt x="48" y="104"/>
                    <a:pt x="55" y="102"/>
                    <a:pt x="60" y="99"/>
                  </a:cubicBezTo>
                  <a:close/>
                  <a:moveTo>
                    <a:pt x="42" y="0"/>
                  </a:moveTo>
                  <a:cubicBezTo>
                    <a:pt x="47" y="0"/>
                    <a:pt x="51" y="2"/>
                    <a:pt x="54" y="5"/>
                  </a:cubicBezTo>
                  <a:cubicBezTo>
                    <a:pt x="57" y="8"/>
                    <a:pt x="59" y="13"/>
                    <a:pt x="59" y="17"/>
                  </a:cubicBezTo>
                  <a:cubicBezTo>
                    <a:pt x="59" y="22"/>
                    <a:pt x="57" y="26"/>
                    <a:pt x="54" y="30"/>
                  </a:cubicBezTo>
                  <a:cubicBezTo>
                    <a:pt x="51" y="33"/>
                    <a:pt x="47" y="35"/>
                    <a:pt x="42" y="35"/>
                  </a:cubicBezTo>
                  <a:cubicBezTo>
                    <a:pt x="37" y="35"/>
                    <a:pt x="33" y="33"/>
                    <a:pt x="30" y="30"/>
                  </a:cubicBezTo>
                  <a:cubicBezTo>
                    <a:pt x="27" y="26"/>
                    <a:pt x="25" y="22"/>
                    <a:pt x="25" y="17"/>
                  </a:cubicBezTo>
                  <a:cubicBezTo>
                    <a:pt x="25" y="13"/>
                    <a:pt x="27" y="8"/>
                    <a:pt x="30" y="5"/>
                  </a:cubicBezTo>
                  <a:cubicBezTo>
                    <a:pt x="33" y="2"/>
                    <a:pt x="37" y="0"/>
                    <a:pt x="42" y="0"/>
                  </a:cubicBezTo>
                  <a:close/>
                  <a:moveTo>
                    <a:pt x="49" y="10"/>
                  </a:moveTo>
                  <a:cubicBezTo>
                    <a:pt x="51" y="12"/>
                    <a:pt x="52" y="15"/>
                    <a:pt x="52" y="17"/>
                  </a:cubicBezTo>
                  <a:cubicBezTo>
                    <a:pt x="52" y="20"/>
                    <a:pt x="51" y="23"/>
                    <a:pt x="49" y="24"/>
                  </a:cubicBezTo>
                  <a:cubicBezTo>
                    <a:pt x="47" y="26"/>
                    <a:pt x="45" y="27"/>
                    <a:pt x="42" y="27"/>
                  </a:cubicBezTo>
                  <a:cubicBezTo>
                    <a:pt x="39" y="27"/>
                    <a:pt x="37" y="26"/>
                    <a:pt x="35" y="24"/>
                  </a:cubicBezTo>
                  <a:cubicBezTo>
                    <a:pt x="33" y="23"/>
                    <a:pt x="32" y="20"/>
                    <a:pt x="32" y="17"/>
                  </a:cubicBezTo>
                  <a:cubicBezTo>
                    <a:pt x="32" y="15"/>
                    <a:pt x="33" y="12"/>
                    <a:pt x="35" y="10"/>
                  </a:cubicBezTo>
                  <a:cubicBezTo>
                    <a:pt x="37" y="9"/>
                    <a:pt x="39" y="8"/>
                    <a:pt x="42" y="8"/>
                  </a:cubicBezTo>
                  <a:cubicBezTo>
                    <a:pt x="45" y="8"/>
                    <a:pt x="47" y="9"/>
                    <a:pt x="49" y="10"/>
                  </a:cubicBezTo>
                  <a:close/>
                  <a:moveTo>
                    <a:pt x="41" y="57"/>
                  </a:moveTo>
                  <a:cubicBezTo>
                    <a:pt x="33" y="57"/>
                    <a:pt x="27" y="64"/>
                    <a:pt x="27" y="71"/>
                  </a:cubicBezTo>
                  <a:cubicBezTo>
                    <a:pt x="27" y="79"/>
                    <a:pt x="33" y="85"/>
                    <a:pt x="41" y="85"/>
                  </a:cubicBezTo>
                  <a:cubicBezTo>
                    <a:pt x="49" y="85"/>
                    <a:pt x="55" y="79"/>
                    <a:pt x="55" y="71"/>
                  </a:cubicBezTo>
                  <a:cubicBezTo>
                    <a:pt x="55" y="64"/>
                    <a:pt x="49" y="57"/>
                    <a:pt x="41" y="57"/>
                  </a:cubicBezTo>
                  <a:close/>
                  <a:moveTo>
                    <a:pt x="21" y="57"/>
                  </a:moveTo>
                  <a:cubicBezTo>
                    <a:pt x="21" y="56"/>
                    <a:pt x="21" y="55"/>
                    <a:pt x="21" y="54"/>
                  </a:cubicBezTo>
                  <a:cubicBezTo>
                    <a:pt x="22" y="52"/>
                    <a:pt x="23" y="51"/>
                    <a:pt x="24" y="50"/>
                  </a:cubicBezTo>
                  <a:cubicBezTo>
                    <a:pt x="26" y="49"/>
                    <a:pt x="27" y="49"/>
                    <a:pt x="29" y="48"/>
                  </a:cubicBezTo>
                  <a:cubicBezTo>
                    <a:pt x="31" y="48"/>
                    <a:pt x="32" y="49"/>
                    <a:pt x="34" y="49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28" y="53"/>
                    <a:pt x="27" y="53"/>
                    <a:pt x="27" y="54"/>
                  </a:cubicBezTo>
                  <a:cubicBezTo>
                    <a:pt x="26" y="54"/>
                    <a:pt x="26" y="54"/>
                    <a:pt x="25" y="55"/>
                  </a:cubicBezTo>
                  <a:cubicBezTo>
                    <a:pt x="25" y="56"/>
                    <a:pt x="25" y="56"/>
                    <a:pt x="25" y="57"/>
                  </a:cubicBezTo>
                  <a:cubicBezTo>
                    <a:pt x="21" y="57"/>
                    <a:pt x="21" y="57"/>
                    <a:pt x="21" y="57"/>
                  </a:cubicBezTo>
                  <a:close/>
                  <a:moveTo>
                    <a:pt x="62" y="57"/>
                  </a:moveTo>
                  <a:cubicBezTo>
                    <a:pt x="58" y="57"/>
                    <a:pt x="58" y="57"/>
                    <a:pt x="58" y="57"/>
                  </a:cubicBezTo>
                  <a:cubicBezTo>
                    <a:pt x="58" y="56"/>
                    <a:pt x="58" y="56"/>
                    <a:pt x="58" y="55"/>
                  </a:cubicBezTo>
                  <a:cubicBezTo>
                    <a:pt x="57" y="54"/>
                    <a:pt x="57" y="54"/>
                    <a:pt x="56" y="54"/>
                  </a:cubicBezTo>
                  <a:cubicBezTo>
                    <a:pt x="56" y="53"/>
                    <a:pt x="55" y="53"/>
                    <a:pt x="54" y="53"/>
                  </a:cubicBezTo>
                  <a:cubicBezTo>
                    <a:pt x="53" y="53"/>
                    <a:pt x="51" y="53"/>
                    <a:pt x="50" y="53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50" y="49"/>
                    <a:pt x="52" y="48"/>
                    <a:pt x="54" y="48"/>
                  </a:cubicBezTo>
                  <a:cubicBezTo>
                    <a:pt x="56" y="49"/>
                    <a:pt x="57" y="49"/>
                    <a:pt x="59" y="50"/>
                  </a:cubicBezTo>
                  <a:cubicBezTo>
                    <a:pt x="60" y="51"/>
                    <a:pt x="61" y="52"/>
                    <a:pt x="62" y="54"/>
                  </a:cubicBezTo>
                  <a:cubicBezTo>
                    <a:pt x="62" y="55"/>
                    <a:pt x="62" y="56"/>
                    <a:pt x="62" y="57"/>
                  </a:cubicBezTo>
                  <a:close/>
                  <a:moveTo>
                    <a:pt x="36" y="66"/>
                  </a:moveTo>
                  <a:cubicBezTo>
                    <a:pt x="37" y="66"/>
                    <a:pt x="39" y="69"/>
                    <a:pt x="39" y="71"/>
                  </a:cubicBezTo>
                  <a:cubicBezTo>
                    <a:pt x="39" y="74"/>
                    <a:pt x="37" y="76"/>
                    <a:pt x="36" y="76"/>
                  </a:cubicBezTo>
                  <a:cubicBezTo>
                    <a:pt x="34" y="76"/>
                    <a:pt x="33" y="74"/>
                    <a:pt x="33" y="71"/>
                  </a:cubicBezTo>
                  <a:cubicBezTo>
                    <a:pt x="33" y="69"/>
                    <a:pt x="34" y="66"/>
                    <a:pt x="36" y="6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3" name="Freeform 152"/>
            <p:cNvSpPr>
              <a:spLocks noEditPoints="1"/>
            </p:cNvSpPr>
            <p:nvPr/>
          </p:nvSpPr>
          <p:spPr bwMode="auto">
            <a:xfrm>
              <a:off x="5944618" y="1978825"/>
              <a:ext cx="343494" cy="329615"/>
            </a:xfrm>
            <a:custGeom>
              <a:avLst/>
              <a:gdLst>
                <a:gd name="T0" fmla="*/ 80 w 198"/>
                <a:gd name="T1" fmla="*/ 39 h 190"/>
                <a:gd name="T2" fmla="*/ 32 w 198"/>
                <a:gd name="T3" fmla="*/ 39 h 190"/>
                <a:gd name="T4" fmla="*/ 24 w 198"/>
                <a:gd name="T5" fmla="*/ 52 h 190"/>
                <a:gd name="T6" fmla="*/ 32 w 198"/>
                <a:gd name="T7" fmla="*/ 65 h 190"/>
                <a:gd name="T8" fmla="*/ 80 w 198"/>
                <a:gd name="T9" fmla="*/ 65 h 190"/>
                <a:gd name="T10" fmla="*/ 80 w 198"/>
                <a:gd name="T11" fmla="*/ 39 h 190"/>
                <a:gd name="T12" fmla="*/ 80 w 198"/>
                <a:gd name="T13" fmla="*/ 39 h 190"/>
                <a:gd name="T14" fmla="*/ 114 w 198"/>
                <a:gd name="T15" fmla="*/ 65 h 190"/>
                <a:gd name="T16" fmla="*/ 170 w 198"/>
                <a:gd name="T17" fmla="*/ 65 h 190"/>
                <a:gd name="T18" fmla="*/ 177 w 198"/>
                <a:gd name="T19" fmla="*/ 65 h 190"/>
                <a:gd name="T20" fmla="*/ 179 w 198"/>
                <a:gd name="T21" fmla="*/ 69 h 190"/>
                <a:gd name="T22" fmla="*/ 194 w 198"/>
                <a:gd name="T23" fmla="*/ 93 h 190"/>
                <a:gd name="T24" fmla="*/ 198 w 198"/>
                <a:gd name="T25" fmla="*/ 99 h 190"/>
                <a:gd name="T26" fmla="*/ 194 w 198"/>
                <a:gd name="T27" fmla="*/ 103 h 190"/>
                <a:gd name="T28" fmla="*/ 179 w 198"/>
                <a:gd name="T29" fmla="*/ 127 h 190"/>
                <a:gd name="T30" fmla="*/ 177 w 198"/>
                <a:gd name="T31" fmla="*/ 134 h 190"/>
                <a:gd name="T32" fmla="*/ 170 w 198"/>
                <a:gd name="T33" fmla="*/ 134 h 190"/>
                <a:gd name="T34" fmla="*/ 114 w 198"/>
                <a:gd name="T35" fmla="*/ 134 h 190"/>
                <a:gd name="T36" fmla="*/ 114 w 198"/>
                <a:gd name="T37" fmla="*/ 164 h 190"/>
                <a:gd name="T38" fmla="*/ 164 w 198"/>
                <a:gd name="T39" fmla="*/ 164 h 190"/>
                <a:gd name="T40" fmla="*/ 164 w 198"/>
                <a:gd name="T41" fmla="*/ 190 h 190"/>
                <a:gd name="T42" fmla="*/ 37 w 198"/>
                <a:gd name="T43" fmla="*/ 190 h 190"/>
                <a:gd name="T44" fmla="*/ 37 w 198"/>
                <a:gd name="T45" fmla="*/ 164 h 190"/>
                <a:gd name="T46" fmla="*/ 82 w 198"/>
                <a:gd name="T47" fmla="*/ 164 h 190"/>
                <a:gd name="T48" fmla="*/ 82 w 198"/>
                <a:gd name="T49" fmla="*/ 86 h 190"/>
                <a:gd name="T50" fmla="*/ 26 w 198"/>
                <a:gd name="T51" fmla="*/ 86 h 190"/>
                <a:gd name="T52" fmla="*/ 19 w 198"/>
                <a:gd name="T53" fmla="*/ 86 h 190"/>
                <a:gd name="T54" fmla="*/ 17 w 198"/>
                <a:gd name="T55" fmla="*/ 80 h 190"/>
                <a:gd name="T56" fmla="*/ 2 w 198"/>
                <a:gd name="T57" fmla="*/ 56 h 190"/>
                <a:gd name="T58" fmla="*/ 0 w 198"/>
                <a:gd name="T59" fmla="*/ 52 h 190"/>
                <a:gd name="T60" fmla="*/ 2 w 198"/>
                <a:gd name="T61" fmla="*/ 45 h 190"/>
                <a:gd name="T62" fmla="*/ 17 w 198"/>
                <a:gd name="T63" fmla="*/ 21 h 190"/>
                <a:gd name="T64" fmla="*/ 19 w 198"/>
                <a:gd name="T65" fmla="*/ 17 h 190"/>
                <a:gd name="T66" fmla="*/ 26 w 198"/>
                <a:gd name="T67" fmla="*/ 17 h 190"/>
                <a:gd name="T68" fmla="*/ 82 w 198"/>
                <a:gd name="T69" fmla="*/ 17 h 190"/>
                <a:gd name="T70" fmla="*/ 82 w 198"/>
                <a:gd name="T71" fmla="*/ 13 h 190"/>
                <a:gd name="T72" fmla="*/ 99 w 198"/>
                <a:gd name="T73" fmla="*/ 0 h 190"/>
                <a:gd name="T74" fmla="*/ 114 w 198"/>
                <a:gd name="T75" fmla="*/ 13 h 190"/>
                <a:gd name="T76" fmla="*/ 114 w 198"/>
                <a:gd name="T77" fmla="*/ 65 h 190"/>
                <a:gd name="T78" fmla="*/ 114 w 198"/>
                <a:gd name="T79" fmla="*/ 65 h 190"/>
                <a:gd name="T80" fmla="*/ 166 w 198"/>
                <a:gd name="T81" fmla="*/ 84 h 190"/>
                <a:gd name="T82" fmla="*/ 116 w 198"/>
                <a:gd name="T83" fmla="*/ 84 h 190"/>
                <a:gd name="T84" fmla="*/ 116 w 198"/>
                <a:gd name="T85" fmla="*/ 112 h 190"/>
                <a:gd name="T86" fmla="*/ 166 w 198"/>
                <a:gd name="T87" fmla="*/ 112 h 190"/>
                <a:gd name="T88" fmla="*/ 175 w 198"/>
                <a:gd name="T89" fmla="*/ 99 h 190"/>
                <a:gd name="T90" fmla="*/ 166 w 198"/>
                <a:gd name="T91" fmla="*/ 8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8" h="190">
                  <a:moveTo>
                    <a:pt x="80" y="39"/>
                  </a:moveTo>
                  <a:lnTo>
                    <a:pt x="32" y="39"/>
                  </a:lnTo>
                  <a:lnTo>
                    <a:pt x="24" y="52"/>
                  </a:lnTo>
                  <a:lnTo>
                    <a:pt x="32" y="65"/>
                  </a:lnTo>
                  <a:lnTo>
                    <a:pt x="80" y="65"/>
                  </a:lnTo>
                  <a:lnTo>
                    <a:pt x="80" y="39"/>
                  </a:lnTo>
                  <a:lnTo>
                    <a:pt x="80" y="39"/>
                  </a:lnTo>
                  <a:close/>
                  <a:moveTo>
                    <a:pt x="114" y="65"/>
                  </a:moveTo>
                  <a:lnTo>
                    <a:pt x="170" y="65"/>
                  </a:lnTo>
                  <a:lnTo>
                    <a:pt x="177" y="65"/>
                  </a:lnTo>
                  <a:lnTo>
                    <a:pt x="179" y="69"/>
                  </a:lnTo>
                  <a:lnTo>
                    <a:pt x="194" y="93"/>
                  </a:lnTo>
                  <a:lnTo>
                    <a:pt x="198" y="99"/>
                  </a:lnTo>
                  <a:lnTo>
                    <a:pt x="194" y="103"/>
                  </a:lnTo>
                  <a:lnTo>
                    <a:pt x="179" y="127"/>
                  </a:lnTo>
                  <a:lnTo>
                    <a:pt x="177" y="134"/>
                  </a:lnTo>
                  <a:lnTo>
                    <a:pt x="170" y="134"/>
                  </a:lnTo>
                  <a:lnTo>
                    <a:pt x="114" y="134"/>
                  </a:lnTo>
                  <a:lnTo>
                    <a:pt x="114" y="164"/>
                  </a:lnTo>
                  <a:lnTo>
                    <a:pt x="164" y="164"/>
                  </a:lnTo>
                  <a:lnTo>
                    <a:pt x="164" y="190"/>
                  </a:lnTo>
                  <a:lnTo>
                    <a:pt x="37" y="190"/>
                  </a:lnTo>
                  <a:lnTo>
                    <a:pt x="37" y="164"/>
                  </a:lnTo>
                  <a:lnTo>
                    <a:pt x="82" y="164"/>
                  </a:lnTo>
                  <a:lnTo>
                    <a:pt x="82" y="86"/>
                  </a:lnTo>
                  <a:lnTo>
                    <a:pt x="26" y="86"/>
                  </a:lnTo>
                  <a:lnTo>
                    <a:pt x="19" y="86"/>
                  </a:lnTo>
                  <a:lnTo>
                    <a:pt x="17" y="80"/>
                  </a:lnTo>
                  <a:lnTo>
                    <a:pt x="2" y="56"/>
                  </a:lnTo>
                  <a:lnTo>
                    <a:pt x="0" y="52"/>
                  </a:lnTo>
                  <a:lnTo>
                    <a:pt x="2" y="45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6" y="17"/>
                  </a:lnTo>
                  <a:lnTo>
                    <a:pt x="82" y="17"/>
                  </a:lnTo>
                  <a:lnTo>
                    <a:pt x="82" y="13"/>
                  </a:lnTo>
                  <a:lnTo>
                    <a:pt x="99" y="0"/>
                  </a:lnTo>
                  <a:lnTo>
                    <a:pt x="114" y="13"/>
                  </a:lnTo>
                  <a:lnTo>
                    <a:pt x="114" y="65"/>
                  </a:lnTo>
                  <a:lnTo>
                    <a:pt x="114" y="65"/>
                  </a:lnTo>
                  <a:close/>
                  <a:moveTo>
                    <a:pt x="166" y="84"/>
                  </a:moveTo>
                  <a:lnTo>
                    <a:pt x="116" y="84"/>
                  </a:lnTo>
                  <a:lnTo>
                    <a:pt x="116" y="112"/>
                  </a:lnTo>
                  <a:lnTo>
                    <a:pt x="166" y="112"/>
                  </a:lnTo>
                  <a:lnTo>
                    <a:pt x="175" y="99"/>
                  </a:lnTo>
                  <a:lnTo>
                    <a:pt x="166" y="8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4" name="Freeform 153"/>
            <p:cNvSpPr>
              <a:spLocks noEditPoints="1"/>
            </p:cNvSpPr>
            <p:nvPr/>
          </p:nvSpPr>
          <p:spPr bwMode="auto">
            <a:xfrm>
              <a:off x="6875882" y="1890215"/>
              <a:ext cx="253770" cy="248036"/>
            </a:xfrm>
            <a:custGeom>
              <a:avLst/>
              <a:gdLst>
                <a:gd name="T0" fmla="*/ 74 w 82"/>
                <a:gd name="T1" fmla="*/ 6 h 80"/>
                <a:gd name="T2" fmla="*/ 67 w 82"/>
                <a:gd name="T3" fmla="*/ 27 h 80"/>
                <a:gd name="T4" fmla="*/ 65 w 82"/>
                <a:gd name="T5" fmla="*/ 30 h 80"/>
                <a:gd name="T6" fmla="*/ 75 w 82"/>
                <a:gd name="T7" fmla="*/ 71 h 80"/>
                <a:gd name="T8" fmla="*/ 66 w 82"/>
                <a:gd name="T9" fmla="*/ 80 h 80"/>
                <a:gd name="T10" fmla="*/ 44 w 82"/>
                <a:gd name="T11" fmla="*/ 50 h 80"/>
                <a:gd name="T12" fmla="*/ 36 w 82"/>
                <a:gd name="T13" fmla="*/ 57 h 80"/>
                <a:gd name="T14" fmla="*/ 39 w 82"/>
                <a:gd name="T15" fmla="*/ 70 h 80"/>
                <a:gd name="T16" fmla="*/ 34 w 82"/>
                <a:gd name="T17" fmla="*/ 75 h 80"/>
                <a:gd name="T18" fmla="*/ 26 w 82"/>
                <a:gd name="T19" fmla="*/ 61 h 80"/>
                <a:gd name="T20" fmla="*/ 21 w 82"/>
                <a:gd name="T21" fmla="*/ 67 h 80"/>
                <a:gd name="T22" fmla="*/ 16 w 82"/>
                <a:gd name="T23" fmla="*/ 62 h 80"/>
                <a:gd name="T24" fmla="*/ 21 w 82"/>
                <a:gd name="T25" fmla="*/ 57 h 80"/>
                <a:gd name="T26" fmla="*/ 7 w 82"/>
                <a:gd name="T27" fmla="*/ 50 h 80"/>
                <a:gd name="T28" fmla="*/ 12 w 82"/>
                <a:gd name="T29" fmla="*/ 44 h 80"/>
                <a:gd name="T30" fmla="*/ 25 w 82"/>
                <a:gd name="T31" fmla="*/ 47 h 80"/>
                <a:gd name="T32" fmla="*/ 32 w 82"/>
                <a:gd name="T33" fmla="*/ 39 h 80"/>
                <a:gd name="T34" fmla="*/ 0 w 82"/>
                <a:gd name="T35" fmla="*/ 18 h 80"/>
                <a:gd name="T36" fmla="*/ 9 w 82"/>
                <a:gd name="T37" fmla="*/ 8 h 80"/>
                <a:gd name="T38" fmla="*/ 51 w 82"/>
                <a:gd name="T39" fmla="*/ 16 h 80"/>
                <a:gd name="T40" fmla="*/ 53 w 82"/>
                <a:gd name="T41" fmla="*/ 13 h 80"/>
                <a:gd name="T42" fmla="*/ 74 w 82"/>
                <a:gd name="T43" fmla="*/ 6 h 80"/>
                <a:gd name="T44" fmla="*/ 82 w 82"/>
                <a:gd name="T45" fmla="*/ 50 h 80"/>
                <a:gd name="T46" fmla="*/ 74 w 82"/>
                <a:gd name="T47" fmla="*/ 42 h 80"/>
                <a:gd name="T48" fmla="*/ 72 w 82"/>
                <a:gd name="T49" fmla="*/ 44 h 80"/>
                <a:gd name="T50" fmla="*/ 76 w 82"/>
                <a:gd name="T51" fmla="*/ 57 h 80"/>
                <a:gd name="T52" fmla="*/ 82 w 82"/>
                <a:gd name="T53" fmla="*/ 50 h 80"/>
                <a:gd name="T54" fmla="*/ 29 w 82"/>
                <a:gd name="T55" fmla="*/ 0 h 80"/>
                <a:gd name="T56" fmla="*/ 23 w 82"/>
                <a:gd name="T57" fmla="*/ 7 h 80"/>
                <a:gd name="T58" fmla="*/ 36 w 82"/>
                <a:gd name="T59" fmla="*/ 10 h 80"/>
                <a:gd name="T60" fmla="*/ 37 w 82"/>
                <a:gd name="T61" fmla="*/ 8 h 80"/>
                <a:gd name="T62" fmla="*/ 29 w 82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80">
                  <a:moveTo>
                    <a:pt x="74" y="6"/>
                  </a:moveTo>
                  <a:cubicBezTo>
                    <a:pt x="76" y="15"/>
                    <a:pt x="74" y="21"/>
                    <a:pt x="67" y="27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60" y="5"/>
                    <a:pt x="67" y="4"/>
                    <a:pt x="74" y="6"/>
                  </a:cubicBezTo>
                  <a:close/>
                  <a:moveTo>
                    <a:pt x="82" y="50"/>
                  </a:moveTo>
                  <a:cubicBezTo>
                    <a:pt x="74" y="42"/>
                    <a:pt x="74" y="42"/>
                    <a:pt x="74" y="4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29" y="0"/>
                  </a:moveTo>
                  <a:cubicBezTo>
                    <a:pt x="23" y="7"/>
                    <a:pt x="23" y="7"/>
                    <a:pt x="23" y="7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5" name="Freeform 154"/>
            <p:cNvSpPr>
              <a:spLocks noEditPoints="1"/>
            </p:cNvSpPr>
            <p:nvPr/>
          </p:nvSpPr>
          <p:spPr bwMode="auto">
            <a:xfrm>
              <a:off x="8262006" y="3187331"/>
              <a:ext cx="237999" cy="288180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6" name="Freeform 155"/>
            <p:cNvSpPr>
              <a:spLocks noEditPoints="1"/>
            </p:cNvSpPr>
            <p:nvPr/>
          </p:nvSpPr>
          <p:spPr bwMode="auto">
            <a:xfrm>
              <a:off x="3855843" y="4017374"/>
              <a:ext cx="338245" cy="424345"/>
            </a:xfrm>
            <a:custGeom>
              <a:avLst/>
              <a:gdLst>
                <a:gd name="T0" fmla="*/ 228 w 228"/>
                <a:gd name="T1" fmla="*/ 76 h 286"/>
                <a:gd name="T2" fmla="*/ 186 w 228"/>
                <a:gd name="T3" fmla="*/ 103 h 286"/>
                <a:gd name="T4" fmla="*/ 0 w 228"/>
                <a:gd name="T5" fmla="*/ 76 h 286"/>
                <a:gd name="T6" fmla="*/ 65 w 228"/>
                <a:gd name="T7" fmla="*/ 278 h 286"/>
                <a:gd name="T8" fmla="*/ 72 w 228"/>
                <a:gd name="T9" fmla="*/ 282 h 286"/>
                <a:gd name="T10" fmla="*/ 153 w 228"/>
                <a:gd name="T11" fmla="*/ 282 h 286"/>
                <a:gd name="T12" fmla="*/ 160 w 228"/>
                <a:gd name="T13" fmla="*/ 278 h 286"/>
                <a:gd name="T14" fmla="*/ 212 w 228"/>
                <a:gd name="T15" fmla="*/ 147 h 286"/>
                <a:gd name="T16" fmla="*/ 165 w 228"/>
                <a:gd name="T17" fmla="*/ 169 h 286"/>
                <a:gd name="T18" fmla="*/ 176 w 228"/>
                <a:gd name="T19" fmla="*/ 174 h 286"/>
                <a:gd name="T20" fmla="*/ 180 w 228"/>
                <a:gd name="T21" fmla="*/ 191 h 286"/>
                <a:gd name="T22" fmla="*/ 176 w 228"/>
                <a:gd name="T23" fmla="*/ 201 h 286"/>
                <a:gd name="T24" fmla="*/ 148 w 228"/>
                <a:gd name="T25" fmla="*/ 206 h 286"/>
                <a:gd name="T26" fmla="*/ 137 w 228"/>
                <a:gd name="T27" fmla="*/ 201 h 286"/>
                <a:gd name="T28" fmla="*/ 133 w 228"/>
                <a:gd name="T29" fmla="*/ 184 h 286"/>
                <a:gd name="T30" fmla="*/ 137 w 228"/>
                <a:gd name="T31" fmla="*/ 174 h 286"/>
                <a:gd name="T32" fmla="*/ 165 w 228"/>
                <a:gd name="T33" fmla="*/ 178 h 286"/>
                <a:gd name="T34" fmla="*/ 172 w 228"/>
                <a:gd name="T35" fmla="*/ 184 h 286"/>
                <a:gd name="T36" fmla="*/ 170 w 228"/>
                <a:gd name="T37" fmla="*/ 195 h 286"/>
                <a:gd name="T38" fmla="*/ 165 w 228"/>
                <a:gd name="T39" fmla="*/ 197 h 286"/>
                <a:gd name="T40" fmla="*/ 143 w 228"/>
                <a:gd name="T41" fmla="*/ 195 h 286"/>
                <a:gd name="T42" fmla="*/ 141 w 228"/>
                <a:gd name="T43" fmla="*/ 191 h 286"/>
                <a:gd name="T44" fmla="*/ 143 w 228"/>
                <a:gd name="T45" fmla="*/ 180 h 286"/>
                <a:gd name="T46" fmla="*/ 148 w 228"/>
                <a:gd name="T47" fmla="*/ 178 h 286"/>
                <a:gd name="T48" fmla="*/ 60 w 228"/>
                <a:gd name="T49" fmla="*/ 170 h 286"/>
                <a:gd name="T50" fmla="*/ 96 w 228"/>
                <a:gd name="T51" fmla="*/ 183 h 286"/>
                <a:gd name="T52" fmla="*/ 82 w 228"/>
                <a:gd name="T53" fmla="*/ 205 h 286"/>
                <a:gd name="T54" fmla="*/ 46 w 228"/>
                <a:gd name="T55" fmla="*/ 192 h 286"/>
                <a:gd name="T56" fmla="*/ 60 w 228"/>
                <a:gd name="T57" fmla="*/ 170 h 286"/>
                <a:gd name="T58" fmla="*/ 39 w 228"/>
                <a:gd name="T59" fmla="*/ 139 h 286"/>
                <a:gd name="T60" fmla="*/ 120 w 228"/>
                <a:gd name="T61" fmla="*/ 157 h 286"/>
                <a:gd name="T62" fmla="*/ 114 w 228"/>
                <a:gd name="T63" fmla="*/ 158 h 286"/>
                <a:gd name="T64" fmla="*/ 139 w 228"/>
                <a:gd name="T65" fmla="*/ 158 h 286"/>
                <a:gd name="T66" fmla="*/ 186 w 228"/>
                <a:gd name="T67" fmla="*/ 140 h 286"/>
                <a:gd name="T68" fmla="*/ 139 w 228"/>
                <a:gd name="T69" fmla="*/ 158 h 286"/>
                <a:gd name="T70" fmla="*/ 145 w 228"/>
                <a:gd name="T71" fmla="*/ 257 h 286"/>
                <a:gd name="T72" fmla="*/ 119 w 228"/>
                <a:gd name="T73" fmla="*/ 258 h 286"/>
                <a:gd name="T74" fmla="*/ 97 w 228"/>
                <a:gd name="T75" fmla="*/ 258 h 286"/>
                <a:gd name="T76" fmla="*/ 80 w 228"/>
                <a:gd name="T77" fmla="*/ 256 h 286"/>
                <a:gd name="T78" fmla="*/ 97 w 228"/>
                <a:gd name="T79" fmla="*/ 217 h 286"/>
                <a:gd name="T80" fmla="*/ 100 w 228"/>
                <a:gd name="T81" fmla="*/ 215 h 286"/>
                <a:gd name="T82" fmla="*/ 119 w 228"/>
                <a:gd name="T83" fmla="*/ 199 h 286"/>
                <a:gd name="T84" fmla="*/ 129 w 228"/>
                <a:gd name="T85" fmla="*/ 217 h 286"/>
                <a:gd name="T86" fmla="*/ 169 w 228"/>
                <a:gd name="T87" fmla="*/ 217 h 286"/>
                <a:gd name="T88" fmla="*/ 187 w 228"/>
                <a:gd name="T89" fmla="*/ 166 h 286"/>
                <a:gd name="T90" fmla="*/ 134 w 228"/>
                <a:gd name="T91" fmla="*/ 209 h 286"/>
                <a:gd name="T92" fmla="*/ 124 w 228"/>
                <a:gd name="T93" fmla="*/ 191 h 286"/>
                <a:gd name="T94" fmla="*/ 107 w 228"/>
                <a:gd name="T95" fmla="*/ 191 h 286"/>
                <a:gd name="T96" fmla="*/ 103 w 228"/>
                <a:gd name="T97" fmla="*/ 193 h 286"/>
                <a:gd name="T98" fmla="*/ 41 w 228"/>
                <a:gd name="T99" fmla="*/ 209 h 286"/>
                <a:gd name="T100" fmla="*/ 114 w 228"/>
                <a:gd name="T101" fmla="*/ 16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8" h="286">
                  <a:moveTo>
                    <a:pt x="212" y="147"/>
                  </a:moveTo>
                  <a:cubicBezTo>
                    <a:pt x="228" y="76"/>
                    <a:pt x="228" y="76"/>
                    <a:pt x="228" y="76"/>
                  </a:cubicBezTo>
                  <a:cubicBezTo>
                    <a:pt x="221" y="77"/>
                    <a:pt x="213" y="78"/>
                    <a:pt x="206" y="77"/>
                  </a:cubicBezTo>
                  <a:cubicBezTo>
                    <a:pt x="186" y="103"/>
                    <a:pt x="186" y="103"/>
                    <a:pt x="186" y="103"/>
                  </a:cubicBezTo>
                  <a:cubicBezTo>
                    <a:pt x="184" y="74"/>
                    <a:pt x="184" y="74"/>
                    <a:pt x="184" y="74"/>
                  </a:cubicBezTo>
                  <a:cubicBezTo>
                    <a:pt x="123" y="57"/>
                    <a:pt x="64" y="0"/>
                    <a:pt x="0" y="76"/>
                  </a:cubicBezTo>
                  <a:cubicBezTo>
                    <a:pt x="5" y="102"/>
                    <a:pt x="19" y="187"/>
                    <a:pt x="27" y="211"/>
                  </a:cubicBezTo>
                  <a:cubicBezTo>
                    <a:pt x="35" y="238"/>
                    <a:pt x="48" y="260"/>
                    <a:pt x="65" y="278"/>
                  </a:cubicBezTo>
                  <a:cubicBezTo>
                    <a:pt x="68" y="281"/>
                    <a:pt x="68" y="281"/>
                    <a:pt x="68" y="281"/>
                  </a:cubicBezTo>
                  <a:cubicBezTo>
                    <a:pt x="72" y="282"/>
                    <a:pt x="72" y="282"/>
                    <a:pt x="72" y="282"/>
                  </a:cubicBezTo>
                  <a:cubicBezTo>
                    <a:pt x="80" y="283"/>
                    <a:pt x="87" y="284"/>
                    <a:pt x="95" y="284"/>
                  </a:cubicBezTo>
                  <a:cubicBezTo>
                    <a:pt x="114" y="286"/>
                    <a:pt x="132" y="285"/>
                    <a:pt x="153" y="282"/>
                  </a:cubicBezTo>
                  <a:cubicBezTo>
                    <a:pt x="158" y="281"/>
                    <a:pt x="158" y="281"/>
                    <a:pt x="158" y="281"/>
                  </a:cubicBezTo>
                  <a:cubicBezTo>
                    <a:pt x="160" y="278"/>
                    <a:pt x="160" y="278"/>
                    <a:pt x="160" y="278"/>
                  </a:cubicBezTo>
                  <a:cubicBezTo>
                    <a:pt x="177" y="261"/>
                    <a:pt x="190" y="238"/>
                    <a:pt x="199" y="211"/>
                  </a:cubicBezTo>
                  <a:cubicBezTo>
                    <a:pt x="206" y="192"/>
                    <a:pt x="210" y="170"/>
                    <a:pt x="212" y="147"/>
                  </a:cubicBezTo>
                  <a:close/>
                  <a:moveTo>
                    <a:pt x="148" y="169"/>
                  </a:moveTo>
                  <a:cubicBezTo>
                    <a:pt x="165" y="169"/>
                    <a:pt x="165" y="169"/>
                    <a:pt x="165" y="169"/>
                  </a:cubicBezTo>
                  <a:cubicBezTo>
                    <a:pt x="169" y="169"/>
                    <a:pt x="173" y="171"/>
                    <a:pt x="176" y="174"/>
                  </a:cubicBezTo>
                  <a:cubicBezTo>
                    <a:pt x="176" y="174"/>
                    <a:pt x="176" y="174"/>
                    <a:pt x="176" y="174"/>
                  </a:cubicBezTo>
                  <a:cubicBezTo>
                    <a:pt x="179" y="177"/>
                    <a:pt x="180" y="180"/>
                    <a:pt x="180" y="184"/>
                  </a:cubicBezTo>
                  <a:cubicBezTo>
                    <a:pt x="180" y="191"/>
                    <a:pt x="180" y="191"/>
                    <a:pt x="180" y="191"/>
                  </a:cubicBezTo>
                  <a:cubicBezTo>
                    <a:pt x="180" y="195"/>
                    <a:pt x="179" y="199"/>
                    <a:pt x="176" y="201"/>
                  </a:cubicBezTo>
                  <a:cubicBezTo>
                    <a:pt x="176" y="201"/>
                    <a:pt x="176" y="201"/>
                    <a:pt x="176" y="201"/>
                  </a:cubicBezTo>
                  <a:cubicBezTo>
                    <a:pt x="173" y="204"/>
                    <a:pt x="169" y="206"/>
                    <a:pt x="165" y="206"/>
                  </a:cubicBezTo>
                  <a:cubicBezTo>
                    <a:pt x="148" y="206"/>
                    <a:pt x="148" y="206"/>
                    <a:pt x="148" y="206"/>
                  </a:cubicBezTo>
                  <a:cubicBezTo>
                    <a:pt x="144" y="206"/>
                    <a:pt x="140" y="204"/>
                    <a:pt x="137" y="201"/>
                  </a:cubicBezTo>
                  <a:cubicBezTo>
                    <a:pt x="137" y="201"/>
                    <a:pt x="137" y="201"/>
                    <a:pt x="137" y="201"/>
                  </a:cubicBezTo>
                  <a:cubicBezTo>
                    <a:pt x="135" y="198"/>
                    <a:pt x="133" y="195"/>
                    <a:pt x="133" y="191"/>
                  </a:cubicBezTo>
                  <a:cubicBezTo>
                    <a:pt x="133" y="184"/>
                    <a:pt x="133" y="184"/>
                    <a:pt x="133" y="184"/>
                  </a:cubicBezTo>
                  <a:cubicBezTo>
                    <a:pt x="133" y="180"/>
                    <a:pt x="135" y="177"/>
                    <a:pt x="137" y="174"/>
                  </a:cubicBezTo>
                  <a:cubicBezTo>
                    <a:pt x="137" y="174"/>
                    <a:pt x="137" y="174"/>
                    <a:pt x="137" y="174"/>
                  </a:cubicBezTo>
                  <a:cubicBezTo>
                    <a:pt x="140" y="171"/>
                    <a:pt x="144" y="169"/>
                    <a:pt x="148" y="169"/>
                  </a:cubicBezTo>
                  <a:close/>
                  <a:moveTo>
                    <a:pt x="165" y="178"/>
                  </a:moveTo>
                  <a:cubicBezTo>
                    <a:pt x="167" y="178"/>
                    <a:pt x="169" y="179"/>
                    <a:pt x="170" y="180"/>
                  </a:cubicBezTo>
                  <a:cubicBezTo>
                    <a:pt x="171" y="181"/>
                    <a:pt x="172" y="183"/>
                    <a:pt x="172" y="184"/>
                  </a:cubicBezTo>
                  <a:cubicBezTo>
                    <a:pt x="172" y="191"/>
                    <a:pt x="172" y="191"/>
                    <a:pt x="172" y="191"/>
                  </a:cubicBezTo>
                  <a:cubicBezTo>
                    <a:pt x="172" y="192"/>
                    <a:pt x="171" y="194"/>
                    <a:pt x="170" y="195"/>
                  </a:cubicBezTo>
                  <a:cubicBezTo>
                    <a:pt x="170" y="195"/>
                    <a:pt x="170" y="195"/>
                    <a:pt x="170" y="195"/>
                  </a:cubicBezTo>
                  <a:cubicBezTo>
                    <a:pt x="169" y="196"/>
                    <a:pt x="167" y="197"/>
                    <a:pt x="165" y="197"/>
                  </a:cubicBezTo>
                  <a:cubicBezTo>
                    <a:pt x="148" y="197"/>
                    <a:pt x="148" y="197"/>
                    <a:pt x="148" y="197"/>
                  </a:cubicBezTo>
                  <a:cubicBezTo>
                    <a:pt x="146" y="197"/>
                    <a:pt x="144" y="196"/>
                    <a:pt x="143" y="195"/>
                  </a:cubicBezTo>
                  <a:cubicBezTo>
                    <a:pt x="143" y="195"/>
                    <a:pt x="143" y="195"/>
                    <a:pt x="143" y="195"/>
                  </a:cubicBezTo>
                  <a:cubicBezTo>
                    <a:pt x="142" y="194"/>
                    <a:pt x="141" y="192"/>
                    <a:pt x="141" y="191"/>
                  </a:cubicBezTo>
                  <a:cubicBezTo>
                    <a:pt x="141" y="184"/>
                    <a:pt x="141" y="184"/>
                    <a:pt x="141" y="184"/>
                  </a:cubicBezTo>
                  <a:cubicBezTo>
                    <a:pt x="141" y="183"/>
                    <a:pt x="142" y="181"/>
                    <a:pt x="143" y="180"/>
                  </a:cubicBezTo>
                  <a:cubicBezTo>
                    <a:pt x="143" y="180"/>
                    <a:pt x="143" y="180"/>
                    <a:pt x="143" y="180"/>
                  </a:cubicBezTo>
                  <a:cubicBezTo>
                    <a:pt x="144" y="179"/>
                    <a:pt x="146" y="178"/>
                    <a:pt x="148" y="178"/>
                  </a:cubicBezTo>
                  <a:cubicBezTo>
                    <a:pt x="165" y="178"/>
                    <a:pt x="165" y="178"/>
                    <a:pt x="165" y="178"/>
                  </a:cubicBezTo>
                  <a:close/>
                  <a:moveTo>
                    <a:pt x="60" y="170"/>
                  </a:moveTo>
                  <a:cubicBezTo>
                    <a:pt x="82" y="170"/>
                    <a:pt x="82" y="170"/>
                    <a:pt x="82" y="170"/>
                  </a:cubicBezTo>
                  <a:cubicBezTo>
                    <a:pt x="90" y="170"/>
                    <a:pt x="96" y="176"/>
                    <a:pt x="96" y="183"/>
                  </a:cubicBezTo>
                  <a:cubicBezTo>
                    <a:pt x="96" y="192"/>
                    <a:pt x="96" y="192"/>
                    <a:pt x="96" y="192"/>
                  </a:cubicBezTo>
                  <a:cubicBezTo>
                    <a:pt x="96" y="199"/>
                    <a:pt x="90" y="205"/>
                    <a:pt x="82" y="205"/>
                  </a:cubicBezTo>
                  <a:cubicBezTo>
                    <a:pt x="60" y="205"/>
                    <a:pt x="60" y="205"/>
                    <a:pt x="60" y="205"/>
                  </a:cubicBezTo>
                  <a:cubicBezTo>
                    <a:pt x="52" y="205"/>
                    <a:pt x="46" y="199"/>
                    <a:pt x="46" y="192"/>
                  </a:cubicBezTo>
                  <a:cubicBezTo>
                    <a:pt x="46" y="183"/>
                    <a:pt x="46" y="183"/>
                    <a:pt x="46" y="183"/>
                  </a:cubicBezTo>
                  <a:cubicBezTo>
                    <a:pt x="46" y="176"/>
                    <a:pt x="52" y="170"/>
                    <a:pt x="60" y="170"/>
                  </a:cubicBezTo>
                  <a:close/>
                  <a:moveTo>
                    <a:pt x="41" y="158"/>
                  </a:moveTo>
                  <a:cubicBezTo>
                    <a:pt x="40" y="151"/>
                    <a:pt x="40" y="145"/>
                    <a:pt x="39" y="139"/>
                  </a:cubicBezTo>
                  <a:cubicBezTo>
                    <a:pt x="69" y="154"/>
                    <a:pt x="105" y="151"/>
                    <a:pt x="133" y="143"/>
                  </a:cubicBezTo>
                  <a:cubicBezTo>
                    <a:pt x="129" y="148"/>
                    <a:pt x="125" y="153"/>
                    <a:pt x="120" y="157"/>
                  </a:cubicBezTo>
                  <a:cubicBezTo>
                    <a:pt x="121" y="158"/>
                    <a:pt x="121" y="158"/>
                    <a:pt x="121" y="158"/>
                  </a:cubicBezTo>
                  <a:cubicBezTo>
                    <a:pt x="114" y="158"/>
                    <a:pt x="114" y="158"/>
                    <a:pt x="114" y="158"/>
                  </a:cubicBezTo>
                  <a:cubicBezTo>
                    <a:pt x="41" y="158"/>
                    <a:pt x="41" y="158"/>
                    <a:pt x="41" y="158"/>
                  </a:cubicBezTo>
                  <a:close/>
                  <a:moveTo>
                    <a:pt x="139" y="158"/>
                  </a:moveTo>
                  <a:cubicBezTo>
                    <a:pt x="151" y="153"/>
                    <a:pt x="164" y="145"/>
                    <a:pt x="169" y="134"/>
                  </a:cubicBezTo>
                  <a:cubicBezTo>
                    <a:pt x="173" y="133"/>
                    <a:pt x="183" y="140"/>
                    <a:pt x="186" y="140"/>
                  </a:cubicBezTo>
                  <a:cubicBezTo>
                    <a:pt x="186" y="145"/>
                    <a:pt x="185" y="151"/>
                    <a:pt x="185" y="158"/>
                  </a:cubicBezTo>
                  <a:cubicBezTo>
                    <a:pt x="139" y="158"/>
                    <a:pt x="139" y="158"/>
                    <a:pt x="139" y="158"/>
                  </a:cubicBezTo>
                  <a:close/>
                  <a:moveTo>
                    <a:pt x="169" y="217"/>
                  </a:moveTo>
                  <a:cubicBezTo>
                    <a:pt x="163" y="232"/>
                    <a:pt x="155" y="246"/>
                    <a:pt x="145" y="257"/>
                  </a:cubicBezTo>
                  <a:cubicBezTo>
                    <a:pt x="136" y="258"/>
                    <a:pt x="128" y="258"/>
                    <a:pt x="119" y="258"/>
                  </a:cubicBezTo>
                  <a:cubicBezTo>
                    <a:pt x="119" y="258"/>
                    <a:pt x="119" y="258"/>
                    <a:pt x="119" y="258"/>
                  </a:cubicBezTo>
                  <a:cubicBezTo>
                    <a:pt x="115" y="258"/>
                    <a:pt x="111" y="258"/>
                    <a:pt x="107" y="258"/>
                  </a:cubicBezTo>
                  <a:cubicBezTo>
                    <a:pt x="104" y="258"/>
                    <a:pt x="100" y="258"/>
                    <a:pt x="97" y="258"/>
                  </a:cubicBezTo>
                  <a:cubicBezTo>
                    <a:pt x="95" y="258"/>
                    <a:pt x="95" y="258"/>
                    <a:pt x="95" y="258"/>
                  </a:cubicBezTo>
                  <a:cubicBezTo>
                    <a:pt x="90" y="257"/>
                    <a:pt x="85" y="257"/>
                    <a:pt x="80" y="256"/>
                  </a:cubicBezTo>
                  <a:cubicBezTo>
                    <a:pt x="70" y="245"/>
                    <a:pt x="63" y="232"/>
                    <a:pt x="57" y="217"/>
                  </a:cubicBezTo>
                  <a:cubicBezTo>
                    <a:pt x="97" y="217"/>
                    <a:pt x="97" y="217"/>
                    <a:pt x="97" y="217"/>
                  </a:cubicBezTo>
                  <a:cubicBezTo>
                    <a:pt x="99" y="217"/>
                    <a:pt x="99" y="217"/>
                    <a:pt x="99" y="217"/>
                  </a:cubicBezTo>
                  <a:cubicBezTo>
                    <a:pt x="100" y="215"/>
                    <a:pt x="100" y="215"/>
                    <a:pt x="100" y="215"/>
                  </a:cubicBezTo>
                  <a:cubicBezTo>
                    <a:pt x="109" y="199"/>
                    <a:pt x="109" y="199"/>
                    <a:pt x="109" y="199"/>
                  </a:cubicBezTo>
                  <a:cubicBezTo>
                    <a:pt x="119" y="199"/>
                    <a:pt x="119" y="199"/>
                    <a:pt x="119" y="199"/>
                  </a:cubicBezTo>
                  <a:cubicBezTo>
                    <a:pt x="128" y="215"/>
                    <a:pt x="128" y="215"/>
                    <a:pt x="128" y="215"/>
                  </a:cubicBezTo>
                  <a:cubicBezTo>
                    <a:pt x="129" y="217"/>
                    <a:pt x="129" y="217"/>
                    <a:pt x="129" y="217"/>
                  </a:cubicBezTo>
                  <a:cubicBezTo>
                    <a:pt x="132" y="217"/>
                    <a:pt x="132" y="217"/>
                    <a:pt x="132" y="217"/>
                  </a:cubicBezTo>
                  <a:cubicBezTo>
                    <a:pt x="169" y="217"/>
                    <a:pt x="169" y="217"/>
                    <a:pt x="169" y="217"/>
                  </a:cubicBezTo>
                  <a:close/>
                  <a:moveTo>
                    <a:pt x="114" y="166"/>
                  </a:moveTo>
                  <a:cubicBezTo>
                    <a:pt x="187" y="166"/>
                    <a:pt x="187" y="166"/>
                    <a:pt x="187" y="166"/>
                  </a:cubicBezTo>
                  <a:cubicBezTo>
                    <a:pt x="187" y="209"/>
                    <a:pt x="187" y="209"/>
                    <a:pt x="187" y="209"/>
                  </a:cubicBezTo>
                  <a:cubicBezTo>
                    <a:pt x="134" y="209"/>
                    <a:pt x="134" y="209"/>
                    <a:pt x="134" y="209"/>
                  </a:cubicBezTo>
                  <a:cubicBezTo>
                    <a:pt x="125" y="193"/>
                    <a:pt x="125" y="193"/>
                    <a:pt x="125" y="193"/>
                  </a:cubicBezTo>
                  <a:cubicBezTo>
                    <a:pt x="124" y="191"/>
                    <a:pt x="124" y="191"/>
                    <a:pt x="124" y="191"/>
                  </a:cubicBezTo>
                  <a:cubicBezTo>
                    <a:pt x="121" y="191"/>
                    <a:pt x="121" y="191"/>
                    <a:pt x="121" y="191"/>
                  </a:cubicBezTo>
                  <a:cubicBezTo>
                    <a:pt x="107" y="191"/>
                    <a:pt x="107" y="191"/>
                    <a:pt x="107" y="191"/>
                  </a:cubicBezTo>
                  <a:cubicBezTo>
                    <a:pt x="105" y="191"/>
                    <a:pt x="105" y="191"/>
                    <a:pt x="105" y="191"/>
                  </a:cubicBezTo>
                  <a:cubicBezTo>
                    <a:pt x="103" y="193"/>
                    <a:pt x="103" y="193"/>
                    <a:pt x="103" y="193"/>
                  </a:cubicBezTo>
                  <a:cubicBezTo>
                    <a:pt x="94" y="209"/>
                    <a:pt x="94" y="209"/>
                    <a:pt x="94" y="209"/>
                  </a:cubicBezTo>
                  <a:cubicBezTo>
                    <a:pt x="41" y="209"/>
                    <a:pt x="41" y="209"/>
                    <a:pt x="41" y="209"/>
                  </a:cubicBezTo>
                  <a:cubicBezTo>
                    <a:pt x="41" y="166"/>
                    <a:pt x="41" y="166"/>
                    <a:pt x="41" y="166"/>
                  </a:cubicBezTo>
                  <a:lnTo>
                    <a:pt x="114" y="16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58" name="Rectangle 157"/>
          <p:cNvSpPr/>
          <p:nvPr/>
        </p:nvSpPr>
        <p:spPr>
          <a:xfrm>
            <a:off x="7222103" y="4016223"/>
            <a:ext cx="4267568" cy="345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5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7222104" y="4016223"/>
            <a:ext cx="2133784" cy="3457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5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0" name="Content Placeholder 2"/>
          <p:cNvSpPr txBox="1"/>
          <p:nvPr/>
        </p:nvSpPr>
        <p:spPr>
          <a:xfrm>
            <a:off x="7366422" y="4036655"/>
            <a:ext cx="756012" cy="364572"/>
          </a:xfrm>
          <a:prstGeom prst="rect">
            <a:avLst/>
          </a:prstGeom>
          <a:noFill/>
        </p:spPr>
        <p:txBody>
          <a:bodyPr vert="horz" wrap="square" lIns="128573" tIns="64286" rIns="128573" bIns="64286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7222103" y="5576896"/>
            <a:ext cx="4267568" cy="345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5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7222104" y="5576896"/>
            <a:ext cx="1757232" cy="3457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5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3" name="Content Placeholder 2"/>
          <p:cNvSpPr txBox="1"/>
          <p:nvPr/>
        </p:nvSpPr>
        <p:spPr>
          <a:xfrm>
            <a:off x="7366422" y="5598747"/>
            <a:ext cx="756012" cy="364572"/>
          </a:xfrm>
          <a:prstGeom prst="rect">
            <a:avLst/>
          </a:prstGeom>
          <a:noFill/>
        </p:spPr>
        <p:txBody>
          <a:bodyPr vert="horz" wrap="square" lIns="128573" tIns="64286" rIns="128573" bIns="64286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45%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7222103" y="5053594"/>
            <a:ext cx="4267568" cy="345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5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7222104" y="5053594"/>
            <a:ext cx="3179757" cy="34577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5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6" name="Content Placeholder 2"/>
          <p:cNvSpPr txBox="1"/>
          <p:nvPr/>
        </p:nvSpPr>
        <p:spPr>
          <a:xfrm>
            <a:off x="7366422" y="5074026"/>
            <a:ext cx="756012" cy="364572"/>
          </a:xfrm>
          <a:prstGeom prst="rect">
            <a:avLst/>
          </a:prstGeom>
          <a:noFill/>
        </p:spPr>
        <p:txBody>
          <a:bodyPr vert="horz" wrap="square" lIns="128573" tIns="64286" rIns="128573" bIns="64286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75%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7222103" y="4530805"/>
            <a:ext cx="4267568" cy="345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5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7222104" y="4530805"/>
            <a:ext cx="2510335" cy="345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5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9" name="Content Placeholder 2"/>
          <p:cNvSpPr txBox="1"/>
          <p:nvPr/>
        </p:nvSpPr>
        <p:spPr>
          <a:xfrm>
            <a:off x="7366422" y="4551238"/>
            <a:ext cx="756012" cy="364572"/>
          </a:xfrm>
          <a:prstGeom prst="rect">
            <a:avLst/>
          </a:prstGeom>
          <a:noFill/>
        </p:spPr>
        <p:txBody>
          <a:bodyPr vert="horz" wrap="square" lIns="128573" tIns="64286" rIns="128573" bIns="64286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62%</a:t>
            </a:r>
          </a:p>
        </p:txBody>
      </p:sp>
      <p:grpSp>
        <p:nvGrpSpPr>
          <p:cNvPr id="170" name="Group 169"/>
          <p:cNvGrpSpPr/>
          <p:nvPr/>
        </p:nvGrpSpPr>
        <p:grpSpPr>
          <a:xfrm>
            <a:off x="6694977" y="4513827"/>
            <a:ext cx="349723" cy="350321"/>
            <a:chOff x="7275629" y="3973834"/>
            <a:chExt cx="464344" cy="46513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71" name="AutoShape 37"/>
            <p:cNvSpPr/>
            <p:nvPr/>
          </p:nvSpPr>
          <p:spPr bwMode="auto">
            <a:xfrm>
              <a:off x="7275629" y="4017490"/>
              <a:ext cx="423069" cy="421482"/>
            </a:xfrm>
            <a:custGeom>
              <a:avLst/>
              <a:gdLst>
                <a:gd name="T0" fmla="+- 0 10849 98"/>
                <a:gd name="T1" fmla="*/ T0 w 21502"/>
                <a:gd name="T2" fmla="*/ 10800 h 21600"/>
                <a:gd name="T3" fmla="+- 0 10849 98"/>
                <a:gd name="T4" fmla="*/ T3 w 21502"/>
                <a:gd name="T5" fmla="*/ 10800 h 21600"/>
                <a:gd name="T6" fmla="+- 0 10849 98"/>
                <a:gd name="T7" fmla="*/ T6 w 21502"/>
                <a:gd name="T8" fmla="*/ 10800 h 21600"/>
                <a:gd name="T9" fmla="+- 0 10849 98"/>
                <a:gd name="T10" fmla="*/ T9 w 2150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02" h="21600">
                  <a:moveTo>
                    <a:pt x="19917" y="7880"/>
                  </a:moveTo>
                  <a:lnTo>
                    <a:pt x="18875" y="8932"/>
                  </a:lnTo>
                  <a:cubicBezTo>
                    <a:pt x="18730" y="9079"/>
                    <a:pt x="18497" y="9079"/>
                    <a:pt x="18353" y="8932"/>
                  </a:cubicBezTo>
                  <a:lnTo>
                    <a:pt x="17048" y="7617"/>
                  </a:lnTo>
                  <a:lnTo>
                    <a:pt x="15991" y="10290"/>
                  </a:lnTo>
                  <a:lnTo>
                    <a:pt x="16080" y="10064"/>
                  </a:lnTo>
                  <a:cubicBezTo>
                    <a:pt x="13859" y="7826"/>
                    <a:pt x="11601" y="7544"/>
                    <a:pt x="9565" y="7291"/>
                  </a:cubicBezTo>
                  <a:cubicBezTo>
                    <a:pt x="8910" y="7210"/>
                    <a:pt x="8276" y="7126"/>
                    <a:pt x="7652" y="6990"/>
                  </a:cubicBezTo>
                  <a:lnTo>
                    <a:pt x="13918" y="4456"/>
                  </a:lnTo>
                  <a:lnTo>
                    <a:pt x="12652" y="3179"/>
                  </a:lnTo>
                  <a:cubicBezTo>
                    <a:pt x="12508" y="3033"/>
                    <a:pt x="12508" y="2798"/>
                    <a:pt x="12652" y="2652"/>
                  </a:cubicBezTo>
                  <a:lnTo>
                    <a:pt x="13695" y="1598"/>
                  </a:lnTo>
                  <a:cubicBezTo>
                    <a:pt x="13840" y="1453"/>
                    <a:pt x="14073" y="1453"/>
                    <a:pt x="14217" y="1598"/>
                  </a:cubicBezTo>
                  <a:lnTo>
                    <a:pt x="19917" y="7353"/>
                  </a:lnTo>
                  <a:cubicBezTo>
                    <a:pt x="20062" y="7499"/>
                    <a:pt x="20062" y="7734"/>
                    <a:pt x="19917" y="7880"/>
                  </a:cubicBezTo>
                  <a:moveTo>
                    <a:pt x="12292" y="19639"/>
                  </a:moveTo>
                  <a:cubicBezTo>
                    <a:pt x="12200" y="19872"/>
                    <a:pt x="11999" y="20044"/>
                    <a:pt x="11756" y="20095"/>
                  </a:cubicBezTo>
                  <a:cubicBezTo>
                    <a:pt x="11700" y="20106"/>
                    <a:pt x="11643" y="20111"/>
                    <a:pt x="11587" y="20110"/>
                  </a:cubicBezTo>
                  <a:cubicBezTo>
                    <a:pt x="11400" y="20105"/>
                    <a:pt x="11219" y="20030"/>
                    <a:pt x="11084" y="19892"/>
                  </a:cubicBezTo>
                  <a:lnTo>
                    <a:pt x="1692" y="10517"/>
                  </a:lnTo>
                  <a:cubicBezTo>
                    <a:pt x="1519" y="10343"/>
                    <a:pt x="1443" y="10094"/>
                    <a:pt x="1488" y="9852"/>
                  </a:cubicBezTo>
                  <a:cubicBezTo>
                    <a:pt x="1533" y="9610"/>
                    <a:pt x="1695" y="9407"/>
                    <a:pt x="1917" y="9308"/>
                  </a:cubicBezTo>
                  <a:lnTo>
                    <a:pt x="6505" y="7453"/>
                  </a:lnTo>
                  <a:cubicBezTo>
                    <a:pt x="9597" y="8490"/>
                    <a:pt x="12689" y="7491"/>
                    <a:pt x="15781" y="10821"/>
                  </a:cubicBezTo>
                  <a:cubicBezTo>
                    <a:pt x="15781" y="10821"/>
                    <a:pt x="12292" y="19639"/>
                    <a:pt x="12292" y="19639"/>
                  </a:cubicBezTo>
                  <a:close/>
                  <a:moveTo>
                    <a:pt x="15260" y="545"/>
                  </a:moveTo>
                  <a:cubicBezTo>
                    <a:pt x="14912" y="193"/>
                    <a:pt x="14449" y="0"/>
                    <a:pt x="13956" y="0"/>
                  </a:cubicBezTo>
                  <a:cubicBezTo>
                    <a:pt x="13463" y="0"/>
                    <a:pt x="13000" y="193"/>
                    <a:pt x="12651" y="546"/>
                  </a:cubicBezTo>
                  <a:lnTo>
                    <a:pt x="11610" y="1598"/>
                  </a:lnTo>
                  <a:cubicBezTo>
                    <a:pt x="11261" y="1949"/>
                    <a:pt x="11068" y="2417"/>
                    <a:pt x="11068" y="2915"/>
                  </a:cubicBezTo>
                  <a:cubicBezTo>
                    <a:pt x="11068" y="3265"/>
                    <a:pt x="11164" y="3601"/>
                    <a:pt x="11342" y="3893"/>
                  </a:cubicBezTo>
                  <a:lnTo>
                    <a:pt x="1324" y="7944"/>
                  </a:lnTo>
                  <a:cubicBezTo>
                    <a:pt x="654" y="8241"/>
                    <a:pt x="173" y="8851"/>
                    <a:pt x="38" y="9575"/>
                  </a:cubicBezTo>
                  <a:cubicBezTo>
                    <a:pt x="-98" y="10302"/>
                    <a:pt x="130" y="11048"/>
                    <a:pt x="654" y="11576"/>
                  </a:cubicBezTo>
                  <a:lnTo>
                    <a:pt x="10041" y="20946"/>
                  </a:lnTo>
                  <a:cubicBezTo>
                    <a:pt x="10445" y="21354"/>
                    <a:pt x="10982" y="21586"/>
                    <a:pt x="11549" y="21599"/>
                  </a:cubicBezTo>
                  <a:cubicBezTo>
                    <a:pt x="11562" y="21599"/>
                    <a:pt x="11593" y="21599"/>
                    <a:pt x="11605" y="21599"/>
                  </a:cubicBezTo>
                  <a:cubicBezTo>
                    <a:pt x="11754" y="21599"/>
                    <a:pt x="11906" y="21584"/>
                    <a:pt x="12056" y="21553"/>
                  </a:cubicBezTo>
                  <a:cubicBezTo>
                    <a:pt x="12789" y="21399"/>
                    <a:pt x="13390" y="20888"/>
                    <a:pt x="13662" y="20191"/>
                  </a:cubicBezTo>
                  <a:lnTo>
                    <a:pt x="17604" y="10229"/>
                  </a:lnTo>
                  <a:cubicBezTo>
                    <a:pt x="17902" y="10426"/>
                    <a:pt x="18250" y="10532"/>
                    <a:pt x="18613" y="10532"/>
                  </a:cubicBezTo>
                  <a:cubicBezTo>
                    <a:pt x="19107" y="10532"/>
                    <a:pt x="19570" y="10338"/>
                    <a:pt x="19918" y="9986"/>
                  </a:cubicBezTo>
                  <a:lnTo>
                    <a:pt x="20957" y="8937"/>
                  </a:lnTo>
                  <a:cubicBezTo>
                    <a:pt x="21308" y="8585"/>
                    <a:pt x="21502" y="8116"/>
                    <a:pt x="21502" y="7617"/>
                  </a:cubicBezTo>
                  <a:cubicBezTo>
                    <a:pt x="21502" y="7117"/>
                    <a:pt x="21308" y="6648"/>
                    <a:pt x="20961" y="6300"/>
                  </a:cubicBezTo>
                  <a:cubicBezTo>
                    <a:pt x="20961" y="6300"/>
                    <a:pt x="15260" y="545"/>
                    <a:pt x="15260" y="54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2" name="AutoShape 38"/>
            <p:cNvSpPr/>
            <p:nvPr/>
          </p:nvSpPr>
          <p:spPr bwMode="auto">
            <a:xfrm>
              <a:off x="7478829" y="4206403"/>
              <a:ext cx="72231" cy="730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4320"/>
                  </a:moveTo>
                  <a:cubicBezTo>
                    <a:pt x="14381" y="4320"/>
                    <a:pt x="17279" y="7222"/>
                    <a:pt x="17279" y="10800"/>
                  </a:cubicBezTo>
                  <a:cubicBezTo>
                    <a:pt x="17279" y="14377"/>
                    <a:pt x="14381" y="17279"/>
                    <a:pt x="10800" y="17279"/>
                  </a:cubicBezTo>
                  <a:cubicBezTo>
                    <a:pt x="7218" y="17279"/>
                    <a:pt x="4319" y="14377"/>
                    <a:pt x="4319" y="10800"/>
                  </a:cubicBezTo>
                  <a:cubicBezTo>
                    <a:pt x="4319" y="7222"/>
                    <a:pt x="7218" y="4320"/>
                    <a:pt x="10800" y="4320"/>
                  </a:cubicBezTo>
                  <a:moveTo>
                    <a:pt x="10800" y="21599"/>
                  </a:move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3" name="AutoShape 39"/>
            <p:cNvSpPr/>
            <p:nvPr/>
          </p:nvSpPr>
          <p:spPr bwMode="auto">
            <a:xfrm>
              <a:off x="7667742" y="3973834"/>
              <a:ext cx="72231" cy="730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7279"/>
                  </a:moveTo>
                  <a:cubicBezTo>
                    <a:pt x="7218" y="17279"/>
                    <a:pt x="4320" y="14377"/>
                    <a:pt x="4320" y="10800"/>
                  </a:cubicBezTo>
                  <a:cubicBezTo>
                    <a:pt x="4320" y="7222"/>
                    <a:pt x="7218" y="4320"/>
                    <a:pt x="10800" y="4320"/>
                  </a:cubicBezTo>
                  <a:cubicBezTo>
                    <a:pt x="14381" y="4320"/>
                    <a:pt x="17280" y="7222"/>
                    <a:pt x="17280" y="10800"/>
                  </a:cubicBezTo>
                  <a:cubicBezTo>
                    <a:pt x="17280" y="14377"/>
                    <a:pt x="14381" y="17279"/>
                    <a:pt x="10800" y="17279"/>
                  </a:cubicBezTo>
                  <a:moveTo>
                    <a:pt x="10800" y="0"/>
                  </a:move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4" name="AutoShape 40"/>
            <p:cNvSpPr/>
            <p:nvPr/>
          </p:nvSpPr>
          <p:spPr bwMode="auto">
            <a:xfrm>
              <a:off x="7391517" y="4192115"/>
              <a:ext cx="57944" cy="579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5400"/>
                  </a:moveTo>
                  <a:cubicBezTo>
                    <a:pt x="13779" y="5400"/>
                    <a:pt x="16199" y="7815"/>
                    <a:pt x="16199" y="10800"/>
                  </a:cubicBezTo>
                  <a:cubicBezTo>
                    <a:pt x="16199" y="13784"/>
                    <a:pt x="13779" y="16200"/>
                    <a:pt x="10800" y="16200"/>
                  </a:cubicBezTo>
                  <a:cubicBezTo>
                    <a:pt x="7820" y="16200"/>
                    <a:pt x="5399" y="13784"/>
                    <a:pt x="5399" y="10800"/>
                  </a:cubicBezTo>
                  <a:cubicBezTo>
                    <a:pt x="5399" y="7815"/>
                    <a:pt x="7820" y="5400"/>
                    <a:pt x="10800" y="5400"/>
                  </a:cubicBezTo>
                  <a:moveTo>
                    <a:pt x="0" y="10800"/>
                  </a:moveTo>
                  <a:cubicBezTo>
                    <a:pt x="0" y="16753"/>
                    <a:pt x="4843" y="21599"/>
                    <a:pt x="10800" y="21599"/>
                  </a:cubicBezTo>
                  <a:cubicBezTo>
                    <a:pt x="16756" y="21599"/>
                    <a:pt x="21600" y="16753"/>
                    <a:pt x="21600" y="10800"/>
                  </a:cubicBezTo>
                  <a:cubicBezTo>
                    <a:pt x="21600" y="4846"/>
                    <a:pt x="16756" y="0"/>
                    <a:pt x="10800" y="0"/>
                  </a:cubicBezTo>
                  <a:cubicBezTo>
                    <a:pt x="4843" y="0"/>
                    <a:pt x="0" y="4846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5" name="AutoShape 41"/>
            <p:cNvSpPr/>
            <p:nvPr/>
          </p:nvSpPr>
          <p:spPr bwMode="auto">
            <a:xfrm>
              <a:off x="7449460" y="4293715"/>
              <a:ext cx="29369" cy="285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6" name="AutoShape 42"/>
            <p:cNvSpPr/>
            <p:nvPr/>
          </p:nvSpPr>
          <p:spPr bwMode="auto">
            <a:xfrm>
              <a:off x="7682029" y="4075434"/>
              <a:ext cx="28575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6725401" y="5586044"/>
            <a:ext cx="297181" cy="339553"/>
            <a:chOff x="9162373" y="3045147"/>
            <a:chExt cx="406400" cy="46434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78" name="AutoShape 48"/>
            <p:cNvSpPr/>
            <p:nvPr/>
          </p:nvSpPr>
          <p:spPr bwMode="auto">
            <a:xfrm>
              <a:off x="9162373" y="3045147"/>
              <a:ext cx="406400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425"/>
                  </a:moveTo>
                  <a:cubicBezTo>
                    <a:pt x="5687" y="7425"/>
                    <a:pt x="1542" y="6064"/>
                    <a:pt x="1542" y="4387"/>
                  </a:cubicBezTo>
                  <a:cubicBezTo>
                    <a:pt x="1542" y="2709"/>
                    <a:pt x="5687" y="1350"/>
                    <a:pt x="10800" y="1350"/>
                  </a:cubicBezTo>
                  <a:cubicBezTo>
                    <a:pt x="15912" y="1350"/>
                    <a:pt x="20057" y="2709"/>
                    <a:pt x="20057" y="4387"/>
                  </a:cubicBezTo>
                  <a:cubicBezTo>
                    <a:pt x="20057" y="6064"/>
                    <a:pt x="15912" y="7425"/>
                    <a:pt x="10800" y="7425"/>
                  </a:cubicBezTo>
                  <a:moveTo>
                    <a:pt x="20057" y="9112"/>
                  </a:moveTo>
                  <a:lnTo>
                    <a:pt x="20054" y="9112"/>
                  </a:lnTo>
                  <a:cubicBezTo>
                    <a:pt x="20054" y="9119"/>
                    <a:pt x="20057" y="9127"/>
                    <a:pt x="20057" y="9133"/>
                  </a:cubicBezTo>
                  <a:cubicBezTo>
                    <a:pt x="20057" y="10800"/>
                    <a:pt x="15912" y="12150"/>
                    <a:pt x="10800" y="12150"/>
                  </a:cubicBezTo>
                  <a:cubicBezTo>
                    <a:pt x="5687" y="12150"/>
                    <a:pt x="1542" y="10800"/>
                    <a:pt x="1542" y="9133"/>
                  </a:cubicBezTo>
                  <a:cubicBezTo>
                    <a:pt x="1542" y="9127"/>
                    <a:pt x="1545" y="9119"/>
                    <a:pt x="1545" y="9112"/>
                  </a:cubicBezTo>
                  <a:lnTo>
                    <a:pt x="1542" y="9112"/>
                  </a:lnTo>
                  <a:lnTo>
                    <a:pt x="1542" y="6793"/>
                  </a:lnTo>
                  <a:cubicBezTo>
                    <a:pt x="3564" y="8140"/>
                    <a:pt x="7271" y="8774"/>
                    <a:pt x="10800" y="8774"/>
                  </a:cubicBezTo>
                  <a:cubicBezTo>
                    <a:pt x="14328" y="8774"/>
                    <a:pt x="18035" y="8140"/>
                    <a:pt x="20057" y="6793"/>
                  </a:cubicBezTo>
                  <a:cubicBezTo>
                    <a:pt x="20057" y="6793"/>
                    <a:pt x="20057" y="9112"/>
                    <a:pt x="20057" y="9112"/>
                  </a:cubicBezTo>
                  <a:close/>
                  <a:moveTo>
                    <a:pt x="20057" y="13162"/>
                  </a:moveTo>
                  <a:lnTo>
                    <a:pt x="20054" y="13162"/>
                  </a:lnTo>
                  <a:cubicBezTo>
                    <a:pt x="20054" y="13169"/>
                    <a:pt x="20057" y="13177"/>
                    <a:pt x="20057" y="13183"/>
                  </a:cubicBezTo>
                  <a:cubicBezTo>
                    <a:pt x="20057" y="14850"/>
                    <a:pt x="15912" y="16200"/>
                    <a:pt x="10800" y="16200"/>
                  </a:cubicBezTo>
                  <a:cubicBezTo>
                    <a:pt x="5687" y="16200"/>
                    <a:pt x="1542" y="14850"/>
                    <a:pt x="1542" y="13183"/>
                  </a:cubicBezTo>
                  <a:cubicBezTo>
                    <a:pt x="1542" y="13177"/>
                    <a:pt x="1545" y="13169"/>
                    <a:pt x="1545" y="13162"/>
                  </a:cubicBezTo>
                  <a:lnTo>
                    <a:pt x="1542" y="13162"/>
                  </a:lnTo>
                  <a:lnTo>
                    <a:pt x="1542" y="10640"/>
                  </a:lnTo>
                  <a:cubicBezTo>
                    <a:pt x="3136" y="12077"/>
                    <a:pt x="6982" y="12825"/>
                    <a:pt x="10800" y="12825"/>
                  </a:cubicBezTo>
                  <a:cubicBezTo>
                    <a:pt x="14617" y="12825"/>
                    <a:pt x="18463" y="12077"/>
                    <a:pt x="20057" y="10640"/>
                  </a:cubicBezTo>
                  <a:cubicBezTo>
                    <a:pt x="20057" y="10640"/>
                    <a:pt x="20057" y="13162"/>
                    <a:pt x="20057" y="13162"/>
                  </a:cubicBezTo>
                  <a:close/>
                  <a:moveTo>
                    <a:pt x="20057" y="17212"/>
                  </a:moveTo>
                  <a:cubicBezTo>
                    <a:pt x="20057" y="18889"/>
                    <a:pt x="15912" y="20249"/>
                    <a:pt x="10800" y="20249"/>
                  </a:cubicBezTo>
                  <a:cubicBezTo>
                    <a:pt x="5687" y="20249"/>
                    <a:pt x="1542" y="18889"/>
                    <a:pt x="1542" y="17212"/>
                  </a:cubicBezTo>
                  <a:lnTo>
                    <a:pt x="1542" y="14690"/>
                  </a:lnTo>
                  <a:cubicBezTo>
                    <a:pt x="3136" y="16127"/>
                    <a:pt x="6982" y="16875"/>
                    <a:pt x="10800" y="16875"/>
                  </a:cubicBezTo>
                  <a:cubicBezTo>
                    <a:pt x="14617" y="16875"/>
                    <a:pt x="18463" y="16127"/>
                    <a:pt x="20057" y="14690"/>
                  </a:cubicBezTo>
                  <a:cubicBezTo>
                    <a:pt x="20057" y="14690"/>
                    <a:pt x="20057" y="17212"/>
                    <a:pt x="20057" y="17212"/>
                  </a:cubicBezTo>
                  <a:close/>
                  <a:moveTo>
                    <a:pt x="10800" y="0"/>
                  </a:moveTo>
                  <a:cubicBezTo>
                    <a:pt x="5598" y="0"/>
                    <a:pt x="0" y="1372"/>
                    <a:pt x="0" y="4387"/>
                  </a:cubicBezTo>
                  <a:lnTo>
                    <a:pt x="0" y="17212"/>
                  </a:lnTo>
                  <a:cubicBezTo>
                    <a:pt x="0" y="20226"/>
                    <a:pt x="5598" y="21599"/>
                    <a:pt x="10800" y="21599"/>
                  </a:cubicBezTo>
                  <a:cubicBezTo>
                    <a:pt x="16001" y="21599"/>
                    <a:pt x="21599" y="20226"/>
                    <a:pt x="21599" y="17212"/>
                  </a:cubicBezTo>
                  <a:lnTo>
                    <a:pt x="21599" y="4387"/>
                  </a:lnTo>
                  <a:cubicBezTo>
                    <a:pt x="21599" y="1372"/>
                    <a:pt x="1600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9" name="AutoShape 49"/>
            <p:cNvSpPr/>
            <p:nvPr/>
          </p:nvSpPr>
          <p:spPr bwMode="auto">
            <a:xfrm>
              <a:off x="9481460" y="3407890"/>
              <a:ext cx="29369" cy="285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0" name="AutoShape 50"/>
            <p:cNvSpPr/>
            <p:nvPr/>
          </p:nvSpPr>
          <p:spPr bwMode="auto">
            <a:xfrm>
              <a:off x="9481460" y="3320578"/>
              <a:ext cx="29369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1" name="AutoShape 51"/>
            <p:cNvSpPr/>
            <p:nvPr/>
          </p:nvSpPr>
          <p:spPr bwMode="auto">
            <a:xfrm>
              <a:off x="9481460" y="3233265"/>
              <a:ext cx="29369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6758280" y="4010752"/>
            <a:ext cx="240322" cy="350321"/>
            <a:chOff x="3582988" y="3510757"/>
            <a:chExt cx="319088" cy="46513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83" name="AutoShape 113"/>
            <p:cNvSpPr/>
            <p:nvPr/>
          </p:nvSpPr>
          <p:spPr bwMode="auto">
            <a:xfrm>
              <a:off x="3582988" y="3510757"/>
              <a:ext cx="319088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4" name="AutoShape 114"/>
            <p:cNvSpPr/>
            <p:nvPr/>
          </p:nvSpPr>
          <p:spPr bwMode="auto">
            <a:xfrm>
              <a:off x="3655219" y="3583782"/>
              <a:ext cx="94456" cy="944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6739091" y="5049934"/>
            <a:ext cx="262440" cy="350321"/>
            <a:chOff x="2639219" y="3510757"/>
            <a:chExt cx="348456" cy="46513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86" name="AutoShape 115"/>
            <p:cNvSpPr/>
            <p:nvPr/>
          </p:nvSpPr>
          <p:spPr bwMode="auto">
            <a:xfrm>
              <a:off x="2639219" y="3510757"/>
              <a:ext cx="348456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800" y="12825"/>
                  </a:moveTo>
                  <a:lnTo>
                    <a:pt x="19800" y="13500"/>
                  </a:lnTo>
                  <a:lnTo>
                    <a:pt x="19800" y="14850"/>
                  </a:lnTo>
                  <a:lnTo>
                    <a:pt x="19800" y="15525"/>
                  </a:lnTo>
                  <a:cubicBezTo>
                    <a:pt x="19800" y="18129"/>
                    <a:pt x="16972" y="20249"/>
                    <a:pt x="13499" y="20249"/>
                  </a:cubicBezTo>
                  <a:lnTo>
                    <a:pt x="8099" y="20249"/>
                  </a:lnTo>
                  <a:cubicBezTo>
                    <a:pt x="4627" y="20249"/>
                    <a:pt x="1800" y="18129"/>
                    <a:pt x="1800" y="15525"/>
                  </a:cubicBezTo>
                  <a:lnTo>
                    <a:pt x="1800" y="14850"/>
                  </a:lnTo>
                  <a:lnTo>
                    <a:pt x="1800" y="13500"/>
                  </a:lnTo>
                  <a:lnTo>
                    <a:pt x="1800" y="12825"/>
                  </a:lnTo>
                  <a:lnTo>
                    <a:pt x="1800" y="10800"/>
                  </a:lnTo>
                  <a:cubicBezTo>
                    <a:pt x="1800" y="10427"/>
                    <a:pt x="2203" y="10124"/>
                    <a:pt x="2699" y="10124"/>
                  </a:cubicBezTo>
                  <a:lnTo>
                    <a:pt x="4499" y="10124"/>
                  </a:lnTo>
                  <a:lnTo>
                    <a:pt x="17100" y="10124"/>
                  </a:lnTo>
                  <a:lnTo>
                    <a:pt x="18899" y="10124"/>
                  </a:lnTo>
                  <a:cubicBezTo>
                    <a:pt x="19396" y="10124"/>
                    <a:pt x="19800" y="10427"/>
                    <a:pt x="19800" y="10800"/>
                  </a:cubicBezTo>
                  <a:cubicBezTo>
                    <a:pt x="19800" y="10800"/>
                    <a:pt x="19800" y="12825"/>
                    <a:pt x="19800" y="12825"/>
                  </a:cubicBezTo>
                  <a:close/>
                  <a:moveTo>
                    <a:pt x="14400" y="6075"/>
                  </a:moveTo>
                  <a:lnTo>
                    <a:pt x="14400" y="6076"/>
                  </a:lnTo>
                  <a:lnTo>
                    <a:pt x="14400" y="8774"/>
                  </a:lnTo>
                  <a:lnTo>
                    <a:pt x="7200" y="8774"/>
                  </a:lnTo>
                  <a:lnTo>
                    <a:pt x="7200" y="6076"/>
                  </a:lnTo>
                  <a:lnTo>
                    <a:pt x="7200" y="6075"/>
                  </a:lnTo>
                  <a:cubicBezTo>
                    <a:pt x="7200" y="4583"/>
                    <a:pt x="8811" y="3375"/>
                    <a:pt x="10800" y="3375"/>
                  </a:cubicBezTo>
                  <a:cubicBezTo>
                    <a:pt x="12788" y="3375"/>
                    <a:pt x="14400" y="4583"/>
                    <a:pt x="14400" y="6075"/>
                  </a:cubicBezTo>
                  <a:moveTo>
                    <a:pt x="4499" y="6075"/>
                  </a:moveTo>
                  <a:cubicBezTo>
                    <a:pt x="4499" y="3465"/>
                    <a:pt x="7320" y="1350"/>
                    <a:pt x="10800" y="1350"/>
                  </a:cubicBezTo>
                  <a:cubicBezTo>
                    <a:pt x="14279" y="1350"/>
                    <a:pt x="17100" y="3465"/>
                    <a:pt x="17100" y="6075"/>
                  </a:cubicBezTo>
                  <a:lnTo>
                    <a:pt x="17100" y="8774"/>
                  </a:lnTo>
                  <a:lnTo>
                    <a:pt x="15299" y="8774"/>
                  </a:lnTo>
                  <a:lnTo>
                    <a:pt x="15299" y="6076"/>
                  </a:lnTo>
                  <a:cubicBezTo>
                    <a:pt x="15299" y="4212"/>
                    <a:pt x="13285" y="2701"/>
                    <a:pt x="10800" y="2701"/>
                  </a:cubicBezTo>
                  <a:cubicBezTo>
                    <a:pt x="8314" y="2701"/>
                    <a:pt x="6299" y="4212"/>
                    <a:pt x="6299" y="6076"/>
                  </a:cubicBezTo>
                  <a:lnTo>
                    <a:pt x="6299" y="8774"/>
                  </a:lnTo>
                  <a:lnTo>
                    <a:pt x="4499" y="8774"/>
                  </a:lnTo>
                  <a:cubicBezTo>
                    <a:pt x="4499" y="8774"/>
                    <a:pt x="4499" y="6075"/>
                    <a:pt x="4499" y="6075"/>
                  </a:cubicBezTo>
                  <a:close/>
                  <a:moveTo>
                    <a:pt x="18899" y="8774"/>
                  </a:moveTo>
                  <a:lnTo>
                    <a:pt x="18899" y="6075"/>
                  </a:lnTo>
                  <a:cubicBezTo>
                    <a:pt x="18899" y="2719"/>
                    <a:pt x="15274" y="0"/>
                    <a:pt x="10800" y="0"/>
                  </a:cubicBezTo>
                  <a:cubicBezTo>
                    <a:pt x="6325" y="0"/>
                    <a:pt x="2699" y="2719"/>
                    <a:pt x="2699" y="6075"/>
                  </a:cubicBezTo>
                  <a:lnTo>
                    <a:pt x="2699" y="8774"/>
                  </a:lnTo>
                  <a:cubicBezTo>
                    <a:pt x="1208" y="8774"/>
                    <a:pt x="0" y="9681"/>
                    <a:pt x="0" y="10800"/>
                  </a:cubicBezTo>
                  <a:lnTo>
                    <a:pt x="0" y="12825"/>
                  </a:lnTo>
                  <a:lnTo>
                    <a:pt x="0" y="13500"/>
                  </a:lnTo>
                  <a:lnTo>
                    <a:pt x="0" y="14850"/>
                  </a:lnTo>
                  <a:lnTo>
                    <a:pt x="0" y="15525"/>
                  </a:lnTo>
                  <a:cubicBezTo>
                    <a:pt x="0" y="18880"/>
                    <a:pt x="3625" y="21599"/>
                    <a:pt x="8099" y="21599"/>
                  </a:cubicBezTo>
                  <a:lnTo>
                    <a:pt x="13499" y="21599"/>
                  </a:lnTo>
                  <a:cubicBezTo>
                    <a:pt x="17974" y="21599"/>
                    <a:pt x="21600" y="18880"/>
                    <a:pt x="21600" y="15525"/>
                  </a:cubicBezTo>
                  <a:lnTo>
                    <a:pt x="21600" y="14850"/>
                  </a:lnTo>
                  <a:lnTo>
                    <a:pt x="21600" y="13500"/>
                  </a:lnTo>
                  <a:lnTo>
                    <a:pt x="21600" y="12825"/>
                  </a:lnTo>
                  <a:lnTo>
                    <a:pt x="21600" y="10800"/>
                  </a:lnTo>
                  <a:cubicBezTo>
                    <a:pt x="21600" y="9681"/>
                    <a:pt x="20391" y="8774"/>
                    <a:pt x="18899" y="877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7" name="AutoShape 116"/>
            <p:cNvSpPr/>
            <p:nvPr/>
          </p:nvSpPr>
          <p:spPr bwMode="auto">
            <a:xfrm>
              <a:off x="2784475" y="3786982"/>
              <a:ext cx="57944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8" y="0"/>
                    <a:pt x="0" y="3226"/>
                    <a:pt x="0" y="7201"/>
                  </a:cubicBezTo>
                  <a:cubicBezTo>
                    <a:pt x="0" y="9390"/>
                    <a:pt x="1798" y="13537"/>
                    <a:pt x="3601" y="16821"/>
                  </a:cubicBezTo>
                  <a:cubicBezTo>
                    <a:pt x="5070" y="19493"/>
                    <a:pt x="6916" y="21600"/>
                    <a:pt x="10800" y="21600"/>
                  </a:cubicBezTo>
                  <a:cubicBezTo>
                    <a:pt x="15016" y="21600"/>
                    <a:pt x="16529" y="19514"/>
                    <a:pt x="18003" y="16858"/>
                  </a:cubicBezTo>
                  <a:cubicBezTo>
                    <a:pt x="19828" y="13567"/>
                    <a:pt x="21600" y="9397"/>
                    <a:pt x="21600" y="7201"/>
                  </a:cubicBezTo>
                  <a:cubicBezTo>
                    <a:pt x="21600" y="3226"/>
                    <a:pt x="1676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88" name="TextBox 187"/>
          <p:cNvSpPr txBox="1"/>
          <p:nvPr/>
        </p:nvSpPr>
        <p:spPr>
          <a:xfrm>
            <a:off x="6653932" y="2505161"/>
            <a:ext cx="1482552" cy="333570"/>
          </a:xfrm>
          <a:prstGeom prst="rect">
            <a:avLst/>
          </a:prstGeom>
          <a:noFill/>
        </p:spPr>
        <p:txBody>
          <a:bodyPr wrap="square" lIns="96411" tIns="48205" rIns="96411" bIns="482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7222103" y="6077236"/>
            <a:ext cx="4267568" cy="345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5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7222103" y="6077236"/>
            <a:ext cx="3962395" cy="34577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5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4" name="Content Placeholder 2"/>
          <p:cNvSpPr txBox="1"/>
          <p:nvPr/>
        </p:nvSpPr>
        <p:spPr>
          <a:xfrm>
            <a:off x="7366422" y="6097667"/>
            <a:ext cx="756012" cy="364572"/>
          </a:xfrm>
          <a:prstGeom prst="rect">
            <a:avLst/>
          </a:prstGeom>
          <a:noFill/>
        </p:spPr>
        <p:txBody>
          <a:bodyPr vert="horz" wrap="square" lIns="128573" tIns="64286" rIns="128573" bIns="64286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90%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95" name="Group 194"/>
          <p:cNvGrpSpPr/>
          <p:nvPr/>
        </p:nvGrpSpPr>
        <p:grpSpPr>
          <a:xfrm>
            <a:off x="6731392" y="6092482"/>
            <a:ext cx="313308" cy="334461"/>
            <a:chOff x="9159875" y="1647825"/>
            <a:chExt cx="434975" cy="46434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96" name="AutoShape 78"/>
            <p:cNvSpPr/>
            <p:nvPr/>
          </p:nvSpPr>
          <p:spPr bwMode="auto">
            <a:xfrm>
              <a:off x="9159875" y="1647825"/>
              <a:ext cx="434975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18900"/>
                  </a:moveTo>
                  <a:cubicBezTo>
                    <a:pt x="20160" y="19643"/>
                    <a:pt x="19513" y="20249"/>
                    <a:pt x="18720" y="20249"/>
                  </a:cubicBezTo>
                  <a:lnTo>
                    <a:pt x="2880" y="20249"/>
                  </a:lnTo>
                  <a:cubicBezTo>
                    <a:pt x="2086" y="20249"/>
                    <a:pt x="1440" y="19643"/>
                    <a:pt x="1440" y="18900"/>
                  </a:cubicBezTo>
                  <a:lnTo>
                    <a:pt x="1440" y="2700"/>
                  </a:lnTo>
                  <a:cubicBezTo>
                    <a:pt x="1440" y="1955"/>
                    <a:pt x="2086" y="1350"/>
                    <a:pt x="2880" y="1350"/>
                  </a:cubicBezTo>
                  <a:lnTo>
                    <a:pt x="18720" y="1350"/>
                  </a:lnTo>
                  <a:cubicBezTo>
                    <a:pt x="19513" y="1350"/>
                    <a:pt x="20160" y="1955"/>
                    <a:pt x="20160" y="2700"/>
                  </a:cubicBezTo>
                  <a:cubicBezTo>
                    <a:pt x="20160" y="2700"/>
                    <a:pt x="20160" y="18900"/>
                    <a:pt x="20160" y="18900"/>
                  </a:cubicBezTo>
                  <a:close/>
                  <a:moveTo>
                    <a:pt x="18720" y="0"/>
                  </a:moveTo>
                  <a:lnTo>
                    <a:pt x="2880" y="0"/>
                  </a:lnTo>
                  <a:cubicBezTo>
                    <a:pt x="1289" y="0"/>
                    <a:pt x="0" y="1208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1289" y="21599"/>
                    <a:pt x="2880" y="21599"/>
                  </a:cubicBezTo>
                  <a:lnTo>
                    <a:pt x="18720" y="21599"/>
                  </a:lnTo>
                  <a:cubicBezTo>
                    <a:pt x="20310" y="21599"/>
                    <a:pt x="21599" y="20391"/>
                    <a:pt x="21599" y="18900"/>
                  </a:cubicBezTo>
                  <a:lnTo>
                    <a:pt x="21599" y="2700"/>
                  </a:lnTo>
                  <a:cubicBezTo>
                    <a:pt x="21599" y="1208"/>
                    <a:pt x="20310" y="0"/>
                    <a:pt x="1872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7" name="AutoShape 79"/>
            <p:cNvSpPr/>
            <p:nvPr/>
          </p:nvSpPr>
          <p:spPr bwMode="auto">
            <a:xfrm>
              <a:off x="9217819" y="1705769"/>
              <a:ext cx="319088" cy="2905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418" y="20519"/>
                  </a:moveTo>
                  <a:lnTo>
                    <a:pt x="14053" y="16248"/>
                  </a:lnTo>
                  <a:lnTo>
                    <a:pt x="16690" y="12959"/>
                  </a:lnTo>
                  <a:lnTo>
                    <a:pt x="20618" y="17689"/>
                  </a:lnTo>
                  <a:lnTo>
                    <a:pt x="20618" y="20519"/>
                  </a:lnTo>
                  <a:cubicBezTo>
                    <a:pt x="20618" y="20519"/>
                    <a:pt x="17418" y="20519"/>
                    <a:pt x="17418" y="20519"/>
                  </a:cubicBezTo>
                  <a:close/>
                  <a:moveTo>
                    <a:pt x="981" y="11446"/>
                  </a:moveTo>
                  <a:lnTo>
                    <a:pt x="4909" y="6479"/>
                  </a:lnTo>
                  <a:lnTo>
                    <a:pt x="12828" y="16353"/>
                  </a:lnTo>
                  <a:lnTo>
                    <a:pt x="13398" y="17064"/>
                  </a:lnTo>
                  <a:lnTo>
                    <a:pt x="16109" y="20519"/>
                  </a:lnTo>
                  <a:lnTo>
                    <a:pt x="981" y="20519"/>
                  </a:lnTo>
                  <a:cubicBezTo>
                    <a:pt x="981" y="20519"/>
                    <a:pt x="981" y="11446"/>
                    <a:pt x="981" y="11446"/>
                  </a:cubicBezTo>
                  <a:close/>
                  <a:moveTo>
                    <a:pt x="20618" y="1080"/>
                  </a:moveTo>
                  <a:lnTo>
                    <a:pt x="20618" y="16058"/>
                  </a:lnTo>
                  <a:lnTo>
                    <a:pt x="17427" y="12244"/>
                  </a:lnTo>
                  <a:cubicBezTo>
                    <a:pt x="17240" y="12012"/>
                    <a:pt x="16972" y="11879"/>
                    <a:pt x="16690" y="11879"/>
                  </a:cubicBezTo>
                  <a:cubicBezTo>
                    <a:pt x="16409" y="11879"/>
                    <a:pt x="16141" y="12012"/>
                    <a:pt x="15954" y="12244"/>
                  </a:cubicBezTo>
                  <a:lnTo>
                    <a:pt x="13399" y="15432"/>
                  </a:lnTo>
                  <a:lnTo>
                    <a:pt x="5645" y="5764"/>
                  </a:lnTo>
                  <a:cubicBezTo>
                    <a:pt x="5458" y="5532"/>
                    <a:pt x="5190" y="5400"/>
                    <a:pt x="4909" y="5400"/>
                  </a:cubicBezTo>
                  <a:cubicBezTo>
                    <a:pt x="4627" y="5400"/>
                    <a:pt x="4359" y="5532"/>
                    <a:pt x="4172" y="5764"/>
                  </a:cubicBezTo>
                  <a:lnTo>
                    <a:pt x="981" y="9812"/>
                  </a:lnTo>
                  <a:lnTo>
                    <a:pt x="981" y="1080"/>
                  </a:lnTo>
                  <a:cubicBezTo>
                    <a:pt x="981" y="1080"/>
                    <a:pt x="20618" y="1080"/>
                    <a:pt x="20618" y="1080"/>
                  </a:cubicBezTo>
                  <a:close/>
                  <a:moveTo>
                    <a:pt x="20618" y="0"/>
                  </a:moveTo>
                  <a:lnTo>
                    <a:pt x="981" y="0"/>
                  </a:lnTo>
                  <a:cubicBezTo>
                    <a:pt x="439" y="0"/>
                    <a:pt x="0" y="483"/>
                    <a:pt x="0" y="1080"/>
                  </a:cubicBezTo>
                  <a:lnTo>
                    <a:pt x="0" y="20519"/>
                  </a:lnTo>
                  <a:cubicBezTo>
                    <a:pt x="0" y="21116"/>
                    <a:pt x="439" y="21599"/>
                    <a:pt x="981" y="21599"/>
                  </a:cubicBezTo>
                  <a:lnTo>
                    <a:pt x="20618" y="21599"/>
                  </a:lnTo>
                  <a:cubicBezTo>
                    <a:pt x="21160" y="21599"/>
                    <a:pt x="21600" y="21116"/>
                    <a:pt x="21600" y="20519"/>
                  </a:cubicBezTo>
                  <a:lnTo>
                    <a:pt x="21600" y="1080"/>
                  </a:lnTo>
                  <a:cubicBezTo>
                    <a:pt x="21600" y="483"/>
                    <a:pt x="21160" y="0"/>
                    <a:pt x="2061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8" name="AutoShape 80"/>
            <p:cNvSpPr/>
            <p:nvPr/>
          </p:nvSpPr>
          <p:spPr bwMode="auto">
            <a:xfrm>
              <a:off x="9391650" y="1749425"/>
              <a:ext cx="87313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3600"/>
                  </a:moveTo>
                  <a:cubicBezTo>
                    <a:pt x="14769" y="3600"/>
                    <a:pt x="17999" y="6827"/>
                    <a:pt x="17999" y="10800"/>
                  </a:cubicBezTo>
                  <a:cubicBezTo>
                    <a:pt x="17999" y="14769"/>
                    <a:pt x="14769" y="18000"/>
                    <a:pt x="10800" y="18000"/>
                  </a:cubicBezTo>
                  <a:cubicBezTo>
                    <a:pt x="6830" y="18000"/>
                    <a:pt x="3600" y="14769"/>
                    <a:pt x="3600" y="10800"/>
                  </a:cubicBezTo>
                  <a:cubicBezTo>
                    <a:pt x="3600" y="6827"/>
                    <a:pt x="6830" y="3600"/>
                    <a:pt x="10800" y="3600"/>
                  </a:cubicBezTo>
                  <a:moveTo>
                    <a:pt x="10800" y="21599"/>
                  </a:moveTo>
                  <a:cubicBezTo>
                    <a:pt x="16766" y="21599"/>
                    <a:pt x="21600" y="16762"/>
                    <a:pt x="21600" y="10800"/>
                  </a:cubicBezTo>
                  <a:cubicBezTo>
                    <a:pt x="21600" y="4833"/>
                    <a:pt x="16766" y="0"/>
                    <a:pt x="10800" y="0"/>
                  </a:cubicBezTo>
                  <a:cubicBezTo>
                    <a:pt x="4833" y="0"/>
                    <a:pt x="0" y="4833"/>
                    <a:pt x="0" y="10800"/>
                  </a:cubicBezTo>
                  <a:cubicBezTo>
                    <a:pt x="0" y="16762"/>
                    <a:pt x="4833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99" name="TextBox 198"/>
          <p:cNvSpPr txBox="1"/>
          <p:nvPr/>
        </p:nvSpPr>
        <p:spPr>
          <a:xfrm>
            <a:off x="6687300" y="2775152"/>
            <a:ext cx="4951735" cy="392817"/>
          </a:xfrm>
          <a:prstGeom prst="rect">
            <a:avLst/>
          </a:prstGeom>
          <a:noFill/>
        </p:spPr>
        <p:txBody>
          <a:bodyPr wrap="square" lIns="96411" tIns="48205" rIns="96411" bIns="482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椭圆 86"/>
          <p:cNvSpPr/>
          <p:nvPr/>
        </p:nvSpPr>
        <p:spPr>
          <a:xfrm>
            <a:off x="532958" y="327049"/>
            <a:ext cx="367982" cy="367982"/>
          </a:xfrm>
          <a:prstGeom prst="ellipse">
            <a:avLst/>
          </a:prstGeom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8" name="Content Placeholder 2"/>
          <p:cNvSpPr txBox="1"/>
          <p:nvPr/>
        </p:nvSpPr>
        <p:spPr>
          <a:xfrm>
            <a:off x="1077833" y="327049"/>
            <a:ext cx="3067050" cy="367982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9" name="椭圆 88"/>
          <p:cNvSpPr/>
          <p:nvPr/>
        </p:nvSpPr>
        <p:spPr>
          <a:xfrm>
            <a:off x="800016" y="327049"/>
            <a:ext cx="201847" cy="20184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 animBg="1"/>
      <p:bldP spid="159" grpId="0" animBg="1"/>
      <p:bldP spid="160" grpId="0"/>
      <p:bldP spid="161" grpId="0" animBg="1"/>
      <p:bldP spid="162" grpId="0" animBg="1"/>
      <p:bldP spid="163" grpId="0"/>
      <p:bldP spid="164" grpId="0" animBg="1"/>
      <p:bldP spid="165" grpId="0" animBg="1"/>
      <p:bldP spid="166" grpId="0"/>
      <p:bldP spid="167" grpId="0" animBg="1"/>
      <p:bldP spid="168" grpId="0" animBg="1"/>
      <p:bldP spid="169" grpId="0"/>
      <p:bldP spid="188" grpId="0"/>
      <p:bldP spid="192" grpId="0" animBg="1"/>
      <p:bldP spid="193" grpId="0" animBg="1"/>
      <p:bldP spid="194" grpId="0"/>
      <p:bldP spid="19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8143780" y="3616325"/>
            <a:ext cx="544517" cy="1398909"/>
            <a:chOff x="1371598" y="1962150"/>
            <a:chExt cx="915449" cy="2351874"/>
          </a:xfrm>
          <a:solidFill>
            <a:schemeClr val="accent3"/>
          </a:solidFill>
        </p:grpSpPr>
        <p:sp>
          <p:nvSpPr>
            <p:cNvPr id="31" name="Isosceles Triangle 30"/>
            <p:cNvSpPr/>
            <p:nvPr/>
          </p:nvSpPr>
          <p:spPr>
            <a:xfrm rot="5400000">
              <a:off x="1449332" y="2090117"/>
              <a:ext cx="837231" cy="83819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Can 31"/>
            <p:cNvSpPr/>
            <p:nvPr/>
          </p:nvSpPr>
          <p:spPr>
            <a:xfrm>
              <a:off x="1371598" y="1962150"/>
              <a:ext cx="108083" cy="2351874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33"/>
          <p:cNvGrpSpPr/>
          <p:nvPr/>
        </p:nvGrpSpPr>
        <p:grpSpPr>
          <a:xfrm>
            <a:off x="1063092" y="4152077"/>
            <a:ext cx="544517" cy="1500105"/>
            <a:chOff x="1371598" y="1962150"/>
            <a:chExt cx="915449" cy="2522008"/>
          </a:xfrm>
          <a:solidFill>
            <a:schemeClr val="accent1"/>
          </a:solidFill>
        </p:grpSpPr>
        <p:sp>
          <p:nvSpPr>
            <p:cNvPr id="35" name="Isosceles Triangle 34"/>
            <p:cNvSpPr/>
            <p:nvPr/>
          </p:nvSpPr>
          <p:spPr>
            <a:xfrm rot="5400000">
              <a:off x="1449332" y="2090117"/>
              <a:ext cx="837231" cy="83819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Can 35"/>
            <p:cNvSpPr/>
            <p:nvPr/>
          </p:nvSpPr>
          <p:spPr>
            <a:xfrm>
              <a:off x="1371598" y="1962150"/>
              <a:ext cx="108083" cy="2522008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5"/>
          <p:cNvGrpSpPr/>
          <p:nvPr/>
        </p:nvGrpSpPr>
        <p:grpSpPr>
          <a:xfrm>
            <a:off x="5227981" y="3041932"/>
            <a:ext cx="544517" cy="1324446"/>
            <a:chOff x="1371598" y="1962150"/>
            <a:chExt cx="915449" cy="2226686"/>
          </a:xfrm>
          <a:solidFill>
            <a:schemeClr val="accent2"/>
          </a:solidFill>
        </p:grpSpPr>
        <p:sp>
          <p:nvSpPr>
            <p:cNvPr id="27" name="Isosceles Triangle 26"/>
            <p:cNvSpPr/>
            <p:nvPr/>
          </p:nvSpPr>
          <p:spPr>
            <a:xfrm rot="5400000">
              <a:off x="1449332" y="2090117"/>
              <a:ext cx="837231" cy="83819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Can 27"/>
            <p:cNvSpPr/>
            <p:nvPr/>
          </p:nvSpPr>
          <p:spPr>
            <a:xfrm>
              <a:off x="1371598" y="1962150"/>
              <a:ext cx="108083" cy="2226686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24"/>
          <p:cNvGrpSpPr/>
          <p:nvPr/>
        </p:nvGrpSpPr>
        <p:grpSpPr>
          <a:xfrm>
            <a:off x="353" y="4173992"/>
            <a:ext cx="12858044" cy="3058657"/>
            <a:chOff x="0" y="1885950"/>
            <a:chExt cx="9144000" cy="3257550"/>
          </a:xfrm>
        </p:grpSpPr>
        <p:sp>
          <p:nvSpPr>
            <p:cNvPr id="4102" name="Freeform 6"/>
            <p:cNvSpPr/>
            <p:nvPr/>
          </p:nvSpPr>
          <p:spPr bwMode="auto">
            <a:xfrm>
              <a:off x="23100" y="1885950"/>
              <a:ext cx="9120900" cy="3257550"/>
            </a:xfrm>
            <a:custGeom>
              <a:avLst/>
              <a:gdLst/>
              <a:ahLst/>
              <a:cxnLst>
                <a:cxn ang="0">
                  <a:pos x="2288" y="198"/>
                </a:cxn>
                <a:cxn ang="0">
                  <a:pos x="1798" y="1186"/>
                </a:cxn>
                <a:cxn ang="0">
                  <a:pos x="1757" y="518"/>
                </a:cxn>
                <a:cxn ang="0">
                  <a:pos x="1220" y="1249"/>
                </a:cxn>
                <a:cxn ang="0">
                  <a:pos x="1124" y="0"/>
                </a:cxn>
                <a:cxn ang="0">
                  <a:pos x="643" y="966"/>
                </a:cxn>
                <a:cxn ang="0">
                  <a:pos x="533" y="672"/>
                </a:cxn>
                <a:cxn ang="0">
                  <a:pos x="87" y="1058"/>
                </a:cxn>
                <a:cxn ang="0">
                  <a:pos x="0" y="2087"/>
                </a:cxn>
                <a:cxn ang="0">
                  <a:pos x="2764" y="2087"/>
                </a:cxn>
                <a:cxn ang="0">
                  <a:pos x="2764" y="950"/>
                </a:cxn>
                <a:cxn ang="0">
                  <a:pos x="2288" y="198"/>
                </a:cxn>
              </a:cxnLst>
              <a:rect l="0" t="0" r="r" b="b"/>
              <a:pathLst>
                <a:path w="2764" h="2087">
                  <a:moveTo>
                    <a:pt x="2288" y="198"/>
                  </a:moveTo>
                  <a:lnTo>
                    <a:pt x="1798" y="1186"/>
                  </a:lnTo>
                  <a:lnTo>
                    <a:pt x="1757" y="518"/>
                  </a:lnTo>
                  <a:lnTo>
                    <a:pt x="1220" y="1249"/>
                  </a:lnTo>
                  <a:lnTo>
                    <a:pt x="1124" y="0"/>
                  </a:lnTo>
                  <a:lnTo>
                    <a:pt x="643" y="966"/>
                  </a:lnTo>
                  <a:lnTo>
                    <a:pt x="533" y="672"/>
                  </a:lnTo>
                  <a:lnTo>
                    <a:pt x="87" y="1058"/>
                  </a:lnTo>
                  <a:lnTo>
                    <a:pt x="0" y="2087"/>
                  </a:lnTo>
                  <a:lnTo>
                    <a:pt x="2764" y="2087"/>
                  </a:lnTo>
                  <a:lnTo>
                    <a:pt x="2764" y="950"/>
                  </a:lnTo>
                  <a:lnTo>
                    <a:pt x="2288" y="19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3" name="Freeform 7"/>
            <p:cNvSpPr/>
            <p:nvPr/>
          </p:nvSpPr>
          <p:spPr bwMode="auto">
            <a:xfrm>
              <a:off x="0" y="1885950"/>
              <a:ext cx="9144000" cy="3257550"/>
            </a:xfrm>
            <a:custGeom>
              <a:avLst/>
              <a:gdLst/>
              <a:ahLst/>
              <a:cxnLst>
                <a:cxn ang="0">
                  <a:pos x="2771" y="950"/>
                </a:cxn>
                <a:cxn ang="0">
                  <a:pos x="2771" y="2087"/>
                </a:cxn>
                <a:cxn ang="0">
                  <a:pos x="0" y="2087"/>
                </a:cxn>
                <a:cxn ang="0">
                  <a:pos x="0" y="700"/>
                </a:cxn>
                <a:cxn ang="0">
                  <a:pos x="410" y="1144"/>
                </a:cxn>
                <a:cxn ang="0">
                  <a:pos x="540" y="672"/>
                </a:cxn>
                <a:cxn ang="0">
                  <a:pos x="852" y="1030"/>
                </a:cxn>
                <a:cxn ang="0">
                  <a:pos x="1131" y="0"/>
                </a:cxn>
                <a:cxn ang="0">
                  <a:pos x="1665" y="850"/>
                </a:cxn>
                <a:cxn ang="0">
                  <a:pos x="1764" y="518"/>
                </a:cxn>
                <a:cxn ang="0">
                  <a:pos x="2166" y="865"/>
                </a:cxn>
                <a:cxn ang="0">
                  <a:pos x="2295" y="198"/>
                </a:cxn>
                <a:cxn ang="0">
                  <a:pos x="2771" y="950"/>
                </a:cxn>
              </a:cxnLst>
              <a:rect l="0" t="0" r="r" b="b"/>
              <a:pathLst>
                <a:path w="2771" h="2087">
                  <a:moveTo>
                    <a:pt x="2771" y="950"/>
                  </a:moveTo>
                  <a:lnTo>
                    <a:pt x="2771" y="2087"/>
                  </a:lnTo>
                  <a:lnTo>
                    <a:pt x="0" y="2087"/>
                  </a:lnTo>
                  <a:lnTo>
                    <a:pt x="0" y="700"/>
                  </a:lnTo>
                  <a:lnTo>
                    <a:pt x="410" y="1144"/>
                  </a:lnTo>
                  <a:lnTo>
                    <a:pt x="540" y="672"/>
                  </a:lnTo>
                  <a:lnTo>
                    <a:pt x="852" y="1030"/>
                  </a:lnTo>
                  <a:lnTo>
                    <a:pt x="1131" y="0"/>
                  </a:lnTo>
                  <a:lnTo>
                    <a:pt x="1665" y="850"/>
                  </a:lnTo>
                  <a:lnTo>
                    <a:pt x="1764" y="518"/>
                  </a:lnTo>
                  <a:lnTo>
                    <a:pt x="2166" y="865"/>
                  </a:lnTo>
                  <a:lnTo>
                    <a:pt x="2295" y="198"/>
                  </a:lnTo>
                  <a:lnTo>
                    <a:pt x="2771" y="95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6" name="Freeform 10"/>
            <p:cNvSpPr/>
            <p:nvPr/>
          </p:nvSpPr>
          <p:spPr bwMode="auto">
            <a:xfrm>
              <a:off x="7061768" y="2195004"/>
              <a:ext cx="940470" cy="586890"/>
            </a:xfrm>
            <a:custGeom>
              <a:avLst/>
              <a:gdLst/>
              <a:ahLst/>
              <a:cxnLst>
                <a:cxn ang="0">
                  <a:pos x="285" y="205"/>
                </a:cxn>
                <a:cxn ang="0">
                  <a:pos x="232" y="295"/>
                </a:cxn>
                <a:cxn ang="0">
                  <a:pos x="176" y="240"/>
                </a:cxn>
                <a:cxn ang="0">
                  <a:pos x="82" y="376"/>
                </a:cxn>
                <a:cxn ang="0">
                  <a:pos x="69" y="266"/>
                </a:cxn>
                <a:cxn ang="0">
                  <a:pos x="0" y="311"/>
                </a:cxn>
                <a:cxn ang="0">
                  <a:pos x="155" y="0"/>
                </a:cxn>
                <a:cxn ang="0">
                  <a:pos x="285" y="205"/>
                </a:cxn>
              </a:cxnLst>
              <a:rect l="0" t="0" r="r" b="b"/>
              <a:pathLst>
                <a:path w="285" h="376">
                  <a:moveTo>
                    <a:pt x="285" y="205"/>
                  </a:moveTo>
                  <a:lnTo>
                    <a:pt x="232" y="295"/>
                  </a:lnTo>
                  <a:lnTo>
                    <a:pt x="176" y="240"/>
                  </a:lnTo>
                  <a:lnTo>
                    <a:pt x="82" y="376"/>
                  </a:lnTo>
                  <a:lnTo>
                    <a:pt x="69" y="266"/>
                  </a:lnTo>
                  <a:lnTo>
                    <a:pt x="0" y="311"/>
                  </a:lnTo>
                  <a:lnTo>
                    <a:pt x="155" y="0"/>
                  </a:lnTo>
                  <a:lnTo>
                    <a:pt x="285" y="205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7" name="Freeform 11"/>
            <p:cNvSpPr/>
            <p:nvPr/>
          </p:nvSpPr>
          <p:spPr bwMode="auto">
            <a:xfrm>
              <a:off x="3204196" y="1885950"/>
              <a:ext cx="963568" cy="602498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292" y="208"/>
                </a:cxn>
                <a:cxn ang="0">
                  <a:pos x="274" y="386"/>
                </a:cxn>
                <a:cxn ang="0">
                  <a:pos x="181" y="264"/>
                </a:cxn>
                <a:cxn ang="0">
                  <a:pos x="145" y="347"/>
                </a:cxn>
                <a:cxn ang="0">
                  <a:pos x="98" y="269"/>
                </a:cxn>
                <a:cxn ang="0">
                  <a:pos x="0" y="322"/>
                </a:cxn>
                <a:cxn ang="0">
                  <a:pos x="160" y="0"/>
                </a:cxn>
              </a:cxnLst>
              <a:rect l="0" t="0" r="r" b="b"/>
              <a:pathLst>
                <a:path w="292" h="386">
                  <a:moveTo>
                    <a:pt x="160" y="0"/>
                  </a:moveTo>
                  <a:lnTo>
                    <a:pt x="292" y="208"/>
                  </a:lnTo>
                  <a:lnTo>
                    <a:pt x="274" y="386"/>
                  </a:lnTo>
                  <a:lnTo>
                    <a:pt x="181" y="264"/>
                  </a:lnTo>
                  <a:lnTo>
                    <a:pt x="145" y="347"/>
                  </a:lnTo>
                  <a:lnTo>
                    <a:pt x="98" y="269"/>
                  </a:lnTo>
                  <a:lnTo>
                    <a:pt x="0" y="322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8" name="Freeform 12"/>
            <p:cNvSpPr/>
            <p:nvPr/>
          </p:nvSpPr>
          <p:spPr bwMode="auto">
            <a:xfrm>
              <a:off x="3527585" y="1885950"/>
              <a:ext cx="640179" cy="602498"/>
            </a:xfrm>
            <a:custGeom>
              <a:avLst/>
              <a:gdLst/>
              <a:ahLst/>
              <a:cxnLst>
                <a:cxn ang="0">
                  <a:pos x="0" y="269"/>
                </a:cxn>
                <a:cxn ang="0">
                  <a:pos x="62" y="0"/>
                </a:cxn>
                <a:cxn ang="0">
                  <a:pos x="194" y="208"/>
                </a:cxn>
                <a:cxn ang="0">
                  <a:pos x="176" y="386"/>
                </a:cxn>
                <a:cxn ang="0">
                  <a:pos x="83" y="264"/>
                </a:cxn>
                <a:cxn ang="0">
                  <a:pos x="47" y="347"/>
                </a:cxn>
                <a:cxn ang="0">
                  <a:pos x="0" y="269"/>
                </a:cxn>
              </a:cxnLst>
              <a:rect l="0" t="0" r="r" b="b"/>
              <a:pathLst>
                <a:path w="194" h="386">
                  <a:moveTo>
                    <a:pt x="0" y="269"/>
                  </a:moveTo>
                  <a:lnTo>
                    <a:pt x="62" y="0"/>
                  </a:lnTo>
                  <a:lnTo>
                    <a:pt x="194" y="208"/>
                  </a:lnTo>
                  <a:lnTo>
                    <a:pt x="176" y="386"/>
                  </a:lnTo>
                  <a:lnTo>
                    <a:pt x="83" y="264"/>
                  </a:lnTo>
                  <a:lnTo>
                    <a:pt x="47" y="347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9" name="Freeform 13"/>
            <p:cNvSpPr/>
            <p:nvPr/>
          </p:nvSpPr>
          <p:spPr bwMode="auto">
            <a:xfrm>
              <a:off x="7299360" y="2195004"/>
              <a:ext cx="702878" cy="608742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" y="434"/>
                </a:cxn>
                <a:cxn ang="0">
                  <a:pos x="121" y="277"/>
                </a:cxn>
                <a:cxn ang="0">
                  <a:pos x="185" y="341"/>
                </a:cxn>
                <a:cxn ang="0">
                  <a:pos x="246" y="237"/>
                </a:cxn>
                <a:cxn ang="0">
                  <a:pos x="96" y="0"/>
                </a:cxn>
              </a:cxnLst>
              <a:rect l="0" t="0" r="r" b="b"/>
              <a:pathLst>
                <a:path w="246" h="451">
                  <a:moveTo>
                    <a:pt x="96" y="0"/>
                  </a:moveTo>
                  <a:cubicBezTo>
                    <a:pt x="96" y="0"/>
                    <a:pt x="0" y="451"/>
                    <a:pt x="12" y="434"/>
                  </a:cubicBezTo>
                  <a:cubicBezTo>
                    <a:pt x="24" y="416"/>
                    <a:pt x="121" y="277"/>
                    <a:pt x="121" y="277"/>
                  </a:cubicBezTo>
                  <a:cubicBezTo>
                    <a:pt x="185" y="341"/>
                    <a:pt x="185" y="341"/>
                    <a:pt x="185" y="341"/>
                  </a:cubicBezTo>
                  <a:cubicBezTo>
                    <a:pt x="246" y="237"/>
                    <a:pt x="246" y="237"/>
                    <a:pt x="246" y="237"/>
                  </a:cubicBezTo>
                  <a:lnTo>
                    <a:pt x="96" y="0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21"/>
          <p:cNvGrpSpPr/>
          <p:nvPr/>
        </p:nvGrpSpPr>
        <p:grpSpPr>
          <a:xfrm>
            <a:off x="353" y="5414187"/>
            <a:ext cx="12858044" cy="1818463"/>
            <a:chOff x="0" y="3378148"/>
            <a:chExt cx="9144000" cy="1765352"/>
          </a:xfrm>
        </p:grpSpPr>
        <p:sp>
          <p:nvSpPr>
            <p:cNvPr id="4104" name="Freeform 8"/>
            <p:cNvSpPr/>
            <p:nvPr/>
          </p:nvSpPr>
          <p:spPr bwMode="auto">
            <a:xfrm>
              <a:off x="0" y="3378148"/>
              <a:ext cx="9144000" cy="1765352"/>
            </a:xfrm>
            <a:custGeom>
              <a:avLst/>
              <a:gdLst/>
              <a:ahLst/>
              <a:cxnLst>
                <a:cxn ang="0">
                  <a:pos x="2319" y="230"/>
                </a:cxn>
                <a:cxn ang="0">
                  <a:pos x="1686" y="584"/>
                </a:cxn>
                <a:cxn ang="0">
                  <a:pos x="1538" y="0"/>
                </a:cxn>
                <a:cxn ang="0">
                  <a:pos x="1066" y="739"/>
                </a:cxn>
                <a:cxn ang="0">
                  <a:pos x="949" y="386"/>
                </a:cxn>
                <a:cxn ang="0">
                  <a:pos x="453" y="680"/>
                </a:cxn>
                <a:cxn ang="0">
                  <a:pos x="404" y="433"/>
                </a:cxn>
                <a:cxn ang="0">
                  <a:pos x="0" y="581"/>
                </a:cxn>
                <a:cxn ang="0">
                  <a:pos x="0" y="1131"/>
                </a:cxn>
                <a:cxn ang="0">
                  <a:pos x="2771" y="1131"/>
                </a:cxn>
                <a:cxn ang="0">
                  <a:pos x="2771" y="767"/>
                </a:cxn>
                <a:cxn ang="0">
                  <a:pos x="2319" y="230"/>
                </a:cxn>
              </a:cxnLst>
              <a:rect l="0" t="0" r="r" b="b"/>
              <a:pathLst>
                <a:path w="2771" h="1131">
                  <a:moveTo>
                    <a:pt x="2319" y="230"/>
                  </a:moveTo>
                  <a:lnTo>
                    <a:pt x="1686" y="584"/>
                  </a:lnTo>
                  <a:lnTo>
                    <a:pt x="1538" y="0"/>
                  </a:lnTo>
                  <a:lnTo>
                    <a:pt x="1066" y="739"/>
                  </a:lnTo>
                  <a:lnTo>
                    <a:pt x="949" y="386"/>
                  </a:lnTo>
                  <a:lnTo>
                    <a:pt x="453" y="680"/>
                  </a:lnTo>
                  <a:lnTo>
                    <a:pt x="404" y="433"/>
                  </a:lnTo>
                  <a:lnTo>
                    <a:pt x="0" y="581"/>
                  </a:lnTo>
                  <a:lnTo>
                    <a:pt x="0" y="1131"/>
                  </a:lnTo>
                  <a:lnTo>
                    <a:pt x="2771" y="1131"/>
                  </a:lnTo>
                  <a:lnTo>
                    <a:pt x="2771" y="767"/>
                  </a:lnTo>
                  <a:lnTo>
                    <a:pt x="2319" y="23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5" name="Freeform 9"/>
            <p:cNvSpPr/>
            <p:nvPr/>
          </p:nvSpPr>
          <p:spPr bwMode="auto">
            <a:xfrm>
              <a:off x="0" y="3378148"/>
              <a:ext cx="9144000" cy="1765352"/>
            </a:xfrm>
            <a:custGeom>
              <a:avLst/>
              <a:gdLst/>
              <a:ahLst/>
              <a:cxnLst>
                <a:cxn ang="0">
                  <a:pos x="2771" y="605"/>
                </a:cxn>
                <a:cxn ang="0">
                  <a:pos x="2319" y="230"/>
                </a:cxn>
                <a:cxn ang="0">
                  <a:pos x="2171" y="617"/>
                </a:cxn>
                <a:cxn ang="0">
                  <a:pos x="1538" y="0"/>
                </a:cxn>
                <a:cxn ang="0">
                  <a:pos x="1390" y="690"/>
                </a:cxn>
                <a:cxn ang="0">
                  <a:pos x="949" y="386"/>
                </a:cxn>
                <a:cxn ang="0">
                  <a:pos x="761" y="770"/>
                </a:cxn>
                <a:cxn ang="0">
                  <a:pos x="404" y="433"/>
                </a:cxn>
                <a:cxn ang="0">
                  <a:pos x="0" y="785"/>
                </a:cxn>
                <a:cxn ang="0">
                  <a:pos x="0" y="1131"/>
                </a:cxn>
                <a:cxn ang="0">
                  <a:pos x="2771" y="1131"/>
                </a:cxn>
                <a:cxn ang="0">
                  <a:pos x="2771" y="605"/>
                </a:cxn>
              </a:cxnLst>
              <a:rect l="0" t="0" r="r" b="b"/>
              <a:pathLst>
                <a:path w="2771" h="1131">
                  <a:moveTo>
                    <a:pt x="2771" y="605"/>
                  </a:moveTo>
                  <a:lnTo>
                    <a:pt x="2319" y="230"/>
                  </a:lnTo>
                  <a:lnTo>
                    <a:pt x="2171" y="617"/>
                  </a:lnTo>
                  <a:lnTo>
                    <a:pt x="1538" y="0"/>
                  </a:lnTo>
                  <a:lnTo>
                    <a:pt x="1390" y="690"/>
                  </a:lnTo>
                  <a:lnTo>
                    <a:pt x="949" y="386"/>
                  </a:lnTo>
                  <a:lnTo>
                    <a:pt x="761" y="770"/>
                  </a:lnTo>
                  <a:lnTo>
                    <a:pt x="404" y="433"/>
                  </a:lnTo>
                  <a:lnTo>
                    <a:pt x="0" y="785"/>
                  </a:lnTo>
                  <a:lnTo>
                    <a:pt x="0" y="1131"/>
                  </a:lnTo>
                  <a:lnTo>
                    <a:pt x="2771" y="1131"/>
                  </a:lnTo>
                  <a:lnTo>
                    <a:pt x="2771" y="60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10" name="Freeform 14"/>
            <p:cNvSpPr/>
            <p:nvPr/>
          </p:nvSpPr>
          <p:spPr bwMode="auto">
            <a:xfrm>
              <a:off x="4534051" y="3378148"/>
              <a:ext cx="1085665" cy="536942"/>
            </a:xfrm>
            <a:custGeom>
              <a:avLst/>
              <a:gdLst/>
              <a:ahLst/>
              <a:cxnLst>
                <a:cxn ang="0">
                  <a:pos x="329" y="160"/>
                </a:cxn>
                <a:cxn ang="0">
                  <a:pos x="164" y="0"/>
                </a:cxn>
                <a:cxn ang="0">
                  <a:pos x="0" y="256"/>
                </a:cxn>
                <a:cxn ang="0">
                  <a:pos x="76" y="184"/>
                </a:cxn>
                <a:cxn ang="0">
                  <a:pos x="90" y="344"/>
                </a:cxn>
                <a:cxn ang="0">
                  <a:pos x="168" y="195"/>
                </a:cxn>
                <a:cxn ang="0">
                  <a:pos x="256" y="253"/>
                </a:cxn>
                <a:cxn ang="0">
                  <a:pos x="329" y="160"/>
                </a:cxn>
              </a:cxnLst>
              <a:rect l="0" t="0" r="r" b="b"/>
              <a:pathLst>
                <a:path w="329" h="344">
                  <a:moveTo>
                    <a:pt x="329" y="160"/>
                  </a:moveTo>
                  <a:lnTo>
                    <a:pt x="164" y="0"/>
                  </a:lnTo>
                  <a:lnTo>
                    <a:pt x="0" y="256"/>
                  </a:lnTo>
                  <a:lnTo>
                    <a:pt x="76" y="184"/>
                  </a:lnTo>
                  <a:lnTo>
                    <a:pt x="90" y="344"/>
                  </a:lnTo>
                  <a:lnTo>
                    <a:pt x="168" y="195"/>
                  </a:lnTo>
                  <a:lnTo>
                    <a:pt x="256" y="253"/>
                  </a:lnTo>
                  <a:lnTo>
                    <a:pt x="329" y="1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11" name="Freeform 15"/>
            <p:cNvSpPr/>
            <p:nvPr/>
          </p:nvSpPr>
          <p:spPr bwMode="auto">
            <a:xfrm>
              <a:off x="4831041" y="3378148"/>
              <a:ext cx="788675" cy="536942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0" y="344"/>
                </a:cxn>
                <a:cxn ang="0">
                  <a:pos x="78" y="195"/>
                </a:cxn>
                <a:cxn ang="0">
                  <a:pos x="166" y="253"/>
                </a:cxn>
                <a:cxn ang="0">
                  <a:pos x="239" y="160"/>
                </a:cxn>
                <a:cxn ang="0">
                  <a:pos x="74" y="0"/>
                </a:cxn>
              </a:cxnLst>
              <a:rect l="0" t="0" r="r" b="b"/>
              <a:pathLst>
                <a:path w="239" h="344">
                  <a:moveTo>
                    <a:pt x="74" y="0"/>
                  </a:moveTo>
                  <a:lnTo>
                    <a:pt x="0" y="344"/>
                  </a:lnTo>
                  <a:lnTo>
                    <a:pt x="78" y="195"/>
                  </a:lnTo>
                  <a:lnTo>
                    <a:pt x="166" y="253"/>
                  </a:lnTo>
                  <a:lnTo>
                    <a:pt x="239" y="16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9" name="Text Placeholder 3"/>
          <p:cNvSpPr txBox="1"/>
          <p:nvPr/>
        </p:nvSpPr>
        <p:spPr>
          <a:xfrm>
            <a:off x="5950815" y="3086158"/>
            <a:ext cx="1534290" cy="57733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 Placeholder 3"/>
          <p:cNvSpPr txBox="1"/>
          <p:nvPr/>
        </p:nvSpPr>
        <p:spPr>
          <a:xfrm>
            <a:off x="8860853" y="3647508"/>
            <a:ext cx="1534290" cy="57733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Text Placeholder 3"/>
          <p:cNvSpPr txBox="1"/>
          <p:nvPr/>
        </p:nvSpPr>
        <p:spPr>
          <a:xfrm>
            <a:off x="1797975" y="4183260"/>
            <a:ext cx="1534290" cy="57733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Footer Text"/>
          <p:cNvSpPr txBox="1"/>
          <p:nvPr/>
        </p:nvSpPr>
        <p:spPr>
          <a:xfrm>
            <a:off x="973504" y="1832583"/>
            <a:ext cx="10911745" cy="282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532958" y="327049"/>
            <a:ext cx="367982" cy="367982"/>
          </a:xfrm>
          <a:prstGeom prst="ellipse">
            <a:avLst/>
          </a:prstGeom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Content Placeholder 2"/>
          <p:cNvSpPr txBox="1"/>
          <p:nvPr/>
        </p:nvSpPr>
        <p:spPr>
          <a:xfrm>
            <a:off x="1077833" y="327049"/>
            <a:ext cx="3067050" cy="367982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800016" y="327049"/>
            <a:ext cx="201847" cy="20184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/>
      <p:bldP spid="43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75959" y="6178296"/>
            <a:ext cx="4895912" cy="53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75959" y="4918452"/>
            <a:ext cx="4895912" cy="539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75959" y="2400439"/>
            <a:ext cx="4895912" cy="53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75959" y="3660282"/>
            <a:ext cx="4895912" cy="5374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75959" y="1140595"/>
            <a:ext cx="4745231" cy="53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477207" y="1004331"/>
            <a:ext cx="6585250" cy="60340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190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689037" y="1240061"/>
            <a:ext cx="6140938" cy="2957647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5704901" y="4905852"/>
            <a:ext cx="6068007" cy="0"/>
          </a:xfrm>
          <a:prstGeom prst="line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 txBox="1"/>
          <p:nvPr/>
        </p:nvSpPr>
        <p:spPr>
          <a:xfrm>
            <a:off x="5644086" y="4560708"/>
            <a:ext cx="1858220" cy="357744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Content Placeholder 2"/>
          <p:cNvSpPr txBox="1"/>
          <p:nvPr/>
        </p:nvSpPr>
        <p:spPr>
          <a:xfrm>
            <a:off x="5644085" y="4950253"/>
            <a:ext cx="6185889" cy="631944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Content Placeholder 2"/>
          <p:cNvSpPr txBox="1"/>
          <p:nvPr/>
        </p:nvSpPr>
        <p:spPr>
          <a:xfrm>
            <a:off x="5644085" y="5715566"/>
            <a:ext cx="6185889" cy="631944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32958" y="327049"/>
            <a:ext cx="367982" cy="367982"/>
          </a:xfrm>
          <a:prstGeom prst="ellipse">
            <a:avLst/>
          </a:prstGeom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Content Placeholder 2"/>
          <p:cNvSpPr txBox="1"/>
          <p:nvPr/>
        </p:nvSpPr>
        <p:spPr>
          <a:xfrm>
            <a:off x="1077833" y="327049"/>
            <a:ext cx="3067050" cy="367982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800016" y="327049"/>
            <a:ext cx="201847" cy="20184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4" grpId="0" animBg="1"/>
      <p:bldP spid="2" grpId="0" animBg="1"/>
      <p:bldP spid="17" grpId="0"/>
      <p:bldP spid="18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任意多边形 28"/>
          <p:cNvSpPr/>
          <p:nvPr/>
        </p:nvSpPr>
        <p:spPr>
          <a:xfrm rot="16200000" flipV="1">
            <a:off x="-2625215" y="2540179"/>
            <a:ext cx="6602234" cy="1521875"/>
          </a:xfrm>
          <a:custGeom>
            <a:avLst/>
            <a:gdLst>
              <a:gd name="connsiteX0" fmla="*/ 6260239 w 6260239"/>
              <a:gd name="connsiteY0" fmla="*/ 1443042 h 1443042"/>
              <a:gd name="connsiteX1" fmla="*/ 6260239 w 6260239"/>
              <a:gd name="connsiteY1" fmla="*/ 1370077 h 1443042"/>
              <a:gd name="connsiteX2" fmla="*/ 3239468 w 6260239"/>
              <a:gd name="connsiteY2" fmla="*/ 0 h 1443042"/>
              <a:gd name="connsiteX3" fmla="*/ 0 w 6260239"/>
              <a:gd name="connsiteY3" fmla="*/ 1443042 h 144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60239" h="1443042">
                <a:moveTo>
                  <a:pt x="6260239" y="1443042"/>
                </a:moveTo>
                <a:lnTo>
                  <a:pt x="6260239" y="1370077"/>
                </a:lnTo>
                <a:lnTo>
                  <a:pt x="3239468" y="0"/>
                </a:lnTo>
                <a:lnTo>
                  <a:pt x="0" y="1443042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任意多边形 26"/>
          <p:cNvSpPr/>
          <p:nvPr/>
        </p:nvSpPr>
        <p:spPr>
          <a:xfrm rot="16200000" flipV="1">
            <a:off x="-2697077" y="3098735"/>
            <a:ext cx="6745957" cy="1521874"/>
          </a:xfrm>
          <a:custGeom>
            <a:avLst/>
            <a:gdLst>
              <a:gd name="connsiteX0" fmla="*/ 6396518 w 6396518"/>
              <a:gd name="connsiteY0" fmla="*/ 1443041 h 1443041"/>
              <a:gd name="connsiteX1" fmla="*/ 3214875 w 6396518"/>
              <a:gd name="connsiteY1" fmla="*/ 0 h 1443041"/>
              <a:gd name="connsiteX2" fmla="*/ 0 w 6396518"/>
              <a:gd name="connsiteY2" fmla="*/ 1432086 h 1443041"/>
              <a:gd name="connsiteX3" fmla="*/ 0 w 6396518"/>
              <a:gd name="connsiteY3" fmla="*/ 1443041 h 1443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96518" h="1443041">
                <a:moveTo>
                  <a:pt x="6396518" y="1443041"/>
                </a:moveTo>
                <a:lnTo>
                  <a:pt x="3214875" y="0"/>
                </a:lnTo>
                <a:lnTo>
                  <a:pt x="0" y="1432086"/>
                </a:lnTo>
                <a:lnTo>
                  <a:pt x="0" y="1443041"/>
                </a:lnTo>
                <a:close/>
              </a:path>
            </a:pathLst>
          </a:custGeom>
          <a:solidFill>
            <a:srgbClr val="3A3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 rot="16200000" flipV="1">
            <a:off x="-558074" y="673787"/>
            <a:ext cx="2551227" cy="1163472"/>
          </a:xfrm>
          <a:prstGeom prst="line">
            <a:avLst/>
          </a:prstGeom>
          <a:ln>
            <a:solidFill>
              <a:srgbClr val="3A3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任意多边形 32"/>
          <p:cNvSpPr/>
          <p:nvPr/>
        </p:nvSpPr>
        <p:spPr>
          <a:xfrm rot="2700000">
            <a:off x="12357114" y="3181061"/>
            <a:ext cx="1002566" cy="1002566"/>
          </a:xfrm>
          <a:custGeom>
            <a:avLst/>
            <a:gdLst>
              <a:gd name="connsiteX0" fmla="*/ 0 w 950633"/>
              <a:gd name="connsiteY0" fmla="*/ 0 h 950633"/>
              <a:gd name="connsiteX1" fmla="*/ 950633 w 950633"/>
              <a:gd name="connsiteY1" fmla="*/ 950633 h 950633"/>
              <a:gd name="connsiteX2" fmla="*/ 0 w 950633"/>
              <a:gd name="connsiteY2" fmla="*/ 950633 h 95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0633" h="950633">
                <a:moveTo>
                  <a:pt x="0" y="0"/>
                </a:moveTo>
                <a:lnTo>
                  <a:pt x="950633" y="950633"/>
                </a:lnTo>
                <a:lnTo>
                  <a:pt x="0" y="950633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5997327" y="2272956"/>
            <a:ext cx="5313619" cy="2818775"/>
            <a:chOff x="4560038" y="1903811"/>
            <a:chExt cx="3779248" cy="2004820"/>
          </a:xfrm>
        </p:grpSpPr>
        <p:sp>
          <p:nvSpPr>
            <p:cNvPr id="25" name="矩形 24"/>
            <p:cNvSpPr/>
            <p:nvPr/>
          </p:nvSpPr>
          <p:spPr>
            <a:xfrm>
              <a:off x="4599696" y="2573491"/>
              <a:ext cx="3514774" cy="13351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4400" dirty="0">
                  <a:solidFill>
                    <a:srgbClr val="3A3A3A"/>
                  </a:solidFill>
                  <a:ea typeface="微软雅黑" panose="020B0503020204020204" pitchFamily="34" charset="-122"/>
                </a:rPr>
                <a:t>ADD RELATED</a:t>
              </a:r>
            </a:p>
            <a:p>
              <a:r>
                <a:rPr lang="en-US" altLang="zh-CN" sz="7200" dirty="0">
                  <a:solidFill>
                    <a:srgbClr val="3A3A3A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TITLE WORDS</a:t>
              </a:r>
              <a:endParaRPr lang="zh-CN" altLang="en-US" sz="7200" dirty="0">
                <a:solidFill>
                  <a:srgbClr val="3A3A3A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4560038" y="1903811"/>
              <a:ext cx="3779248" cy="5034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4000" dirty="0">
                  <a:solidFill>
                    <a:srgbClr val="3A3A3A"/>
                  </a:solidFill>
                  <a:latin typeface="Franklin Gothic Medium" panose="020B06030201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</a:t>
              </a:r>
              <a:endParaRPr lang="zh-CN" altLang="en-US" sz="6000" b="1" dirty="0">
                <a:solidFill>
                  <a:srgbClr val="3A3A3A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4644008" y="2559875"/>
              <a:ext cx="356238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2"/>
          <p:cNvSpPr txBox="1"/>
          <p:nvPr/>
        </p:nvSpPr>
        <p:spPr>
          <a:xfrm>
            <a:off x="872253" y="725525"/>
            <a:ext cx="5422486" cy="5263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800" b="1">
                <a:solidFill>
                  <a:srgbClr val="441C1F"/>
                </a:solidFill>
                <a:latin typeface="IrisUPC" pitchFamily="34" charset="-34"/>
                <a:cs typeface="IrisUPC" pitchFamily="34" charset="-34"/>
              </a:defRPr>
            </a:lvl1pPr>
          </a:lstStyle>
          <a:p>
            <a:r>
              <a:rPr lang="en-US" altLang="zh-CN" sz="33605" dirty="0" smtClean="0">
                <a:solidFill>
                  <a:srgbClr val="FFC001"/>
                </a:solidFill>
              </a:rPr>
              <a:t>04</a:t>
            </a:r>
            <a:endParaRPr lang="zh-CN" altLang="en-US" sz="33605" dirty="0">
              <a:solidFill>
                <a:srgbClr val="FFC00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7" grpId="0" animBg="1"/>
      <p:bldP spid="33" grpId="0" animBg="1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883"/>
          <p:cNvSpPr/>
          <p:nvPr/>
        </p:nvSpPr>
        <p:spPr>
          <a:xfrm>
            <a:off x="1499957" y="1591323"/>
            <a:ext cx="9847458" cy="63541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0090" tIns="20090" rIns="20090" bIns="20090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83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Shape 3885"/>
          <p:cNvSpPr/>
          <p:nvPr/>
        </p:nvSpPr>
        <p:spPr>
          <a:xfrm>
            <a:off x="2510301" y="2399169"/>
            <a:ext cx="7851547" cy="28187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Shape 3886"/>
          <p:cNvSpPr/>
          <p:nvPr/>
        </p:nvSpPr>
        <p:spPr>
          <a:xfrm>
            <a:off x="1499957" y="3322002"/>
            <a:ext cx="9847458" cy="63541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20090" tIns="20090" rIns="20090" bIns="20090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83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Shape 3888"/>
          <p:cNvSpPr/>
          <p:nvPr/>
        </p:nvSpPr>
        <p:spPr>
          <a:xfrm>
            <a:off x="2510301" y="4129847"/>
            <a:ext cx="7851547" cy="28187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Shape 3889"/>
          <p:cNvSpPr/>
          <p:nvPr/>
        </p:nvSpPr>
        <p:spPr>
          <a:xfrm>
            <a:off x="1499957" y="5007066"/>
            <a:ext cx="9847458" cy="63541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20090" tIns="20090" rIns="20090" bIns="20090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83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Shape 3891"/>
          <p:cNvSpPr/>
          <p:nvPr/>
        </p:nvSpPr>
        <p:spPr>
          <a:xfrm>
            <a:off x="2510301" y="5814911"/>
            <a:ext cx="7851547" cy="28187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Text Placeholder 5"/>
          <p:cNvSpPr txBox="1"/>
          <p:nvPr/>
        </p:nvSpPr>
        <p:spPr>
          <a:xfrm>
            <a:off x="4308489" y="1693507"/>
            <a:ext cx="4255168" cy="431051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en-US" altLang="zh-CN" sz="16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Q1       </a:t>
            </a:r>
            <a:r>
              <a:rPr lang="zh-CN" altLang="en-US" sz="16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点击输入您的</a:t>
            </a:r>
            <a:r>
              <a:rPr lang="zh-CN" altLang="en-US" sz="1600" dirty="0" smtClean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问题请替换文字内容内容</a:t>
            </a:r>
            <a:r>
              <a:rPr lang="en-US" sz="1600" dirty="0" smtClean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9" name="Text Placeholder 5"/>
          <p:cNvSpPr txBox="1"/>
          <p:nvPr/>
        </p:nvSpPr>
        <p:spPr>
          <a:xfrm>
            <a:off x="4308489" y="5109249"/>
            <a:ext cx="4255168" cy="43105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6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Q3       </a:t>
            </a:r>
            <a:r>
              <a:rPr lang="zh-CN" altLang="en-US" sz="16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点击输入您的</a:t>
            </a:r>
            <a:r>
              <a:rPr lang="zh-CN" altLang="en-US" sz="1600" dirty="0" smtClean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问题请替换文字内容内容</a:t>
            </a:r>
            <a:r>
              <a:rPr lang="en-US" altLang="zh-CN" sz="1600" dirty="0" smtClean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11" name="Text Placeholder 5"/>
          <p:cNvSpPr txBox="1"/>
          <p:nvPr/>
        </p:nvSpPr>
        <p:spPr>
          <a:xfrm>
            <a:off x="4308489" y="3424186"/>
            <a:ext cx="4255168" cy="431051"/>
          </a:xfrm>
          <a:prstGeom prst="rect">
            <a:avLst/>
          </a:prstGeom>
        </p:spPr>
        <p:txBody>
          <a:bodyPr vert="horz" lIns="0" tIns="0" rIns="0" bIns="0" rtlCol="0" anchor="ctr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6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Q2       </a:t>
            </a:r>
            <a:r>
              <a:rPr lang="zh-CN" altLang="en-US" sz="16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点击输入您的</a:t>
            </a:r>
            <a:r>
              <a:rPr lang="zh-CN" altLang="en-US" sz="1600" dirty="0" smtClean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问题请替换文字内容内容</a:t>
            </a:r>
            <a:r>
              <a:rPr lang="en-US" altLang="zh-CN" sz="1600" dirty="0" smtClean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12" name="椭圆 11"/>
          <p:cNvSpPr/>
          <p:nvPr/>
        </p:nvSpPr>
        <p:spPr>
          <a:xfrm>
            <a:off x="532958" y="327049"/>
            <a:ext cx="367982" cy="367982"/>
          </a:xfrm>
          <a:prstGeom prst="ellipse">
            <a:avLst/>
          </a:prstGeom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Content Placeholder 2"/>
          <p:cNvSpPr txBox="1"/>
          <p:nvPr/>
        </p:nvSpPr>
        <p:spPr>
          <a:xfrm>
            <a:off x="1077833" y="327049"/>
            <a:ext cx="3067050" cy="367982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800016" y="327049"/>
            <a:ext cx="201847" cy="20184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/>
      <p:bldP spid="8" grpId="0" build="p"/>
      <p:bldP spid="9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Freeform 24"/>
          <p:cNvSpPr/>
          <p:nvPr/>
        </p:nvSpPr>
        <p:spPr bwMode="auto">
          <a:xfrm rot="5400000">
            <a:off x="2130456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3" name="Freeform 24"/>
          <p:cNvSpPr/>
          <p:nvPr/>
        </p:nvSpPr>
        <p:spPr bwMode="auto">
          <a:xfrm rot="5400000">
            <a:off x="4511612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4" name="Freeform 24"/>
          <p:cNvSpPr/>
          <p:nvPr/>
        </p:nvSpPr>
        <p:spPr bwMode="auto">
          <a:xfrm rot="5400000">
            <a:off x="6892769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3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6" name="Freeform 24"/>
          <p:cNvSpPr/>
          <p:nvPr/>
        </p:nvSpPr>
        <p:spPr bwMode="auto">
          <a:xfrm rot="5400000">
            <a:off x="9273926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2275474" y="2707236"/>
            <a:ext cx="626459" cy="626459"/>
            <a:chOff x="1316879" y="4254550"/>
            <a:chExt cx="684000" cy="684000"/>
          </a:xfrm>
        </p:grpSpPr>
        <p:sp>
          <p:nvSpPr>
            <p:cNvPr id="117" name="Freeform 49"/>
            <p:cNvSpPr>
              <a:spLocks noChangeAspect="1" noEditPoints="1"/>
            </p:cNvSpPr>
            <p:nvPr/>
          </p:nvSpPr>
          <p:spPr bwMode="auto">
            <a:xfrm>
              <a:off x="1467830" y="4412272"/>
              <a:ext cx="407999" cy="347492"/>
            </a:xfrm>
            <a:custGeom>
              <a:avLst/>
              <a:gdLst>
                <a:gd name="T0" fmla="*/ 182 w 400"/>
                <a:gd name="T1" fmla="*/ 180 h 340"/>
                <a:gd name="T2" fmla="*/ 218 w 400"/>
                <a:gd name="T3" fmla="*/ 180 h 340"/>
                <a:gd name="T4" fmla="*/ 218 w 400"/>
                <a:gd name="T5" fmla="*/ 220 h 340"/>
                <a:gd name="T6" fmla="*/ 400 w 400"/>
                <a:gd name="T7" fmla="*/ 220 h 340"/>
                <a:gd name="T8" fmla="*/ 396 w 400"/>
                <a:gd name="T9" fmla="*/ 103 h 340"/>
                <a:gd name="T10" fmla="*/ 356 w 400"/>
                <a:gd name="T11" fmla="*/ 60 h 340"/>
                <a:gd name="T12" fmla="*/ 292 w 400"/>
                <a:gd name="T13" fmla="*/ 60 h 340"/>
                <a:gd name="T14" fmla="*/ 268 w 400"/>
                <a:gd name="T15" fmla="*/ 15 h 340"/>
                <a:gd name="T16" fmla="*/ 244 w 400"/>
                <a:gd name="T17" fmla="*/ 0 h 340"/>
                <a:gd name="T18" fmla="*/ 155 w 400"/>
                <a:gd name="T19" fmla="*/ 0 h 340"/>
                <a:gd name="T20" fmla="*/ 132 w 400"/>
                <a:gd name="T21" fmla="*/ 15 h 340"/>
                <a:gd name="T22" fmla="*/ 108 w 400"/>
                <a:gd name="T23" fmla="*/ 60 h 340"/>
                <a:gd name="T24" fmla="*/ 44 w 400"/>
                <a:gd name="T25" fmla="*/ 60 h 340"/>
                <a:gd name="T26" fmla="*/ 4 w 400"/>
                <a:gd name="T27" fmla="*/ 103 h 340"/>
                <a:gd name="T28" fmla="*/ 0 w 400"/>
                <a:gd name="T29" fmla="*/ 220 h 340"/>
                <a:gd name="T30" fmla="*/ 182 w 400"/>
                <a:gd name="T31" fmla="*/ 220 h 340"/>
                <a:gd name="T32" fmla="*/ 182 w 400"/>
                <a:gd name="T33" fmla="*/ 180 h 340"/>
                <a:gd name="T34" fmla="*/ 153 w 400"/>
                <a:gd name="T35" fmla="*/ 38 h 340"/>
                <a:gd name="T36" fmla="*/ 169 w 400"/>
                <a:gd name="T37" fmla="*/ 28 h 340"/>
                <a:gd name="T38" fmla="*/ 230 w 400"/>
                <a:gd name="T39" fmla="*/ 28 h 340"/>
                <a:gd name="T40" fmla="*/ 247 w 400"/>
                <a:gd name="T41" fmla="*/ 38 h 340"/>
                <a:gd name="T42" fmla="*/ 258 w 400"/>
                <a:gd name="T43" fmla="*/ 60 h 340"/>
                <a:gd name="T44" fmla="*/ 141 w 400"/>
                <a:gd name="T45" fmla="*/ 60 h 340"/>
                <a:gd name="T46" fmla="*/ 153 w 400"/>
                <a:gd name="T47" fmla="*/ 38 h 340"/>
                <a:gd name="T48" fmla="*/ 218 w 400"/>
                <a:gd name="T49" fmla="*/ 280 h 340"/>
                <a:gd name="T50" fmla="*/ 182 w 400"/>
                <a:gd name="T51" fmla="*/ 280 h 340"/>
                <a:gd name="T52" fmla="*/ 182 w 400"/>
                <a:gd name="T53" fmla="*/ 240 h 340"/>
                <a:gd name="T54" fmla="*/ 10 w 400"/>
                <a:gd name="T55" fmla="*/ 240 h 340"/>
                <a:gd name="T56" fmla="*/ 14 w 400"/>
                <a:gd name="T57" fmla="*/ 306 h 340"/>
                <a:gd name="T58" fmla="*/ 50 w 400"/>
                <a:gd name="T59" fmla="*/ 340 h 340"/>
                <a:gd name="T60" fmla="*/ 350 w 400"/>
                <a:gd name="T61" fmla="*/ 340 h 340"/>
                <a:gd name="T62" fmla="*/ 386 w 400"/>
                <a:gd name="T63" fmla="*/ 306 h 340"/>
                <a:gd name="T64" fmla="*/ 390 w 400"/>
                <a:gd name="T65" fmla="*/ 240 h 340"/>
                <a:gd name="T66" fmla="*/ 218 w 400"/>
                <a:gd name="T67" fmla="*/ 240 h 340"/>
                <a:gd name="T68" fmla="*/ 218 w 400"/>
                <a:gd name="T69" fmla="*/ 28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0" h="340">
                  <a:moveTo>
                    <a:pt x="182" y="180"/>
                  </a:moveTo>
                  <a:cubicBezTo>
                    <a:pt x="218" y="180"/>
                    <a:pt x="218" y="180"/>
                    <a:pt x="218" y="180"/>
                  </a:cubicBezTo>
                  <a:cubicBezTo>
                    <a:pt x="218" y="220"/>
                    <a:pt x="218" y="220"/>
                    <a:pt x="218" y="220"/>
                  </a:cubicBezTo>
                  <a:cubicBezTo>
                    <a:pt x="400" y="220"/>
                    <a:pt x="400" y="220"/>
                    <a:pt x="400" y="220"/>
                  </a:cubicBezTo>
                  <a:cubicBezTo>
                    <a:pt x="400" y="220"/>
                    <a:pt x="397" y="131"/>
                    <a:pt x="396" y="103"/>
                  </a:cubicBezTo>
                  <a:cubicBezTo>
                    <a:pt x="395" y="76"/>
                    <a:pt x="385" y="60"/>
                    <a:pt x="356" y="60"/>
                  </a:cubicBezTo>
                  <a:cubicBezTo>
                    <a:pt x="292" y="60"/>
                    <a:pt x="292" y="60"/>
                    <a:pt x="292" y="60"/>
                  </a:cubicBezTo>
                  <a:cubicBezTo>
                    <a:pt x="282" y="41"/>
                    <a:pt x="271" y="21"/>
                    <a:pt x="268" y="15"/>
                  </a:cubicBezTo>
                  <a:cubicBezTo>
                    <a:pt x="261" y="2"/>
                    <a:pt x="259" y="0"/>
                    <a:pt x="244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41" y="0"/>
                    <a:pt x="138" y="2"/>
                    <a:pt x="132" y="15"/>
                  </a:cubicBezTo>
                  <a:cubicBezTo>
                    <a:pt x="129" y="21"/>
                    <a:pt x="118" y="41"/>
                    <a:pt x="108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14" y="60"/>
                    <a:pt x="5" y="76"/>
                    <a:pt x="4" y="103"/>
                  </a:cubicBezTo>
                  <a:cubicBezTo>
                    <a:pt x="3" y="129"/>
                    <a:pt x="0" y="220"/>
                    <a:pt x="0" y="220"/>
                  </a:cubicBezTo>
                  <a:cubicBezTo>
                    <a:pt x="182" y="220"/>
                    <a:pt x="182" y="220"/>
                    <a:pt x="182" y="220"/>
                  </a:cubicBezTo>
                  <a:lnTo>
                    <a:pt x="182" y="180"/>
                  </a:lnTo>
                  <a:close/>
                  <a:moveTo>
                    <a:pt x="153" y="38"/>
                  </a:moveTo>
                  <a:cubicBezTo>
                    <a:pt x="157" y="30"/>
                    <a:pt x="159" y="28"/>
                    <a:pt x="169" y="28"/>
                  </a:cubicBezTo>
                  <a:cubicBezTo>
                    <a:pt x="230" y="28"/>
                    <a:pt x="230" y="28"/>
                    <a:pt x="230" y="28"/>
                  </a:cubicBezTo>
                  <a:cubicBezTo>
                    <a:pt x="241" y="28"/>
                    <a:pt x="242" y="30"/>
                    <a:pt x="247" y="38"/>
                  </a:cubicBezTo>
                  <a:cubicBezTo>
                    <a:pt x="248" y="41"/>
                    <a:pt x="253" y="50"/>
                    <a:pt x="258" y="60"/>
                  </a:cubicBezTo>
                  <a:cubicBezTo>
                    <a:pt x="141" y="60"/>
                    <a:pt x="141" y="60"/>
                    <a:pt x="141" y="60"/>
                  </a:cubicBezTo>
                  <a:cubicBezTo>
                    <a:pt x="146" y="50"/>
                    <a:pt x="151" y="41"/>
                    <a:pt x="153" y="38"/>
                  </a:cubicBezTo>
                  <a:close/>
                  <a:moveTo>
                    <a:pt x="218" y="280"/>
                  </a:moveTo>
                  <a:cubicBezTo>
                    <a:pt x="182" y="280"/>
                    <a:pt x="182" y="280"/>
                    <a:pt x="182" y="280"/>
                  </a:cubicBezTo>
                  <a:cubicBezTo>
                    <a:pt x="182" y="240"/>
                    <a:pt x="182" y="240"/>
                    <a:pt x="182" y="240"/>
                  </a:cubicBezTo>
                  <a:cubicBezTo>
                    <a:pt x="10" y="240"/>
                    <a:pt x="10" y="240"/>
                    <a:pt x="10" y="240"/>
                  </a:cubicBezTo>
                  <a:cubicBezTo>
                    <a:pt x="10" y="240"/>
                    <a:pt x="12" y="276"/>
                    <a:pt x="14" y="306"/>
                  </a:cubicBezTo>
                  <a:cubicBezTo>
                    <a:pt x="14" y="319"/>
                    <a:pt x="18" y="340"/>
                    <a:pt x="50" y="340"/>
                  </a:cubicBezTo>
                  <a:cubicBezTo>
                    <a:pt x="350" y="340"/>
                    <a:pt x="350" y="340"/>
                    <a:pt x="350" y="340"/>
                  </a:cubicBezTo>
                  <a:cubicBezTo>
                    <a:pt x="381" y="340"/>
                    <a:pt x="385" y="319"/>
                    <a:pt x="386" y="306"/>
                  </a:cubicBezTo>
                  <a:cubicBezTo>
                    <a:pt x="388" y="275"/>
                    <a:pt x="390" y="240"/>
                    <a:pt x="390" y="240"/>
                  </a:cubicBezTo>
                  <a:cubicBezTo>
                    <a:pt x="218" y="240"/>
                    <a:pt x="218" y="240"/>
                    <a:pt x="218" y="240"/>
                  </a:cubicBezTo>
                  <a:lnTo>
                    <a:pt x="218" y="280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1316879" y="4254550"/>
              <a:ext cx="684000" cy="68400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658173" y="2707236"/>
            <a:ext cx="626459" cy="626459"/>
            <a:chOff x="3401741" y="4254550"/>
            <a:chExt cx="684000" cy="684000"/>
          </a:xfrm>
        </p:grpSpPr>
        <p:sp>
          <p:nvSpPr>
            <p:cNvPr id="120" name="Freeform 31"/>
            <p:cNvSpPr>
              <a:spLocks noChangeAspect="1" noEditPoints="1"/>
            </p:cNvSpPr>
            <p:nvPr/>
          </p:nvSpPr>
          <p:spPr bwMode="auto">
            <a:xfrm>
              <a:off x="3577110" y="4366532"/>
              <a:ext cx="333262" cy="468000"/>
            </a:xfrm>
            <a:custGeom>
              <a:avLst/>
              <a:gdLst>
                <a:gd name="T0" fmla="*/ 90 w 293"/>
                <a:gd name="T1" fmla="*/ 383 h 400"/>
                <a:gd name="T2" fmla="*/ 147 w 293"/>
                <a:gd name="T3" fmla="*/ 400 h 400"/>
                <a:gd name="T4" fmla="*/ 203 w 293"/>
                <a:gd name="T5" fmla="*/ 383 h 400"/>
                <a:gd name="T6" fmla="*/ 203 w 293"/>
                <a:gd name="T7" fmla="*/ 342 h 400"/>
                <a:gd name="T8" fmla="*/ 90 w 293"/>
                <a:gd name="T9" fmla="*/ 342 h 400"/>
                <a:gd name="T10" fmla="*/ 90 w 293"/>
                <a:gd name="T11" fmla="*/ 383 h 400"/>
                <a:gd name="T12" fmla="*/ 201 w 293"/>
                <a:gd name="T13" fmla="*/ 318 h 400"/>
                <a:gd name="T14" fmla="*/ 286 w 293"/>
                <a:gd name="T15" fmla="*/ 116 h 400"/>
                <a:gd name="T16" fmla="*/ 147 w 293"/>
                <a:gd name="T17" fmla="*/ 0 h 400"/>
                <a:gd name="T18" fmla="*/ 7 w 293"/>
                <a:gd name="T19" fmla="*/ 116 h 400"/>
                <a:gd name="T20" fmla="*/ 93 w 293"/>
                <a:gd name="T21" fmla="*/ 318 h 400"/>
                <a:gd name="T22" fmla="*/ 201 w 293"/>
                <a:gd name="T23" fmla="*/ 318 h 400"/>
                <a:gd name="T24" fmla="*/ 50 w 293"/>
                <a:gd name="T25" fmla="*/ 119 h 400"/>
                <a:gd name="T26" fmla="*/ 147 w 293"/>
                <a:gd name="T27" fmla="*/ 41 h 400"/>
                <a:gd name="T28" fmla="*/ 244 w 293"/>
                <a:gd name="T29" fmla="*/ 119 h 400"/>
                <a:gd name="T30" fmla="*/ 208 w 293"/>
                <a:gd name="T31" fmla="*/ 198 h 400"/>
                <a:gd name="T32" fmla="*/ 163 w 293"/>
                <a:gd name="T33" fmla="*/ 283 h 400"/>
                <a:gd name="T34" fmla="*/ 130 w 293"/>
                <a:gd name="T35" fmla="*/ 283 h 400"/>
                <a:gd name="T36" fmla="*/ 86 w 293"/>
                <a:gd name="T37" fmla="*/ 198 h 400"/>
                <a:gd name="T38" fmla="*/ 50 w 293"/>
                <a:gd name="T39" fmla="*/ 119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3" h="400">
                  <a:moveTo>
                    <a:pt x="90" y="383"/>
                  </a:moveTo>
                  <a:cubicBezTo>
                    <a:pt x="106" y="393"/>
                    <a:pt x="125" y="400"/>
                    <a:pt x="147" y="400"/>
                  </a:cubicBezTo>
                  <a:cubicBezTo>
                    <a:pt x="169" y="400"/>
                    <a:pt x="187" y="393"/>
                    <a:pt x="203" y="383"/>
                  </a:cubicBezTo>
                  <a:cubicBezTo>
                    <a:pt x="203" y="342"/>
                    <a:pt x="203" y="342"/>
                    <a:pt x="203" y="342"/>
                  </a:cubicBezTo>
                  <a:cubicBezTo>
                    <a:pt x="90" y="342"/>
                    <a:pt x="90" y="342"/>
                    <a:pt x="90" y="342"/>
                  </a:cubicBezTo>
                  <a:lnTo>
                    <a:pt x="90" y="383"/>
                  </a:lnTo>
                  <a:close/>
                  <a:moveTo>
                    <a:pt x="201" y="318"/>
                  </a:moveTo>
                  <a:cubicBezTo>
                    <a:pt x="201" y="231"/>
                    <a:pt x="293" y="203"/>
                    <a:pt x="286" y="116"/>
                  </a:cubicBezTo>
                  <a:cubicBezTo>
                    <a:pt x="282" y="61"/>
                    <a:pt x="245" y="0"/>
                    <a:pt x="147" y="0"/>
                  </a:cubicBezTo>
                  <a:cubicBezTo>
                    <a:pt x="49" y="0"/>
                    <a:pt x="12" y="61"/>
                    <a:pt x="7" y="116"/>
                  </a:cubicBezTo>
                  <a:cubicBezTo>
                    <a:pt x="0" y="203"/>
                    <a:pt x="93" y="231"/>
                    <a:pt x="93" y="318"/>
                  </a:cubicBezTo>
                  <a:lnTo>
                    <a:pt x="201" y="318"/>
                  </a:lnTo>
                  <a:close/>
                  <a:moveTo>
                    <a:pt x="50" y="119"/>
                  </a:moveTo>
                  <a:cubicBezTo>
                    <a:pt x="54" y="67"/>
                    <a:pt x="89" y="41"/>
                    <a:pt x="147" y="41"/>
                  </a:cubicBezTo>
                  <a:cubicBezTo>
                    <a:pt x="204" y="41"/>
                    <a:pt x="240" y="67"/>
                    <a:pt x="244" y="119"/>
                  </a:cubicBezTo>
                  <a:cubicBezTo>
                    <a:pt x="246" y="148"/>
                    <a:pt x="230" y="167"/>
                    <a:pt x="208" y="198"/>
                  </a:cubicBezTo>
                  <a:cubicBezTo>
                    <a:pt x="192" y="221"/>
                    <a:pt x="172" y="248"/>
                    <a:pt x="163" y="283"/>
                  </a:cubicBezTo>
                  <a:cubicBezTo>
                    <a:pt x="130" y="283"/>
                    <a:pt x="130" y="283"/>
                    <a:pt x="130" y="283"/>
                  </a:cubicBezTo>
                  <a:cubicBezTo>
                    <a:pt x="121" y="248"/>
                    <a:pt x="102" y="221"/>
                    <a:pt x="86" y="198"/>
                  </a:cubicBezTo>
                  <a:cubicBezTo>
                    <a:pt x="64" y="167"/>
                    <a:pt x="47" y="148"/>
                    <a:pt x="50" y="119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3401741" y="4254550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7040872" y="2707236"/>
            <a:ext cx="626459" cy="626459"/>
            <a:chOff x="6006611" y="4240036"/>
            <a:chExt cx="684000" cy="684000"/>
          </a:xfrm>
        </p:grpSpPr>
        <p:sp>
          <p:nvSpPr>
            <p:cNvPr id="119" name="Freeform 44"/>
            <p:cNvSpPr>
              <a:spLocks noChangeAspect="1" noEditPoints="1"/>
            </p:cNvSpPr>
            <p:nvPr/>
          </p:nvSpPr>
          <p:spPr bwMode="auto">
            <a:xfrm>
              <a:off x="6132322" y="4366036"/>
              <a:ext cx="432579" cy="432000"/>
            </a:xfrm>
            <a:custGeom>
              <a:avLst/>
              <a:gdLst>
                <a:gd name="T0" fmla="*/ 287 w 316"/>
                <a:gd name="T1" fmla="*/ 29 h 316"/>
                <a:gd name="T2" fmla="*/ 236 w 316"/>
                <a:gd name="T3" fmla="*/ 4 h 316"/>
                <a:gd name="T4" fmla="*/ 135 w 316"/>
                <a:gd name="T5" fmla="*/ 105 h 316"/>
                <a:gd name="T6" fmla="*/ 20 w 316"/>
                <a:gd name="T7" fmla="*/ 221 h 316"/>
                <a:gd name="T8" fmla="*/ 0 w 316"/>
                <a:gd name="T9" fmla="*/ 316 h 316"/>
                <a:gd name="T10" fmla="*/ 95 w 316"/>
                <a:gd name="T11" fmla="*/ 296 h 316"/>
                <a:gd name="T12" fmla="*/ 210 w 316"/>
                <a:gd name="T13" fmla="*/ 180 h 316"/>
                <a:gd name="T14" fmla="*/ 312 w 316"/>
                <a:gd name="T15" fmla="*/ 79 h 316"/>
                <a:gd name="T16" fmla="*/ 287 w 316"/>
                <a:gd name="T17" fmla="*/ 29 h 316"/>
                <a:gd name="T18" fmla="*/ 89 w 316"/>
                <a:gd name="T19" fmla="*/ 284 h 316"/>
                <a:gd name="T20" fmla="*/ 57 w 316"/>
                <a:gd name="T21" fmla="*/ 291 h 316"/>
                <a:gd name="T22" fmla="*/ 43 w 316"/>
                <a:gd name="T23" fmla="*/ 273 h 316"/>
                <a:gd name="T24" fmla="*/ 24 w 316"/>
                <a:gd name="T25" fmla="*/ 259 h 316"/>
                <a:gd name="T26" fmla="*/ 31 w 316"/>
                <a:gd name="T27" fmla="*/ 226 h 316"/>
                <a:gd name="T28" fmla="*/ 41 w 316"/>
                <a:gd name="T29" fmla="*/ 217 h 316"/>
                <a:gd name="T30" fmla="*/ 78 w 316"/>
                <a:gd name="T31" fmla="*/ 237 h 316"/>
                <a:gd name="T32" fmla="*/ 99 w 316"/>
                <a:gd name="T33" fmla="*/ 275 h 316"/>
                <a:gd name="T34" fmla="*/ 89 w 316"/>
                <a:gd name="T35" fmla="*/ 28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6" h="316">
                  <a:moveTo>
                    <a:pt x="287" y="29"/>
                  </a:moveTo>
                  <a:cubicBezTo>
                    <a:pt x="258" y="0"/>
                    <a:pt x="236" y="4"/>
                    <a:pt x="236" y="4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20" y="221"/>
                    <a:pt x="20" y="221"/>
                    <a:pt x="20" y="221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95" y="296"/>
                    <a:pt x="95" y="296"/>
                    <a:pt x="95" y="296"/>
                  </a:cubicBezTo>
                  <a:cubicBezTo>
                    <a:pt x="210" y="180"/>
                    <a:pt x="210" y="180"/>
                    <a:pt x="210" y="180"/>
                  </a:cubicBezTo>
                  <a:cubicBezTo>
                    <a:pt x="312" y="79"/>
                    <a:pt x="312" y="79"/>
                    <a:pt x="312" y="79"/>
                  </a:cubicBezTo>
                  <a:cubicBezTo>
                    <a:pt x="312" y="79"/>
                    <a:pt x="316" y="58"/>
                    <a:pt x="287" y="29"/>
                  </a:cubicBezTo>
                  <a:close/>
                  <a:moveTo>
                    <a:pt x="89" y="284"/>
                  </a:moveTo>
                  <a:cubicBezTo>
                    <a:pt x="57" y="291"/>
                    <a:pt x="57" y="291"/>
                    <a:pt x="57" y="291"/>
                  </a:cubicBezTo>
                  <a:cubicBezTo>
                    <a:pt x="54" y="285"/>
                    <a:pt x="50" y="280"/>
                    <a:pt x="43" y="273"/>
                  </a:cubicBezTo>
                  <a:cubicBezTo>
                    <a:pt x="36" y="266"/>
                    <a:pt x="30" y="262"/>
                    <a:pt x="24" y="259"/>
                  </a:cubicBezTo>
                  <a:cubicBezTo>
                    <a:pt x="31" y="226"/>
                    <a:pt x="31" y="226"/>
                    <a:pt x="31" y="226"/>
                  </a:cubicBezTo>
                  <a:cubicBezTo>
                    <a:pt x="41" y="217"/>
                    <a:pt x="41" y="217"/>
                    <a:pt x="41" y="217"/>
                  </a:cubicBezTo>
                  <a:cubicBezTo>
                    <a:pt x="41" y="217"/>
                    <a:pt x="58" y="217"/>
                    <a:pt x="78" y="237"/>
                  </a:cubicBezTo>
                  <a:cubicBezTo>
                    <a:pt x="98" y="257"/>
                    <a:pt x="99" y="275"/>
                    <a:pt x="99" y="275"/>
                  </a:cubicBezTo>
                  <a:lnTo>
                    <a:pt x="89" y="284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6006611" y="4240036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9416276" y="2707236"/>
            <a:ext cx="626459" cy="626459"/>
            <a:chOff x="8794034" y="4283578"/>
            <a:chExt cx="684000" cy="684000"/>
          </a:xfrm>
        </p:grpSpPr>
        <p:sp>
          <p:nvSpPr>
            <p:cNvPr id="118" name="Freeform 36"/>
            <p:cNvSpPr>
              <a:spLocks noChangeAspect="1" noEditPoints="1"/>
            </p:cNvSpPr>
            <p:nvPr/>
          </p:nvSpPr>
          <p:spPr bwMode="auto">
            <a:xfrm>
              <a:off x="8879066" y="4481578"/>
              <a:ext cx="513936" cy="288000"/>
            </a:xfrm>
            <a:custGeom>
              <a:avLst/>
              <a:gdLst>
                <a:gd name="T0" fmla="*/ 200 w 400"/>
                <a:gd name="T1" fmla="*/ 0 h 224"/>
                <a:gd name="T2" fmla="*/ 0 w 400"/>
                <a:gd name="T3" fmla="*/ 112 h 224"/>
                <a:gd name="T4" fmla="*/ 200 w 400"/>
                <a:gd name="T5" fmla="*/ 224 h 224"/>
                <a:gd name="T6" fmla="*/ 400 w 400"/>
                <a:gd name="T7" fmla="*/ 112 h 224"/>
                <a:gd name="T8" fmla="*/ 200 w 400"/>
                <a:gd name="T9" fmla="*/ 0 h 224"/>
                <a:gd name="T10" fmla="*/ 200 w 400"/>
                <a:gd name="T11" fmla="*/ 198 h 224"/>
                <a:gd name="T12" fmla="*/ 111 w 400"/>
                <a:gd name="T13" fmla="*/ 112 h 224"/>
                <a:gd name="T14" fmla="*/ 200 w 400"/>
                <a:gd name="T15" fmla="*/ 26 h 224"/>
                <a:gd name="T16" fmla="*/ 289 w 400"/>
                <a:gd name="T17" fmla="*/ 112 h 224"/>
                <a:gd name="T18" fmla="*/ 200 w 400"/>
                <a:gd name="T19" fmla="*/ 198 h 224"/>
                <a:gd name="T20" fmla="*/ 200 w 400"/>
                <a:gd name="T21" fmla="*/ 112 h 224"/>
                <a:gd name="T22" fmla="*/ 200 w 400"/>
                <a:gd name="T23" fmla="*/ 69 h 224"/>
                <a:gd name="T24" fmla="*/ 155 w 400"/>
                <a:gd name="T25" fmla="*/ 112 h 224"/>
                <a:gd name="T26" fmla="*/ 200 w 400"/>
                <a:gd name="T27" fmla="*/ 155 h 224"/>
                <a:gd name="T28" fmla="*/ 244 w 400"/>
                <a:gd name="T29" fmla="*/ 112 h 224"/>
                <a:gd name="T30" fmla="*/ 200 w 400"/>
                <a:gd name="T31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0" h="224">
                  <a:moveTo>
                    <a:pt x="200" y="0"/>
                  </a:moveTo>
                  <a:cubicBezTo>
                    <a:pt x="69" y="0"/>
                    <a:pt x="0" y="97"/>
                    <a:pt x="0" y="112"/>
                  </a:cubicBezTo>
                  <a:cubicBezTo>
                    <a:pt x="0" y="127"/>
                    <a:pt x="69" y="224"/>
                    <a:pt x="200" y="224"/>
                  </a:cubicBezTo>
                  <a:cubicBezTo>
                    <a:pt x="331" y="224"/>
                    <a:pt x="400" y="127"/>
                    <a:pt x="400" y="112"/>
                  </a:cubicBezTo>
                  <a:cubicBezTo>
                    <a:pt x="400" y="97"/>
                    <a:pt x="331" y="0"/>
                    <a:pt x="200" y="0"/>
                  </a:cubicBezTo>
                  <a:close/>
                  <a:moveTo>
                    <a:pt x="200" y="198"/>
                  </a:moveTo>
                  <a:cubicBezTo>
                    <a:pt x="151" y="198"/>
                    <a:pt x="111" y="159"/>
                    <a:pt x="111" y="112"/>
                  </a:cubicBezTo>
                  <a:cubicBezTo>
                    <a:pt x="111" y="64"/>
                    <a:pt x="151" y="26"/>
                    <a:pt x="200" y="26"/>
                  </a:cubicBezTo>
                  <a:cubicBezTo>
                    <a:pt x="249" y="26"/>
                    <a:pt x="289" y="64"/>
                    <a:pt x="289" y="112"/>
                  </a:cubicBezTo>
                  <a:cubicBezTo>
                    <a:pt x="289" y="159"/>
                    <a:pt x="249" y="198"/>
                    <a:pt x="200" y="198"/>
                  </a:cubicBezTo>
                  <a:close/>
                  <a:moveTo>
                    <a:pt x="200" y="112"/>
                  </a:moveTo>
                  <a:cubicBezTo>
                    <a:pt x="192" y="103"/>
                    <a:pt x="213" y="69"/>
                    <a:pt x="200" y="69"/>
                  </a:cubicBezTo>
                  <a:cubicBezTo>
                    <a:pt x="175" y="69"/>
                    <a:pt x="155" y="88"/>
                    <a:pt x="155" y="112"/>
                  </a:cubicBezTo>
                  <a:cubicBezTo>
                    <a:pt x="155" y="136"/>
                    <a:pt x="175" y="155"/>
                    <a:pt x="200" y="155"/>
                  </a:cubicBezTo>
                  <a:cubicBezTo>
                    <a:pt x="224" y="155"/>
                    <a:pt x="244" y="136"/>
                    <a:pt x="244" y="112"/>
                  </a:cubicBezTo>
                  <a:cubicBezTo>
                    <a:pt x="244" y="101"/>
                    <a:pt x="207" y="119"/>
                    <a:pt x="200" y="112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8794034" y="4283578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Content Placeholder 2"/>
          <p:cNvSpPr txBox="1"/>
          <p:nvPr/>
        </p:nvSpPr>
        <p:spPr>
          <a:xfrm>
            <a:off x="1801415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Content Placeholder 2"/>
          <p:cNvSpPr txBox="1"/>
          <p:nvPr/>
        </p:nvSpPr>
        <p:spPr>
          <a:xfrm>
            <a:off x="1801416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Content Placeholder 2"/>
          <p:cNvSpPr txBox="1"/>
          <p:nvPr/>
        </p:nvSpPr>
        <p:spPr>
          <a:xfrm>
            <a:off x="4246724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Content Placeholder 2"/>
          <p:cNvSpPr txBox="1"/>
          <p:nvPr/>
        </p:nvSpPr>
        <p:spPr>
          <a:xfrm>
            <a:off x="4246725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Content Placeholder 2"/>
          <p:cNvSpPr txBox="1"/>
          <p:nvPr/>
        </p:nvSpPr>
        <p:spPr>
          <a:xfrm>
            <a:off x="6629010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Content Placeholder 2"/>
          <p:cNvSpPr txBox="1"/>
          <p:nvPr/>
        </p:nvSpPr>
        <p:spPr>
          <a:xfrm>
            <a:off x="6629011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Content Placeholder 2"/>
          <p:cNvSpPr txBox="1"/>
          <p:nvPr/>
        </p:nvSpPr>
        <p:spPr>
          <a:xfrm>
            <a:off x="9011295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Content Placeholder 2"/>
          <p:cNvSpPr txBox="1"/>
          <p:nvPr/>
        </p:nvSpPr>
        <p:spPr>
          <a:xfrm>
            <a:off x="9011296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532958" y="327049"/>
            <a:ext cx="367982" cy="367982"/>
          </a:xfrm>
          <a:prstGeom prst="ellipse">
            <a:avLst/>
          </a:prstGeom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Content Placeholder 2"/>
          <p:cNvSpPr txBox="1"/>
          <p:nvPr/>
        </p:nvSpPr>
        <p:spPr>
          <a:xfrm>
            <a:off x="1077833" y="327049"/>
            <a:ext cx="3067050" cy="367982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800016" y="327049"/>
            <a:ext cx="201847" cy="20184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  <p:bldP spid="114" grpId="0" animBg="1"/>
      <p:bldP spid="116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/>
          <p:cNvGrpSpPr/>
          <p:nvPr/>
        </p:nvGrpSpPr>
        <p:grpSpPr>
          <a:xfrm>
            <a:off x="1978266" y="2104572"/>
            <a:ext cx="4122932" cy="4366921"/>
            <a:chOff x="950284" y="2059774"/>
            <a:chExt cx="3788406" cy="4012600"/>
          </a:xfrm>
        </p:grpSpPr>
        <p:sp>
          <p:nvSpPr>
            <p:cNvPr id="6" name="Freeform 5"/>
            <p:cNvSpPr/>
            <p:nvPr/>
          </p:nvSpPr>
          <p:spPr bwMode="auto">
            <a:xfrm>
              <a:off x="1863217" y="5309576"/>
              <a:ext cx="843589" cy="762798"/>
            </a:xfrm>
            <a:custGeom>
              <a:avLst/>
              <a:gdLst>
                <a:gd name="T0" fmla="*/ 1253 w 1253"/>
                <a:gd name="T1" fmla="*/ 1133 h 1133"/>
                <a:gd name="T2" fmla="*/ 0 w 1253"/>
                <a:gd name="T3" fmla="*/ 1133 h 1133"/>
                <a:gd name="T4" fmla="*/ 151 w 1253"/>
                <a:gd name="T5" fmla="*/ 0 h 1133"/>
                <a:gd name="T6" fmla="*/ 1102 w 1253"/>
                <a:gd name="T7" fmla="*/ 0 h 1133"/>
                <a:gd name="T8" fmla="*/ 1253 w 1253"/>
                <a:gd name="T9" fmla="*/ 1133 h 1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3" h="1133">
                  <a:moveTo>
                    <a:pt x="1253" y="1133"/>
                  </a:moveTo>
                  <a:lnTo>
                    <a:pt x="0" y="1133"/>
                  </a:lnTo>
                  <a:lnTo>
                    <a:pt x="151" y="0"/>
                  </a:lnTo>
                  <a:lnTo>
                    <a:pt x="1102" y="0"/>
                  </a:lnTo>
                  <a:lnTo>
                    <a:pt x="1253" y="1133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1894860" y="5309576"/>
              <a:ext cx="778283" cy="517733"/>
            </a:xfrm>
            <a:custGeom>
              <a:avLst/>
              <a:gdLst>
                <a:gd name="T0" fmla="*/ 1156 w 1156"/>
                <a:gd name="T1" fmla="*/ 769 h 769"/>
                <a:gd name="T2" fmla="*/ 1055 w 1156"/>
                <a:gd name="T3" fmla="*/ 0 h 769"/>
                <a:gd name="T4" fmla="*/ 104 w 1156"/>
                <a:gd name="T5" fmla="*/ 0 h 769"/>
                <a:gd name="T6" fmla="*/ 0 w 1156"/>
                <a:gd name="T7" fmla="*/ 769 h 769"/>
                <a:gd name="T8" fmla="*/ 1156 w 1156"/>
                <a:gd name="T9" fmla="*/ 769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6" h="769">
                  <a:moveTo>
                    <a:pt x="1156" y="769"/>
                  </a:moveTo>
                  <a:lnTo>
                    <a:pt x="1055" y="0"/>
                  </a:lnTo>
                  <a:lnTo>
                    <a:pt x="104" y="0"/>
                  </a:lnTo>
                  <a:lnTo>
                    <a:pt x="0" y="769"/>
                  </a:lnTo>
                  <a:lnTo>
                    <a:pt x="1156" y="769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950284" y="3625092"/>
              <a:ext cx="2668783" cy="1956479"/>
            </a:xfrm>
            <a:custGeom>
              <a:avLst/>
              <a:gdLst>
                <a:gd name="T0" fmla="*/ 1676 w 1676"/>
                <a:gd name="T1" fmla="*/ 1196 h 1229"/>
                <a:gd name="T2" fmla="*/ 1643 w 1676"/>
                <a:gd name="T3" fmla="*/ 1229 h 1229"/>
                <a:gd name="T4" fmla="*/ 33 w 1676"/>
                <a:gd name="T5" fmla="*/ 1229 h 1229"/>
                <a:gd name="T6" fmla="*/ 0 w 1676"/>
                <a:gd name="T7" fmla="*/ 1196 h 1229"/>
                <a:gd name="T8" fmla="*/ 0 w 1676"/>
                <a:gd name="T9" fmla="*/ 32 h 1229"/>
                <a:gd name="T10" fmla="*/ 33 w 1676"/>
                <a:gd name="T11" fmla="*/ 0 h 1229"/>
                <a:gd name="T12" fmla="*/ 1643 w 1676"/>
                <a:gd name="T13" fmla="*/ 0 h 1229"/>
                <a:gd name="T14" fmla="*/ 1676 w 1676"/>
                <a:gd name="T15" fmla="*/ 32 h 1229"/>
                <a:gd name="T16" fmla="*/ 1676 w 1676"/>
                <a:gd name="T17" fmla="*/ 1196 h 1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6" h="1229">
                  <a:moveTo>
                    <a:pt x="1676" y="1196"/>
                  </a:moveTo>
                  <a:cubicBezTo>
                    <a:pt x="1676" y="1214"/>
                    <a:pt x="1661" y="1229"/>
                    <a:pt x="1643" y="1229"/>
                  </a:cubicBezTo>
                  <a:cubicBezTo>
                    <a:pt x="33" y="1229"/>
                    <a:pt x="33" y="1229"/>
                    <a:pt x="33" y="1229"/>
                  </a:cubicBezTo>
                  <a:cubicBezTo>
                    <a:pt x="15" y="1229"/>
                    <a:pt x="0" y="1214"/>
                    <a:pt x="0" y="119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1643" y="0"/>
                    <a:pt x="1643" y="0"/>
                    <a:pt x="1643" y="0"/>
                  </a:cubicBezTo>
                  <a:cubicBezTo>
                    <a:pt x="1661" y="0"/>
                    <a:pt x="1676" y="15"/>
                    <a:pt x="1676" y="32"/>
                  </a:cubicBezTo>
                  <a:lnTo>
                    <a:pt x="1676" y="119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950284" y="5232825"/>
              <a:ext cx="2668783" cy="348746"/>
            </a:xfrm>
            <a:custGeom>
              <a:avLst/>
              <a:gdLst>
                <a:gd name="T0" fmla="*/ 0 w 1676"/>
                <a:gd name="T1" fmla="*/ 0 h 219"/>
                <a:gd name="T2" fmla="*/ 0 w 1676"/>
                <a:gd name="T3" fmla="*/ 186 h 219"/>
                <a:gd name="T4" fmla="*/ 33 w 1676"/>
                <a:gd name="T5" fmla="*/ 219 h 219"/>
                <a:gd name="T6" fmla="*/ 1643 w 1676"/>
                <a:gd name="T7" fmla="*/ 219 h 219"/>
                <a:gd name="T8" fmla="*/ 1676 w 1676"/>
                <a:gd name="T9" fmla="*/ 186 h 219"/>
                <a:gd name="T10" fmla="*/ 1676 w 1676"/>
                <a:gd name="T11" fmla="*/ 0 h 219"/>
                <a:gd name="T12" fmla="*/ 0 w 1676"/>
                <a:gd name="T13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6" h="219">
                  <a:moveTo>
                    <a:pt x="0" y="0"/>
                  </a:moveTo>
                  <a:cubicBezTo>
                    <a:pt x="0" y="186"/>
                    <a:pt x="0" y="186"/>
                    <a:pt x="0" y="186"/>
                  </a:cubicBezTo>
                  <a:cubicBezTo>
                    <a:pt x="0" y="204"/>
                    <a:pt x="15" y="219"/>
                    <a:pt x="33" y="219"/>
                  </a:cubicBezTo>
                  <a:cubicBezTo>
                    <a:pt x="1643" y="219"/>
                    <a:pt x="1643" y="219"/>
                    <a:pt x="1643" y="219"/>
                  </a:cubicBezTo>
                  <a:cubicBezTo>
                    <a:pt x="1661" y="219"/>
                    <a:pt x="1676" y="204"/>
                    <a:pt x="1676" y="186"/>
                  </a:cubicBezTo>
                  <a:cubicBezTo>
                    <a:pt x="1676" y="0"/>
                    <a:pt x="1676" y="0"/>
                    <a:pt x="167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074836" y="3722041"/>
              <a:ext cx="2420352" cy="151078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1709715" y="6025919"/>
              <a:ext cx="1149920" cy="46455"/>
            </a:xfrm>
            <a:custGeom>
              <a:avLst/>
              <a:gdLst>
                <a:gd name="T0" fmla="*/ 693 w 722"/>
                <a:gd name="T1" fmla="*/ 0 h 29"/>
                <a:gd name="T2" fmla="*/ 29 w 722"/>
                <a:gd name="T3" fmla="*/ 0 h 29"/>
                <a:gd name="T4" fmla="*/ 0 w 722"/>
                <a:gd name="T5" fmla="*/ 29 h 29"/>
                <a:gd name="T6" fmla="*/ 722 w 722"/>
                <a:gd name="T7" fmla="*/ 29 h 29"/>
                <a:gd name="T8" fmla="*/ 693 w 722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2" h="29">
                  <a:moveTo>
                    <a:pt x="693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722" y="29"/>
                    <a:pt x="722" y="29"/>
                    <a:pt x="722" y="29"/>
                  </a:cubicBezTo>
                  <a:cubicBezTo>
                    <a:pt x="722" y="13"/>
                    <a:pt x="709" y="0"/>
                    <a:pt x="693" y="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1017920" y="4095878"/>
              <a:ext cx="2542885" cy="1136454"/>
            </a:xfrm>
            <a:custGeom>
              <a:avLst/>
              <a:gdLst>
                <a:gd name="T0" fmla="*/ 1533 w 1597"/>
                <a:gd name="T1" fmla="*/ 472 h 714"/>
                <a:gd name="T2" fmla="*/ 1534 w 1597"/>
                <a:gd name="T3" fmla="*/ 459 h 714"/>
                <a:gd name="T4" fmla="*/ 1396 w 1597"/>
                <a:gd name="T5" fmla="*/ 328 h 714"/>
                <a:gd name="T6" fmla="*/ 1285 w 1597"/>
                <a:gd name="T7" fmla="*/ 381 h 714"/>
                <a:gd name="T8" fmla="*/ 1266 w 1597"/>
                <a:gd name="T9" fmla="*/ 376 h 714"/>
                <a:gd name="T10" fmla="*/ 1107 w 1597"/>
                <a:gd name="T11" fmla="*/ 238 h 714"/>
                <a:gd name="T12" fmla="*/ 1008 w 1597"/>
                <a:gd name="T13" fmla="*/ 271 h 714"/>
                <a:gd name="T14" fmla="*/ 896 w 1597"/>
                <a:gd name="T15" fmla="*/ 208 h 714"/>
                <a:gd name="T16" fmla="*/ 846 w 1597"/>
                <a:gd name="T17" fmla="*/ 218 h 714"/>
                <a:gd name="T18" fmla="*/ 707 w 1597"/>
                <a:gd name="T19" fmla="*/ 107 h 714"/>
                <a:gd name="T20" fmla="*/ 690 w 1597"/>
                <a:gd name="T21" fmla="*/ 108 h 714"/>
                <a:gd name="T22" fmla="*/ 575 w 1597"/>
                <a:gd name="T23" fmla="*/ 0 h 714"/>
                <a:gd name="T24" fmla="*/ 472 w 1597"/>
                <a:gd name="T25" fmla="*/ 61 h 714"/>
                <a:gd name="T26" fmla="*/ 460 w 1597"/>
                <a:gd name="T27" fmla="*/ 59 h 714"/>
                <a:gd name="T28" fmla="*/ 400 w 1597"/>
                <a:gd name="T29" fmla="*/ 116 h 714"/>
                <a:gd name="T30" fmla="*/ 402 w 1597"/>
                <a:gd name="T31" fmla="*/ 133 h 714"/>
                <a:gd name="T32" fmla="*/ 333 w 1597"/>
                <a:gd name="T33" fmla="*/ 210 h 714"/>
                <a:gd name="T34" fmla="*/ 311 w 1597"/>
                <a:gd name="T35" fmla="*/ 208 h 714"/>
                <a:gd name="T36" fmla="*/ 213 w 1597"/>
                <a:gd name="T37" fmla="*/ 286 h 714"/>
                <a:gd name="T38" fmla="*/ 109 w 1597"/>
                <a:gd name="T39" fmla="*/ 437 h 714"/>
                <a:gd name="T40" fmla="*/ 109 w 1597"/>
                <a:gd name="T41" fmla="*/ 451 h 714"/>
                <a:gd name="T42" fmla="*/ 0 w 1597"/>
                <a:gd name="T43" fmla="*/ 633 h 714"/>
                <a:gd name="T44" fmla="*/ 17 w 1597"/>
                <a:gd name="T45" fmla="*/ 714 h 714"/>
                <a:gd name="T46" fmla="*/ 1546 w 1597"/>
                <a:gd name="T47" fmla="*/ 714 h 714"/>
                <a:gd name="T48" fmla="*/ 1597 w 1597"/>
                <a:gd name="T49" fmla="*/ 598 h 714"/>
                <a:gd name="T50" fmla="*/ 1533 w 1597"/>
                <a:gd name="T51" fmla="*/ 472 h 714"/>
                <a:gd name="T52" fmla="*/ 581 w 1597"/>
                <a:gd name="T53" fmla="*/ 390 h 714"/>
                <a:gd name="T54" fmla="*/ 564 w 1597"/>
                <a:gd name="T55" fmla="*/ 356 h 714"/>
                <a:gd name="T56" fmla="*/ 595 w 1597"/>
                <a:gd name="T57" fmla="*/ 319 h 714"/>
                <a:gd name="T58" fmla="*/ 615 w 1597"/>
                <a:gd name="T59" fmla="*/ 340 h 714"/>
                <a:gd name="T60" fmla="*/ 609 w 1597"/>
                <a:gd name="T61" fmla="*/ 376 h 714"/>
                <a:gd name="T62" fmla="*/ 610 w 1597"/>
                <a:gd name="T63" fmla="*/ 382 h 714"/>
                <a:gd name="T64" fmla="*/ 581 w 1597"/>
                <a:gd name="T65" fmla="*/ 39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7" h="714">
                  <a:moveTo>
                    <a:pt x="1533" y="472"/>
                  </a:moveTo>
                  <a:cubicBezTo>
                    <a:pt x="1534" y="468"/>
                    <a:pt x="1534" y="463"/>
                    <a:pt x="1534" y="459"/>
                  </a:cubicBezTo>
                  <a:cubicBezTo>
                    <a:pt x="1534" y="386"/>
                    <a:pt x="1472" y="328"/>
                    <a:pt x="1396" y="328"/>
                  </a:cubicBezTo>
                  <a:cubicBezTo>
                    <a:pt x="1350" y="328"/>
                    <a:pt x="1310" y="349"/>
                    <a:pt x="1285" y="381"/>
                  </a:cubicBezTo>
                  <a:cubicBezTo>
                    <a:pt x="1279" y="379"/>
                    <a:pt x="1273" y="377"/>
                    <a:pt x="1266" y="376"/>
                  </a:cubicBezTo>
                  <a:cubicBezTo>
                    <a:pt x="1259" y="299"/>
                    <a:pt x="1190" y="238"/>
                    <a:pt x="1107" y="238"/>
                  </a:cubicBezTo>
                  <a:cubicBezTo>
                    <a:pt x="1069" y="238"/>
                    <a:pt x="1035" y="251"/>
                    <a:pt x="1008" y="271"/>
                  </a:cubicBezTo>
                  <a:cubicBezTo>
                    <a:pt x="986" y="233"/>
                    <a:pt x="945" y="208"/>
                    <a:pt x="896" y="208"/>
                  </a:cubicBezTo>
                  <a:cubicBezTo>
                    <a:pt x="878" y="208"/>
                    <a:pt x="861" y="211"/>
                    <a:pt x="846" y="218"/>
                  </a:cubicBezTo>
                  <a:cubicBezTo>
                    <a:pt x="835" y="155"/>
                    <a:pt x="777" y="107"/>
                    <a:pt x="707" y="107"/>
                  </a:cubicBezTo>
                  <a:cubicBezTo>
                    <a:pt x="702" y="107"/>
                    <a:pt x="696" y="107"/>
                    <a:pt x="690" y="108"/>
                  </a:cubicBezTo>
                  <a:cubicBezTo>
                    <a:pt x="690" y="48"/>
                    <a:pt x="638" y="0"/>
                    <a:pt x="575" y="0"/>
                  </a:cubicBezTo>
                  <a:cubicBezTo>
                    <a:pt x="530" y="0"/>
                    <a:pt x="491" y="25"/>
                    <a:pt x="472" y="61"/>
                  </a:cubicBezTo>
                  <a:cubicBezTo>
                    <a:pt x="468" y="60"/>
                    <a:pt x="464" y="59"/>
                    <a:pt x="460" y="59"/>
                  </a:cubicBezTo>
                  <a:cubicBezTo>
                    <a:pt x="427" y="59"/>
                    <a:pt x="400" y="85"/>
                    <a:pt x="400" y="116"/>
                  </a:cubicBezTo>
                  <a:cubicBezTo>
                    <a:pt x="400" y="122"/>
                    <a:pt x="401" y="127"/>
                    <a:pt x="402" y="133"/>
                  </a:cubicBezTo>
                  <a:cubicBezTo>
                    <a:pt x="370" y="149"/>
                    <a:pt x="345" y="177"/>
                    <a:pt x="333" y="210"/>
                  </a:cubicBezTo>
                  <a:cubicBezTo>
                    <a:pt x="326" y="209"/>
                    <a:pt x="319" y="208"/>
                    <a:pt x="311" y="208"/>
                  </a:cubicBezTo>
                  <a:cubicBezTo>
                    <a:pt x="262" y="208"/>
                    <a:pt x="221" y="242"/>
                    <a:pt x="213" y="286"/>
                  </a:cubicBezTo>
                  <a:cubicBezTo>
                    <a:pt x="151" y="312"/>
                    <a:pt x="109" y="370"/>
                    <a:pt x="109" y="437"/>
                  </a:cubicBezTo>
                  <a:cubicBezTo>
                    <a:pt x="109" y="442"/>
                    <a:pt x="109" y="446"/>
                    <a:pt x="109" y="451"/>
                  </a:cubicBezTo>
                  <a:cubicBezTo>
                    <a:pt x="44" y="488"/>
                    <a:pt x="0" y="555"/>
                    <a:pt x="0" y="633"/>
                  </a:cubicBezTo>
                  <a:cubicBezTo>
                    <a:pt x="0" y="661"/>
                    <a:pt x="6" y="689"/>
                    <a:pt x="17" y="714"/>
                  </a:cubicBezTo>
                  <a:cubicBezTo>
                    <a:pt x="1546" y="714"/>
                    <a:pt x="1546" y="714"/>
                    <a:pt x="1546" y="714"/>
                  </a:cubicBezTo>
                  <a:cubicBezTo>
                    <a:pt x="1578" y="684"/>
                    <a:pt x="1597" y="644"/>
                    <a:pt x="1597" y="598"/>
                  </a:cubicBezTo>
                  <a:cubicBezTo>
                    <a:pt x="1597" y="547"/>
                    <a:pt x="1572" y="502"/>
                    <a:pt x="1533" y="472"/>
                  </a:cubicBezTo>
                  <a:close/>
                  <a:moveTo>
                    <a:pt x="581" y="390"/>
                  </a:moveTo>
                  <a:cubicBezTo>
                    <a:pt x="578" y="377"/>
                    <a:pt x="572" y="365"/>
                    <a:pt x="564" y="356"/>
                  </a:cubicBezTo>
                  <a:cubicBezTo>
                    <a:pt x="576" y="345"/>
                    <a:pt x="587" y="333"/>
                    <a:pt x="595" y="319"/>
                  </a:cubicBezTo>
                  <a:cubicBezTo>
                    <a:pt x="601" y="327"/>
                    <a:pt x="608" y="334"/>
                    <a:pt x="615" y="340"/>
                  </a:cubicBezTo>
                  <a:cubicBezTo>
                    <a:pt x="611" y="351"/>
                    <a:pt x="609" y="363"/>
                    <a:pt x="609" y="376"/>
                  </a:cubicBezTo>
                  <a:cubicBezTo>
                    <a:pt x="609" y="378"/>
                    <a:pt x="610" y="380"/>
                    <a:pt x="610" y="382"/>
                  </a:cubicBezTo>
                  <a:cubicBezTo>
                    <a:pt x="600" y="384"/>
                    <a:pt x="590" y="386"/>
                    <a:pt x="581" y="39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1810030" y="3099280"/>
              <a:ext cx="1890500" cy="1993508"/>
            </a:xfrm>
            <a:custGeom>
              <a:avLst/>
              <a:gdLst>
                <a:gd name="T0" fmla="*/ 1060 w 1187"/>
                <a:gd name="T1" fmla="*/ 0 h 1252"/>
                <a:gd name="T2" fmla="*/ 832 w 1187"/>
                <a:gd name="T3" fmla="*/ 228 h 1252"/>
                <a:gd name="T4" fmla="*/ 729 w 1187"/>
                <a:gd name="T5" fmla="*/ 312 h 1252"/>
                <a:gd name="T6" fmla="*/ 512 w 1187"/>
                <a:gd name="T7" fmla="*/ 432 h 1252"/>
                <a:gd name="T8" fmla="*/ 342 w 1187"/>
                <a:gd name="T9" fmla="*/ 509 h 1252"/>
                <a:gd name="T10" fmla="*/ 222 w 1187"/>
                <a:gd name="T11" fmla="*/ 568 h 1252"/>
                <a:gd name="T12" fmla="*/ 141 w 1187"/>
                <a:gd name="T13" fmla="*/ 619 h 1252"/>
                <a:gd name="T14" fmla="*/ 88 w 1187"/>
                <a:gd name="T15" fmla="*/ 664 h 1252"/>
                <a:gd name="T16" fmla="*/ 53 w 1187"/>
                <a:gd name="T17" fmla="*/ 704 h 1252"/>
                <a:gd name="T18" fmla="*/ 14 w 1187"/>
                <a:gd name="T19" fmla="*/ 777 h 1252"/>
                <a:gd name="T20" fmla="*/ 0 w 1187"/>
                <a:gd name="T21" fmla="*/ 862 h 1252"/>
                <a:gd name="T22" fmla="*/ 15 w 1187"/>
                <a:gd name="T23" fmla="*/ 954 h 1252"/>
                <a:gd name="T24" fmla="*/ 84 w 1187"/>
                <a:gd name="T25" fmla="*/ 1095 h 1252"/>
                <a:gd name="T26" fmla="*/ 210 w 1187"/>
                <a:gd name="T27" fmla="*/ 1252 h 1252"/>
                <a:gd name="T28" fmla="*/ 342 w 1187"/>
                <a:gd name="T29" fmla="*/ 1129 h 1252"/>
                <a:gd name="T30" fmla="*/ 263 w 1187"/>
                <a:gd name="T31" fmla="*/ 1036 h 1252"/>
                <a:gd name="T32" fmla="*/ 197 w 1187"/>
                <a:gd name="T33" fmla="*/ 929 h 1252"/>
                <a:gd name="T34" fmla="*/ 184 w 1187"/>
                <a:gd name="T35" fmla="*/ 890 h 1252"/>
                <a:gd name="T36" fmla="*/ 180 w 1187"/>
                <a:gd name="T37" fmla="*/ 862 h 1252"/>
                <a:gd name="T38" fmla="*/ 183 w 1187"/>
                <a:gd name="T39" fmla="*/ 841 h 1252"/>
                <a:gd name="T40" fmla="*/ 191 w 1187"/>
                <a:gd name="T41" fmla="*/ 822 h 1252"/>
                <a:gd name="T42" fmla="*/ 204 w 1187"/>
                <a:gd name="T43" fmla="*/ 803 h 1252"/>
                <a:gd name="T44" fmla="*/ 249 w 1187"/>
                <a:gd name="T45" fmla="*/ 763 h 1252"/>
                <a:gd name="T46" fmla="*/ 309 w 1187"/>
                <a:gd name="T47" fmla="*/ 726 h 1252"/>
                <a:gd name="T48" fmla="*/ 451 w 1187"/>
                <a:gd name="T49" fmla="*/ 657 h 1252"/>
                <a:gd name="T50" fmla="*/ 707 w 1187"/>
                <a:gd name="T51" fmla="*/ 535 h 1252"/>
                <a:gd name="T52" fmla="*/ 838 w 1187"/>
                <a:gd name="T53" fmla="*/ 456 h 1252"/>
                <a:gd name="T54" fmla="*/ 959 w 1187"/>
                <a:gd name="T55" fmla="*/ 355 h 1252"/>
                <a:gd name="T56" fmla="*/ 1152 w 1187"/>
                <a:gd name="T57" fmla="*/ 162 h 1252"/>
                <a:gd name="T58" fmla="*/ 1181 w 1187"/>
                <a:gd name="T59" fmla="*/ 133 h 1252"/>
                <a:gd name="T60" fmla="*/ 1187 w 1187"/>
                <a:gd name="T61" fmla="*/ 127 h 1252"/>
                <a:gd name="T62" fmla="*/ 1060 w 1187"/>
                <a:gd name="T63" fmla="*/ 0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87" h="1252">
                  <a:moveTo>
                    <a:pt x="1060" y="0"/>
                  </a:moveTo>
                  <a:cubicBezTo>
                    <a:pt x="1060" y="0"/>
                    <a:pt x="1043" y="16"/>
                    <a:pt x="832" y="228"/>
                  </a:cubicBezTo>
                  <a:cubicBezTo>
                    <a:pt x="801" y="258"/>
                    <a:pt x="766" y="286"/>
                    <a:pt x="729" y="312"/>
                  </a:cubicBezTo>
                  <a:cubicBezTo>
                    <a:pt x="663" y="358"/>
                    <a:pt x="588" y="396"/>
                    <a:pt x="512" y="432"/>
                  </a:cubicBezTo>
                  <a:cubicBezTo>
                    <a:pt x="455" y="459"/>
                    <a:pt x="397" y="484"/>
                    <a:pt x="342" y="509"/>
                  </a:cubicBezTo>
                  <a:cubicBezTo>
                    <a:pt x="300" y="528"/>
                    <a:pt x="260" y="547"/>
                    <a:pt x="222" y="568"/>
                  </a:cubicBezTo>
                  <a:cubicBezTo>
                    <a:pt x="194" y="584"/>
                    <a:pt x="167" y="600"/>
                    <a:pt x="141" y="619"/>
                  </a:cubicBezTo>
                  <a:cubicBezTo>
                    <a:pt x="122" y="633"/>
                    <a:pt x="104" y="648"/>
                    <a:pt x="88" y="664"/>
                  </a:cubicBezTo>
                  <a:cubicBezTo>
                    <a:pt x="75" y="677"/>
                    <a:pt x="63" y="690"/>
                    <a:pt x="53" y="704"/>
                  </a:cubicBezTo>
                  <a:cubicBezTo>
                    <a:pt x="37" y="726"/>
                    <a:pt x="24" y="751"/>
                    <a:pt x="14" y="777"/>
                  </a:cubicBezTo>
                  <a:cubicBezTo>
                    <a:pt x="5" y="804"/>
                    <a:pt x="0" y="833"/>
                    <a:pt x="0" y="862"/>
                  </a:cubicBezTo>
                  <a:cubicBezTo>
                    <a:pt x="0" y="893"/>
                    <a:pt x="5" y="923"/>
                    <a:pt x="15" y="954"/>
                  </a:cubicBezTo>
                  <a:cubicBezTo>
                    <a:pt x="29" y="1000"/>
                    <a:pt x="52" y="1046"/>
                    <a:pt x="84" y="1095"/>
                  </a:cubicBezTo>
                  <a:cubicBezTo>
                    <a:pt x="116" y="1144"/>
                    <a:pt x="158" y="1196"/>
                    <a:pt x="210" y="1252"/>
                  </a:cubicBezTo>
                  <a:cubicBezTo>
                    <a:pt x="342" y="1129"/>
                    <a:pt x="342" y="1129"/>
                    <a:pt x="342" y="1129"/>
                  </a:cubicBezTo>
                  <a:cubicBezTo>
                    <a:pt x="310" y="1096"/>
                    <a:pt x="284" y="1065"/>
                    <a:pt x="263" y="1036"/>
                  </a:cubicBezTo>
                  <a:cubicBezTo>
                    <a:pt x="231" y="994"/>
                    <a:pt x="209" y="958"/>
                    <a:pt x="197" y="929"/>
                  </a:cubicBezTo>
                  <a:cubicBezTo>
                    <a:pt x="191" y="914"/>
                    <a:pt x="186" y="901"/>
                    <a:pt x="184" y="890"/>
                  </a:cubicBezTo>
                  <a:cubicBezTo>
                    <a:pt x="181" y="879"/>
                    <a:pt x="180" y="870"/>
                    <a:pt x="180" y="862"/>
                  </a:cubicBezTo>
                  <a:cubicBezTo>
                    <a:pt x="180" y="854"/>
                    <a:pt x="181" y="847"/>
                    <a:pt x="183" y="841"/>
                  </a:cubicBezTo>
                  <a:cubicBezTo>
                    <a:pt x="185" y="834"/>
                    <a:pt x="187" y="829"/>
                    <a:pt x="191" y="822"/>
                  </a:cubicBezTo>
                  <a:cubicBezTo>
                    <a:pt x="194" y="816"/>
                    <a:pt x="198" y="810"/>
                    <a:pt x="204" y="803"/>
                  </a:cubicBezTo>
                  <a:cubicBezTo>
                    <a:pt x="214" y="791"/>
                    <a:pt x="229" y="777"/>
                    <a:pt x="249" y="763"/>
                  </a:cubicBezTo>
                  <a:cubicBezTo>
                    <a:pt x="266" y="751"/>
                    <a:pt x="286" y="738"/>
                    <a:pt x="309" y="726"/>
                  </a:cubicBezTo>
                  <a:cubicBezTo>
                    <a:pt x="349" y="703"/>
                    <a:pt x="398" y="681"/>
                    <a:pt x="451" y="657"/>
                  </a:cubicBezTo>
                  <a:cubicBezTo>
                    <a:pt x="530" y="621"/>
                    <a:pt x="619" y="583"/>
                    <a:pt x="707" y="535"/>
                  </a:cubicBezTo>
                  <a:cubicBezTo>
                    <a:pt x="752" y="512"/>
                    <a:pt x="796" y="485"/>
                    <a:pt x="838" y="456"/>
                  </a:cubicBezTo>
                  <a:cubicBezTo>
                    <a:pt x="880" y="426"/>
                    <a:pt x="921" y="393"/>
                    <a:pt x="959" y="355"/>
                  </a:cubicBezTo>
                  <a:cubicBezTo>
                    <a:pt x="1065" y="249"/>
                    <a:pt x="1122" y="192"/>
                    <a:pt x="1152" y="162"/>
                  </a:cubicBezTo>
                  <a:cubicBezTo>
                    <a:pt x="1168" y="146"/>
                    <a:pt x="1176" y="138"/>
                    <a:pt x="1181" y="133"/>
                  </a:cubicBezTo>
                  <a:cubicBezTo>
                    <a:pt x="1186" y="128"/>
                    <a:pt x="1187" y="127"/>
                    <a:pt x="1187" y="127"/>
                  </a:cubicBezTo>
                  <a:lnTo>
                    <a:pt x="1060" y="0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1194002" y="4629588"/>
              <a:ext cx="1920124" cy="603237"/>
            </a:xfrm>
            <a:custGeom>
              <a:avLst/>
              <a:gdLst>
                <a:gd name="T0" fmla="*/ 38 w 1206"/>
                <a:gd name="T1" fmla="*/ 379 h 379"/>
                <a:gd name="T2" fmla="*/ 0 w 1206"/>
                <a:gd name="T3" fmla="*/ 287 h 379"/>
                <a:gd name="T4" fmla="*/ 48 w 1206"/>
                <a:gd name="T5" fmla="*/ 186 h 379"/>
                <a:gd name="T6" fmla="*/ 48 w 1206"/>
                <a:gd name="T7" fmla="*/ 176 h 379"/>
                <a:gd name="T8" fmla="*/ 152 w 1206"/>
                <a:gd name="T9" fmla="*/ 71 h 379"/>
                <a:gd name="T10" fmla="*/ 236 w 1206"/>
                <a:gd name="T11" fmla="*/ 114 h 379"/>
                <a:gd name="T12" fmla="*/ 250 w 1206"/>
                <a:gd name="T13" fmla="*/ 110 h 379"/>
                <a:gd name="T14" fmla="*/ 370 w 1206"/>
                <a:gd name="T15" fmla="*/ 0 h 379"/>
                <a:gd name="T16" fmla="*/ 487 w 1206"/>
                <a:gd name="T17" fmla="*/ 91 h 379"/>
                <a:gd name="T18" fmla="*/ 501 w 1206"/>
                <a:gd name="T19" fmla="*/ 89 h 379"/>
                <a:gd name="T20" fmla="*/ 552 w 1206"/>
                <a:gd name="T21" fmla="*/ 110 h 379"/>
                <a:gd name="T22" fmla="*/ 552 w 1206"/>
                <a:gd name="T23" fmla="*/ 110 h 379"/>
                <a:gd name="T24" fmla="*/ 649 w 1206"/>
                <a:gd name="T25" fmla="*/ 13 h 379"/>
                <a:gd name="T26" fmla="*/ 746 w 1206"/>
                <a:gd name="T27" fmla="*/ 110 h 379"/>
                <a:gd name="T28" fmla="*/ 746 w 1206"/>
                <a:gd name="T29" fmla="*/ 115 h 379"/>
                <a:gd name="T30" fmla="*/ 767 w 1206"/>
                <a:gd name="T31" fmla="*/ 121 h 379"/>
                <a:gd name="T32" fmla="*/ 827 w 1206"/>
                <a:gd name="T33" fmla="*/ 71 h 379"/>
                <a:gd name="T34" fmla="*/ 877 w 1206"/>
                <a:gd name="T35" fmla="*/ 98 h 379"/>
                <a:gd name="T36" fmla="*/ 993 w 1206"/>
                <a:gd name="T37" fmla="*/ 27 h 379"/>
                <a:gd name="T38" fmla="*/ 1124 w 1206"/>
                <a:gd name="T39" fmla="*/ 158 h 379"/>
                <a:gd name="T40" fmla="*/ 1123 w 1206"/>
                <a:gd name="T41" fmla="*/ 170 h 379"/>
                <a:gd name="T42" fmla="*/ 1206 w 1206"/>
                <a:gd name="T43" fmla="*/ 314 h 379"/>
                <a:gd name="T44" fmla="*/ 1193 w 1206"/>
                <a:gd name="T45" fmla="*/ 379 h 379"/>
                <a:gd name="T46" fmla="*/ 38 w 1206"/>
                <a:gd name="T47" fmla="*/ 37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06" h="379">
                  <a:moveTo>
                    <a:pt x="38" y="379"/>
                  </a:moveTo>
                  <a:cubicBezTo>
                    <a:pt x="15" y="355"/>
                    <a:pt x="0" y="323"/>
                    <a:pt x="0" y="287"/>
                  </a:cubicBezTo>
                  <a:cubicBezTo>
                    <a:pt x="0" y="246"/>
                    <a:pt x="19" y="210"/>
                    <a:pt x="48" y="186"/>
                  </a:cubicBezTo>
                  <a:cubicBezTo>
                    <a:pt x="48" y="183"/>
                    <a:pt x="48" y="179"/>
                    <a:pt x="48" y="176"/>
                  </a:cubicBezTo>
                  <a:cubicBezTo>
                    <a:pt x="48" y="118"/>
                    <a:pt x="94" y="71"/>
                    <a:pt x="152" y="71"/>
                  </a:cubicBezTo>
                  <a:cubicBezTo>
                    <a:pt x="186" y="71"/>
                    <a:pt x="217" y="88"/>
                    <a:pt x="236" y="114"/>
                  </a:cubicBezTo>
                  <a:cubicBezTo>
                    <a:pt x="240" y="112"/>
                    <a:pt x="245" y="111"/>
                    <a:pt x="250" y="110"/>
                  </a:cubicBezTo>
                  <a:cubicBezTo>
                    <a:pt x="256" y="49"/>
                    <a:pt x="307" y="0"/>
                    <a:pt x="370" y="0"/>
                  </a:cubicBezTo>
                  <a:cubicBezTo>
                    <a:pt x="427" y="0"/>
                    <a:pt x="474" y="39"/>
                    <a:pt x="487" y="91"/>
                  </a:cubicBezTo>
                  <a:cubicBezTo>
                    <a:pt x="492" y="90"/>
                    <a:pt x="496" y="89"/>
                    <a:pt x="501" y="89"/>
                  </a:cubicBezTo>
                  <a:cubicBezTo>
                    <a:pt x="521" y="89"/>
                    <a:pt x="539" y="97"/>
                    <a:pt x="552" y="110"/>
                  </a:cubicBezTo>
                  <a:cubicBezTo>
                    <a:pt x="552" y="110"/>
                    <a:pt x="552" y="110"/>
                    <a:pt x="552" y="110"/>
                  </a:cubicBezTo>
                  <a:cubicBezTo>
                    <a:pt x="552" y="56"/>
                    <a:pt x="596" y="13"/>
                    <a:pt x="649" y="13"/>
                  </a:cubicBezTo>
                  <a:cubicBezTo>
                    <a:pt x="703" y="13"/>
                    <a:pt x="746" y="56"/>
                    <a:pt x="746" y="110"/>
                  </a:cubicBezTo>
                  <a:cubicBezTo>
                    <a:pt x="746" y="111"/>
                    <a:pt x="746" y="113"/>
                    <a:pt x="746" y="115"/>
                  </a:cubicBezTo>
                  <a:cubicBezTo>
                    <a:pt x="753" y="116"/>
                    <a:pt x="760" y="118"/>
                    <a:pt x="767" y="121"/>
                  </a:cubicBezTo>
                  <a:cubicBezTo>
                    <a:pt x="773" y="93"/>
                    <a:pt x="797" y="71"/>
                    <a:pt x="827" y="71"/>
                  </a:cubicBezTo>
                  <a:cubicBezTo>
                    <a:pt x="848" y="71"/>
                    <a:pt x="866" y="82"/>
                    <a:pt x="877" y="98"/>
                  </a:cubicBezTo>
                  <a:cubicBezTo>
                    <a:pt x="899" y="56"/>
                    <a:pt x="943" y="27"/>
                    <a:pt x="993" y="27"/>
                  </a:cubicBezTo>
                  <a:cubicBezTo>
                    <a:pt x="1065" y="27"/>
                    <a:pt x="1124" y="86"/>
                    <a:pt x="1124" y="158"/>
                  </a:cubicBezTo>
                  <a:cubicBezTo>
                    <a:pt x="1124" y="162"/>
                    <a:pt x="1124" y="166"/>
                    <a:pt x="1123" y="170"/>
                  </a:cubicBezTo>
                  <a:cubicBezTo>
                    <a:pt x="1173" y="199"/>
                    <a:pt x="1206" y="253"/>
                    <a:pt x="1206" y="314"/>
                  </a:cubicBezTo>
                  <a:cubicBezTo>
                    <a:pt x="1206" y="337"/>
                    <a:pt x="1201" y="359"/>
                    <a:pt x="1193" y="379"/>
                  </a:cubicBezTo>
                  <a:lnTo>
                    <a:pt x="38" y="379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1845713" y="3123517"/>
              <a:ext cx="1829234" cy="1945707"/>
            </a:xfrm>
            <a:custGeom>
              <a:avLst/>
              <a:gdLst>
                <a:gd name="T0" fmla="*/ 1053 w 1149"/>
                <a:gd name="T1" fmla="*/ 0 h 1222"/>
                <a:gd name="T2" fmla="*/ 825 w 1149"/>
                <a:gd name="T3" fmla="*/ 228 h 1222"/>
                <a:gd name="T4" fmla="*/ 597 w 1149"/>
                <a:gd name="T5" fmla="*/ 389 h 1222"/>
                <a:gd name="T6" fmla="*/ 401 w 1149"/>
                <a:gd name="T7" fmla="*/ 481 h 1222"/>
                <a:gd name="T8" fmla="*/ 260 w 1149"/>
                <a:gd name="T9" fmla="*/ 547 h 1222"/>
                <a:gd name="T10" fmla="*/ 165 w 1149"/>
                <a:gd name="T11" fmla="*/ 600 h 1222"/>
                <a:gd name="T12" fmla="*/ 102 w 1149"/>
                <a:gd name="T13" fmla="*/ 645 h 1222"/>
                <a:gd name="T14" fmla="*/ 62 w 1149"/>
                <a:gd name="T15" fmla="*/ 686 h 1222"/>
                <a:gd name="T16" fmla="*/ 17 w 1149"/>
                <a:gd name="T17" fmla="*/ 759 h 1222"/>
                <a:gd name="T18" fmla="*/ 0 w 1149"/>
                <a:gd name="T19" fmla="*/ 847 h 1222"/>
                <a:gd name="T20" fmla="*/ 14 w 1149"/>
                <a:gd name="T21" fmla="*/ 933 h 1222"/>
                <a:gd name="T22" fmla="*/ 80 w 1149"/>
                <a:gd name="T23" fmla="*/ 1068 h 1222"/>
                <a:gd name="T24" fmla="*/ 204 w 1149"/>
                <a:gd name="T25" fmla="*/ 1222 h 1222"/>
                <a:gd name="T26" fmla="*/ 304 w 1149"/>
                <a:gd name="T27" fmla="*/ 1129 h 1222"/>
                <a:gd name="T28" fmla="*/ 223 w 1149"/>
                <a:gd name="T29" fmla="*/ 1035 h 1222"/>
                <a:gd name="T30" fmla="*/ 155 w 1149"/>
                <a:gd name="T31" fmla="*/ 922 h 1222"/>
                <a:gd name="T32" fmla="*/ 140 w 1149"/>
                <a:gd name="T33" fmla="*/ 880 h 1222"/>
                <a:gd name="T34" fmla="*/ 136 w 1149"/>
                <a:gd name="T35" fmla="*/ 847 h 1222"/>
                <a:gd name="T36" fmla="*/ 140 w 1149"/>
                <a:gd name="T37" fmla="*/ 820 h 1222"/>
                <a:gd name="T38" fmla="*/ 150 w 1149"/>
                <a:gd name="T39" fmla="*/ 797 h 1222"/>
                <a:gd name="T40" fmla="*/ 165 w 1149"/>
                <a:gd name="T41" fmla="*/ 774 h 1222"/>
                <a:gd name="T42" fmla="*/ 214 w 1149"/>
                <a:gd name="T43" fmla="*/ 731 h 1222"/>
                <a:gd name="T44" fmla="*/ 276 w 1149"/>
                <a:gd name="T45" fmla="*/ 691 h 1222"/>
                <a:gd name="T46" fmla="*/ 420 w 1149"/>
                <a:gd name="T47" fmla="*/ 622 h 1222"/>
                <a:gd name="T48" fmla="*/ 675 w 1149"/>
                <a:gd name="T49" fmla="*/ 501 h 1222"/>
                <a:gd name="T50" fmla="*/ 922 w 1149"/>
                <a:gd name="T51" fmla="*/ 324 h 1222"/>
                <a:gd name="T52" fmla="*/ 1115 w 1149"/>
                <a:gd name="T53" fmla="*/ 131 h 1222"/>
                <a:gd name="T54" fmla="*/ 1144 w 1149"/>
                <a:gd name="T55" fmla="*/ 102 h 1222"/>
                <a:gd name="T56" fmla="*/ 1149 w 1149"/>
                <a:gd name="T57" fmla="*/ 96 h 1222"/>
                <a:gd name="T58" fmla="*/ 1053 w 1149"/>
                <a:gd name="T59" fmla="*/ 0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49" h="1222">
                  <a:moveTo>
                    <a:pt x="1053" y="0"/>
                  </a:moveTo>
                  <a:cubicBezTo>
                    <a:pt x="1053" y="0"/>
                    <a:pt x="1037" y="17"/>
                    <a:pt x="825" y="228"/>
                  </a:cubicBezTo>
                  <a:cubicBezTo>
                    <a:pt x="762" y="292"/>
                    <a:pt x="682" y="344"/>
                    <a:pt x="597" y="389"/>
                  </a:cubicBezTo>
                  <a:cubicBezTo>
                    <a:pt x="533" y="423"/>
                    <a:pt x="466" y="453"/>
                    <a:pt x="401" y="481"/>
                  </a:cubicBezTo>
                  <a:cubicBezTo>
                    <a:pt x="352" y="503"/>
                    <a:pt x="305" y="524"/>
                    <a:pt x="260" y="547"/>
                  </a:cubicBezTo>
                  <a:cubicBezTo>
                    <a:pt x="226" y="563"/>
                    <a:pt x="194" y="581"/>
                    <a:pt x="165" y="600"/>
                  </a:cubicBezTo>
                  <a:cubicBezTo>
                    <a:pt x="142" y="614"/>
                    <a:pt x="121" y="629"/>
                    <a:pt x="102" y="645"/>
                  </a:cubicBezTo>
                  <a:cubicBezTo>
                    <a:pt x="88" y="658"/>
                    <a:pt x="74" y="671"/>
                    <a:pt x="62" y="686"/>
                  </a:cubicBezTo>
                  <a:cubicBezTo>
                    <a:pt x="44" y="707"/>
                    <a:pt x="28" y="732"/>
                    <a:pt x="17" y="759"/>
                  </a:cubicBezTo>
                  <a:cubicBezTo>
                    <a:pt x="6" y="786"/>
                    <a:pt x="0" y="816"/>
                    <a:pt x="0" y="847"/>
                  </a:cubicBezTo>
                  <a:cubicBezTo>
                    <a:pt x="0" y="875"/>
                    <a:pt x="5" y="904"/>
                    <a:pt x="14" y="933"/>
                  </a:cubicBezTo>
                  <a:cubicBezTo>
                    <a:pt x="27" y="976"/>
                    <a:pt x="49" y="1021"/>
                    <a:pt x="80" y="1068"/>
                  </a:cubicBezTo>
                  <a:cubicBezTo>
                    <a:pt x="112" y="1116"/>
                    <a:pt x="153" y="1166"/>
                    <a:pt x="204" y="1222"/>
                  </a:cubicBezTo>
                  <a:cubicBezTo>
                    <a:pt x="304" y="1129"/>
                    <a:pt x="304" y="1129"/>
                    <a:pt x="304" y="1129"/>
                  </a:cubicBezTo>
                  <a:cubicBezTo>
                    <a:pt x="272" y="1095"/>
                    <a:pt x="245" y="1064"/>
                    <a:pt x="223" y="1035"/>
                  </a:cubicBezTo>
                  <a:cubicBezTo>
                    <a:pt x="190" y="991"/>
                    <a:pt x="168" y="954"/>
                    <a:pt x="155" y="922"/>
                  </a:cubicBezTo>
                  <a:cubicBezTo>
                    <a:pt x="148" y="907"/>
                    <a:pt x="143" y="893"/>
                    <a:pt x="140" y="880"/>
                  </a:cubicBezTo>
                  <a:cubicBezTo>
                    <a:pt x="138" y="868"/>
                    <a:pt x="136" y="857"/>
                    <a:pt x="136" y="847"/>
                  </a:cubicBezTo>
                  <a:cubicBezTo>
                    <a:pt x="136" y="837"/>
                    <a:pt x="138" y="828"/>
                    <a:pt x="140" y="820"/>
                  </a:cubicBezTo>
                  <a:cubicBezTo>
                    <a:pt x="142" y="812"/>
                    <a:pt x="145" y="804"/>
                    <a:pt x="150" y="797"/>
                  </a:cubicBezTo>
                  <a:cubicBezTo>
                    <a:pt x="154" y="789"/>
                    <a:pt x="159" y="782"/>
                    <a:pt x="165" y="774"/>
                  </a:cubicBezTo>
                  <a:cubicBezTo>
                    <a:pt x="177" y="760"/>
                    <a:pt x="193" y="745"/>
                    <a:pt x="214" y="731"/>
                  </a:cubicBezTo>
                  <a:cubicBezTo>
                    <a:pt x="232" y="717"/>
                    <a:pt x="253" y="704"/>
                    <a:pt x="276" y="691"/>
                  </a:cubicBezTo>
                  <a:cubicBezTo>
                    <a:pt x="318" y="669"/>
                    <a:pt x="367" y="646"/>
                    <a:pt x="420" y="622"/>
                  </a:cubicBezTo>
                  <a:cubicBezTo>
                    <a:pt x="499" y="586"/>
                    <a:pt x="588" y="548"/>
                    <a:pt x="675" y="501"/>
                  </a:cubicBezTo>
                  <a:cubicBezTo>
                    <a:pt x="762" y="454"/>
                    <a:pt x="848" y="398"/>
                    <a:pt x="922" y="324"/>
                  </a:cubicBezTo>
                  <a:cubicBezTo>
                    <a:pt x="1027" y="219"/>
                    <a:pt x="1084" y="162"/>
                    <a:pt x="1115" y="131"/>
                  </a:cubicBezTo>
                  <a:cubicBezTo>
                    <a:pt x="1130" y="116"/>
                    <a:pt x="1139" y="107"/>
                    <a:pt x="1144" y="102"/>
                  </a:cubicBezTo>
                  <a:cubicBezTo>
                    <a:pt x="1148" y="97"/>
                    <a:pt x="1149" y="96"/>
                    <a:pt x="1149" y="96"/>
                  </a:cubicBezTo>
                  <a:lnTo>
                    <a:pt x="1053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1892841" y="3156506"/>
              <a:ext cx="1748444" cy="1879055"/>
            </a:xfrm>
            <a:custGeom>
              <a:avLst/>
              <a:gdLst>
                <a:gd name="T0" fmla="*/ 1045 w 1098"/>
                <a:gd name="T1" fmla="*/ 0 h 1180"/>
                <a:gd name="T2" fmla="*/ 817 w 1098"/>
                <a:gd name="T3" fmla="*/ 228 h 1180"/>
                <a:gd name="T4" fmla="*/ 581 w 1098"/>
                <a:gd name="T5" fmla="*/ 394 h 1180"/>
                <a:gd name="T6" fmla="*/ 383 w 1098"/>
                <a:gd name="T7" fmla="*/ 488 h 1180"/>
                <a:gd name="T8" fmla="*/ 243 w 1098"/>
                <a:gd name="T9" fmla="*/ 553 h 1180"/>
                <a:gd name="T10" fmla="*/ 151 w 1098"/>
                <a:gd name="T11" fmla="*/ 604 h 1180"/>
                <a:gd name="T12" fmla="*/ 44 w 1098"/>
                <a:gd name="T13" fmla="*/ 697 h 1180"/>
                <a:gd name="T14" fmla="*/ 12 w 1098"/>
                <a:gd name="T15" fmla="*/ 757 h 1180"/>
                <a:gd name="T16" fmla="*/ 0 w 1098"/>
                <a:gd name="T17" fmla="*/ 826 h 1180"/>
                <a:gd name="T18" fmla="*/ 12 w 1098"/>
                <a:gd name="T19" fmla="*/ 903 h 1180"/>
                <a:gd name="T20" fmla="*/ 75 w 1098"/>
                <a:gd name="T21" fmla="*/ 1031 h 1180"/>
                <a:gd name="T22" fmla="*/ 196 w 1098"/>
                <a:gd name="T23" fmla="*/ 1180 h 1180"/>
                <a:gd name="T24" fmla="*/ 252 w 1098"/>
                <a:gd name="T25" fmla="*/ 1129 h 1180"/>
                <a:gd name="T26" fmla="*/ 115 w 1098"/>
                <a:gd name="T27" fmla="*/ 949 h 1180"/>
                <a:gd name="T28" fmla="*/ 85 w 1098"/>
                <a:gd name="T29" fmla="*/ 881 h 1180"/>
                <a:gd name="T30" fmla="*/ 76 w 1098"/>
                <a:gd name="T31" fmla="*/ 826 h 1180"/>
                <a:gd name="T32" fmla="*/ 81 w 1098"/>
                <a:gd name="T33" fmla="*/ 791 h 1180"/>
                <a:gd name="T34" fmla="*/ 113 w 1098"/>
                <a:gd name="T35" fmla="*/ 732 h 1180"/>
                <a:gd name="T36" fmla="*/ 168 w 1098"/>
                <a:gd name="T37" fmla="*/ 684 h 1180"/>
                <a:gd name="T38" fmla="*/ 314 w 1098"/>
                <a:gd name="T39" fmla="*/ 603 h 1180"/>
                <a:gd name="T40" fmla="*/ 595 w 1098"/>
                <a:gd name="T41" fmla="*/ 472 h 1180"/>
                <a:gd name="T42" fmla="*/ 870 w 1098"/>
                <a:gd name="T43" fmla="*/ 282 h 1180"/>
                <a:gd name="T44" fmla="*/ 1098 w 1098"/>
                <a:gd name="T45" fmla="*/ 54 h 1180"/>
                <a:gd name="T46" fmla="*/ 1045 w 1098"/>
                <a:gd name="T47" fmla="*/ 0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98" h="1180">
                  <a:moveTo>
                    <a:pt x="1045" y="0"/>
                  </a:moveTo>
                  <a:cubicBezTo>
                    <a:pt x="1045" y="0"/>
                    <a:pt x="1028" y="17"/>
                    <a:pt x="817" y="228"/>
                  </a:cubicBezTo>
                  <a:cubicBezTo>
                    <a:pt x="750" y="295"/>
                    <a:pt x="667" y="348"/>
                    <a:pt x="581" y="394"/>
                  </a:cubicBezTo>
                  <a:cubicBezTo>
                    <a:pt x="516" y="429"/>
                    <a:pt x="448" y="459"/>
                    <a:pt x="383" y="488"/>
                  </a:cubicBezTo>
                  <a:cubicBezTo>
                    <a:pt x="334" y="510"/>
                    <a:pt x="287" y="531"/>
                    <a:pt x="243" y="553"/>
                  </a:cubicBezTo>
                  <a:cubicBezTo>
                    <a:pt x="210" y="569"/>
                    <a:pt x="179" y="586"/>
                    <a:pt x="151" y="604"/>
                  </a:cubicBezTo>
                  <a:cubicBezTo>
                    <a:pt x="108" y="631"/>
                    <a:pt x="71" y="661"/>
                    <a:pt x="44" y="697"/>
                  </a:cubicBezTo>
                  <a:cubicBezTo>
                    <a:pt x="31" y="716"/>
                    <a:pt x="20" y="736"/>
                    <a:pt x="12" y="757"/>
                  </a:cubicBezTo>
                  <a:cubicBezTo>
                    <a:pt x="4" y="779"/>
                    <a:pt x="0" y="802"/>
                    <a:pt x="0" y="826"/>
                  </a:cubicBezTo>
                  <a:cubicBezTo>
                    <a:pt x="0" y="851"/>
                    <a:pt x="4" y="876"/>
                    <a:pt x="12" y="903"/>
                  </a:cubicBezTo>
                  <a:cubicBezTo>
                    <a:pt x="24" y="943"/>
                    <a:pt x="45" y="985"/>
                    <a:pt x="75" y="1031"/>
                  </a:cubicBezTo>
                  <a:cubicBezTo>
                    <a:pt x="106" y="1076"/>
                    <a:pt x="145" y="1126"/>
                    <a:pt x="196" y="1180"/>
                  </a:cubicBezTo>
                  <a:cubicBezTo>
                    <a:pt x="252" y="1129"/>
                    <a:pt x="252" y="1129"/>
                    <a:pt x="252" y="1129"/>
                  </a:cubicBezTo>
                  <a:cubicBezTo>
                    <a:pt x="187" y="1059"/>
                    <a:pt x="143" y="999"/>
                    <a:pt x="115" y="949"/>
                  </a:cubicBezTo>
                  <a:cubicBezTo>
                    <a:pt x="101" y="924"/>
                    <a:pt x="91" y="901"/>
                    <a:pt x="85" y="881"/>
                  </a:cubicBezTo>
                  <a:cubicBezTo>
                    <a:pt x="79" y="861"/>
                    <a:pt x="76" y="843"/>
                    <a:pt x="76" y="826"/>
                  </a:cubicBezTo>
                  <a:cubicBezTo>
                    <a:pt x="76" y="814"/>
                    <a:pt x="78" y="802"/>
                    <a:pt x="81" y="791"/>
                  </a:cubicBezTo>
                  <a:cubicBezTo>
                    <a:pt x="87" y="770"/>
                    <a:pt x="97" y="751"/>
                    <a:pt x="113" y="732"/>
                  </a:cubicBezTo>
                  <a:cubicBezTo>
                    <a:pt x="128" y="716"/>
                    <a:pt x="146" y="700"/>
                    <a:pt x="168" y="684"/>
                  </a:cubicBezTo>
                  <a:cubicBezTo>
                    <a:pt x="207" y="656"/>
                    <a:pt x="257" y="630"/>
                    <a:pt x="314" y="603"/>
                  </a:cubicBezTo>
                  <a:cubicBezTo>
                    <a:pt x="398" y="563"/>
                    <a:pt x="497" y="522"/>
                    <a:pt x="595" y="472"/>
                  </a:cubicBezTo>
                  <a:cubicBezTo>
                    <a:pt x="693" y="422"/>
                    <a:pt x="790" y="362"/>
                    <a:pt x="870" y="282"/>
                  </a:cubicBezTo>
                  <a:cubicBezTo>
                    <a:pt x="1082" y="71"/>
                    <a:pt x="1098" y="54"/>
                    <a:pt x="1098" y="54"/>
                  </a:cubicBezTo>
                  <a:lnTo>
                    <a:pt x="1045" y="0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3235311" y="3198248"/>
              <a:ext cx="366251" cy="364231"/>
            </a:xfrm>
            <a:custGeom>
              <a:avLst/>
              <a:gdLst>
                <a:gd name="T0" fmla="*/ 230 w 230"/>
                <a:gd name="T1" fmla="*/ 126 h 229"/>
                <a:gd name="T2" fmla="*/ 177 w 230"/>
                <a:gd name="T3" fmla="*/ 53 h 229"/>
                <a:gd name="T4" fmla="*/ 104 w 230"/>
                <a:gd name="T5" fmla="*/ 0 h 229"/>
                <a:gd name="T6" fmla="*/ 0 w 230"/>
                <a:gd name="T7" fmla="*/ 229 h 229"/>
                <a:gd name="T8" fmla="*/ 230 w 230"/>
                <a:gd name="T9" fmla="*/ 126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" h="229">
                  <a:moveTo>
                    <a:pt x="230" y="126"/>
                  </a:moveTo>
                  <a:cubicBezTo>
                    <a:pt x="177" y="53"/>
                    <a:pt x="177" y="53"/>
                    <a:pt x="177" y="53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4" y="0"/>
                    <a:pt x="0" y="96"/>
                    <a:pt x="0" y="229"/>
                  </a:cubicBezTo>
                  <a:cubicBezTo>
                    <a:pt x="134" y="229"/>
                    <a:pt x="230" y="126"/>
                    <a:pt x="230" y="126"/>
                  </a:cubicBez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3314755" y="3221812"/>
              <a:ext cx="263243" cy="261223"/>
            </a:xfrm>
            <a:custGeom>
              <a:avLst/>
              <a:gdLst>
                <a:gd name="T0" fmla="*/ 165 w 165"/>
                <a:gd name="T1" fmla="*/ 90 h 164"/>
                <a:gd name="T2" fmla="*/ 127 w 165"/>
                <a:gd name="T3" fmla="*/ 38 h 164"/>
                <a:gd name="T4" fmla="*/ 75 w 165"/>
                <a:gd name="T5" fmla="*/ 0 h 164"/>
                <a:gd name="T6" fmla="*/ 0 w 165"/>
                <a:gd name="T7" fmla="*/ 164 h 164"/>
                <a:gd name="T8" fmla="*/ 165 w 165"/>
                <a:gd name="T9" fmla="*/ 9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64">
                  <a:moveTo>
                    <a:pt x="165" y="90"/>
                  </a:moveTo>
                  <a:cubicBezTo>
                    <a:pt x="127" y="38"/>
                    <a:pt x="127" y="38"/>
                    <a:pt x="127" y="38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9"/>
                    <a:pt x="0" y="164"/>
                  </a:cubicBezTo>
                  <a:cubicBezTo>
                    <a:pt x="96" y="164"/>
                    <a:pt x="165" y="90"/>
                    <a:pt x="165" y="9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3380061" y="3241337"/>
              <a:ext cx="178413" cy="178413"/>
            </a:xfrm>
            <a:custGeom>
              <a:avLst/>
              <a:gdLst>
                <a:gd name="T0" fmla="*/ 112 w 112"/>
                <a:gd name="T1" fmla="*/ 61 h 112"/>
                <a:gd name="T2" fmla="*/ 86 w 112"/>
                <a:gd name="T3" fmla="*/ 26 h 112"/>
                <a:gd name="T4" fmla="*/ 50 w 112"/>
                <a:gd name="T5" fmla="*/ 0 h 112"/>
                <a:gd name="T6" fmla="*/ 0 w 112"/>
                <a:gd name="T7" fmla="*/ 112 h 112"/>
                <a:gd name="T8" fmla="*/ 112 w 112"/>
                <a:gd name="T9" fmla="*/ 6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2">
                  <a:moveTo>
                    <a:pt x="112" y="61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0" y="0"/>
                    <a:pt x="0" y="47"/>
                    <a:pt x="0" y="112"/>
                  </a:cubicBezTo>
                  <a:cubicBezTo>
                    <a:pt x="65" y="112"/>
                    <a:pt x="112" y="61"/>
                    <a:pt x="112" y="61"/>
                  </a:cubicBezTo>
                  <a:close/>
                </a:path>
              </a:pathLst>
            </a:custGeom>
            <a:solidFill>
              <a:srgbClr val="FBE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3170006" y="2741108"/>
              <a:ext cx="509654" cy="514367"/>
            </a:xfrm>
            <a:custGeom>
              <a:avLst/>
              <a:gdLst>
                <a:gd name="T0" fmla="*/ 320 w 320"/>
                <a:gd name="T1" fmla="*/ 24 h 323"/>
                <a:gd name="T2" fmla="*/ 201 w 320"/>
                <a:gd name="T3" fmla="*/ 67 h 323"/>
                <a:gd name="T4" fmla="*/ 0 w 320"/>
                <a:gd name="T5" fmla="*/ 268 h 323"/>
                <a:gd name="T6" fmla="*/ 180 w 320"/>
                <a:gd name="T7" fmla="*/ 255 h 323"/>
                <a:gd name="T8" fmla="*/ 320 w 320"/>
                <a:gd name="T9" fmla="*/ 24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0" h="323">
                  <a:moveTo>
                    <a:pt x="320" y="24"/>
                  </a:moveTo>
                  <a:cubicBezTo>
                    <a:pt x="320" y="24"/>
                    <a:pt x="269" y="0"/>
                    <a:pt x="201" y="67"/>
                  </a:cubicBezTo>
                  <a:cubicBezTo>
                    <a:pt x="134" y="134"/>
                    <a:pt x="0" y="268"/>
                    <a:pt x="0" y="268"/>
                  </a:cubicBezTo>
                  <a:cubicBezTo>
                    <a:pt x="0" y="268"/>
                    <a:pt x="112" y="187"/>
                    <a:pt x="180" y="255"/>
                  </a:cubicBezTo>
                  <a:cubicBezTo>
                    <a:pt x="248" y="323"/>
                    <a:pt x="320" y="24"/>
                    <a:pt x="320" y="2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3544335" y="3118804"/>
              <a:ext cx="514367" cy="508981"/>
            </a:xfrm>
            <a:custGeom>
              <a:avLst/>
              <a:gdLst>
                <a:gd name="T0" fmla="*/ 298 w 323"/>
                <a:gd name="T1" fmla="*/ 0 h 320"/>
                <a:gd name="T2" fmla="*/ 256 w 323"/>
                <a:gd name="T3" fmla="*/ 119 h 320"/>
                <a:gd name="T4" fmla="*/ 55 w 323"/>
                <a:gd name="T5" fmla="*/ 320 h 320"/>
                <a:gd name="T6" fmla="*/ 68 w 323"/>
                <a:gd name="T7" fmla="*/ 141 h 320"/>
                <a:gd name="T8" fmla="*/ 298 w 323"/>
                <a:gd name="T9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320">
                  <a:moveTo>
                    <a:pt x="298" y="0"/>
                  </a:moveTo>
                  <a:cubicBezTo>
                    <a:pt x="298" y="0"/>
                    <a:pt x="323" y="52"/>
                    <a:pt x="256" y="119"/>
                  </a:cubicBezTo>
                  <a:cubicBezTo>
                    <a:pt x="189" y="186"/>
                    <a:pt x="55" y="320"/>
                    <a:pt x="55" y="320"/>
                  </a:cubicBezTo>
                  <a:cubicBezTo>
                    <a:pt x="55" y="320"/>
                    <a:pt x="136" y="209"/>
                    <a:pt x="68" y="141"/>
                  </a:cubicBezTo>
                  <a:cubicBezTo>
                    <a:pt x="0" y="73"/>
                    <a:pt x="298" y="0"/>
                    <a:pt x="298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3400932" y="3091201"/>
              <a:ext cx="305658" cy="307678"/>
            </a:xfrm>
            <a:custGeom>
              <a:avLst/>
              <a:gdLst>
                <a:gd name="T0" fmla="*/ 298 w 454"/>
                <a:gd name="T1" fmla="*/ 457 h 457"/>
                <a:gd name="T2" fmla="*/ 0 w 454"/>
                <a:gd name="T3" fmla="*/ 159 h 457"/>
                <a:gd name="T4" fmla="*/ 156 w 454"/>
                <a:gd name="T5" fmla="*/ 0 h 457"/>
                <a:gd name="T6" fmla="*/ 454 w 454"/>
                <a:gd name="T7" fmla="*/ 298 h 457"/>
                <a:gd name="T8" fmla="*/ 298 w 454"/>
                <a:gd name="T9" fmla="*/ 45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457">
                  <a:moveTo>
                    <a:pt x="298" y="457"/>
                  </a:moveTo>
                  <a:lnTo>
                    <a:pt x="0" y="159"/>
                  </a:lnTo>
                  <a:lnTo>
                    <a:pt x="156" y="0"/>
                  </a:lnTo>
                  <a:lnTo>
                    <a:pt x="454" y="298"/>
                  </a:lnTo>
                  <a:lnTo>
                    <a:pt x="298" y="457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3400932" y="3091201"/>
              <a:ext cx="111760" cy="111760"/>
            </a:xfrm>
            <a:custGeom>
              <a:avLst/>
              <a:gdLst>
                <a:gd name="T0" fmla="*/ 10 w 166"/>
                <a:gd name="T1" fmla="*/ 166 h 166"/>
                <a:gd name="T2" fmla="*/ 0 w 166"/>
                <a:gd name="T3" fmla="*/ 159 h 166"/>
                <a:gd name="T4" fmla="*/ 156 w 166"/>
                <a:gd name="T5" fmla="*/ 0 h 166"/>
                <a:gd name="T6" fmla="*/ 166 w 166"/>
                <a:gd name="T7" fmla="*/ 10 h 166"/>
                <a:gd name="T8" fmla="*/ 10 w 166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6">
                  <a:moveTo>
                    <a:pt x="10" y="166"/>
                  </a:moveTo>
                  <a:lnTo>
                    <a:pt x="0" y="159"/>
                  </a:lnTo>
                  <a:lnTo>
                    <a:pt x="156" y="0"/>
                  </a:lnTo>
                  <a:lnTo>
                    <a:pt x="166" y="10"/>
                  </a:lnTo>
                  <a:lnTo>
                    <a:pt x="10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3417090" y="3107359"/>
              <a:ext cx="109741" cy="111760"/>
            </a:xfrm>
            <a:custGeom>
              <a:avLst/>
              <a:gdLst>
                <a:gd name="T0" fmla="*/ 7 w 163"/>
                <a:gd name="T1" fmla="*/ 166 h 166"/>
                <a:gd name="T2" fmla="*/ 0 w 163"/>
                <a:gd name="T3" fmla="*/ 156 h 166"/>
                <a:gd name="T4" fmla="*/ 156 w 163"/>
                <a:gd name="T5" fmla="*/ 0 h 166"/>
                <a:gd name="T6" fmla="*/ 163 w 163"/>
                <a:gd name="T7" fmla="*/ 7 h 166"/>
                <a:gd name="T8" fmla="*/ 7 w 163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66">
                  <a:moveTo>
                    <a:pt x="7" y="166"/>
                  </a:moveTo>
                  <a:lnTo>
                    <a:pt x="0" y="156"/>
                  </a:lnTo>
                  <a:lnTo>
                    <a:pt x="156" y="0"/>
                  </a:lnTo>
                  <a:lnTo>
                    <a:pt x="163" y="7"/>
                  </a:lnTo>
                  <a:lnTo>
                    <a:pt x="7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3431229" y="3121497"/>
              <a:ext cx="111760" cy="111760"/>
            </a:xfrm>
            <a:custGeom>
              <a:avLst/>
              <a:gdLst>
                <a:gd name="T0" fmla="*/ 7 w 166"/>
                <a:gd name="T1" fmla="*/ 166 h 166"/>
                <a:gd name="T2" fmla="*/ 0 w 166"/>
                <a:gd name="T3" fmla="*/ 159 h 166"/>
                <a:gd name="T4" fmla="*/ 156 w 166"/>
                <a:gd name="T5" fmla="*/ 0 h 166"/>
                <a:gd name="T6" fmla="*/ 166 w 166"/>
                <a:gd name="T7" fmla="*/ 10 h 166"/>
                <a:gd name="T8" fmla="*/ 7 w 166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6">
                  <a:moveTo>
                    <a:pt x="7" y="166"/>
                  </a:moveTo>
                  <a:lnTo>
                    <a:pt x="0" y="159"/>
                  </a:lnTo>
                  <a:lnTo>
                    <a:pt x="156" y="0"/>
                  </a:lnTo>
                  <a:lnTo>
                    <a:pt x="166" y="10"/>
                  </a:lnTo>
                  <a:lnTo>
                    <a:pt x="7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3445367" y="3137655"/>
              <a:ext cx="111760" cy="109741"/>
            </a:xfrm>
            <a:custGeom>
              <a:avLst/>
              <a:gdLst>
                <a:gd name="T0" fmla="*/ 10 w 166"/>
                <a:gd name="T1" fmla="*/ 163 h 163"/>
                <a:gd name="T2" fmla="*/ 0 w 166"/>
                <a:gd name="T3" fmla="*/ 156 h 163"/>
                <a:gd name="T4" fmla="*/ 159 w 166"/>
                <a:gd name="T5" fmla="*/ 0 h 163"/>
                <a:gd name="T6" fmla="*/ 166 w 166"/>
                <a:gd name="T7" fmla="*/ 7 h 163"/>
                <a:gd name="T8" fmla="*/ 10 w 166"/>
                <a:gd name="T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3">
                  <a:moveTo>
                    <a:pt x="10" y="163"/>
                  </a:moveTo>
                  <a:lnTo>
                    <a:pt x="0" y="156"/>
                  </a:lnTo>
                  <a:lnTo>
                    <a:pt x="159" y="0"/>
                  </a:lnTo>
                  <a:lnTo>
                    <a:pt x="166" y="7"/>
                  </a:lnTo>
                  <a:lnTo>
                    <a:pt x="10" y="163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3461525" y="3151794"/>
              <a:ext cx="111760" cy="111760"/>
            </a:xfrm>
            <a:custGeom>
              <a:avLst/>
              <a:gdLst>
                <a:gd name="T0" fmla="*/ 7 w 166"/>
                <a:gd name="T1" fmla="*/ 166 h 166"/>
                <a:gd name="T2" fmla="*/ 0 w 166"/>
                <a:gd name="T3" fmla="*/ 156 h 166"/>
                <a:gd name="T4" fmla="*/ 156 w 166"/>
                <a:gd name="T5" fmla="*/ 0 h 166"/>
                <a:gd name="T6" fmla="*/ 166 w 166"/>
                <a:gd name="T7" fmla="*/ 7 h 166"/>
                <a:gd name="T8" fmla="*/ 7 w 166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6">
                  <a:moveTo>
                    <a:pt x="7" y="166"/>
                  </a:moveTo>
                  <a:lnTo>
                    <a:pt x="0" y="156"/>
                  </a:lnTo>
                  <a:lnTo>
                    <a:pt x="156" y="0"/>
                  </a:lnTo>
                  <a:lnTo>
                    <a:pt x="166" y="7"/>
                  </a:lnTo>
                  <a:lnTo>
                    <a:pt x="7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3475663" y="3165932"/>
              <a:ext cx="111760" cy="111760"/>
            </a:xfrm>
            <a:custGeom>
              <a:avLst/>
              <a:gdLst>
                <a:gd name="T0" fmla="*/ 10 w 166"/>
                <a:gd name="T1" fmla="*/ 166 h 166"/>
                <a:gd name="T2" fmla="*/ 0 w 166"/>
                <a:gd name="T3" fmla="*/ 159 h 166"/>
                <a:gd name="T4" fmla="*/ 159 w 166"/>
                <a:gd name="T5" fmla="*/ 0 h 166"/>
                <a:gd name="T6" fmla="*/ 166 w 166"/>
                <a:gd name="T7" fmla="*/ 10 h 166"/>
                <a:gd name="T8" fmla="*/ 10 w 166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6">
                  <a:moveTo>
                    <a:pt x="10" y="166"/>
                  </a:moveTo>
                  <a:lnTo>
                    <a:pt x="0" y="159"/>
                  </a:lnTo>
                  <a:lnTo>
                    <a:pt x="159" y="0"/>
                  </a:lnTo>
                  <a:lnTo>
                    <a:pt x="166" y="10"/>
                  </a:lnTo>
                  <a:lnTo>
                    <a:pt x="10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3491822" y="3182090"/>
              <a:ext cx="109741" cy="111760"/>
            </a:xfrm>
            <a:custGeom>
              <a:avLst/>
              <a:gdLst>
                <a:gd name="T0" fmla="*/ 7 w 163"/>
                <a:gd name="T1" fmla="*/ 166 h 166"/>
                <a:gd name="T2" fmla="*/ 0 w 163"/>
                <a:gd name="T3" fmla="*/ 156 h 166"/>
                <a:gd name="T4" fmla="*/ 156 w 163"/>
                <a:gd name="T5" fmla="*/ 0 h 166"/>
                <a:gd name="T6" fmla="*/ 163 w 163"/>
                <a:gd name="T7" fmla="*/ 7 h 166"/>
                <a:gd name="T8" fmla="*/ 7 w 163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66">
                  <a:moveTo>
                    <a:pt x="7" y="166"/>
                  </a:moveTo>
                  <a:lnTo>
                    <a:pt x="0" y="156"/>
                  </a:lnTo>
                  <a:lnTo>
                    <a:pt x="156" y="0"/>
                  </a:lnTo>
                  <a:lnTo>
                    <a:pt x="163" y="7"/>
                  </a:lnTo>
                  <a:lnTo>
                    <a:pt x="7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3505960" y="3196228"/>
              <a:ext cx="111760" cy="111760"/>
            </a:xfrm>
            <a:custGeom>
              <a:avLst/>
              <a:gdLst>
                <a:gd name="T0" fmla="*/ 7 w 166"/>
                <a:gd name="T1" fmla="*/ 166 h 166"/>
                <a:gd name="T2" fmla="*/ 0 w 166"/>
                <a:gd name="T3" fmla="*/ 159 h 166"/>
                <a:gd name="T4" fmla="*/ 156 w 166"/>
                <a:gd name="T5" fmla="*/ 0 h 166"/>
                <a:gd name="T6" fmla="*/ 166 w 166"/>
                <a:gd name="T7" fmla="*/ 10 h 166"/>
                <a:gd name="T8" fmla="*/ 7 w 166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6">
                  <a:moveTo>
                    <a:pt x="7" y="166"/>
                  </a:moveTo>
                  <a:lnTo>
                    <a:pt x="0" y="159"/>
                  </a:lnTo>
                  <a:lnTo>
                    <a:pt x="156" y="0"/>
                  </a:lnTo>
                  <a:lnTo>
                    <a:pt x="166" y="10"/>
                  </a:lnTo>
                  <a:lnTo>
                    <a:pt x="7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3520098" y="3212387"/>
              <a:ext cx="111760" cy="109741"/>
            </a:xfrm>
            <a:custGeom>
              <a:avLst/>
              <a:gdLst>
                <a:gd name="T0" fmla="*/ 10 w 166"/>
                <a:gd name="T1" fmla="*/ 163 h 163"/>
                <a:gd name="T2" fmla="*/ 0 w 166"/>
                <a:gd name="T3" fmla="*/ 156 h 163"/>
                <a:gd name="T4" fmla="*/ 159 w 166"/>
                <a:gd name="T5" fmla="*/ 0 h 163"/>
                <a:gd name="T6" fmla="*/ 166 w 166"/>
                <a:gd name="T7" fmla="*/ 7 h 163"/>
                <a:gd name="T8" fmla="*/ 10 w 166"/>
                <a:gd name="T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3">
                  <a:moveTo>
                    <a:pt x="10" y="163"/>
                  </a:moveTo>
                  <a:lnTo>
                    <a:pt x="0" y="156"/>
                  </a:lnTo>
                  <a:lnTo>
                    <a:pt x="159" y="0"/>
                  </a:lnTo>
                  <a:lnTo>
                    <a:pt x="166" y="7"/>
                  </a:lnTo>
                  <a:lnTo>
                    <a:pt x="10" y="163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3536256" y="3226525"/>
              <a:ext cx="111760" cy="111760"/>
            </a:xfrm>
            <a:custGeom>
              <a:avLst/>
              <a:gdLst>
                <a:gd name="T0" fmla="*/ 7 w 166"/>
                <a:gd name="T1" fmla="*/ 166 h 166"/>
                <a:gd name="T2" fmla="*/ 0 w 166"/>
                <a:gd name="T3" fmla="*/ 159 h 166"/>
                <a:gd name="T4" fmla="*/ 156 w 166"/>
                <a:gd name="T5" fmla="*/ 0 h 166"/>
                <a:gd name="T6" fmla="*/ 166 w 166"/>
                <a:gd name="T7" fmla="*/ 10 h 166"/>
                <a:gd name="T8" fmla="*/ 7 w 166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6">
                  <a:moveTo>
                    <a:pt x="7" y="166"/>
                  </a:moveTo>
                  <a:lnTo>
                    <a:pt x="0" y="159"/>
                  </a:lnTo>
                  <a:lnTo>
                    <a:pt x="156" y="0"/>
                  </a:lnTo>
                  <a:lnTo>
                    <a:pt x="166" y="10"/>
                  </a:lnTo>
                  <a:lnTo>
                    <a:pt x="7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3550395" y="3242683"/>
              <a:ext cx="111760" cy="109741"/>
            </a:xfrm>
            <a:custGeom>
              <a:avLst/>
              <a:gdLst>
                <a:gd name="T0" fmla="*/ 10 w 166"/>
                <a:gd name="T1" fmla="*/ 163 h 163"/>
                <a:gd name="T2" fmla="*/ 0 w 166"/>
                <a:gd name="T3" fmla="*/ 156 h 163"/>
                <a:gd name="T4" fmla="*/ 159 w 166"/>
                <a:gd name="T5" fmla="*/ 0 h 163"/>
                <a:gd name="T6" fmla="*/ 166 w 166"/>
                <a:gd name="T7" fmla="*/ 7 h 163"/>
                <a:gd name="T8" fmla="*/ 10 w 166"/>
                <a:gd name="T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3">
                  <a:moveTo>
                    <a:pt x="10" y="163"/>
                  </a:moveTo>
                  <a:lnTo>
                    <a:pt x="0" y="156"/>
                  </a:lnTo>
                  <a:lnTo>
                    <a:pt x="159" y="0"/>
                  </a:lnTo>
                  <a:lnTo>
                    <a:pt x="166" y="7"/>
                  </a:lnTo>
                  <a:lnTo>
                    <a:pt x="10" y="163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3566553" y="3256821"/>
              <a:ext cx="111760" cy="111760"/>
            </a:xfrm>
            <a:custGeom>
              <a:avLst/>
              <a:gdLst>
                <a:gd name="T0" fmla="*/ 7 w 166"/>
                <a:gd name="T1" fmla="*/ 166 h 166"/>
                <a:gd name="T2" fmla="*/ 0 w 166"/>
                <a:gd name="T3" fmla="*/ 156 h 166"/>
                <a:gd name="T4" fmla="*/ 156 w 166"/>
                <a:gd name="T5" fmla="*/ 0 h 166"/>
                <a:gd name="T6" fmla="*/ 166 w 166"/>
                <a:gd name="T7" fmla="*/ 7 h 166"/>
                <a:gd name="T8" fmla="*/ 7 w 166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6">
                  <a:moveTo>
                    <a:pt x="7" y="166"/>
                  </a:moveTo>
                  <a:lnTo>
                    <a:pt x="0" y="156"/>
                  </a:lnTo>
                  <a:lnTo>
                    <a:pt x="156" y="0"/>
                  </a:lnTo>
                  <a:lnTo>
                    <a:pt x="166" y="7"/>
                  </a:lnTo>
                  <a:lnTo>
                    <a:pt x="7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3580691" y="3271633"/>
              <a:ext cx="111760" cy="111087"/>
            </a:xfrm>
            <a:custGeom>
              <a:avLst/>
              <a:gdLst>
                <a:gd name="T0" fmla="*/ 10 w 166"/>
                <a:gd name="T1" fmla="*/ 165 h 165"/>
                <a:gd name="T2" fmla="*/ 0 w 166"/>
                <a:gd name="T3" fmla="*/ 158 h 165"/>
                <a:gd name="T4" fmla="*/ 159 w 166"/>
                <a:gd name="T5" fmla="*/ 0 h 165"/>
                <a:gd name="T6" fmla="*/ 166 w 166"/>
                <a:gd name="T7" fmla="*/ 9 h 165"/>
                <a:gd name="T8" fmla="*/ 10 w 166"/>
                <a:gd name="T9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5">
                  <a:moveTo>
                    <a:pt x="10" y="165"/>
                  </a:moveTo>
                  <a:lnTo>
                    <a:pt x="0" y="158"/>
                  </a:lnTo>
                  <a:lnTo>
                    <a:pt x="159" y="0"/>
                  </a:lnTo>
                  <a:lnTo>
                    <a:pt x="166" y="9"/>
                  </a:lnTo>
                  <a:lnTo>
                    <a:pt x="10" y="165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3596849" y="3287118"/>
              <a:ext cx="109741" cy="111760"/>
            </a:xfrm>
            <a:custGeom>
              <a:avLst/>
              <a:gdLst>
                <a:gd name="T0" fmla="*/ 7 w 163"/>
                <a:gd name="T1" fmla="*/ 166 h 166"/>
                <a:gd name="T2" fmla="*/ 0 w 163"/>
                <a:gd name="T3" fmla="*/ 156 h 166"/>
                <a:gd name="T4" fmla="*/ 156 w 163"/>
                <a:gd name="T5" fmla="*/ 0 h 166"/>
                <a:gd name="T6" fmla="*/ 163 w 163"/>
                <a:gd name="T7" fmla="*/ 7 h 166"/>
                <a:gd name="T8" fmla="*/ 7 w 163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66">
                  <a:moveTo>
                    <a:pt x="7" y="166"/>
                  </a:moveTo>
                  <a:lnTo>
                    <a:pt x="0" y="156"/>
                  </a:lnTo>
                  <a:lnTo>
                    <a:pt x="156" y="0"/>
                  </a:lnTo>
                  <a:lnTo>
                    <a:pt x="163" y="7"/>
                  </a:lnTo>
                  <a:lnTo>
                    <a:pt x="7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3426516" y="2059774"/>
              <a:ext cx="1312174" cy="1313521"/>
            </a:xfrm>
            <a:custGeom>
              <a:avLst/>
              <a:gdLst>
                <a:gd name="T0" fmla="*/ 141 w 824"/>
                <a:gd name="T1" fmla="*/ 825 h 825"/>
                <a:gd name="T2" fmla="*/ 482 w 824"/>
                <a:gd name="T3" fmla="*/ 564 h 825"/>
                <a:gd name="T4" fmla="*/ 763 w 824"/>
                <a:gd name="T5" fmla="*/ 61 h 825"/>
                <a:gd name="T6" fmla="*/ 261 w 824"/>
                <a:gd name="T7" fmla="*/ 343 h 825"/>
                <a:gd name="T8" fmla="*/ 0 w 824"/>
                <a:gd name="T9" fmla="*/ 683 h 825"/>
                <a:gd name="T10" fmla="*/ 141 w 824"/>
                <a:gd name="T11" fmla="*/ 825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4" h="825">
                  <a:moveTo>
                    <a:pt x="141" y="825"/>
                  </a:moveTo>
                  <a:cubicBezTo>
                    <a:pt x="237" y="778"/>
                    <a:pt x="361" y="685"/>
                    <a:pt x="482" y="564"/>
                  </a:cubicBezTo>
                  <a:cubicBezTo>
                    <a:pt x="698" y="348"/>
                    <a:pt x="824" y="123"/>
                    <a:pt x="763" y="61"/>
                  </a:cubicBezTo>
                  <a:cubicBezTo>
                    <a:pt x="702" y="0"/>
                    <a:pt x="477" y="126"/>
                    <a:pt x="261" y="343"/>
                  </a:cubicBezTo>
                  <a:cubicBezTo>
                    <a:pt x="140" y="464"/>
                    <a:pt x="47" y="587"/>
                    <a:pt x="0" y="683"/>
                  </a:cubicBezTo>
                  <a:cubicBezTo>
                    <a:pt x="141" y="825"/>
                    <a:pt x="141" y="825"/>
                    <a:pt x="141" y="825"/>
                  </a:cubicBez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3549048" y="2779484"/>
              <a:ext cx="469932" cy="471279"/>
            </a:xfrm>
            <a:custGeom>
              <a:avLst/>
              <a:gdLst>
                <a:gd name="T0" fmla="*/ 205 w 295"/>
                <a:gd name="T1" fmla="*/ 285 h 296"/>
                <a:gd name="T2" fmla="*/ 295 w 295"/>
                <a:gd name="T3" fmla="*/ 213 h 296"/>
                <a:gd name="T4" fmla="*/ 176 w 295"/>
                <a:gd name="T5" fmla="*/ 120 h 296"/>
                <a:gd name="T6" fmla="*/ 82 w 295"/>
                <a:gd name="T7" fmla="*/ 0 h 296"/>
                <a:gd name="T8" fmla="*/ 11 w 295"/>
                <a:gd name="T9" fmla="*/ 90 h 296"/>
                <a:gd name="T10" fmla="*/ 95 w 295"/>
                <a:gd name="T11" fmla="*/ 201 h 296"/>
                <a:gd name="T12" fmla="*/ 205 w 295"/>
                <a:gd name="T13" fmla="*/ 285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96">
                  <a:moveTo>
                    <a:pt x="205" y="285"/>
                  </a:moveTo>
                  <a:cubicBezTo>
                    <a:pt x="235" y="263"/>
                    <a:pt x="265" y="240"/>
                    <a:pt x="295" y="213"/>
                  </a:cubicBezTo>
                  <a:cubicBezTo>
                    <a:pt x="295" y="213"/>
                    <a:pt x="281" y="225"/>
                    <a:pt x="176" y="120"/>
                  </a:cubicBezTo>
                  <a:cubicBezTo>
                    <a:pt x="71" y="15"/>
                    <a:pt x="82" y="0"/>
                    <a:pt x="82" y="0"/>
                  </a:cubicBezTo>
                  <a:cubicBezTo>
                    <a:pt x="56" y="31"/>
                    <a:pt x="32" y="61"/>
                    <a:pt x="11" y="90"/>
                  </a:cubicBezTo>
                  <a:cubicBezTo>
                    <a:pt x="11" y="90"/>
                    <a:pt x="0" y="105"/>
                    <a:pt x="95" y="201"/>
                  </a:cubicBezTo>
                  <a:cubicBezTo>
                    <a:pt x="190" y="296"/>
                    <a:pt x="205" y="285"/>
                    <a:pt x="205" y="2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4179888" y="2092763"/>
              <a:ext cx="526485" cy="527159"/>
            </a:xfrm>
            <a:custGeom>
              <a:avLst/>
              <a:gdLst>
                <a:gd name="T0" fmla="*/ 191 w 331"/>
                <a:gd name="T1" fmla="*/ 331 h 331"/>
                <a:gd name="T2" fmla="*/ 290 w 331"/>
                <a:gd name="T3" fmla="*/ 40 h 331"/>
                <a:gd name="T4" fmla="*/ 0 w 331"/>
                <a:gd name="T5" fmla="*/ 140 h 331"/>
                <a:gd name="T6" fmla="*/ 75 w 331"/>
                <a:gd name="T7" fmla="*/ 256 h 331"/>
                <a:gd name="T8" fmla="*/ 191 w 331"/>
                <a:gd name="T9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" h="331">
                  <a:moveTo>
                    <a:pt x="191" y="331"/>
                  </a:moveTo>
                  <a:cubicBezTo>
                    <a:pt x="288" y="195"/>
                    <a:pt x="331" y="81"/>
                    <a:pt x="290" y="40"/>
                  </a:cubicBezTo>
                  <a:cubicBezTo>
                    <a:pt x="249" y="0"/>
                    <a:pt x="135" y="42"/>
                    <a:pt x="0" y="140"/>
                  </a:cubicBezTo>
                  <a:cubicBezTo>
                    <a:pt x="0" y="140"/>
                    <a:pt x="20" y="202"/>
                    <a:pt x="75" y="256"/>
                  </a:cubicBezTo>
                  <a:cubicBezTo>
                    <a:pt x="129" y="310"/>
                    <a:pt x="191" y="331"/>
                    <a:pt x="191" y="33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4009555" y="2486618"/>
              <a:ext cx="302292" cy="303638"/>
            </a:xfrm>
            <a:custGeom>
              <a:avLst/>
              <a:gdLst>
                <a:gd name="T0" fmla="*/ 156 w 190"/>
                <a:gd name="T1" fmla="*/ 157 h 191"/>
                <a:gd name="T2" fmla="*/ 34 w 190"/>
                <a:gd name="T3" fmla="*/ 157 h 191"/>
                <a:gd name="T4" fmla="*/ 34 w 190"/>
                <a:gd name="T5" fmla="*/ 34 h 191"/>
                <a:gd name="T6" fmla="*/ 156 w 190"/>
                <a:gd name="T7" fmla="*/ 34 h 191"/>
                <a:gd name="T8" fmla="*/ 156 w 190"/>
                <a:gd name="T9" fmla="*/ 157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91">
                  <a:moveTo>
                    <a:pt x="156" y="157"/>
                  </a:moveTo>
                  <a:cubicBezTo>
                    <a:pt x="122" y="191"/>
                    <a:pt x="68" y="191"/>
                    <a:pt x="34" y="157"/>
                  </a:cubicBezTo>
                  <a:cubicBezTo>
                    <a:pt x="0" y="123"/>
                    <a:pt x="0" y="68"/>
                    <a:pt x="34" y="34"/>
                  </a:cubicBezTo>
                  <a:cubicBezTo>
                    <a:pt x="68" y="0"/>
                    <a:pt x="122" y="0"/>
                    <a:pt x="156" y="34"/>
                  </a:cubicBezTo>
                  <a:cubicBezTo>
                    <a:pt x="190" y="68"/>
                    <a:pt x="190" y="123"/>
                    <a:pt x="156" y="15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Freeform 40"/>
            <p:cNvSpPr/>
            <p:nvPr/>
          </p:nvSpPr>
          <p:spPr bwMode="auto">
            <a:xfrm>
              <a:off x="4036485" y="2513548"/>
              <a:ext cx="248431" cy="249778"/>
            </a:xfrm>
            <a:custGeom>
              <a:avLst/>
              <a:gdLst>
                <a:gd name="T0" fmla="*/ 107 w 156"/>
                <a:gd name="T1" fmla="*/ 141 h 157"/>
                <a:gd name="T2" fmla="*/ 16 w 156"/>
                <a:gd name="T3" fmla="*/ 108 h 157"/>
                <a:gd name="T4" fmla="*/ 49 w 156"/>
                <a:gd name="T5" fmla="*/ 17 h 157"/>
                <a:gd name="T6" fmla="*/ 140 w 156"/>
                <a:gd name="T7" fmla="*/ 50 h 157"/>
                <a:gd name="T8" fmla="*/ 107 w 156"/>
                <a:gd name="T9" fmla="*/ 141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57">
                  <a:moveTo>
                    <a:pt x="107" y="141"/>
                  </a:moveTo>
                  <a:cubicBezTo>
                    <a:pt x="73" y="157"/>
                    <a:pt x="32" y="142"/>
                    <a:pt x="16" y="108"/>
                  </a:cubicBezTo>
                  <a:cubicBezTo>
                    <a:pt x="0" y="73"/>
                    <a:pt x="15" y="33"/>
                    <a:pt x="49" y="17"/>
                  </a:cubicBezTo>
                  <a:cubicBezTo>
                    <a:pt x="83" y="0"/>
                    <a:pt x="124" y="15"/>
                    <a:pt x="140" y="50"/>
                  </a:cubicBezTo>
                  <a:cubicBezTo>
                    <a:pt x="156" y="84"/>
                    <a:pt x="141" y="125"/>
                    <a:pt x="107" y="141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Freeform 44"/>
            <p:cNvSpPr/>
            <p:nvPr/>
          </p:nvSpPr>
          <p:spPr bwMode="auto">
            <a:xfrm>
              <a:off x="4238461" y="2540478"/>
              <a:ext cx="18851" cy="18851"/>
            </a:xfrm>
            <a:custGeom>
              <a:avLst/>
              <a:gdLst>
                <a:gd name="T0" fmla="*/ 10 w 12"/>
                <a:gd name="T1" fmla="*/ 10 h 12"/>
                <a:gd name="T2" fmla="*/ 2 w 12"/>
                <a:gd name="T3" fmla="*/ 10 h 12"/>
                <a:gd name="T4" fmla="*/ 2 w 12"/>
                <a:gd name="T5" fmla="*/ 3 h 12"/>
                <a:gd name="T6" fmla="*/ 10 w 12"/>
                <a:gd name="T7" fmla="*/ 3 h 12"/>
                <a:gd name="T8" fmla="*/ 10 w 12"/>
                <a:gd name="T9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10" y="10"/>
                  </a:moveTo>
                  <a:cubicBezTo>
                    <a:pt x="8" y="12"/>
                    <a:pt x="4" y="12"/>
                    <a:pt x="2" y="10"/>
                  </a:cubicBezTo>
                  <a:cubicBezTo>
                    <a:pt x="0" y="8"/>
                    <a:pt x="0" y="5"/>
                    <a:pt x="2" y="3"/>
                  </a:cubicBezTo>
                  <a:cubicBezTo>
                    <a:pt x="4" y="0"/>
                    <a:pt x="8" y="0"/>
                    <a:pt x="10" y="3"/>
                  </a:cubicBezTo>
                  <a:cubicBezTo>
                    <a:pt x="12" y="5"/>
                    <a:pt x="12" y="8"/>
                    <a:pt x="10" y="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Freeform 45"/>
            <p:cNvSpPr/>
            <p:nvPr/>
          </p:nvSpPr>
          <p:spPr bwMode="auto">
            <a:xfrm>
              <a:off x="4182581" y="2508835"/>
              <a:ext cx="19524" cy="18851"/>
            </a:xfrm>
            <a:custGeom>
              <a:avLst/>
              <a:gdLst>
                <a:gd name="T0" fmla="*/ 12 w 12"/>
                <a:gd name="T1" fmla="*/ 8 h 12"/>
                <a:gd name="T2" fmla="*/ 5 w 12"/>
                <a:gd name="T3" fmla="*/ 12 h 12"/>
                <a:gd name="T4" fmla="*/ 1 w 12"/>
                <a:gd name="T5" fmla="*/ 5 h 12"/>
                <a:gd name="T6" fmla="*/ 8 w 12"/>
                <a:gd name="T7" fmla="*/ 1 h 12"/>
                <a:gd name="T8" fmla="*/ 12 w 12"/>
                <a:gd name="T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12" y="8"/>
                  </a:moveTo>
                  <a:cubicBezTo>
                    <a:pt x="11" y="11"/>
                    <a:pt x="8" y="12"/>
                    <a:pt x="5" y="12"/>
                  </a:cubicBezTo>
                  <a:cubicBezTo>
                    <a:pt x="2" y="11"/>
                    <a:pt x="0" y="8"/>
                    <a:pt x="1" y="5"/>
                  </a:cubicBezTo>
                  <a:cubicBezTo>
                    <a:pt x="2" y="2"/>
                    <a:pt x="5" y="0"/>
                    <a:pt x="8" y="1"/>
                  </a:cubicBezTo>
                  <a:cubicBezTo>
                    <a:pt x="11" y="2"/>
                    <a:pt x="12" y="5"/>
                    <a:pt x="12" y="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Freeform 46"/>
            <p:cNvSpPr/>
            <p:nvPr/>
          </p:nvSpPr>
          <p:spPr bwMode="auto">
            <a:xfrm>
              <a:off x="4119295" y="2508835"/>
              <a:ext cx="18851" cy="18851"/>
            </a:xfrm>
            <a:custGeom>
              <a:avLst/>
              <a:gdLst>
                <a:gd name="T0" fmla="*/ 11 w 12"/>
                <a:gd name="T1" fmla="*/ 5 h 12"/>
                <a:gd name="T2" fmla="*/ 7 w 12"/>
                <a:gd name="T3" fmla="*/ 12 h 12"/>
                <a:gd name="T4" fmla="*/ 0 w 12"/>
                <a:gd name="T5" fmla="*/ 8 h 12"/>
                <a:gd name="T6" fmla="*/ 4 w 12"/>
                <a:gd name="T7" fmla="*/ 1 h 12"/>
                <a:gd name="T8" fmla="*/ 11 w 12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11" y="5"/>
                  </a:moveTo>
                  <a:cubicBezTo>
                    <a:pt x="12" y="8"/>
                    <a:pt x="10" y="11"/>
                    <a:pt x="7" y="12"/>
                  </a:cubicBezTo>
                  <a:cubicBezTo>
                    <a:pt x="4" y="12"/>
                    <a:pt x="1" y="11"/>
                    <a:pt x="0" y="8"/>
                  </a:cubicBezTo>
                  <a:cubicBezTo>
                    <a:pt x="0" y="5"/>
                    <a:pt x="1" y="2"/>
                    <a:pt x="4" y="1"/>
                  </a:cubicBezTo>
                  <a:cubicBezTo>
                    <a:pt x="7" y="0"/>
                    <a:pt x="10" y="2"/>
                    <a:pt x="11" y="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Freeform 47"/>
            <p:cNvSpPr/>
            <p:nvPr/>
          </p:nvSpPr>
          <p:spPr bwMode="auto">
            <a:xfrm>
              <a:off x="4063415" y="2540478"/>
              <a:ext cx="18851" cy="18851"/>
            </a:xfrm>
            <a:custGeom>
              <a:avLst/>
              <a:gdLst>
                <a:gd name="T0" fmla="*/ 10 w 12"/>
                <a:gd name="T1" fmla="*/ 3 h 12"/>
                <a:gd name="T2" fmla="*/ 10 w 12"/>
                <a:gd name="T3" fmla="*/ 10 h 12"/>
                <a:gd name="T4" fmla="*/ 2 w 12"/>
                <a:gd name="T5" fmla="*/ 10 h 12"/>
                <a:gd name="T6" fmla="*/ 2 w 12"/>
                <a:gd name="T7" fmla="*/ 3 h 12"/>
                <a:gd name="T8" fmla="*/ 10 w 12"/>
                <a:gd name="T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10" y="3"/>
                  </a:moveTo>
                  <a:cubicBezTo>
                    <a:pt x="12" y="5"/>
                    <a:pt x="12" y="8"/>
                    <a:pt x="10" y="10"/>
                  </a:cubicBezTo>
                  <a:cubicBezTo>
                    <a:pt x="8" y="12"/>
                    <a:pt x="4" y="12"/>
                    <a:pt x="2" y="10"/>
                  </a:cubicBezTo>
                  <a:cubicBezTo>
                    <a:pt x="0" y="8"/>
                    <a:pt x="0" y="5"/>
                    <a:pt x="2" y="3"/>
                  </a:cubicBezTo>
                  <a:cubicBezTo>
                    <a:pt x="4" y="0"/>
                    <a:pt x="8" y="0"/>
                    <a:pt x="10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Freeform 48"/>
            <p:cNvSpPr/>
            <p:nvPr/>
          </p:nvSpPr>
          <p:spPr bwMode="auto">
            <a:xfrm>
              <a:off x="4029752" y="2596358"/>
              <a:ext cx="20871" cy="20198"/>
            </a:xfrm>
            <a:custGeom>
              <a:avLst/>
              <a:gdLst>
                <a:gd name="T0" fmla="*/ 8 w 13"/>
                <a:gd name="T1" fmla="*/ 1 h 13"/>
                <a:gd name="T2" fmla="*/ 12 w 13"/>
                <a:gd name="T3" fmla="*/ 8 h 13"/>
                <a:gd name="T4" fmla="*/ 5 w 13"/>
                <a:gd name="T5" fmla="*/ 12 h 13"/>
                <a:gd name="T6" fmla="*/ 1 w 13"/>
                <a:gd name="T7" fmla="*/ 5 h 13"/>
                <a:gd name="T8" fmla="*/ 8 w 13"/>
                <a:gd name="T9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8" y="1"/>
                  </a:moveTo>
                  <a:cubicBezTo>
                    <a:pt x="11" y="2"/>
                    <a:pt x="13" y="5"/>
                    <a:pt x="12" y="8"/>
                  </a:cubicBezTo>
                  <a:cubicBezTo>
                    <a:pt x="11" y="11"/>
                    <a:pt x="8" y="13"/>
                    <a:pt x="5" y="12"/>
                  </a:cubicBezTo>
                  <a:cubicBezTo>
                    <a:pt x="2" y="11"/>
                    <a:pt x="0" y="8"/>
                    <a:pt x="1" y="5"/>
                  </a:cubicBezTo>
                  <a:cubicBezTo>
                    <a:pt x="2" y="2"/>
                    <a:pt x="5" y="0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Freeform 49"/>
            <p:cNvSpPr/>
            <p:nvPr/>
          </p:nvSpPr>
          <p:spPr bwMode="auto">
            <a:xfrm>
              <a:off x="4029752" y="2661664"/>
              <a:ext cx="20871" cy="18851"/>
            </a:xfrm>
            <a:custGeom>
              <a:avLst/>
              <a:gdLst>
                <a:gd name="T0" fmla="*/ 5 w 13"/>
                <a:gd name="T1" fmla="*/ 1 h 12"/>
                <a:gd name="T2" fmla="*/ 12 w 13"/>
                <a:gd name="T3" fmla="*/ 4 h 12"/>
                <a:gd name="T4" fmla="*/ 8 w 13"/>
                <a:gd name="T5" fmla="*/ 11 h 12"/>
                <a:gd name="T6" fmla="*/ 1 w 13"/>
                <a:gd name="T7" fmla="*/ 7 h 12"/>
                <a:gd name="T8" fmla="*/ 5 w 13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2">
                  <a:moveTo>
                    <a:pt x="5" y="1"/>
                  </a:moveTo>
                  <a:cubicBezTo>
                    <a:pt x="8" y="0"/>
                    <a:pt x="11" y="2"/>
                    <a:pt x="12" y="4"/>
                  </a:cubicBezTo>
                  <a:cubicBezTo>
                    <a:pt x="13" y="7"/>
                    <a:pt x="11" y="10"/>
                    <a:pt x="8" y="11"/>
                  </a:cubicBezTo>
                  <a:cubicBezTo>
                    <a:pt x="5" y="12"/>
                    <a:pt x="2" y="10"/>
                    <a:pt x="1" y="7"/>
                  </a:cubicBezTo>
                  <a:cubicBezTo>
                    <a:pt x="0" y="4"/>
                    <a:pt x="2" y="1"/>
                    <a:pt x="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Freeform 50"/>
            <p:cNvSpPr/>
            <p:nvPr/>
          </p:nvSpPr>
          <p:spPr bwMode="auto">
            <a:xfrm>
              <a:off x="4063415" y="2716871"/>
              <a:ext cx="18851" cy="19524"/>
            </a:xfrm>
            <a:custGeom>
              <a:avLst/>
              <a:gdLst>
                <a:gd name="T0" fmla="*/ 2 w 12"/>
                <a:gd name="T1" fmla="*/ 2 h 12"/>
                <a:gd name="T2" fmla="*/ 10 w 12"/>
                <a:gd name="T3" fmla="*/ 2 h 12"/>
                <a:gd name="T4" fmla="*/ 10 w 12"/>
                <a:gd name="T5" fmla="*/ 10 h 12"/>
                <a:gd name="T6" fmla="*/ 2 w 12"/>
                <a:gd name="T7" fmla="*/ 10 h 12"/>
                <a:gd name="T8" fmla="*/ 2 w 12"/>
                <a:gd name="T9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2" y="2"/>
                  </a:moveTo>
                  <a:cubicBezTo>
                    <a:pt x="4" y="0"/>
                    <a:pt x="8" y="0"/>
                    <a:pt x="10" y="2"/>
                  </a:cubicBezTo>
                  <a:cubicBezTo>
                    <a:pt x="12" y="4"/>
                    <a:pt x="12" y="8"/>
                    <a:pt x="10" y="10"/>
                  </a:cubicBezTo>
                  <a:cubicBezTo>
                    <a:pt x="8" y="12"/>
                    <a:pt x="4" y="12"/>
                    <a:pt x="2" y="10"/>
                  </a:cubicBezTo>
                  <a:cubicBezTo>
                    <a:pt x="0" y="8"/>
                    <a:pt x="0" y="4"/>
                    <a:pt x="2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Freeform 51"/>
            <p:cNvSpPr/>
            <p:nvPr/>
          </p:nvSpPr>
          <p:spPr bwMode="auto">
            <a:xfrm>
              <a:off x="4119295" y="2749187"/>
              <a:ext cx="18851" cy="18851"/>
            </a:xfrm>
            <a:custGeom>
              <a:avLst/>
              <a:gdLst>
                <a:gd name="T0" fmla="*/ 0 w 12"/>
                <a:gd name="T1" fmla="*/ 5 h 12"/>
                <a:gd name="T2" fmla="*/ 7 w 12"/>
                <a:gd name="T3" fmla="*/ 1 h 12"/>
                <a:gd name="T4" fmla="*/ 11 w 12"/>
                <a:gd name="T5" fmla="*/ 8 h 12"/>
                <a:gd name="T6" fmla="*/ 4 w 12"/>
                <a:gd name="T7" fmla="*/ 11 h 12"/>
                <a:gd name="T8" fmla="*/ 0 w 12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0" y="5"/>
                  </a:moveTo>
                  <a:cubicBezTo>
                    <a:pt x="1" y="2"/>
                    <a:pt x="4" y="0"/>
                    <a:pt x="7" y="1"/>
                  </a:cubicBezTo>
                  <a:cubicBezTo>
                    <a:pt x="10" y="2"/>
                    <a:pt x="12" y="5"/>
                    <a:pt x="11" y="8"/>
                  </a:cubicBezTo>
                  <a:cubicBezTo>
                    <a:pt x="10" y="10"/>
                    <a:pt x="7" y="12"/>
                    <a:pt x="4" y="11"/>
                  </a:cubicBezTo>
                  <a:cubicBezTo>
                    <a:pt x="1" y="11"/>
                    <a:pt x="0" y="8"/>
                    <a:pt x="0" y="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Freeform 52"/>
            <p:cNvSpPr/>
            <p:nvPr/>
          </p:nvSpPr>
          <p:spPr bwMode="auto">
            <a:xfrm>
              <a:off x="4182581" y="2749187"/>
              <a:ext cx="19524" cy="18851"/>
            </a:xfrm>
            <a:custGeom>
              <a:avLst/>
              <a:gdLst>
                <a:gd name="T0" fmla="*/ 1 w 12"/>
                <a:gd name="T1" fmla="*/ 8 h 12"/>
                <a:gd name="T2" fmla="*/ 5 w 12"/>
                <a:gd name="T3" fmla="*/ 1 h 12"/>
                <a:gd name="T4" fmla="*/ 12 w 12"/>
                <a:gd name="T5" fmla="*/ 5 h 12"/>
                <a:gd name="T6" fmla="*/ 8 w 12"/>
                <a:gd name="T7" fmla="*/ 11 h 12"/>
                <a:gd name="T8" fmla="*/ 1 w 12"/>
                <a:gd name="T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1" y="8"/>
                  </a:moveTo>
                  <a:cubicBezTo>
                    <a:pt x="0" y="5"/>
                    <a:pt x="2" y="2"/>
                    <a:pt x="5" y="1"/>
                  </a:cubicBezTo>
                  <a:cubicBezTo>
                    <a:pt x="8" y="0"/>
                    <a:pt x="11" y="2"/>
                    <a:pt x="12" y="5"/>
                  </a:cubicBezTo>
                  <a:cubicBezTo>
                    <a:pt x="12" y="8"/>
                    <a:pt x="11" y="11"/>
                    <a:pt x="8" y="11"/>
                  </a:cubicBezTo>
                  <a:cubicBezTo>
                    <a:pt x="5" y="12"/>
                    <a:pt x="2" y="10"/>
                    <a:pt x="1" y="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Freeform 53"/>
            <p:cNvSpPr/>
            <p:nvPr/>
          </p:nvSpPr>
          <p:spPr bwMode="auto">
            <a:xfrm>
              <a:off x="4238461" y="2716871"/>
              <a:ext cx="18851" cy="19524"/>
            </a:xfrm>
            <a:custGeom>
              <a:avLst/>
              <a:gdLst>
                <a:gd name="T0" fmla="*/ 2 w 12"/>
                <a:gd name="T1" fmla="*/ 10 h 12"/>
                <a:gd name="T2" fmla="*/ 2 w 12"/>
                <a:gd name="T3" fmla="*/ 2 h 12"/>
                <a:gd name="T4" fmla="*/ 10 w 12"/>
                <a:gd name="T5" fmla="*/ 2 h 12"/>
                <a:gd name="T6" fmla="*/ 10 w 12"/>
                <a:gd name="T7" fmla="*/ 10 h 12"/>
                <a:gd name="T8" fmla="*/ 2 w 12"/>
                <a:gd name="T9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2" y="10"/>
                  </a:moveTo>
                  <a:cubicBezTo>
                    <a:pt x="0" y="8"/>
                    <a:pt x="0" y="4"/>
                    <a:pt x="2" y="2"/>
                  </a:cubicBezTo>
                  <a:cubicBezTo>
                    <a:pt x="4" y="0"/>
                    <a:pt x="8" y="0"/>
                    <a:pt x="10" y="2"/>
                  </a:cubicBezTo>
                  <a:cubicBezTo>
                    <a:pt x="12" y="4"/>
                    <a:pt x="12" y="8"/>
                    <a:pt x="10" y="10"/>
                  </a:cubicBezTo>
                  <a:cubicBezTo>
                    <a:pt x="8" y="12"/>
                    <a:pt x="4" y="12"/>
                    <a:pt x="2" y="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Freeform 54"/>
            <p:cNvSpPr/>
            <p:nvPr/>
          </p:nvSpPr>
          <p:spPr bwMode="auto">
            <a:xfrm>
              <a:off x="4270104" y="2661664"/>
              <a:ext cx="20871" cy="18851"/>
            </a:xfrm>
            <a:custGeom>
              <a:avLst/>
              <a:gdLst>
                <a:gd name="T0" fmla="*/ 5 w 13"/>
                <a:gd name="T1" fmla="*/ 11 h 12"/>
                <a:gd name="T2" fmla="*/ 1 w 13"/>
                <a:gd name="T3" fmla="*/ 4 h 12"/>
                <a:gd name="T4" fmla="*/ 8 w 13"/>
                <a:gd name="T5" fmla="*/ 1 h 12"/>
                <a:gd name="T6" fmla="*/ 12 w 13"/>
                <a:gd name="T7" fmla="*/ 7 h 12"/>
                <a:gd name="T8" fmla="*/ 5 w 13"/>
                <a:gd name="T9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2">
                  <a:moveTo>
                    <a:pt x="5" y="11"/>
                  </a:moveTo>
                  <a:cubicBezTo>
                    <a:pt x="2" y="10"/>
                    <a:pt x="0" y="7"/>
                    <a:pt x="1" y="4"/>
                  </a:cubicBezTo>
                  <a:cubicBezTo>
                    <a:pt x="2" y="2"/>
                    <a:pt x="5" y="0"/>
                    <a:pt x="8" y="1"/>
                  </a:cubicBezTo>
                  <a:cubicBezTo>
                    <a:pt x="11" y="1"/>
                    <a:pt x="13" y="4"/>
                    <a:pt x="12" y="7"/>
                  </a:cubicBezTo>
                  <a:cubicBezTo>
                    <a:pt x="11" y="10"/>
                    <a:pt x="8" y="12"/>
                    <a:pt x="5" y="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Freeform 55"/>
            <p:cNvSpPr/>
            <p:nvPr/>
          </p:nvSpPr>
          <p:spPr bwMode="auto">
            <a:xfrm>
              <a:off x="4270104" y="2596358"/>
              <a:ext cx="20871" cy="20198"/>
            </a:xfrm>
            <a:custGeom>
              <a:avLst/>
              <a:gdLst>
                <a:gd name="T0" fmla="*/ 8 w 13"/>
                <a:gd name="T1" fmla="*/ 12 h 13"/>
                <a:gd name="T2" fmla="*/ 1 w 13"/>
                <a:gd name="T3" fmla="*/ 8 h 13"/>
                <a:gd name="T4" fmla="*/ 5 w 13"/>
                <a:gd name="T5" fmla="*/ 1 h 13"/>
                <a:gd name="T6" fmla="*/ 12 w 13"/>
                <a:gd name="T7" fmla="*/ 5 h 13"/>
                <a:gd name="T8" fmla="*/ 8 w 13"/>
                <a:gd name="T9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8" y="12"/>
                  </a:moveTo>
                  <a:cubicBezTo>
                    <a:pt x="5" y="13"/>
                    <a:pt x="2" y="11"/>
                    <a:pt x="1" y="8"/>
                  </a:cubicBezTo>
                  <a:cubicBezTo>
                    <a:pt x="0" y="5"/>
                    <a:pt x="2" y="2"/>
                    <a:pt x="5" y="1"/>
                  </a:cubicBezTo>
                  <a:cubicBezTo>
                    <a:pt x="8" y="0"/>
                    <a:pt x="11" y="2"/>
                    <a:pt x="12" y="5"/>
                  </a:cubicBezTo>
                  <a:cubicBezTo>
                    <a:pt x="13" y="8"/>
                    <a:pt x="11" y="11"/>
                    <a:pt x="8" y="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Freeform 56"/>
            <p:cNvSpPr/>
            <p:nvPr/>
          </p:nvSpPr>
          <p:spPr bwMode="auto">
            <a:xfrm>
              <a:off x="3390160" y="2990886"/>
              <a:ext cx="418765" cy="418765"/>
            </a:xfrm>
            <a:custGeom>
              <a:avLst/>
              <a:gdLst>
                <a:gd name="T0" fmla="*/ 144 w 263"/>
                <a:gd name="T1" fmla="*/ 144 h 263"/>
                <a:gd name="T2" fmla="*/ 7 w 263"/>
                <a:gd name="T3" fmla="*/ 256 h 263"/>
                <a:gd name="T4" fmla="*/ 118 w 263"/>
                <a:gd name="T5" fmla="*/ 118 h 263"/>
                <a:gd name="T6" fmla="*/ 256 w 263"/>
                <a:gd name="T7" fmla="*/ 7 h 263"/>
                <a:gd name="T8" fmla="*/ 144 w 263"/>
                <a:gd name="T9" fmla="*/ 14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263">
                  <a:moveTo>
                    <a:pt x="144" y="144"/>
                  </a:moveTo>
                  <a:cubicBezTo>
                    <a:pt x="76" y="213"/>
                    <a:pt x="14" y="263"/>
                    <a:pt x="7" y="256"/>
                  </a:cubicBezTo>
                  <a:cubicBezTo>
                    <a:pt x="0" y="249"/>
                    <a:pt x="50" y="187"/>
                    <a:pt x="118" y="118"/>
                  </a:cubicBezTo>
                  <a:cubicBezTo>
                    <a:pt x="187" y="49"/>
                    <a:pt x="249" y="0"/>
                    <a:pt x="256" y="7"/>
                  </a:cubicBezTo>
                  <a:cubicBezTo>
                    <a:pt x="263" y="14"/>
                    <a:pt x="213" y="76"/>
                    <a:pt x="144" y="14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Freeform 57"/>
            <p:cNvSpPr/>
            <p:nvPr/>
          </p:nvSpPr>
          <p:spPr bwMode="auto">
            <a:xfrm>
              <a:off x="1429641" y="4756834"/>
              <a:ext cx="1514151" cy="475991"/>
            </a:xfrm>
            <a:custGeom>
              <a:avLst/>
              <a:gdLst>
                <a:gd name="T0" fmla="*/ 921 w 951"/>
                <a:gd name="T1" fmla="*/ 299 h 299"/>
                <a:gd name="T2" fmla="*/ 951 w 951"/>
                <a:gd name="T3" fmla="*/ 226 h 299"/>
                <a:gd name="T4" fmla="*/ 913 w 951"/>
                <a:gd name="T5" fmla="*/ 147 h 299"/>
                <a:gd name="T6" fmla="*/ 913 w 951"/>
                <a:gd name="T7" fmla="*/ 139 h 299"/>
                <a:gd name="T8" fmla="*/ 831 w 951"/>
                <a:gd name="T9" fmla="*/ 56 h 299"/>
                <a:gd name="T10" fmla="*/ 765 w 951"/>
                <a:gd name="T11" fmla="*/ 90 h 299"/>
                <a:gd name="T12" fmla="*/ 754 w 951"/>
                <a:gd name="T13" fmla="*/ 87 h 299"/>
                <a:gd name="T14" fmla="*/ 659 w 951"/>
                <a:gd name="T15" fmla="*/ 0 h 299"/>
                <a:gd name="T16" fmla="*/ 566 w 951"/>
                <a:gd name="T17" fmla="*/ 71 h 299"/>
                <a:gd name="T18" fmla="*/ 556 w 951"/>
                <a:gd name="T19" fmla="*/ 71 h 299"/>
                <a:gd name="T20" fmla="*/ 515 w 951"/>
                <a:gd name="T21" fmla="*/ 87 h 299"/>
                <a:gd name="T22" fmla="*/ 515 w 951"/>
                <a:gd name="T23" fmla="*/ 86 h 299"/>
                <a:gd name="T24" fmla="*/ 439 w 951"/>
                <a:gd name="T25" fmla="*/ 10 h 299"/>
                <a:gd name="T26" fmla="*/ 363 w 951"/>
                <a:gd name="T27" fmla="*/ 86 h 299"/>
                <a:gd name="T28" fmla="*/ 363 w 951"/>
                <a:gd name="T29" fmla="*/ 90 h 299"/>
                <a:gd name="T30" fmla="*/ 346 w 951"/>
                <a:gd name="T31" fmla="*/ 95 h 299"/>
                <a:gd name="T32" fmla="*/ 299 w 951"/>
                <a:gd name="T33" fmla="*/ 56 h 299"/>
                <a:gd name="T34" fmla="*/ 259 w 951"/>
                <a:gd name="T35" fmla="*/ 77 h 299"/>
                <a:gd name="T36" fmla="*/ 167 w 951"/>
                <a:gd name="T37" fmla="*/ 22 h 299"/>
                <a:gd name="T38" fmla="*/ 64 w 951"/>
                <a:gd name="T39" fmla="*/ 125 h 299"/>
                <a:gd name="T40" fmla="*/ 65 w 951"/>
                <a:gd name="T41" fmla="*/ 134 h 299"/>
                <a:gd name="T42" fmla="*/ 0 w 951"/>
                <a:gd name="T43" fmla="*/ 248 h 299"/>
                <a:gd name="T44" fmla="*/ 10 w 951"/>
                <a:gd name="T45" fmla="*/ 299 h 299"/>
                <a:gd name="T46" fmla="*/ 921 w 951"/>
                <a:gd name="T47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51" h="299">
                  <a:moveTo>
                    <a:pt x="921" y="299"/>
                  </a:moveTo>
                  <a:cubicBezTo>
                    <a:pt x="939" y="280"/>
                    <a:pt x="951" y="255"/>
                    <a:pt x="951" y="226"/>
                  </a:cubicBezTo>
                  <a:cubicBezTo>
                    <a:pt x="951" y="194"/>
                    <a:pt x="936" y="166"/>
                    <a:pt x="913" y="147"/>
                  </a:cubicBezTo>
                  <a:cubicBezTo>
                    <a:pt x="913" y="144"/>
                    <a:pt x="913" y="141"/>
                    <a:pt x="913" y="139"/>
                  </a:cubicBezTo>
                  <a:cubicBezTo>
                    <a:pt x="913" y="93"/>
                    <a:pt x="876" y="56"/>
                    <a:pt x="831" y="56"/>
                  </a:cubicBezTo>
                  <a:cubicBezTo>
                    <a:pt x="804" y="56"/>
                    <a:pt x="780" y="69"/>
                    <a:pt x="765" y="90"/>
                  </a:cubicBezTo>
                  <a:cubicBezTo>
                    <a:pt x="761" y="88"/>
                    <a:pt x="758" y="87"/>
                    <a:pt x="754" y="87"/>
                  </a:cubicBezTo>
                  <a:cubicBezTo>
                    <a:pt x="749" y="38"/>
                    <a:pt x="708" y="0"/>
                    <a:pt x="659" y="0"/>
                  </a:cubicBezTo>
                  <a:cubicBezTo>
                    <a:pt x="614" y="0"/>
                    <a:pt x="577" y="31"/>
                    <a:pt x="566" y="71"/>
                  </a:cubicBezTo>
                  <a:cubicBezTo>
                    <a:pt x="563" y="71"/>
                    <a:pt x="559" y="71"/>
                    <a:pt x="556" y="71"/>
                  </a:cubicBezTo>
                  <a:cubicBezTo>
                    <a:pt x="540" y="71"/>
                    <a:pt x="526" y="77"/>
                    <a:pt x="515" y="87"/>
                  </a:cubicBezTo>
                  <a:cubicBezTo>
                    <a:pt x="515" y="86"/>
                    <a:pt x="515" y="86"/>
                    <a:pt x="515" y="86"/>
                  </a:cubicBezTo>
                  <a:cubicBezTo>
                    <a:pt x="515" y="44"/>
                    <a:pt x="481" y="10"/>
                    <a:pt x="439" y="10"/>
                  </a:cubicBezTo>
                  <a:cubicBezTo>
                    <a:pt x="397" y="10"/>
                    <a:pt x="363" y="44"/>
                    <a:pt x="363" y="86"/>
                  </a:cubicBezTo>
                  <a:cubicBezTo>
                    <a:pt x="363" y="88"/>
                    <a:pt x="363" y="89"/>
                    <a:pt x="363" y="90"/>
                  </a:cubicBezTo>
                  <a:cubicBezTo>
                    <a:pt x="357" y="91"/>
                    <a:pt x="351" y="93"/>
                    <a:pt x="346" y="95"/>
                  </a:cubicBezTo>
                  <a:cubicBezTo>
                    <a:pt x="341" y="73"/>
                    <a:pt x="322" y="56"/>
                    <a:pt x="299" y="56"/>
                  </a:cubicBezTo>
                  <a:cubicBezTo>
                    <a:pt x="282" y="56"/>
                    <a:pt x="268" y="65"/>
                    <a:pt x="259" y="77"/>
                  </a:cubicBezTo>
                  <a:cubicBezTo>
                    <a:pt x="242" y="44"/>
                    <a:pt x="207" y="22"/>
                    <a:pt x="167" y="22"/>
                  </a:cubicBezTo>
                  <a:cubicBezTo>
                    <a:pt x="110" y="22"/>
                    <a:pt x="64" y="68"/>
                    <a:pt x="64" y="125"/>
                  </a:cubicBezTo>
                  <a:cubicBezTo>
                    <a:pt x="64" y="128"/>
                    <a:pt x="64" y="131"/>
                    <a:pt x="65" y="134"/>
                  </a:cubicBezTo>
                  <a:cubicBezTo>
                    <a:pt x="26" y="157"/>
                    <a:pt x="0" y="199"/>
                    <a:pt x="0" y="248"/>
                  </a:cubicBezTo>
                  <a:cubicBezTo>
                    <a:pt x="0" y="266"/>
                    <a:pt x="3" y="283"/>
                    <a:pt x="10" y="299"/>
                  </a:cubicBezTo>
                  <a:lnTo>
                    <a:pt x="921" y="299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72" name="TextBox 62"/>
          <p:cNvSpPr txBox="1"/>
          <p:nvPr/>
        </p:nvSpPr>
        <p:spPr>
          <a:xfrm>
            <a:off x="6200266" y="2934794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Rectangle 64"/>
          <p:cNvSpPr/>
          <p:nvPr/>
        </p:nvSpPr>
        <p:spPr>
          <a:xfrm>
            <a:off x="6195341" y="3199345"/>
            <a:ext cx="4927941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Donut 65"/>
          <p:cNvSpPr/>
          <p:nvPr/>
        </p:nvSpPr>
        <p:spPr>
          <a:xfrm>
            <a:off x="6283390" y="3838992"/>
            <a:ext cx="724494" cy="724494"/>
          </a:xfrm>
          <a:prstGeom prst="donut">
            <a:avLst>
              <a:gd name="adj" fmla="val 680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Freeform 66"/>
          <p:cNvSpPr>
            <a:spLocks noEditPoints="1"/>
          </p:cNvSpPr>
          <p:nvPr/>
        </p:nvSpPr>
        <p:spPr bwMode="auto">
          <a:xfrm>
            <a:off x="6489146" y="4036433"/>
            <a:ext cx="312978" cy="329611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Freeform 67"/>
          <p:cNvSpPr>
            <a:spLocks noEditPoints="1"/>
          </p:cNvSpPr>
          <p:nvPr/>
        </p:nvSpPr>
        <p:spPr bwMode="auto">
          <a:xfrm>
            <a:off x="6460795" y="5561576"/>
            <a:ext cx="355312" cy="287275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Freeform 68"/>
          <p:cNvSpPr>
            <a:spLocks noEditPoints="1"/>
          </p:cNvSpPr>
          <p:nvPr/>
        </p:nvSpPr>
        <p:spPr bwMode="auto">
          <a:xfrm>
            <a:off x="9200349" y="5559055"/>
            <a:ext cx="237380" cy="347754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Freeform 69"/>
          <p:cNvSpPr>
            <a:spLocks noEditPoints="1"/>
          </p:cNvSpPr>
          <p:nvPr/>
        </p:nvSpPr>
        <p:spPr bwMode="auto">
          <a:xfrm>
            <a:off x="9190217" y="4049286"/>
            <a:ext cx="250987" cy="303906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Donut 70"/>
          <p:cNvSpPr/>
          <p:nvPr/>
        </p:nvSpPr>
        <p:spPr>
          <a:xfrm>
            <a:off x="8956794" y="5356031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Donut 71"/>
          <p:cNvSpPr/>
          <p:nvPr/>
        </p:nvSpPr>
        <p:spPr>
          <a:xfrm>
            <a:off x="6277970" y="5356182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Donut 72"/>
          <p:cNvSpPr/>
          <p:nvPr/>
        </p:nvSpPr>
        <p:spPr>
          <a:xfrm>
            <a:off x="8951088" y="3838992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2" name="TextBox 73"/>
          <p:cNvSpPr txBox="1"/>
          <p:nvPr/>
        </p:nvSpPr>
        <p:spPr>
          <a:xfrm>
            <a:off x="7026043" y="4146995"/>
            <a:ext cx="902811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TextBox 74"/>
          <p:cNvSpPr txBox="1"/>
          <p:nvPr/>
        </p:nvSpPr>
        <p:spPr>
          <a:xfrm>
            <a:off x="7026043" y="3877772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  <a:endParaRPr lang="en-GB" sz="1400" b="1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TextBox 75"/>
          <p:cNvSpPr txBox="1"/>
          <p:nvPr/>
        </p:nvSpPr>
        <p:spPr>
          <a:xfrm>
            <a:off x="9724047" y="4146996"/>
            <a:ext cx="902811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5" name="TextBox 76"/>
          <p:cNvSpPr txBox="1"/>
          <p:nvPr/>
        </p:nvSpPr>
        <p:spPr>
          <a:xfrm>
            <a:off x="9724047" y="3877772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60%</a:t>
            </a:r>
            <a:endParaRPr lang="en-GB" sz="1400" b="1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6" name="TextBox 77"/>
          <p:cNvSpPr txBox="1"/>
          <p:nvPr/>
        </p:nvSpPr>
        <p:spPr>
          <a:xfrm>
            <a:off x="7026043" y="5672942"/>
            <a:ext cx="902811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TextBox 78"/>
          <p:cNvSpPr txBox="1"/>
          <p:nvPr/>
        </p:nvSpPr>
        <p:spPr>
          <a:xfrm>
            <a:off x="7026043" y="5387142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93%</a:t>
            </a:r>
            <a:endParaRPr lang="en-GB" sz="1400" b="1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TextBox 79"/>
          <p:cNvSpPr txBox="1"/>
          <p:nvPr/>
        </p:nvSpPr>
        <p:spPr>
          <a:xfrm>
            <a:off x="9724047" y="5672942"/>
            <a:ext cx="902811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9" name="TextBox 80"/>
          <p:cNvSpPr txBox="1"/>
          <p:nvPr/>
        </p:nvSpPr>
        <p:spPr>
          <a:xfrm>
            <a:off x="9724047" y="5387142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55%</a:t>
            </a:r>
            <a:endParaRPr lang="en-GB" sz="1400" b="1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Rectangle 81"/>
          <p:cNvSpPr/>
          <p:nvPr/>
        </p:nvSpPr>
        <p:spPr>
          <a:xfrm>
            <a:off x="6230271" y="4573795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1" name="Rectangle 82"/>
          <p:cNvSpPr/>
          <p:nvPr/>
        </p:nvSpPr>
        <p:spPr>
          <a:xfrm>
            <a:off x="6230271" y="6097340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2" name="Rectangle 83"/>
          <p:cNvSpPr/>
          <p:nvPr/>
        </p:nvSpPr>
        <p:spPr>
          <a:xfrm>
            <a:off x="8894583" y="4573795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3" name="Rectangle 84"/>
          <p:cNvSpPr/>
          <p:nvPr/>
        </p:nvSpPr>
        <p:spPr>
          <a:xfrm>
            <a:off x="8888454" y="6097340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4" name="椭圆 93"/>
          <p:cNvSpPr/>
          <p:nvPr/>
        </p:nvSpPr>
        <p:spPr>
          <a:xfrm>
            <a:off x="532958" y="327049"/>
            <a:ext cx="367982" cy="367982"/>
          </a:xfrm>
          <a:prstGeom prst="ellipse">
            <a:avLst/>
          </a:prstGeom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5" name="Content Placeholder 2"/>
          <p:cNvSpPr txBox="1"/>
          <p:nvPr/>
        </p:nvSpPr>
        <p:spPr>
          <a:xfrm>
            <a:off x="1077833" y="327049"/>
            <a:ext cx="3067050" cy="367982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800016" y="327049"/>
            <a:ext cx="201847" cy="20184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500"/>
                            </p:stCondLst>
                            <p:childTnLst>
                              <p:par>
                                <p:cTn id="8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500"/>
                            </p:stCondLst>
                            <p:childTnLst>
                              <p:par>
                                <p:cTn id="10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588" y="895"/>
            <a:ext cx="12855576" cy="7230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09689" y="895"/>
            <a:ext cx="3243774" cy="72308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7657606" y="1942655"/>
            <a:ext cx="2697842" cy="609323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圆角矩形 55"/>
          <p:cNvSpPr/>
          <p:nvPr/>
        </p:nvSpPr>
        <p:spPr bwMode="auto">
          <a:xfrm>
            <a:off x="6272185" y="1931011"/>
            <a:ext cx="714104" cy="588750"/>
          </a:xfrm>
          <a:prstGeom prst="roundRect">
            <a:avLst/>
          </a:prstGeom>
          <a:solidFill>
            <a:schemeClr val="accent2"/>
          </a:solidFill>
          <a:ln w="38100">
            <a:noFill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+mn-lt"/>
              </a:rPr>
              <a:t>1</a:t>
            </a:r>
            <a:endParaRPr lang="zh-CN" altLang="en-US" sz="2800" dirty="0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7657606" y="2926469"/>
            <a:ext cx="2697842" cy="609323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圆角矩形 74"/>
          <p:cNvSpPr/>
          <p:nvPr/>
        </p:nvSpPr>
        <p:spPr bwMode="auto">
          <a:xfrm>
            <a:off x="6272185" y="2914826"/>
            <a:ext cx="714104" cy="588750"/>
          </a:xfrm>
          <a:prstGeom prst="roundRect">
            <a:avLst/>
          </a:prstGeom>
          <a:solidFill>
            <a:schemeClr val="accent2"/>
          </a:solidFill>
          <a:ln w="38100">
            <a:noFill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+mn-lt"/>
              </a:rPr>
              <a:t>2</a:t>
            </a:r>
            <a:endParaRPr lang="zh-CN" altLang="en-US" sz="2800" dirty="0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7657606" y="3912102"/>
            <a:ext cx="2697842" cy="609323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1" name="圆角矩形 100"/>
          <p:cNvSpPr/>
          <p:nvPr/>
        </p:nvSpPr>
        <p:spPr bwMode="auto">
          <a:xfrm>
            <a:off x="6272185" y="3900460"/>
            <a:ext cx="714104" cy="588750"/>
          </a:xfrm>
          <a:prstGeom prst="roundRect">
            <a:avLst/>
          </a:prstGeom>
          <a:solidFill>
            <a:schemeClr val="accent2"/>
          </a:solidFill>
          <a:ln w="38100">
            <a:noFill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+mn-lt"/>
              </a:rPr>
              <a:t>3</a:t>
            </a:r>
            <a:endParaRPr lang="zh-CN" altLang="en-US" sz="2800" dirty="0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7657606" y="4914794"/>
            <a:ext cx="2697842" cy="609323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7" name="圆角矩形 106"/>
          <p:cNvSpPr/>
          <p:nvPr/>
        </p:nvSpPr>
        <p:spPr bwMode="auto">
          <a:xfrm>
            <a:off x="6272185" y="4903150"/>
            <a:ext cx="714104" cy="588750"/>
          </a:xfrm>
          <a:prstGeom prst="roundRect">
            <a:avLst/>
          </a:prstGeom>
          <a:solidFill>
            <a:schemeClr val="accent2"/>
          </a:solidFill>
          <a:ln w="38100">
            <a:noFill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+mn-lt"/>
              </a:rPr>
              <a:t>4</a:t>
            </a:r>
            <a:endParaRPr lang="zh-CN" altLang="en-US" sz="2800" dirty="0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1387625" y="2472375"/>
            <a:ext cx="2287905" cy="2287903"/>
            <a:chOff x="3962648" y="2819400"/>
            <a:chExt cx="1218704" cy="1218704"/>
          </a:xfrm>
        </p:grpSpPr>
        <p:grpSp>
          <p:nvGrpSpPr>
            <p:cNvPr id="44" name="组合 43"/>
            <p:cNvGrpSpPr/>
            <p:nvPr/>
          </p:nvGrpSpPr>
          <p:grpSpPr>
            <a:xfrm>
              <a:off x="3962648" y="2819400"/>
              <a:ext cx="1218704" cy="121870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6" name="同心圆 4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85">
                  <a:solidFill>
                    <a:schemeClr val="tx1"/>
                  </a:solidFill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85"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45" name="TextBox 5"/>
            <p:cNvSpPr txBox="1"/>
            <p:nvPr/>
          </p:nvSpPr>
          <p:spPr>
            <a:xfrm>
              <a:off x="4146363" y="3165339"/>
              <a:ext cx="852982" cy="475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目录</a:t>
              </a:r>
              <a:endParaRPr lang="en-US" altLang="zh-CN" sz="2800" b="1" spc="3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algn="ctr"/>
              <a:r>
                <a:rPr lang="en-US" altLang="zh-CN" sz="2400" b="1" cap="all" dirty="0">
                  <a:solidFill>
                    <a:schemeClr val="accent1"/>
                  </a:solidFill>
                  <a:latin typeface="Franklin Gothic Book" panose="020B05030201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contents</a:t>
              </a:r>
              <a:endParaRPr lang="zh-CN" altLang="en-US" sz="2400" b="1" cap="all" dirty="0">
                <a:solidFill>
                  <a:schemeClr val="accent1"/>
                </a:solidFill>
                <a:latin typeface="Franklin Gothic Book" panose="020B05030201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accel="42000" fill="hold" nodeType="after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12" dur="1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13" dur="1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5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4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2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3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3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0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2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4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52" grpId="0"/>
          <p:bldP spid="56" grpId="0" animBg="1"/>
          <p:bldP spid="58" grpId="0"/>
          <p:bldP spid="75" grpId="0" animBg="1"/>
          <p:bldP spid="77" grpId="0"/>
          <p:bldP spid="101" grpId="0" animBg="1"/>
          <p:bldP spid="103" grpId="0"/>
          <p:bldP spid="10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accel="42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5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4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2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3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3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0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2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4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52" grpId="0"/>
          <p:bldP spid="56" grpId="0" animBg="1"/>
          <p:bldP spid="58" grpId="0"/>
          <p:bldP spid="75" grpId="0" animBg="1"/>
          <p:bldP spid="77" grpId="0"/>
          <p:bldP spid="101" grpId="0" animBg="1"/>
          <p:bldP spid="103" grpId="0"/>
          <p:bldP spid="107" grpId="0" animBg="1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rot="2700000">
            <a:off x="7995385" y="796679"/>
            <a:ext cx="3350844" cy="3350844"/>
          </a:xfrm>
          <a:prstGeom prst="rect">
            <a:avLst/>
          </a:prstGeom>
          <a:blipFill dpi="0" rotWithShape="0">
            <a:blip r:embed="rId3" cstate="screen">
              <a:grayscl/>
            </a:blip>
            <a:srcRect/>
            <a:stretch>
              <a:fillRect t="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4" name="任意多边形 23"/>
          <p:cNvSpPr/>
          <p:nvPr/>
        </p:nvSpPr>
        <p:spPr>
          <a:xfrm rot="2700000">
            <a:off x="10053878" y="-700264"/>
            <a:ext cx="3350844" cy="2219355"/>
          </a:xfrm>
          <a:custGeom>
            <a:avLst/>
            <a:gdLst>
              <a:gd name="connsiteX0" fmla="*/ 1 w 3177271"/>
              <a:gd name="connsiteY0" fmla="*/ 2050510 h 2104393"/>
              <a:gd name="connsiteX1" fmla="*/ 2050512 w 3177271"/>
              <a:gd name="connsiteY1" fmla="*/ 0 h 2104393"/>
              <a:gd name="connsiteX2" fmla="*/ 3177271 w 3177271"/>
              <a:gd name="connsiteY2" fmla="*/ 1126759 h 2104393"/>
              <a:gd name="connsiteX3" fmla="*/ 3177271 w 3177271"/>
              <a:gd name="connsiteY3" fmla="*/ 2104393 h 2104393"/>
              <a:gd name="connsiteX4" fmla="*/ 0 w 3177271"/>
              <a:gd name="connsiteY4" fmla="*/ 2104393 h 2104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7271" h="2104393">
                <a:moveTo>
                  <a:pt x="1" y="2050510"/>
                </a:moveTo>
                <a:lnTo>
                  <a:pt x="2050512" y="0"/>
                </a:lnTo>
                <a:lnTo>
                  <a:pt x="3177271" y="1126759"/>
                </a:lnTo>
                <a:lnTo>
                  <a:pt x="3177271" y="2104393"/>
                </a:lnTo>
                <a:lnTo>
                  <a:pt x="0" y="2104393"/>
                </a:lnTo>
                <a:close/>
              </a:path>
            </a:pathLst>
          </a:custGeom>
          <a:blipFill dpi="0" rotWithShape="0">
            <a:blip r:embed="rId4" cstate="screen">
              <a:grayscl/>
            </a:blip>
            <a:srcRect/>
            <a:stretch>
              <a:fillRect t="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8" name="任意多边形 27"/>
          <p:cNvSpPr/>
          <p:nvPr/>
        </p:nvSpPr>
        <p:spPr>
          <a:xfrm rot="2700000">
            <a:off x="10485029" y="3254223"/>
            <a:ext cx="3350844" cy="3350844"/>
          </a:xfrm>
          <a:custGeom>
            <a:avLst/>
            <a:gdLst>
              <a:gd name="connsiteX0" fmla="*/ 0 w 3177271"/>
              <a:gd name="connsiteY0" fmla="*/ 0 h 3177271"/>
              <a:gd name="connsiteX1" fmla="*/ 935918 w 3177271"/>
              <a:gd name="connsiteY1" fmla="*/ 0 h 3177271"/>
              <a:gd name="connsiteX2" fmla="*/ 3177271 w 3177271"/>
              <a:gd name="connsiteY2" fmla="*/ 2241353 h 3177271"/>
              <a:gd name="connsiteX3" fmla="*/ 3177271 w 3177271"/>
              <a:gd name="connsiteY3" fmla="*/ 3177271 h 3177271"/>
              <a:gd name="connsiteX4" fmla="*/ 0 w 3177271"/>
              <a:gd name="connsiteY4" fmla="*/ 3177271 h 317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7271" h="3177271">
                <a:moveTo>
                  <a:pt x="0" y="0"/>
                </a:moveTo>
                <a:lnTo>
                  <a:pt x="935918" y="0"/>
                </a:lnTo>
                <a:lnTo>
                  <a:pt x="3177271" y="2241353"/>
                </a:lnTo>
                <a:lnTo>
                  <a:pt x="3177271" y="3177271"/>
                </a:lnTo>
                <a:lnTo>
                  <a:pt x="0" y="3177271"/>
                </a:lnTo>
                <a:close/>
              </a:path>
            </a:pathLst>
          </a:custGeom>
          <a:blipFill dpi="0" rotWithShape="0">
            <a:blip r:embed="rId5" cstate="screen">
              <a:grayscl/>
            </a:blip>
            <a:srcRect/>
            <a:stretch>
              <a:fillRect t="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6" name="任意多边形 35"/>
          <p:cNvSpPr/>
          <p:nvPr/>
        </p:nvSpPr>
        <p:spPr>
          <a:xfrm rot="2700000">
            <a:off x="5532654" y="-1692388"/>
            <a:ext cx="3350844" cy="3350844"/>
          </a:xfrm>
          <a:custGeom>
            <a:avLst/>
            <a:gdLst>
              <a:gd name="connsiteX0" fmla="*/ 0 w 3177271"/>
              <a:gd name="connsiteY0" fmla="*/ 3166723 h 3177271"/>
              <a:gd name="connsiteX1" fmla="*/ 3166723 w 3177271"/>
              <a:gd name="connsiteY1" fmla="*/ 0 h 3177271"/>
              <a:gd name="connsiteX2" fmla="*/ 3177271 w 3177271"/>
              <a:gd name="connsiteY2" fmla="*/ 0 h 3177271"/>
              <a:gd name="connsiteX3" fmla="*/ 3177271 w 3177271"/>
              <a:gd name="connsiteY3" fmla="*/ 3177271 h 3177271"/>
              <a:gd name="connsiteX4" fmla="*/ 0 w 3177271"/>
              <a:gd name="connsiteY4" fmla="*/ 3177271 h 317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7271" h="3177271">
                <a:moveTo>
                  <a:pt x="0" y="3166723"/>
                </a:moveTo>
                <a:lnTo>
                  <a:pt x="3166723" y="0"/>
                </a:lnTo>
                <a:lnTo>
                  <a:pt x="3177271" y="0"/>
                </a:lnTo>
                <a:lnTo>
                  <a:pt x="3177271" y="3177271"/>
                </a:lnTo>
                <a:lnTo>
                  <a:pt x="0" y="3177271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5" name="任意多边形 24"/>
          <p:cNvSpPr/>
          <p:nvPr/>
        </p:nvSpPr>
        <p:spPr>
          <a:xfrm rot="2700000">
            <a:off x="12427898" y="2036413"/>
            <a:ext cx="860998" cy="860998"/>
          </a:xfrm>
          <a:custGeom>
            <a:avLst/>
            <a:gdLst>
              <a:gd name="connsiteX0" fmla="*/ 0 w 816398"/>
              <a:gd name="connsiteY0" fmla="*/ 0 h 816398"/>
              <a:gd name="connsiteX1" fmla="*/ 816398 w 816398"/>
              <a:gd name="connsiteY1" fmla="*/ 816398 h 816398"/>
              <a:gd name="connsiteX2" fmla="*/ 0 w 816398"/>
              <a:gd name="connsiteY2" fmla="*/ 816398 h 816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398" h="816398">
                <a:moveTo>
                  <a:pt x="0" y="0"/>
                </a:moveTo>
                <a:lnTo>
                  <a:pt x="816398" y="816398"/>
                </a:lnTo>
                <a:lnTo>
                  <a:pt x="0" y="816398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1" name="任意多边形 50"/>
          <p:cNvSpPr/>
          <p:nvPr/>
        </p:nvSpPr>
        <p:spPr>
          <a:xfrm rot="2700000">
            <a:off x="-459621" y="6539464"/>
            <a:ext cx="1810444" cy="437447"/>
          </a:xfrm>
          <a:custGeom>
            <a:avLst/>
            <a:gdLst>
              <a:gd name="connsiteX0" fmla="*/ 0 w 1716663"/>
              <a:gd name="connsiteY0" fmla="*/ 0 h 414787"/>
              <a:gd name="connsiteX1" fmla="*/ 1716663 w 1716663"/>
              <a:gd name="connsiteY1" fmla="*/ 0 h 414787"/>
              <a:gd name="connsiteX2" fmla="*/ 1301876 w 1716663"/>
              <a:gd name="connsiteY2" fmla="*/ 414787 h 414787"/>
              <a:gd name="connsiteX3" fmla="*/ 414787 w 1716663"/>
              <a:gd name="connsiteY3" fmla="*/ 414787 h 41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6663" h="414787">
                <a:moveTo>
                  <a:pt x="0" y="0"/>
                </a:moveTo>
                <a:lnTo>
                  <a:pt x="1716663" y="0"/>
                </a:lnTo>
                <a:lnTo>
                  <a:pt x="1301876" y="414787"/>
                </a:lnTo>
                <a:lnTo>
                  <a:pt x="414787" y="414787"/>
                </a:lnTo>
                <a:close/>
              </a:path>
            </a:pathLst>
          </a:custGeom>
          <a:solidFill>
            <a:srgbClr val="3A3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9" name="任意多边形 48"/>
          <p:cNvSpPr/>
          <p:nvPr/>
        </p:nvSpPr>
        <p:spPr>
          <a:xfrm rot="2700000">
            <a:off x="-355167" y="6864195"/>
            <a:ext cx="975606" cy="487803"/>
          </a:xfrm>
          <a:custGeom>
            <a:avLst/>
            <a:gdLst>
              <a:gd name="connsiteX0" fmla="*/ 0 w 925070"/>
              <a:gd name="connsiteY0" fmla="*/ 0 h 462535"/>
              <a:gd name="connsiteX1" fmla="*/ 925070 w 925070"/>
              <a:gd name="connsiteY1" fmla="*/ 0 h 462535"/>
              <a:gd name="connsiteX2" fmla="*/ 462535 w 925070"/>
              <a:gd name="connsiteY2" fmla="*/ 462535 h 462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5070" h="462535">
                <a:moveTo>
                  <a:pt x="0" y="0"/>
                </a:moveTo>
                <a:lnTo>
                  <a:pt x="925070" y="0"/>
                </a:lnTo>
                <a:lnTo>
                  <a:pt x="462535" y="462535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26" name="直接连接符 25"/>
          <p:cNvCxnSpPr/>
          <p:nvPr/>
        </p:nvCxnSpPr>
        <p:spPr>
          <a:xfrm>
            <a:off x="5879797" y="1462084"/>
            <a:ext cx="1328278" cy="1328278"/>
          </a:xfrm>
          <a:prstGeom prst="line">
            <a:avLst/>
          </a:prstGeom>
          <a:ln>
            <a:solidFill>
              <a:srgbClr val="FFC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6998350" y="2407631"/>
            <a:ext cx="1328278" cy="1328278"/>
          </a:xfrm>
          <a:prstGeom prst="line">
            <a:avLst/>
          </a:prstGeom>
          <a:ln>
            <a:solidFill>
              <a:srgbClr val="3A3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任意多边形 29"/>
          <p:cNvSpPr/>
          <p:nvPr/>
        </p:nvSpPr>
        <p:spPr>
          <a:xfrm rot="2700000">
            <a:off x="12612171" y="6867541"/>
            <a:ext cx="324327" cy="562093"/>
          </a:xfrm>
          <a:custGeom>
            <a:avLst/>
            <a:gdLst>
              <a:gd name="connsiteX0" fmla="*/ 0 w 307527"/>
              <a:gd name="connsiteY0" fmla="*/ 0 h 532977"/>
              <a:gd name="connsiteX1" fmla="*/ 307527 w 307527"/>
              <a:gd name="connsiteY1" fmla="*/ 307527 h 532977"/>
              <a:gd name="connsiteX2" fmla="*/ 82077 w 307527"/>
              <a:gd name="connsiteY2" fmla="*/ 532977 h 532977"/>
              <a:gd name="connsiteX3" fmla="*/ 0 w 307527"/>
              <a:gd name="connsiteY3" fmla="*/ 532977 h 532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527" h="532977">
                <a:moveTo>
                  <a:pt x="0" y="0"/>
                </a:moveTo>
                <a:lnTo>
                  <a:pt x="307527" y="307527"/>
                </a:lnTo>
                <a:lnTo>
                  <a:pt x="82077" y="532977"/>
                </a:lnTo>
                <a:lnTo>
                  <a:pt x="0" y="532977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29" name="直接连接符 28"/>
          <p:cNvCxnSpPr/>
          <p:nvPr/>
        </p:nvCxnSpPr>
        <p:spPr>
          <a:xfrm>
            <a:off x="8954706" y="4358828"/>
            <a:ext cx="3178832" cy="3121683"/>
          </a:xfrm>
          <a:prstGeom prst="line">
            <a:avLst/>
          </a:prstGeom>
          <a:ln>
            <a:solidFill>
              <a:srgbClr val="FFC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380703" y="3735909"/>
            <a:ext cx="737894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6600" dirty="0" smtClean="0">
                <a:solidFill>
                  <a:srgbClr val="FFC001"/>
                </a:solidFill>
                <a:latin typeface="汉仪中圆简" panose="02010609000101010101" pitchFamily="49" charset="-122"/>
                <a:ea typeface="汉仪中圆简" panose="02010609000101010101" pitchFamily="49" charset="-122"/>
              </a:rPr>
              <a:t>感谢聆听 批评指导</a:t>
            </a:r>
            <a:endParaRPr lang="zh-CN" altLang="en-US" sz="6600" dirty="0">
              <a:solidFill>
                <a:srgbClr val="FFC001"/>
              </a:solidFill>
              <a:latin typeface="汉仪中圆简" panose="02010609000101010101" pitchFamily="49" charset="-122"/>
              <a:ea typeface="汉仪中圆简" panose="02010609000101010101" pitchFamily="49" charset="-122"/>
            </a:endParaRPr>
          </a:p>
        </p:txBody>
      </p:sp>
      <p:sp>
        <p:nvSpPr>
          <p:cNvPr id="31" name="文本框 66"/>
          <p:cNvSpPr txBox="1">
            <a:spLocks noChangeArrowheads="1"/>
          </p:cNvSpPr>
          <p:nvPr/>
        </p:nvSpPr>
        <p:spPr bwMode="auto">
          <a:xfrm>
            <a:off x="3148289" y="4843768"/>
            <a:ext cx="35365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200" dirty="0">
                <a:solidFill>
                  <a:srgbClr val="3A3A3A"/>
                </a:solidFill>
                <a:latin typeface="Calibri Light" panose="020F0302020204030204" pitchFamily="34" charset="0"/>
              </a:rPr>
              <a:t>YOUZI’S PPT STUDIO</a:t>
            </a:r>
            <a:endParaRPr lang="zh-CN" altLang="en-US" sz="3200" dirty="0">
              <a:solidFill>
                <a:srgbClr val="3A3A3A"/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4" grpId="0" animBg="1"/>
      <p:bldP spid="28" grpId="0" animBg="1"/>
      <p:bldP spid="36" grpId="0" animBg="1"/>
      <p:bldP spid="25" grpId="0" animBg="1"/>
      <p:bldP spid="51" grpId="0" animBg="1"/>
      <p:bldP spid="49" grpId="0" animBg="1"/>
      <p:bldP spid="30" grpId="0" animBg="1"/>
      <p:bldP spid="18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任意多边形 28"/>
          <p:cNvSpPr/>
          <p:nvPr/>
        </p:nvSpPr>
        <p:spPr>
          <a:xfrm rot="16200000" flipV="1">
            <a:off x="-2625215" y="2540179"/>
            <a:ext cx="6602234" cy="1521875"/>
          </a:xfrm>
          <a:custGeom>
            <a:avLst/>
            <a:gdLst>
              <a:gd name="connsiteX0" fmla="*/ 6260239 w 6260239"/>
              <a:gd name="connsiteY0" fmla="*/ 1443042 h 1443042"/>
              <a:gd name="connsiteX1" fmla="*/ 6260239 w 6260239"/>
              <a:gd name="connsiteY1" fmla="*/ 1370077 h 1443042"/>
              <a:gd name="connsiteX2" fmla="*/ 3239468 w 6260239"/>
              <a:gd name="connsiteY2" fmla="*/ 0 h 1443042"/>
              <a:gd name="connsiteX3" fmla="*/ 0 w 6260239"/>
              <a:gd name="connsiteY3" fmla="*/ 1443042 h 144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60239" h="1443042">
                <a:moveTo>
                  <a:pt x="6260239" y="1443042"/>
                </a:moveTo>
                <a:lnTo>
                  <a:pt x="6260239" y="1370077"/>
                </a:lnTo>
                <a:lnTo>
                  <a:pt x="3239468" y="0"/>
                </a:lnTo>
                <a:lnTo>
                  <a:pt x="0" y="1443042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任意多边形 26"/>
          <p:cNvSpPr/>
          <p:nvPr/>
        </p:nvSpPr>
        <p:spPr>
          <a:xfrm rot="16200000" flipV="1">
            <a:off x="-2697077" y="3098735"/>
            <a:ext cx="6745957" cy="1521874"/>
          </a:xfrm>
          <a:custGeom>
            <a:avLst/>
            <a:gdLst>
              <a:gd name="connsiteX0" fmla="*/ 6396518 w 6396518"/>
              <a:gd name="connsiteY0" fmla="*/ 1443041 h 1443041"/>
              <a:gd name="connsiteX1" fmla="*/ 3214875 w 6396518"/>
              <a:gd name="connsiteY1" fmla="*/ 0 h 1443041"/>
              <a:gd name="connsiteX2" fmla="*/ 0 w 6396518"/>
              <a:gd name="connsiteY2" fmla="*/ 1432086 h 1443041"/>
              <a:gd name="connsiteX3" fmla="*/ 0 w 6396518"/>
              <a:gd name="connsiteY3" fmla="*/ 1443041 h 1443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96518" h="1443041">
                <a:moveTo>
                  <a:pt x="6396518" y="1443041"/>
                </a:moveTo>
                <a:lnTo>
                  <a:pt x="3214875" y="0"/>
                </a:lnTo>
                <a:lnTo>
                  <a:pt x="0" y="1432086"/>
                </a:lnTo>
                <a:lnTo>
                  <a:pt x="0" y="1443041"/>
                </a:lnTo>
                <a:close/>
              </a:path>
            </a:pathLst>
          </a:custGeom>
          <a:solidFill>
            <a:srgbClr val="3A3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 rot="16200000" flipV="1">
            <a:off x="-558074" y="673787"/>
            <a:ext cx="2551227" cy="1163472"/>
          </a:xfrm>
          <a:prstGeom prst="line">
            <a:avLst/>
          </a:prstGeom>
          <a:ln>
            <a:solidFill>
              <a:srgbClr val="3A3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任意多边形 32"/>
          <p:cNvSpPr/>
          <p:nvPr/>
        </p:nvSpPr>
        <p:spPr>
          <a:xfrm rot="2700000">
            <a:off x="12357114" y="3181061"/>
            <a:ext cx="1002566" cy="1002566"/>
          </a:xfrm>
          <a:custGeom>
            <a:avLst/>
            <a:gdLst>
              <a:gd name="connsiteX0" fmla="*/ 0 w 950633"/>
              <a:gd name="connsiteY0" fmla="*/ 0 h 950633"/>
              <a:gd name="connsiteX1" fmla="*/ 950633 w 950633"/>
              <a:gd name="connsiteY1" fmla="*/ 950633 h 950633"/>
              <a:gd name="connsiteX2" fmla="*/ 0 w 950633"/>
              <a:gd name="connsiteY2" fmla="*/ 950633 h 95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0633" h="950633">
                <a:moveTo>
                  <a:pt x="0" y="0"/>
                </a:moveTo>
                <a:lnTo>
                  <a:pt x="950633" y="950633"/>
                </a:lnTo>
                <a:lnTo>
                  <a:pt x="0" y="950633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5997327" y="2272956"/>
            <a:ext cx="5313619" cy="2818775"/>
            <a:chOff x="4560038" y="1903811"/>
            <a:chExt cx="3779248" cy="2004820"/>
          </a:xfrm>
        </p:grpSpPr>
        <p:sp>
          <p:nvSpPr>
            <p:cNvPr id="25" name="矩形 24"/>
            <p:cNvSpPr/>
            <p:nvPr/>
          </p:nvSpPr>
          <p:spPr>
            <a:xfrm>
              <a:off x="4599696" y="2573491"/>
              <a:ext cx="3514774" cy="13351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4400" dirty="0">
                  <a:solidFill>
                    <a:srgbClr val="3A3A3A"/>
                  </a:solidFill>
                  <a:ea typeface="微软雅黑" panose="020B0503020204020204" pitchFamily="34" charset="-122"/>
                </a:rPr>
                <a:t>ADD RELATED</a:t>
              </a:r>
            </a:p>
            <a:p>
              <a:r>
                <a:rPr lang="en-US" altLang="zh-CN" sz="7200" dirty="0">
                  <a:solidFill>
                    <a:srgbClr val="3A3A3A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TITLE WORDS</a:t>
              </a:r>
              <a:endParaRPr lang="zh-CN" altLang="en-US" sz="7200" dirty="0">
                <a:solidFill>
                  <a:srgbClr val="3A3A3A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4560038" y="1903811"/>
              <a:ext cx="3779248" cy="5034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4000" dirty="0">
                  <a:solidFill>
                    <a:srgbClr val="3A3A3A"/>
                  </a:solidFill>
                  <a:latin typeface="Franklin Gothic Medium" panose="020B06030201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</a:t>
              </a:r>
              <a:endParaRPr lang="zh-CN" altLang="en-US" sz="6000" b="1" dirty="0">
                <a:solidFill>
                  <a:srgbClr val="3A3A3A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4644008" y="2559875"/>
              <a:ext cx="356238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2"/>
          <p:cNvSpPr txBox="1"/>
          <p:nvPr/>
        </p:nvSpPr>
        <p:spPr>
          <a:xfrm>
            <a:off x="872253" y="725525"/>
            <a:ext cx="5422486" cy="5263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800" b="1">
                <a:solidFill>
                  <a:srgbClr val="441C1F"/>
                </a:solidFill>
                <a:latin typeface="IrisUPC" pitchFamily="34" charset="-34"/>
                <a:cs typeface="IrisUPC" pitchFamily="34" charset="-34"/>
              </a:defRPr>
            </a:lvl1pPr>
          </a:lstStyle>
          <a:p>
            <a:r>
              <a:rPr lang="en-US" altLang="zh-CN" sz="33605" dirty="0">
                <a:solidFill>
                  <a:srgbClr val="FFC001"/>
                </a:solidFill>
              </a:rPr>
              <a:t>01</a:t>
            </a:r>
            <a:endParaRPr lang="zh-CN" altLang="en-US" sz="33605" dirty="0">
              <a:solidFill>
                <a:srgbClr val="FFC00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7" grpId="0" animBg="1"/>
      <p:bldP spid="33" grpId="0" animBg="1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exagon 43"/>
          <p:cNvSpPr/>
          <p:nvPr/>
        </p:nvSpPr>
        <p:spPr>
          <a:xfrm>
            <a:off x="180455" y="1775091"/>
            <a:ext cx="3711509" cy="3199579"/>
          </a:xfrm>
          <a:prstGeom prst="hexagon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8580" tIns="64290" rIns="128580" bIns="6429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3120632" y="1775091"/>
            <a:ext cx="3711509" cy="3199579"/>
          </a:xfrm>
          <a:prstGeom prst="hexagon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8580" tIns="64290" rIns="128580" bIns="6429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40" name="Hexagon 39"/>
          <p:cNvSpPr/>
          <p:nvPr/>
        </p:nvSpPr>
        <p:spPr>
          <a:xfrm>
            <a:off x="6060809" y="1775091"/>
            <a:ext cx="3711509" cy="3199579"/>
          </a:xfrm>
          <a:prstGeom prst="hexagon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8580" tIns="64290" rIns="128580" bIns="6429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41" name="Hexagon 40"/>
          <p:cNvSpPr/>
          <p:nvPr/>
        </p:nvSpPr>
        <p:spPr>
          <a:xfrm>
            <a:off x="9000984" y="1775091"/>
            <a:ext cx="3711509" cy="3199579"/>
          </a:xfrm>
          <a:prstGeom prst="hexagon">
            <a:avLst/>
          </a:prstGeom>
          <a:blipFill dpi="0" rotWithShape="1">
            <a:blip r:embed="rId6" cstate="screen"/>
            <a:srcRect/>
            <a:stretch>
              <a:fillRect/>
            </a:stretch>
          </a:blip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8580" tIns="64290" rIns="128580" bIns="6429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12800" y="5421688"/>
            <a:ext cx="1133383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。请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替换文字内容，点击添加相关标题文字，修改文字内容，也可以直接复制你的内容到此。请替换文字内容，点击添加相关标题文字，修改文字内容，也可以直接复制你的内容到此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532958" y="327049"/>
            <a:ext cx="367982" cy="367982"/>
          </a:xfrm>
          <a:prstGeom prst="ellipse">
            <a:avLst/>
          </a:prstGeom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Content Placeholder 2"/>
          <p:cNvSpPr txBox="1"/>
          <p:nvPr/>
        </p:nvSpPr>
        <p:spPr>
          <a:xfrm>
            <a:off x="1077833" y="327049"/>
            <a:ext cx="3067050" cy="367982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800016" y="327049"/>
            <a:ext cx="201847" cy="20184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6" grpId="0" animBg="1"/>
      <p:bldP spid="40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>
            <a:off x="1366869" y="3110076"/>
            <a:ext cx="2080736" cy="1876014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 lim="800000"/>
          </a:ln>
        </p:spPr>
        <p:txBody>
          <a:bodyPr vert="horz" wrap="square" lIns="128573" tIns="64286" rIns="128573" bIns="64286" numCol="1" anchor="t" anchorCtr="0" compatLnSpc="1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8386" y="3659928"/>
            <a:ext cx="1277700" cy="8481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2400" dirty="0" smtClean="0"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24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720256" y="1764599"/>
            <a:ext cx="6297975" cy="635112"/>
          </a:xfrm>
          <a:prstGeom prst="roundRect">
            <a:avLst>
              <a:gd name="adj" fmla="val 2063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Freeform 5"/>
          <p:cNvSpPr/>
          <p:nvPr/>
        </p:nvSpPr>
        <p:spPr bwMode="auto">
          <a:xfrm>
            <a:off x="3728221" y="1878291"/>
            <a:ext cx="769860" cy="4370538"/>
          </a:xfrm>
          <a:custGeom>
            <a:avLst/>
            <a:gdLst>
              <a:gd name="T0" fmla="*/ 1999 w 3544"/>
              <a:gd name="T1" fmla="*/ 9150 h 14563"/>
              <a:gd name="T2" fmla="*/ 1999 w 3544"/>
              <a:gd name="T3" fmla="*/ 12306 h 14563"/>
              <a:gd name="T4" fmla="*/ 2353 w 3544"/>
              <a:gd name="T5" fmla="*/ 13628 h 14563"/>
              <a:gd name="T6" fmla="*/ 3544 w 3544"/>
              <a:gd name="T7" fmla="*/ 14112 h 14563"/>
              <a:gd name="T8" fmla="*/ 3544 w 3544"/>
              <a:gd name="T9" fmla="*/ 14563 h 14563"/>
              <a:gd name="T10" fmla="*/ 1933 w 3544"/>
              <a:gd name="T11" fmla="*/ 14016 h 14563"/>
              <a:gd name="T12" fmla="*/ 1419 w 3544"/>
              <a:gd name="T13" fmla="*/ 12050 h 14563"/>
              <a:gd name="T14" fmla="*/ 1419 w 3544"/>
              <a:gd name="T15" fmla="*/ 9279 h 14563"/>
              <a:gd name="T16" fmla="*/ 1160 w 3544"/>
              <a:gd name="T17" fmla="*/ 8022 h 14563"/>
              <a:gd name="T18" fmla="*/ 0 w 3544"/>
              <a:gd name="T19" fmla="*/ 7475 h 14563"/>
              <a:gd name="T20" fmla="*/ 0 w 3544"/>
              <a:gd name="T21" fmla="*/ 7088 h 14563"/>
              <a:gd name="T22" fmla="*/ 1127 w 3544"/>
              <a:gd name="T23" fmla="*/ 6571 h 14563"/>
              <a:gd name="T24" fmla="*/ 1419 w 3544"/>
              <a:gd name="T25" fmla="*/ 5284 h 14563"/>
              <a:gd name="T26" fmla="*/ 1419 w 3544"/>
              <a:gd name="T27" fmla="*/ 2513 h 14563"/>
              <a:gd name="T28" fmla="*/ 1933 w 3544"/>
              <a:gd name="T29" fmla="*/ 547 h 14563"/>
              <a:gd name="T30" fmla="*/ 3544 w 3544"/>
              <a:gd name="T31" fmla="*/ 0 h 14563"/>
              <a:gd name="T32" fmla="*/ 3544 w 3544"/>
              <a:gd name="T33" fmla="*/ 451 h 14563"/>
              <a:gd name="T34" fmla="*/ 2353 w 3544"/>
              <a:gd name="T35" fmla="*/ 902 h 14563"/>
              <a:gd name="T36" fmla="*/ 1999 w 3544"/>
              <a:gd name="T37" fmla="*/ 2254 h 14563"/>
              <a:gd name="T38" fmla="*/ 1999 w 3544"/>
              <a:gd name="T39" fmla="*/ 5413 h 14563"/>
              <a:gd name="T40" fmla="*/ 580 w 3544"/>
              <a:gd name="T41" fmla="*/ 7275 h 14563"/>
              <a:gd name="T42" fmla="*/ 580 w 3544"/>
              <a:gd name="T43" fmla="*/ 7304 h 14563"/>
              <a:gd name="T44" fmla="*/ 1999 w 3544"/>
              <a:gd name="T45" fmla="*/ 9150 h 14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44" h="14563">
                <a:moveTo>
                  <a:pt x="1999" y="9150"/>
                </a:moveTo>
                <a:lnTo>
                  <a:pt x="1999" y="12306"/>
                </a:lnTo>
                <a:cubicBezTo>
                  <a:pt x="1999" y="12867"/>
                  <a:pt x="2117" y="13306"/>
                  <a:pt x="2353" y="13628"/>
                </a:cubicBezTo>
                <a:cubicBezTo>
                  <a:pt x="2590" y="13950"/>
                  <a:pt x="2986" y="14112"/>
                  <a:pt x="3544" y="14112"/>
                </a:cubicBezTo>
                <a:lnTo>
                  <a:pt x="3544" y="14563"/>
                </a:lnTo>
                <a:cubicBezTo>
                  <a:pt x="2815" y="14563"/>
                  <a:pt x="2276" y="14379"/>
                  <a:pt x="1933" y="14016"/>
                </a:cubicBezTo>
                <a:cubicBezTo>
                  <a:pt x="1589" y="13650"/>
                  <a:pt x="1419" y="12993"/>
                  <a:pt x="1419" y="12050"/>
                </a:cubicBezTo>
                <a:lnTo>
                  <a:pt x="1419" y="9279"/>
                </a:lnTo>
                <a:cubicBezTo>
                  <a:pt x="1419" y="8762"/>
                  <a:pt x="1333" y="8344"/>
                  <a:pt x="1160" y="8022"/>
                </a:cubicBezTo>
                <a:cubicBezTo>
                  <a:pt x="990" y="7701"/>
                  <a:pt x="602" y="7516"/>
                  <a:pt x="0" y="7475"/>
                </a:cubicBezTo>
                <a:lnTo>
                  <a:pt x="0" y="7088"/>
                </a:lnTo>
                <a:cubicBezTo>
                  <a:pt x="558" y="7002"/>
                  <a:pt x="935" y="6829"/>
                  <a:pt x="1127" y="6571"/>
                </a:cubicBezTo>
                <a:cubicBezTo>
                  <a:pt x="1322" y="6315"/>
                  <a:pt x="1419" y="5883"/>
                  <a:pt x="1419" y="5284"/>
                </a:cubicBezTo>
                <a:lnTo>
                  <a:pt x="1419" y="2513"/>
                </a:lnTo>
                <a:cubicBezTo>
                  <a:pt x="1419" y="1567"/>
                  <a:pt x="1589" y="913"/>
                  <a:pt x="1933" y="547"/>
                </a:cubicBezTo>
                <a:cubicBezTo>
                  <a:pt x="2276" y="181"/>
                  <a:pt x="2815" y="0"/>
                  <a:pt x="3544" y="0"/>
                </a:cubicBezTo>
                <a:lnTo>
                  <a:pt x="3544" y="451"/>
                </a:lnTo>
                <a:cubicBezTo>
                  <a:pt x="2986" y="451"/>
                  <a:pt x="2590" y="602"/>
                  <a:pt x="2353" y="902"/>
                </a:cubicBezTo>
                <a:cubicBezTo>
                  <a:pt x="2117" y="1201"/>
                  <a:pt x="1999" y="1652"/>
                  <a:pt x="1999" y="2254"/>
                </a:cubicBezTo>
                <a:lnTo>
                  <a:pt x="1999" y="5413"/>
                </a:lnTo>
                <a:cubicBezTo>
                  <a:pt x="1999" y="6265"/>
                  <a:pt x="1592" y="7275"/>
                  <a:pt x="580" y="7275"/>
                </a:cubicBezTo>
                <a:lnTo>
                  <a:pt x="580" y="7304"/>
                </a:lnTo>
                <a:cubicBezTo>
                  <a:pt x="1565" y="7304"/>
                  <a:pt x="1999" y="8309"/>
                  <a:pt x="1999" y="915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8573" tIns="64286" rIns="128573" bIns="64286" numCol="1" anchor="t" anchorCtr="0" compatLnSpc="1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720256" y="2723590"/>
            <a:ext cx="6297975" cy="635112"/>
          </a:xfrm>
          <a:prstGeom prst="roundRect">
            <a:avLst>
              <a:gd name="adj" fmla="val 252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4720256" y="3715965"/>
            <a:ext cx="6297975" cy="635112"/>
          </a:xfrm>
          <a:prstGeom prst="roundRect">
            <a:avLst>
              <a:gd name="adj" fmla="val 252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4720256" y="4718651"/>
            <a:ext cx="6297975" cy="635112"/>
          </a:xfrm>
          <a:prstGeom prst="roundRect">
            <a:avLst>
              <a:gd name="adj" fmla="val 2682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70286" y="1906697"/>
            <a:ext cx="4880472" cy="282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0286" y="2848785"/>
            <a:ext cx="4880472" cy="282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0286" y="3848930"/>
            <a:ext cx="4880472" cy="282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70286" y="4849076"/>
            <a:ext cx="4880472" cy="282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4736410" y="5714968"/>
            <a:ext cx="6297975" cy="635112"/>
          </a:xfrm>
          <a:prstGeom prst="roundRect">
            <a:avLst>
              <a:gd name="adj" fmla="val 2682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86440" y="5849222"/>
            <a:ext cx="4880472" cy="282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532958" y="327049"/>
            <a:ext cx="367982" cy="367982"/>
          </a:xfrm>
          <a:prstGeom prst="ellipse">
            <a:avLst/>
          </a:prstGeom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Content Placeholder 2"/>
          <p:cNvSpPr txBox="1"/>
          <p:nvPr/>
        </p:nvSpPr>
        <p:spPr>
          <a:xfrm>
            <a:off x="1077833" y="327049"/>
            <a:ext cx="3067050" cy="367982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00016" y="327049"/>
            <a:ext cx="201847" cy="20184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443300" y="4487689"/>
            <a:ext cx="1184516" cy="614384"/>
          </a:xfrm>
          <a:prstGeom prst="rect">
            <a:avLst/>
          </a:prstGeom>
          <a:noFill/>
        </p:spPr>
        <p:txBody>
          <a:bodyPr wrap="square" lIns="96377" tIns="48189" rIns="96377" bIns="48189" rtlCol="0" anchor="ctr">
            <a:spAutoFit/>
          </a:bodyPr>
          <a:lstStyle>
            <a:defPPr>
              <a:defRPr lang="zh-CN"/>
            </a:defPPr>
            <a:lvl1pPr algn="ctr">
              <a:defRPr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点击添加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文字点击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70151" y="3065276"/>
            <a:ext cx="911564" cy="614384"/>
          </a:xfrm>
          <a:prstGeom prst="rect">
            <a:avLst/>
          </a:prstGeom>
          <a:noFill/>
        </p:spPr>
        <p:txBody>
          <a:bodyPr wrap="square" lIns="96377" tIns="48189" rIns="96377" bIns="48189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文字点击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73778" y="4241095"/>
            <a:ext cx="1184516" cy="614384"/>
          </a:xfrm>
          <a:prstGeom prst="rect">
            <a:avLst/>
          </a:prstGeom>
          <a:noFill/>
        </p:spPr>
        <p:txBody>
          <a:bodyPr wrap="square" lIns="96377" tIns="48189" rIns="96377" bIns="48189" rtlCol="0" anchor="ctr">
            <a:spAutoFit/>
          </a:bodyPr>
          <a:lstStyle>
            <a:defPPr>
              <a:defRPr lang="zh-CN"/>
            </a:defPPr>
            <a:lvl1pPr algn="ctr">
              <a:defRPr sz="1600"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点击添加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文字点击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594491" y="3100852"/>
            <a:ext cx="1678063" cy="614384"/>
          </a:xfrm>
          <a:prstGeom prst="rect">
            <a:avLst/>
          </a:prstGeom>
          <a:noFill/>
        </p:spPr>
        <p:txBody>
          <a:bodyPr wrap="square" lIns="96377" tIns="48189" rIns="96377" bIns="48189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文字点击</a:t>
            </a:r>
          </a:p>
        </p:txBody>
      </p:sp>
      <p:sp>
        <p:nvSpPr>
          <p:cNvPr id="36" name="矩形 35"/>
          <p:cNvSpPr/>
          <p:nvPr/>
        </p:nvSpPr>
        <p:spPr>
          <a:xfrm>
            <a:off x="8834095" y="4990685"/>
            <a:ext cx="2916435" cy="799050"/>
          </a:xfrm>
          <a:prstGeom prst="rect">
            <a:avLst/>
          </a:prstGeom>
        </p:spPr>
        <p:txBody>
          <a:bodyPr wrap="square" lIns="96377" tIns="48189" rIns="96377" bIns="48189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点击添加小标题</a:t>
            </a:r>
            <a:endParaRPr lang="en-US" altLang="zh-CN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Freeform 4"/>
          <p:cNvSpPr/>
          <p:nvPr/>
        </p:nvSpPr>
        <p:spPr bwMode="auto">
          <a:xfrm>
            <a:off x="2585947" y="2155888"/>
            <a:ext cx="2456175" cy="2456975"/>
          </a:xfrm>
          <a:custGeom>
            <a:avLst/>
            <a:gdLst/>
            <a:ahLst/>
            <a:cxnLst/>
            <a:rect l="l" t="t" r="r" b="b"/>
            <a:pathLst>
              <a:path w="2628619" h="2628031">
                <a:moveTo>
                  <a:pt x="1316980" y="400615"/>
                </a:moveTo>
                <a:cubicBezTo>
                  <a:pt x="813885" y="400615"/>
                  <a:pt x="406046" y="809559"/>
                  <a:pt x="406046" y="1314016"/>
                </a:cubicBezTo>
                <a:cubicBezTo>
                  <a:pt x="406046" y="1818473"/>
                  <a:pt x="813885" y="2227417"/>
                  <a:pt x="1316980" y="2227417"/>
                </a:cubicBezTo>
                <a:cubicBezTo>
                  <a:pt x="1820075" y="2227417"/>
                  <a:pt x="2227914" y="1818473"/>
                  <a:pt x="2227914" y="1314016"/>
                </a:cubicBezTo>
                <a:cubicBezTo>
                  <a:pt x="2227914" y="809559"/>
                  <a:pt x="1820075" y="400615"/>
                  <a:pt x="1316980" y="400615"/>
                </a:cubicBezTo>
                <a:close/>
                <a:moveTo>
                  <a:pt x="1151586" y="0"/>
                </a:moveTo>
                <a:lnTo>
                  <a:pt x="1254227" y="145306"/>
                </a:lnTo>
                <a:lnTo>
                  <a:pt x="1316813" y="142801"/>
                </a:lnTo>
                <a:lnTo>
                  <a:pt x="1379399" y="145306"/>
                </a:lnTo>
                <a:lnTo>
                  <a:pt x="1482041" y="0"/>
                </a:lnTo>
                <a:lnTo>
                  <a:pt x="1522096" y="5011"/>
                </a:lnTo>
                <a:lnTo>
                  <a:pt x="1564654" y="12526"/>
                </a:lnTo>
                <a:lnTo>
                  <a:pt x="1617227" y="182885"/>
                </a:lnTo>
                <a:lnTo>
                  <a:pt x="1679813" y="200422"/>
                </a:lnTo>
                <a:lnTo>
                  <a:pt x="1707351" y="210443"/>
                </a:lnTo>
                <a:lnTo>
                  <a:pt x="1737392" y="220464"/>
                </a:lnTo>
                <a:lnTo>
                  <a:pt x="1880089" y="115243"/>
                </a:lnTo>
                <a:lnTo>
                  <a:pt x="1917640" y="132780"/>
                </a:lnTo>
                <a:lnTo>
                  <a:pt x="1955192" y="152822"/>
                </a:lnTo>
                <a:lnTo>
                  <a:pt x="1952689" y="333201"/>
                </a:lnTo>
                <a:lnTo>
                  <a:pt x="2002758" y="368275"/>
                </a:lnTo>
                <a:lnTo>
                  <a:pt x="2027792" y="388317"/>
                </a:lnTo>
                <a:lnTo>
                  <a:pt x="2052827" y="405854"/>
                </a:lnTo>
                <a:lnTo>
                  <a:pt x="2223061" y="348233"/>
                </a:lnTo>
                <a:lnTo>
                  <a:pt x="2253102" y="378296"/>
                </a:lnTo>
                <a:lnTo>
                  <a:pt x="2283144" y="408360"/>
                </a:lnTo>
                <a:lnTo>
                  <a:pt x="2225564" y="578718"/>
                </a:lnTo>
                <a:lnTo>
                  <a:pt x="2263116" y="626318"/>
                </a:lnTo>
                <a:lnTo>
                  <a:pt x="2298164" y="678929"/>
                </a:lnTo>
                <a:lnTo>
                  <a:pt x="2475909" y="676424"/>
                </a:lnTo>
                <a:lnTo>
                  <a:pt x="2495937" y="711498"/>
                </a:lnTo>
                <a:lnTo>
                  <a:pt x="2515964" y="749077"/>
                </a:lnTo>
                <a:lnTo>
                  <a:pt x="2408316" y="891877"/>
                </a:lnTo>
                <a:lnTo>
                  <a:pt x="2428343" y="952004"/>
                </a:lnTo>
                <a:lnTo>
                  <a:pt x="2438357" y="984572"/>
                </a:lnTo>
                <a:lnTo>
                  <a:pt x="2445868" y="1014636"/>
                </a:lnTo>
                <a:lnTo>
                  <a:pt x="2616102" y="1067246"/>
                </a:lnTo>
                <a:lnTo>
                  <a:pt x="2628619" y="1149920"/>
                </a:lnTo>
                <a:lnTo>
                  <a:pt x="2483419" y="1252637"/>
                </a:lnTo>
                <a:lnTo>
                  <a:pt x="2485923" y="1312763"/>
                </a:lnTo>
                <a:lnTo>
                  <a:pt x="2483419" y="1375395"/>
                </a:lnTo>
                <a:lnTo>
                  <a:pt x="2628619" y="1478111"/>
                </a:lnTo>
                <a:lnTo>
                  <a:pt x="2623612" y="1520701"/>
                </a:lnTo>
                <a:lnTo>
                  <a:pt x="2616102" y="1560785"/>
                </a:lnTo>
                <a:lnTo>
                  <a:pt x="2445868" y="1615901"/>
                </a:lnTo>
                <a:lnTo>
                  <a:pt x="2428343" y="1676028"/>
                </a:lnTo>
                <a:lnTo>
                  <a:pt x="2418330" y="1706091"/>
                </a:lnTo>
                <a:lnTo>
                  <a:pt x="2408316" y="1736154"/>
                </a:lnTo>
                <a:lnTo>
                  <a:pt x="2515964" y="1878955"/>
                </a:lnTo>
                <a:lnTo>
                  <a:pt x="2495937" y="1916534"/>
                </a:lnTo>
                <a:lnTo>
                  <a:pt x="2475909" y="1951608"/>
                </a:lnTo>
                <a:lnTo>
                  <a:pt x="2298164" y="1949102"/>
                </a:lnTo>
                <a:lnTo>
                  <a:pt x="2263116" y="2001713"/>
                </a:lnTo>
                <a:lnTo>
                  <a:pt x="2245592" y="2026766"/>
                </a:lnTo>
                <a:lnTo>
                  <a:pt x="2225564" y="2049313"/>
                </a:lnTo>
                <a:lnTo>
                  <a:pt x="2283144" y="2219672"/>
                </a:lnTo>
                <a:lnTo>
                  <a:pt x="2253102" y="2252240"/>
                </a:lnTo>
                <a:lnTo>
                  <a:pt x="2223061" y="2282304"/>
                </a:lnTo>
                <a:lnTo>
                  <a:pt x="2052827" y="2224682"/>
                </a:lnTo>
                <a:lnTo>
                  <a:pt x="2002758" y="2262261"/>
                </a:lnTo>
                <a:lnTo>
                  <a:pt x="1952689" y="2297335"/>
                </a:lnTo>
                <a:lnTo>
                  <a:pt x="1955192" y="2475210"/>
                </a:lnTo>
                <a:lnTo>
                  <a:pt x="1917640" y="2495252"/>
                </a:lnTo>
                <a:lnTo>
                  <a:pt x="1880089" y="2512789"/>
                </a:lnTo>
                <a:lnTo>
                  <a:pt x="1737392" y="2407567"/>
                </a:lnTo>
                <a:lnTo>
                  <a:pt x="1679813" y="2427609"/>
                </a:lnTo>
                <a:lnTo>
                  <a:pt x="1647268" y="2435125"/>
                </a:lnTo>
                <a:lnTo>
                  <a:pt x="1617227" y="2445146"/>
                </a:lnTo>
                <a:lnTo>
                  <a:pt x="1564654" y="2615505"/>
                </a:lnTo>
                <a:lnTo>
                  <a:pt x="1482041" y="2628031"/>
                </a:lnTo>
                <a:lnTo>
                  <a:pt x="1379399" y="2482725"/>
                </a:lnTo>
                <a:lnTo>
                  <a:pt x="1316813" y="2482725"/>
                </a:lnTo>
                <a:lnTo>
                  <a:pt x="1254227" y="2482725"/>
                </a:lnTo>
                <a:lnTo>
                  <a:pt x="1151586" y="2628031"/>
                </a:lnTo>
                <a:lnTo>
                  <a:pt x="1109027" y="2623021"/>
                </a:lnTo>
                <a:lnTo>
                  <a:pt x="1066469" y="2615505"/>
                </a:lnTo>
                <a:lnTo>
                  <a:pt x="1013896" y="2445146"/>
                </a:lnTo>
                <a:lnTo>
                  <a:pt x="953813" y="2427609"/>
                </a:lnTo>
                <a:lnTo>
                  <a:pt x="923772" y="2417588"/>
                </a:lnTo>
                <a:lnTo>
                  <a:pt x="896234" y="2407567"/>
                </a:lnTo>
                <a:lnTo>
                  <a:pt x="753538" y="2512789"/>
                </a:lnTo>
                <a:lnTo>
                  <a:pt x="715986" y="2495252"/>
                </a:lnTo>
                <a:lnTo>
                  <a:pt x="678434" y="2475210"/>
                </a:lnTo>
                <a:lnTo>
                  <a:pt x="680938" y="2297335"/>
                </a:lnTo>
                <a:lnTo>
                  <a:pt x="630869" y="2262261"/>
                </a:lnTo>
                <a:lnTo>
                  <a:pt x="605834" y="2242219"/>
                </a:lnTo>
                <a:lnTo>
                  <a:pt x="580800" y="2224682"/>
                </a:lnTo>
                <a:lnTo>
                  <a:pt x="410566" y="2282304"/>
                </a:lnTo>
                <a:lnTo>
                  <a:pt x="380524" y="2252240"/>
                </a:lnTo>
                <a:lnTo>
                  <a:pt x="350483" y="2219672"/>
                </a:lnTo>
                <a:lnTo>
                  <a:pt x="408062" y="2049313"/>
                </a:lnTo>
                <a:lnTo>
                  <a:pt x="370510" y="2001713"/>
                </a:lnTo>
                <a:lnTo>
                  <a:pt x="335462" y="1949102"/>
                </a:lnTo>
                <a:lnTo>
                  <a:pt x="157717" y="1951608"/>
                </a:lnTo>
                <a:lnTo>
                  <a:pt x="137690" y="1916534"/>
                </a:lnTo>
                <a:lnTo>
                  <a:pt x="117662" y="1878955"/>
                </a:lnTo>
                <a:lnTo>
                  <a:pt x="225310" y="1736154"/>
                </a:lnTo>
                <a:lnTo>
                  <a:pt x="205283" y="1676028"/>
                </a:lnTo>
                <a:lnTo>
                  <a:pt x="195269" y="1645964"/>
                </a:lnTo>
                <a:lnTo>
                  <a:pt x="187759" y="1615901"/>
                </a:lnTo>
                <a:lnTo>
                  <a:pt x="15021" y="1560785"/>
                </a:lnTo>
                <a:lnTo>
                  <a:pt x="0" y="1478111"/>
                </a:lnTo>
                <a:lnTo>
                  <a:pt x="150207" y="1375395"/>
                </a:lnTo>
                <a:lnTo>
                  <a:pt x="147703" y="1312763"/>
                </a:lnTo>
                <a:lnTo>
                  <a:pt x="150207" y="1252637"/>
                </a:lnTo>
                <a:lnTo>
                  <a:pt x="0" y="1149920"/>
                </a:lnTo>
                <a:lnTo>
                  <a:pt x="7510" y="1107331"/>
                </a:lnTo>
                <a:lnTo>
                  <a:pt x="15021" y="1067246"/>
                </a:lnTo>
                <a:lnTo>
                  <a:pt x="187759" y="1014636"/>
                </a:lnTo>
                <a:lnTo>
                  <a:pt x="205283" y="952004"/>
                </a:lnTo>
                <a:lnTo>
                  <a:pt x="215297" y="921941"/>
                </a:lnTo>
                <a:lnTo>
                  <a:pt x="225310" y="891877"/>
                </a:lnTo>
                <a:lnTo>
                  <a:pt x="117662" y="749077"/>
                </a:lnTo>
                <a:lnTo>
                  <a:pt x="137690" y="711498"/>
                </a:lnTo>
                <a:lnTo>
                  <a:pt x="157717" y="676424"/>
                </a:lnTo>
                <a:lnTo>
                  <a:pt x="335462" y="678929"/>
                </a:lnTo>
                <a:lnTo>
                  <a:pt x="370510" y="626318"/>
                </a:lnTo>
                <a:lnTo>
                  <a:pt x="388034" y="601266"/>
                </a:lnTo>
                <a:lnTo>
                  <a:pt x="408062" y="578718"/>
                </a:lnTo>
                <a:lnTo>
                  <a:pt x="350483" y="408360"/>
                </a:lnTo>
                <a:lnTo>
                  <a:pt x="380524" y="378296"/>
                </a:lnTo>
                <a:lnTo>
                  <a:pt x="410566" y="348233"/>
                </a:lnTo>
                <a:lnTo>
                  <a:pt x="580800" y="405854"/>
                </a:lnTo>
                <a:lnTo>
                  <a:pt x="630869" y="368275"/>
                </a:lnTo>
                <a:lnTo>
                  <a:pt x="680938" y="333201"/>
                </a:lnTo>
                <a:lnTo>
                  <a:pt x="678434" y="152822"/>
                </a:lnTo>
                <a:lnTo>
                  <a:pt x="715986" y="132780"/>
                </a:lnTo>
                <a:lnTo>
                  <a:pt x="753538" y="115243"/>
                </a:lnTo>
                <a:lnTo>
                  <a:pt x="896234" y="220464"/>
                </a:lnTo>
                <a:lnTo>
                  <a:pt x="953813" y="200422"/>
                </a:lnTo>
                <a:lnTo>
                  <a:pt x="983855" y="190401"/>
                </a:lnTo>
                <a:lnTo>
                  <a:pt x="1013896" y="182885"/>
                </a:lnTo>
                <a:lnTo>
                  <a:pt x="1066469" y="12526"/>
                </a:lnTo>
                <a:close/>
              </a:path>
            </a:pathLst>
          </a:custGeom>
          <a:solidFill>
            <a:schemeClr val="accent2"/>
          </a:solidFill>
          <a:ln w="3175" cap="flat" cmpd="sng" algn="ctr">
            <a:noFill/>
            <a:prstDash val="solid"/>
          </a:ln>
          <a:effectLst/>
        </p:spPr>
        <p:txBody>
          <a:bodyPr lIns="0" tIns="48189" rIns="0" bIns="48189" anchor="ctr"/>
          <a:lstStyle/>
          <a:p>
            <a:pPr algn="ctr" defTabSz="963930">
              <a:lnSpc>
                <a:spcPct val="120000"/>
              </a:lnSpc>
              <a:spcBef>
                <a:spcPts val="635"/>
              </a:spcBef>
              <a:spcAft>
                <a:spcPts val="635"/>
              </a:spcAft>
              <a:defRPr/>
            </a:pPr>
            <a:endParaRPr lang="en-US" sz="2000" kern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Freeform 6"/>
          <p:cNvSpPr/>
          <p:nvPr/>
        </p:nvSpPr>
        <p:spPr bwMode="auto">
          <a:xfrm>
            <a:off x="4683435" y="3495041"/>
            <a:ext cx="1941401" cy="1942037"/>
          </a:xfrm>
          <a:custGeom>
            <a:avLst/>
            <a:gdLst/>
            <a:ahLst/>
            <a:cxnLst/>
            <a:rect l="l" t="t" r="r" b="b"/>
            <a:pathLst>
              <a:path w="1487948" h="1487615">
                <a:moveTo>
                  <a:pt x="743975" y="297790"/>
                </a:moveTo>
                <a:cubicBezTo>
                  <a:pt x="496116" y="297790"/>
                  <a:pt x="295186" y="497479"/>
                  <a:pt x="295186" y="743808"/>
                </a:cubicBezTo>
                <a:cubicBezTo>
                  <a:pt x="295186" y="990137"/>
                  <a:pt x="496116" y="1189826"/>
                  <a:pt x="743975" y="1189826"/>
                </a:cubicBezTo>
                <a:cubicBezTo>
                  <a:pt x="991834" y="1189826"/>
                  <a:pt x="1192764" y="990137"/>
                  <a:pt x="1192764" y="743808"/>
                </a:cubicBezTo>
                <a:cubicBezTo>
                  <a:pt x="1192764" y="497479"/>
                  <a:pt x="991834" y="297790"/>
                  <a:pt x="743975" y="297790"/>
                </a:cubicBezTo>
                <a:close/>
                <a:moveTo>
                  <a:pt x="693753" y="0"/>
                </a:moveTo>
                <a:lnTo>
                  <a:pt x="770837" y="149228"/>
                </a:lnTo>
                <a:lnTo>
                  <a:pt x="801203" y="151560"/>
                </a:lnTo>
                <a:lnTo>
                  <a:pt x="829233" y="153891"/>
                </a:lnTo>
                <a:lnTo>
                  <a:pt x="857264" y="158555"/>
                </a:lnTo>
                <a:lnTo>
                  <a:pt x="885294" y="163218"/>
                </a:lnTo>
                <a:lnTo>
                  <a:pt x="997416" y="41970"/>
                </a:lnTo>
                <a:lnTo>
                  <a:pt x="1018439" y="48965"/>
                </a:lnTo>
                <a:lnTo>
                  <a:pt x="1037126" y="58292"/>
                </a:lnTo>
                <a:lnTo>
                  <a:pt x="1076835" y="74614"/>
                </a:lnTo>
                <a:lnTo>
                  <a:pt x="1069828" y="240164"/>
                </a:lnTo>
                <a:lnTo>
                  <a:pt x="1093186" y="256485"/>
                </a:lnTo>
                <a:lnTo>
                  <a:pt x="1116545" y="272807"/>
                </a:lnTo>
                <a:lnTo>
                  <a:pt x="1139904" y="291461"/>
                </a:lnTo>
                <a:lnTo>
                  <a:pt x="1160927" y="312446"/>
                </a:lnTo>
                <a:lnTo>
                  <a:pt x="1312758" y="261149"/>
                </a:lnTo>
                <a:lnTo>
                  <a:pt x="1340789" y="298456"/>
                </a:lnTo>
                <a:lnTo>
                  <a:pt x="1352468" y="317109"/>
                </a:lnTo>
                <a:lnTo>
                  <a:pt x="1368819" y="335763"/>
                </a:lnTo>
                <a:lnTo>
                  <a:pt x="1280056" y="468669"/>
                </a:lnTo>
                <a:lnTo>
                  <a:pt x="1287064" y="480327"/>
                </a:lnTo>
                <a:lnTo>
                  <a:pt x="1294071" y="496649"/>
                </a:lnTo>
                <a:lnTo>
                  <a:pt x="1305750" y="522298"/>
                </a:lnTo>
                <a:lnTo>
                  <a:pt x="1315094" y="547946"/>
                </a:lnTo>
                <a:lnTo>
                  <a:pt x="1324437" y="575926"/>
                </a:lnTo>
                <a:lnTo>
                  <a:pt x="1476269" y="608570"/>
                </a:lnTo>
                <a:lnTo>
                  <a:pt x="1483276" y="652872"/>
                </a:lnTo>
                <a:lnTo>
                  <a:pt x="1487948" y="701837"/>
                </a:lnTo>
                <a:lnTo>
                  <a:pt x="1350132" y="774120"/>
                </a:lnTo>
                <a:lnTo>
                  <a:pt x="1347796" y="802100"/>
                </a:lnTo>
                <a:lnTo>
                  <a:pt x="1345460" y="830080"/>
                </a:lnTo>
                <a:lnTo>
                  <a:pt x="1340789" y="855729"/>
                </a:lnTo>
                <a:lnTo>
                  <a:pt x="1333781" y="886040"/>
                </a:lnTo>
                <a:lnTo>
                  <a:pt x="1448238" y="988635"/>
                </a:lnTo>
                <a:lnTo>
                  <a:pt x="1431887" y="1032937"/>
                </a:lnTo>
                <a:lnTo>
                  <a:pt x="1410865" y="1077239"/>
                </a:lnTo>
                <a:lnTo>
                  <a:pt x="1259033" y="1067912"/>
                </a:lnTo>
                <a:lnTo>
                  <a:pt x="1242682" y="1093560"/>
                </a:lnTo>
                <a:lnTo>
                  <a:pt x="1226331" y="1116877"/>
                </a:lnTo>
                <a:lnTo>
                  <a:pt x="1209980" y="1137862"/>
                </a:lnTo>
                <a:lnTo>
                  <a:pt x="1191293" y="1158848"/>
                </a:lnTo>
                <a:lnTo>
                  <a:pt x="1235674" y="1303412"/>
                </a:lnTo>
                <a:lnTo>
                  <a:pt x="1198301" y="1336056"/>
                </a:lnTo>
                <a:lnTo>
                  <a:pt x="1179614" y="1350046"/>
                </a:lnTo>
                <a:lnTo>
                  <a:pt x="1158591" y="1364036"/>
                </a:lnTo>
                <a:lnTo>
                  <a:pt x="1030118" y="1282427"/>
                </a:lnTo>
                <a:lnTo>
                  <a:pt x="1006759" y="1294085"/>
                </a:lnTo>
                <a:lnTo>
                  <a:pt x="981065" y="1305744"/>
                </a:lnTo>
                <a:lnTo>
                  <a:pt x="955370" y="1315071"/>
                </a:lnTo>
                <a:lnTo>
                  <a:pt x="927340" y="1324397"/>
                </a:lnTo>
                <a:lnTo>
                  <a:pt x="892302" y="1475957"/>
                </a:lnTo>
                <a:lnTo>
                  <a:pt x="845584" y="1482952"/>
                </a:lnTo>
                <a:lnTo>
                  <a:pt x="798867" y="1487615"/>
                </a:lnTo>
                <a:lnTo>
                  <a:pt x="728791" y="1350046"/>
                </a:lnTo>
                <a:lnTo>
                  <a:pt x="700761" y="1350046"/>
                </a:lnTo>
                <a:lnTo>
                  <a:pt x="672730" y="1345382"/>
                </a:lnTo>
                <a:lnTo>
                  <a:pt x="642364" y="1343051"/>
                </a:lnTo>
                <a:lnTo>
                  <a:pt x="616669" y="1336056"/>
                </a:lnTo>
                <a:lnTo>
                  <a:pt x="511555" y="1450308"/>
                </a:lnTo>
                <a:lnTo>
                  <a:pt x="488197" y="1443313"/>
                </a:lnTo>
                <a:lnTo>
                  <a:pt x="467174" y="1436318"/>
                </a:lnTo>
                <a:lnTo>
                  <a:pt x="422792" y="1417665"/>
                </a:lnTo>
                <a:lnTo>
                  <a:pt x="429800" y="1259110"/>
                </a:lnTo>
                <a:lnTo>
                  <a:pt x="406441" y="1242788"/>
                </a:lnTo>
                <a:lnTo>
                  <a:pt x="383083" y="1226467"/>
                </a:lnTo>
                <a:lnTo>
                  <a:pt x="362060" y="1210145"/>
                </a:lnTo>
                <a:lnTo>
                  <a:pt x="341037" y="1191491"/>
                </a:lnTo>
                <a:lnTo>
                  <a:pt x="184534" y="1238125"/>
                </a:lnTo>
                <a:lnTo>
                  <a:pt x="156503" y="1205481"/>
                </a:lnTo>
                <a:lnTo>
                  <a:pt x="130809" y="1170506"/>
                </a:lnTo>
                <a:lnTo>
                  <a:pt x="219572" y="1032937"/>
                </a:lnTo>
                <a:lnTo>
                  <a:pt x="207893" y="1007288"/>
                </a:lnTo>
                <a:lnTo>
                  <a:pt x="193877" y="981640"/>
                </a:lnTo>
                <a:lnTo>
                  <a:pt x="182198" y="955991"/>
                </a:lnTo>
                <a:lnTo>
                  <a:pt x="172854" y="928011"/>
                </a:lnTo>
                <a:lnTo>
                  <a:pt x="14015" y="893036"/>
                </a:lnTo>
                <a:lnTo>
                  <a:pt x="7008" y="848734"/>
                </a:lnTo>
                <a:lnTo>
                  <a:pt x="0" y="806763"/>
                </a:lnTo>
                <a:lnTo>
                  <a:pt x="147160" y="732149"/>
                </a:lnTo>
                <a:lnTo>
                  <a:pt x="149496" y="701837"/>
                </a:lnTo>
                <a:lnTo>
                  <a:pt x="151832" y="671525"/>
                </a:lnTo>
                <a:lnTo>
                  <a:pt x="156503" y="643545"/>
                </a:lnTo>
                <a:lnTo>
                  <a:pt x="161175" y="615565"/>
                </a:lnTo>
                <a:lnTo>
                  <a:pt x="39710" y="501312"/>
                </a:lnTo>
                <a:lnTo>
                  <a:pt x="53725" y="461674"/>
                </a:lnTo>
                <a:lnTo>
                  <a:pt x="70076" y="424367"/>
                </a:lnTo>
                <a:lnTo>
                  <a:pt x="238259" y="431362"/>
                </a:lnTo>
                <a:lnTo>
                  <a:pt x="254610" y="408045"/>
                </a:lnTo>
                <a:lnTo>
                  <a:pt x="273297" y="384728"/>
                </a:lnTo>
                <a:lnTo>
                  <a:pt x="289648" y="361411"/>
                </a:lnTo>
                <a:lnTo>
                  <a:pt x="310671" y="340426"/>
                </a:lnTo>
                <a:lnTo>
                  <a:pt x="259282" y="177208"/>
                </a:lnTo>
                <a:lnTo>
                  <a:pt x="289648" y="151560"/>
                </a:lnTo>
                <a:lnTo>
                  <a:pt x="322350" y="128243"/>
                </a:lnTo>
                <a:lnTo>
                  <a:pt x="467174" y="219179"/>
                </a:lnTo>
                <a:lnTo>
                  <a:pt x="492868" y="205188"/>
                </a:lnTo>
                <a:lnTo>
                  <a:pt x="518563" y="193530"/>
                </a:lnTo>
                <a:lnTo>
                  <a:pt x="546593" y="184203"/>
                </a:lnTo>
                <a:lnTo>
                  <a:pt x="574624" y="174876"/>
                </a:lnTo>
                <a:lnTo>
                  <a:pt x="609662" y="9327"/>
                </a:lnTo>
                <a:lnTo>
                  <a:pt x="630685" y="6995"/>
                </a:lnTo>
                <a:lnTo>
                  <a:pt x="651707" y="2332"/>
                </a:lnTo>
                <a:close/>
              </a:path>
            </a:pathLst>
          </a:custGeom>
          <a:solidFill>
            <a:schemeClr val="accent3"/>
          </a:solidFill>
          <a:ln w="3175" cap="flat" cmpd="sng" algn="ctr">
            <a:noFill/>
            <a:prstDash val="solid"/>
          </a:ln>
          <a:effectLst/>
        </p:spPr>
        <p:txBody>
          <a:bodyPr lIns="0" tIns="48189" rIns="0" bIns="48189" anchor="ctr"/>
          <a:lstStyle/>
          <a:p>
            <a:pPr algn="ctr" defTabSz="963930">
              <a:lnSpc>
                <a:spcPct val="120000"/>
              </a:lnSpc>
              <a:spcBef>
                <a:spcPts val="635"/>
              </a:spcBef>
              <a:spcAft>
                <a:spcPts val="635"/>
              </a:spcAft>
              <a:defRPr/>
            </a:pPr>
            <a:endParaRPr lang="en-US" sz="2000" kern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Freeform 8"/>
          <p:cNvSpPr/>
          <p:nvPr/>
        </p:nvSpPr>
        <p:spPr bwMode="auto">
          <a:xfrm>
            <a:off x="964715" y="3682767"/>
            <a:ext cx="2142760" cy="2142187"/>
          </a:xfrm>
          <a:custGeom>
            <a:avLst/>
            <a:gdLst/>
            <a:ahLst/>
            <a:cxnLst/>
            <a:rect l="l" t="t" r="r" b="b"/>
            <a:pathLst>
              <a:path w="2075647" h="2080525">
                <a:moveTo>
                  <a:pt x="1036488" y="349870"/>
                </a:moveTo>
                <a:cubicBezTo>
                  <a:pt x="655847" y="349870"/>
                  <a:pt x="347277" y="658371"/>
                  <a:pt x="347277" y="1038927"/>
                </a:cubicBezTo>
                <a:cubicBezTo>
                  <a:pt x="347277" y="1419483"/>
                  <a:pt x="655847" y="1727984"/>
                  <a:pt x="1036488" y="1727984"/>
                </a:cubicBezTo>
                <a:cubicBezTo>
                  <a:pt x="1417129" y="1727984"/>
                  <a:pt x="1725699" y="1419483"/>
                  <a:pt x="1725699" y="1038927"/>
                </a:cubicBezTo>
                <a:cubicBezTo>
                  <a:pt x="1725699" y="658371"/>
                  <a:pt x="1417129" y="349870"/>
                  <a:pt x="1036488" y="349870"/>
                </a:cubicBezTo>
                <a:close/>
                <a:moveTo>
                  <a:pt x="1096908" y="0"/>
                </a:moveTo>
                <a:lnTo>
                  <a:pt x="1138010" y="2569"/>
                </a:lnTo>
                <a:lnTo>
                  <a:pt x="1179112" y="7706"/>
                </a:lnTo>
                <a:lnTo>
                  <a:pt x="1230489" y="174661"/>
                </a:lnTo>
                <a:lnTo>
                  <a:pt x="1261315" y="182367"/>
                </a:lnTo>
                <a:lnTo>
                  <a:pt x="1292142" y="192641"/>
                </a:lnTo>
                <a:lnTo>
                  <a:pt x="1322968" y="200347"/>
                </a:lnTo>
                <a:lnTo>
                  <a:pt x="1353795" y="213190"/>
                </a:lnTo>
                <a:lnTo>
                  <a:pt x="1487376" y="100173"/>
                </a:lnTo>
                <a:lnTo>
                  <a:pt x="1523340" y="118153"/>
                </a:lnTo>
                <a:lnTo>
                  <a:pt x="1559304" y="138702"/>
                </a:lnTo>
                <a:lnTo>
                  <a:pt x="1538753" y="313363"/>
                </a:lnTo>
                <a:lnTo>
                  <a:pt x="1569580" y="333912"/>
                </a:lnTo>
                <a:lnTo>
                  <a:pt x="1595269" y="354460"/>
                </a:lnTo>
                <a:lnTo>
                  <a:pt x="1618388" y="375008"/>
                </a:lnTo>
                <a:lnTo>
                  <a:pt x="1644077" y="398125"/>
                </a:lnTo>
                <a:lnTo>
                  <a:pt x="1811054" y="344186"/>
                </a:lnTo>
                <a:lnTo>
                  <a:pt x="1836742" y="375008"/>
                </a:lnTo>
                <a:lnTo>
                  <a:pt x="1862431" y="405831"/>
                </a:lnTo>
                <a:lnTo>
                  <a:pt x="1777658" y="562512"/>
                </a:lnTo>
                <a:lnTo>
                  <a:pt x="1811054" y="619021"/>
                </a:lnTo>
                <a:lnTo>
                  <a:pt x="1823898" y="647275"/>
                </a:lnTo>
                <a:lnTo>
                  <a:pt x="1839311" y="678097"/>
                </a:lnTo>
                <a:lnTo>
                  <a:pt x="2019132" y="693508"/>
                </a:lnTo>
                <a:lnTo>
                  <a:pt x="2031976" y="732037"/>
                </a:lnTo>
                <a:lnTo>
                  <a:pt x="2042252" y="770565"/>
                </a:lnTo>
                <a:lnTo>
                  <a:pt x="1900964" y="881013"/>
                </a:lnTo>
                <a:lnTo>
                  <a:pt x="1906102" y="914404"/>
                </a:lnTo>
                <a:lnTo>
                  <a:pt x="1911240" y="945226"/>
                </a:lnTo>
                <a:lnTo>
                  <a:pt x="1913808" y="981186"/>
                </a:lnTo>
                <a:lnTo>
                  <a:pt x="1913808" y="1014577"/>
                </a:lnTo>
                <a:lnTo>
                  <a:pt x="2075647" y="1096771"/>
                </a:lnTo>
                <a:lnTo>
                  <a:pt x="2073078" y="1135299"/>
                </a:lnTo>
                <a:lnTo>
                  <a:pt x="2067941" y="1173827"/>
                </a:lnTo>
                <a:lnTo>
                  <a:pt x="1893257" y="1225198"/>
                </a:lnTo>
                <a:lnTo>
                  <a:pt x="1885551" y="1258589"/>
                </a:lnTo>
                <a:lnTo>
                  <a:pt x="1875275" y="1289412"/>
                </a:lnTo>
                <a:lnTo>
                  <a:pt x="1865000" y="1320235"/>
                </a:lnTo>
                <a:lnTo>
                  <a:pt x="1854724" y="1351057"/>
                </a:lnTo>
                <a:lnTo>
                  <a:pt x="1975461" y="1494896"/>
                </a:lnTo>
                <a:lnTo>
                  <a:pt x="1957479" y="1528287"/>
                </a:lnTo>
                <a:lnTo>
                  <a:pt x="1942066" y="1559110"/>
                </a:lnTo>
                <a:lnTo>
                  <a:pt x="1754538" y="1538561"/>
                </a:lnTo>
                <a:lnTo>
                  <a:pt x="1736556" y="1564247"/>
                </a:lnTo>
                <a:lnTo>
                  <a:pt x="1716005" y="1592501"/>
                </a:lnTo>
                <a:lnTo>
                  <a:pt x="1692886" y="1615618"/>
                </a:lnTo>
                <a:lnTo>
                  <a:pt x="1672335" y="1641303"/>
                </a:lnTo>
                <a:lnTo>
                  <a:pt x="1728850" y="1821102"/>
                </a:lnTo>
                <a:lnTo>
                  <a:pt x="1700592" y="1844219"/>
                </a:lnTo>
                <a:lnTo>
                  <a:pt x="1672335" y="1864767"/>
                </a:lnTo>
                <a:lnTo>
                  <a:pt x="1507927" y="1774868"/>
                </a:lnTo>
                <a:lnTo>
                  <a:pt x="1451412" y="1808259"/>
                </a:lnTo>
                <a:lnTo>
                  <a:pt x="1420585" y="1823670"/>
                </a:lnTo>
                <a:lnTo>
                  <a:pt x="1392328" y="1839081"/>
                </a:lnTo>
                <a:lnTo>
                  <a:pt x="1374346" y="2026586"/>
                </a:lnTo>
                <a:lnTo>
                  <a:pt x="1340950" y="2039428"/>
                </a:lnTo>
                <a:lnTo>
                  <a:pt x="1307555" y="2047134"/>
                </a:lnTo>
                <a:lnTo>
                  <a:pt x="1186818" y="1898158"/>
                </a:lnTo>
                <a:lnTo>
                  <a:pt x="1155992" y="1903295"/>
                </a:lnTo>
                <a:lnTo>
                  <a:pt x="1122596" y="1908432"/>
                </a:lnTo>
                <a:lnTo>
                  <a:pt x="1091770" y="1911001"/>
                </a:lnTo>
                <a:lnTo>
                  <a:pt x="1058375" y="1911001"/>
                </a:lnTo>
                <a:lnTo>
                  <a:pt x="971033" y="2080525"/>
                </a:lnTo>
                <a:lnTo>
                  <a:pt x="935069" y="2077957"/>
                </a:lnTo>
                <a:lnTo>
                  <a:pt x="901674" y="2072819"/>
                </a:lnTo>
                <a:lnTo>
                  <a:pt x="845158" y="1890452"/>
                </a:lnTo>
                <a:lnTo>
                  <a:pt x="814332" y="1882747"/>
                </a:lnTo>
                <a:lnTo>
                  <a:pt x="780937" y="1875041"/>
                </a:lnTo>
                <a:lnTo>
                  <a:pt x="750110" y="1864767"/>
                </a:lnTo>
                <a:lnTo>
                  <a:pt x="719284" y="1851924"/>
                </a:lnTo>
                <a:lnTo>
                  <a:pt x="577996" y="1975215"/>
                </a:lnTo>
                <a:lnTo>
                  <a:pt x="544601" y="1959803"/>
                </a:lnTo>
                <a:lnTo>
                  <a:pt x="511205" y="1939255"/>
                </a:lnTo>
                <a:lnTo>
                  <a:pt x="531756" y="1754319"/>
                </a:lnTo>
                <a:lnTo>
                  <a:pt x="506068" y="1733771"/>
                </a:lnTo>
                <a:lnTo>
                  <a:pt x="480379" y="1713223"/>
                </a:lnTo>
                <a:lnTo>
                  <a:pt x="454690" y="1690106"/>
                </a:lnTo>
                <a:lnTo>
                  <a:pt x="431570" y="1669557"/>
                </a:lnTo>
                <a:lnTo>
                  <a:pt x="254318" y="1726065"/>
                </a:lnTo>
                <a:lnTo>
                  <a:pt x="231198" y="1697811"/>
                </a:lnTo>
                <a:lnTo>
                  <a:pt x="208079" y="1666989"/>
                </a:lnTo>
                <a:lnTo>
                  <a:pt x="297989" y="1505170"/>
                </a:lnTo>
                <a:lnTo>
                  <a:pt x="264594" y="1446093"/>
                </a:lnTo>
                <a:lnTo>
                  <a:pt x="249181" y="1417839"/>
                </a:lnTo>
                <a:lnTo>
                  <a:pt x="236336" y="1387017"/>
                </a:lnTo>
                <a:lnTo>
                  <a:pt x="51378" y="1371606"/>
                </a:lnTo>
                <a:lnTo>
                  <a:pt x="41102" y="1338214"/>
                </a:lnTo>
                <a:lnTo>
                  <a:pt x="30827" y="1302255"/>
                </a:lnTo>
                <a:lnTo>
                  <a:pt x="172114" y="1184101"/>
                </a:lnTo>
                <a:lnTo>
                  <a:pt x="166977" y="1153279"/>
                </a:lnTo>
                <a:lnTo>
                  <a:pt x="164408" y="1119888"/>
                </a:lnTo>
                <a:lnTo>
                  <a:pt x="161839" y="1086497"/>
                </a:lnTo>
                <a:lnTo>
                  <a:pt x="159270" y="1053105"/>
                </a:lnTo>
                <a:lnTo>
                  <a:pt x="0" y="970912"/>
                </a:lnTo>
                <a:lnTo>
                  <a:pt x="2569" y="929815"/>
                </a:lnTo>
                <a:lnTo>
                  <a:pt x="7707" y="893855"/>
                </a:lnTo>
                <a:lnTo>
                  <a:pt x="179821" y="842484"/>
                </a:lnTo>
                <a:lnTo>
                  <a:pt x="187528" y="811662"/>
                </a:lnTo>
                <a:lnTo>
                  <a:pt x="200372" y="778271"/>
                </a:lnTo>
                <a:lnTo>
                  <a:pt x="210647" y="747448"/>
                </a:lnTo>
                <a:lnTo>
                  <a:pt x="220923" y="714057"/>
                </a:lnTo>
                <a:lnTo>
                  <a:pt x="105324" y="577924"/>
                </a:lnTo>
                <a:lnTo>
                  <a:pt x="123306" y="544533"/>
                </a:lnTo>
                <a:lnTo>
                  <a:pt x="141288" y="511141"/>
                </a:lnTo>
                <a:lnTo>
                  <a:pt x="321109" y="529121"/>
                </a:lnTo>
                <a:lnTo>
                  <a:pt x="339091" y="503436"/>
                </a:lnTo>
                <a:lnTo>
                  <a:pt x="359642" y="477750"/>
                </a:lnTo>
                <a:lnTo>
                  <a:pt x="380193" y="449496"/>
                </a:lnTo>
                <a:lnTo>
                  <a:pt x="403313" y="426379"/>
                </a:lnTo>
                <a:lnTo>
                  <a:pt x="349366" y="259424"/>
                </a:lnTo>
                <a:lnTo>
                  <a:pt x="380193" y="233738"/>
                </a:lnTo>
                <a:lnTo>
                  <a:pt x="411019" y="205484"/>
                </a:lnTo>
                <a:lnTo>
                  <a:pt x="567720" y="292815"/>
                </a:lnTo>
                <a:lnTo>
                  <a:pt x="624236" y="259424"/>
                </a:lnTo>
                <a:lnTo>
                  <a:pt x="655062" y="244012"/>
                </a:lnTo>
                <a:lnTo>
                  <a:pt x="683320" y="231170"/>
                </a:lnTo>
                <a:lnTo>
                  <a:pt x="698733" y="53940"/>
                </a:lnTo>
                <a:lnTo>
                  <a:pt x="737266" y="41097"/>
                </a:lnTo>
                <a:lnTo>
                  <a:pt x="775799" y="30823"/>
                </a:lnTo>
                <a:lnTo>
                  <a:pt x="886260" y="166956"/>
                </a:lnTo>
                <a:lnTo>
                  <a:pt x="919656" y="161819"/>
                </a:lnTo>
                <a:lnTo>
                  <a:pt x="953051" y="159250"/>
                </a:lnTo>
                <a:lnTo>
                  <a:pt x="983877" y="156682"/>
                </a:lnTo>
                <a:lnTo>
                  <a:pt x="1017273" y="154113"/>
                </a:lnTo>
                <a:close/>
              </a:path>
            </a:pathLst>
          </a:custGeom>
          <a:solidFill>
            <a:schemeClr val="accent1"/>
          </a:solidFill>
          <a:ln w="3175" cap="flat" cmpd="sng" algn="ctr">
            <a:noFill/>
            <a:prstDash val="solid"/>
          </a:ln>
          <a:effectLst/>
        </p:spPr>
        <p:txBody>
          <a:bodyPr lIns="0" tIns="48189" rIns="0" bIns="48189" anchor="ctr"/>
          <a:lstStyle/>
          <a:p>
            <a:pPr algn="ctr" defTabSz="963930">
              <a:lnSpc>
                <a:spcPct val="120000"/>
              </a:lnSpc>
              <a:spcBef>
                <a:spcPts val="635"/>
              </a:spcBef>
              <a:spcAft>
                <a:spcPts val="635"/>
              </a:spcAft>
              <a:defRPr/>
            </a:pPr>
            <a:endParaRPr lang="en-US" sz="2000" kern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Freeform 6"/>
          <p:cNvSpPr/>
          <p:nvPr/>
        </p:nvSpPr>
        <p:spPr bwMode="auto">
          <a:xfrm>
            <a:off x="6249070" y="2233263"/>
            <a:ext cx="2345106" cy="2345875"/>
          </a:xfrm>
          <a:custGeom>
            <a:avLst/>
            <a:gdLst/>
            <a:ahLst/>
            <a:cxnLst/>
            <a:rect l="l" t="t" r="r" b="b"/>
            <a:pathLst>
              <a:path w="1487948" h="1487615">
                <a:moveTo>
                  <a:pt x="743975" y="297790"/>
                </a:moveTo>
                <a:cubicBezTo>
                  <a:pt x="496116" y="297790"/>
                  <a:pt x="295186" y="497479"/>
                  <a:pt x="295186" y="743808"/>
                </a:cubicBezTo>
                <a:cubicBezTo>
                  <a:pt x="295186" y="990137"/>
                  <a:pt x="496116" y="1189826"/>
                  <a:pt x="743975" y="1189826"/>
                </a:cubicBezTo>
                <a:cubicBezTo>
                  <a:pt x="991834" y="1189826"/>
                  <a:pt x="1192764" y="990137"/>
                  <a:pt x="1192764" y="743808"/>
                </a:cubicBezTo>
                <a:cubicBezTo>
                  <a:pt x="1192764" y="497479"/>
                  <a:pt x="991834" y="297790"/>
                  <a:pt x="743975" y="297790"/>
                </a:cubicBezTo>
                <a:close/>
                <a:moveTo>
                  <a:pt x="693753" y="0"/>
                </a:moveTo>
                <a:lnTo>
                  <a:pt x="770837" y="149228"/>
                </a:lnTo>
                <a:lnTo>
                  <a:pt x="801203" y="151560"/>
                </a:lnTo>
                <a:lnTo>
                  <a:pt x="829233" y="153891"/>
                </a:lnTo>
                <a:lnTo>
                  <a:pt x="857264" y="158555"/>
                </a:lnTo>
                <a:lnTo>
                  <a:pt x="885294" y="163218"/>
                </a:lnTo>
                <a:lnTo>
                  <a:pt x="997416" y="41970"/>
                </a:lnTo>
                <a:lnTo>
                  <a:pt x="1018439" y="48965"/>
                </a:lnTo>
                <a:lnTo>
                  <a:pt x="1037126" y="58292"/>
                </a:lnTo>
                <a:lnTo>
                  <a:pt x="1076835" y="74614"/>
                </a:lnTo>
                <a:lnTo>
                  <a:pt x="1069828" y="240164"/>
                </a:lnTo>
                <a:lnTo>
                  <a:pt x="1093186" y="256485"/>
                </a:lnTo>
                <a:lnTo>
                  <a:pt x="1116545" y="272807"/>
                </a:lnTo>
                <a:lnTo>
                  <a:pt x="1139904" y="291461"/>
                </a:lnTo>
                <a:lnTo>
                  <a:pt x="1160927" y="312446"/>
                </a:lnTo>
                <a:lnTo>
                  <a:pt x="1312758" y="261149"/>
                </a:lnTo>
                <a:lnTo>
                  <a:pt x="1340789" y="298456"/>
                </a:lnTo>
                <a:lnTo>
                  <a:pt x="1352468" y="317109"/>
                </a:lnTo>
                <a:lnTo>
                  <a:pt x="1368819" y="335763"/>
                </a:lnTo>
                <a:lnTo>
                  <a:pt x="1280056" y="468669"/>
                </a:lnTo>
                <a:lnTo>
                  <a:pt x="1287064" y="480327"/>
                </a:lnTo>
                <a:lnTo>
                  <a:pt x="1294071" y="496649"/>
                </a:lnTo>
                <a:lnTo>
                  <a:pt x="1305750" y="522298"/>
                </a:lnTo>
                <a:lnTo>
                  <a:pt x="1315094" y="547946"/>
                </a:lnTo>
                <a:lnTo>
                  <a:pt x="1324437" y="575926"/>
                </a:lnTo>
                <a:lnTo>
                  <a:pt x="1476269" y="608570"/>
                </a:lnTo>
                <a:lnTo>
                  <a:pt x="1483276" y="652872"/>
                </a:lnTo>
                <a:lnTo>
                  <a:pt x="1487948" y="701837"/>
                </a:lnTo>
                <a:lnTo>
                  <a:pt x="1350132" y="774120"/>
                </a:lnTo>
                <a:lnTo>
                  <a:pt x="1347796" y="802100"/>
                </a:lnTo>
                <a:lnTo>
                  <a:pt x="1345460" y="830080"/>
                </a:lnTo>
                <a:lnTo>
                  <a:pt x="1340789" y="855729"/>
                </a:lnTo>
                <a:lnTo>
                  <a:pt x="1333781" y="886040"/>
                </a:lnTo>
                <a:lnTo>
                  <a:pt x="1448238" y="988635"/>
                </a:lnTo>
                <a:lnTo>
                  <a:pt x="1431887" y="1032937"/>
                </a:lnTo>
                <a:lnTo>
                  <a:pt x="1410865" y="1077239"/>
                </a:lnTo>
                <a:lnTo>
                  <a:pt x="1259033" y="1067912"/>
                </a:lnTo>
                <a:lnTo>
                  <a:pt x="1242682" y="1093560"/>
                </a:lnTo>
                <a:lnTo>
                  <a:pt x="1226331" y="1116877"/>
                </a:lnTo>
                <a:lnTo>
                  <a:pt x="1209980" y="1137862"/>
                </a:lnTo>
                <a:lnTo>
                  <a:pt x="1191293" y="1158848"/>
                </a:lnTo>
                <a:lnTo>
                  <a:pt x="1235674" y="1303412"/>
                </a:lnTo>
                <a:lnTo>
                  <a:pt x="1198301" y="1336056"/>
                </a:lnTo>
                <a:lnTo>
                  <a:pt x="1179614" y="1350046"/>
                </a:lnTo>
                <a:lnTo>
                  <a:pt x="1158591" y="1364036"/>
                </a:lnTo>
                <a:lnTo>
                  <a:pt x="1030118" y="1282427"/>
                </a:lnTo>
                <a:lnTo>
                  <a:pt x="1006759" y="1294085"/>
                </a:lnTo>
                <a:lnTo>
                  <a:pt x="981065" y="1305744"/>
                </a:lnTo>
                <a:lnTo>
                  <a:pt x="955370" y="1315071"/>
                </a:lnTo>
                <a:lnTo>
                  <a:pt x="927340" y="1324397"/>
                </a:lnTo>
                <a:lnTo>
                  <a:pt x="892302" y="1475957"/>
                </a:lnTo>
                <a:lnTo>
                  <a:pt x="845584" y="1482952"/>
                </a:lnTo>
                <a:lnTo>
                  <a:pt x="798867" y="1487615"/>
                </a:lnTo>
                <a:lnTo>
                  <a:pt x="728791" y="1350046"/>
                </a:lnTo>
                <a:lnTo>
                  <a:pt x="700761" y="1350046"/>
                </a:lnTo>
                <a:lnTo>
                  <a:pt x="672730" y="1345382"/>
                </a:lnTo>
                <a:lnTo>
                  <a:pt x="642364" y="1343051"/>
                </a:lnTo>
                <a:lnTo>
                  <a:pt x="616669" y="1336056"/>
                </a:lnTo>
                <a:lnTo>
                  <a:pt x="511555" y="1450308"/>
                </a:lnTo>
                <a:lnTo>
                  <a:pt x="488197" y="1443313"/>
                </a:lnTo>
                <a:lnTo>
                  <a:pt x="467174" y="1436318"/>
                </a:lnTo>
                <a:lnTo>
                  <a:pt x="422792" y="1417665"/>
                </a:lnTo>
                <a:lnTo>
                  <a:pt x="429800" y="1259110"/>
                </a:lnTo>
                <a:lnTo>
                  <a:pt x="406441" y="1242788"/>
                </a:lnTo>
                <a:lnTo>
                  <a:pt x="383083" y="1226467"/>
                </a:lnTo>
                <a:lnTo>
                  <a:pt x="362060" y="1210145"/>
                </a:lnTo>
                <a:lnTo>
                  <a:pt x="341037" y="1191491"/>
                </a:lnTo>
                <a:lnTo>
                  <a:pt x="184534" y="1238125"/>
                </a:lnTo>
                <a:lnTo>
                  <a:pt x="156503" y="1205481"/>
                </a:lnTo>
                <a:lnTo>
                  <a:pt x="130809" y="1170506"/>
                </a:lnTo>
                <a:lnTo>
                  <a:pt x="219572" y="1032937"/>
                </a:lnTo>
                <a:lnTo>
                  <a:pt x="207893" y="1007288"/>
                </a:lnTo>
                <a:lnTo>
                  <a:pt x="193877" y="981640"/>
                </a:lnTo>
                <a:lnTo>
                  <a:pt x="182198" y="955991"/>
                </a:lnTo>
                <a:lnTo>
                  <a:pt x="172854" y="928011"/>
                </a:lnTo>
                <a:lnTo>
                  <a:pt x="14015" y="893036"/>
                </a:lnTo>
                <a:lnTo>
                  <a:pt x="7008" y="848734"/>
                </a:lnTo>
                <a:lnTo>
                  <a:pt x="0" y="806763"/>
                </a:lnTo>
                <a:lnTo>
                  <a:pt x="147160" y="732149"/>
                </a:lnTo>
                <a:lnTo>
                  <a:pt x="149496" y="701837"/>
                </a:lnTo>
                <a:lnTo>
                  <a:pt x="151832" y="671525"/>
                </a:lnTo>
                <a:lnTo>
                  <a:pt x="156503" y="643545"/>
                </a:lnTo>
                <a:lnTo>
                  <a:pt x="161175" y="615565"/>
                </a:lnTo>
                <a:lnTo>
                  <a:pt x="39710" y="501312"/>
                </a:lnTo>
                <a:lnTo>
                  <a:pt x="53725" y="461674"/>
                </a:lnTo>
                <a:lnTo>
                  <a:pt x="70076" y="424367"/>
                </a:lnTo>
                <a:lnTo>
                  <a:pt x="238259" y="431362"/>
                </a:lnTo>
                <a:lnTo>
                  <a:pt x="254610" y="408045"/>
                </a:lnTo>
                <a:lnTo>
                  <a:pt x="273297" y="384728"/>
                </a:lnTo>
                <a:lnTo>
                  <a:pt x="289648" y="361411"/>
                </a:lnTo>
                <a:lnTo>
                  <a:pt x="310671" y="340426"/>
                </a:lnTo>
                <a:lnTo>
                  <a:pt x="259282" y="177208"/>
                </a:lnTo>
                <a:lnTo>
                  <a:pt x="289648" y="151560"/>
                </a:lnTo>
                <a:lnTo>
                  <a:pt x="322350" y="128243"/>
                </a:lnTo>
                <a:lnTo>
                  <a:pt x="467174" y="219179"/>
                </a:lnTo>
                <a:lnTo>
                  <a:pt x="492868" y="205188"/>
                </a:lnTo>
                <a:lnTo>
                  <a:pt x="518563" y="193530"/>
                </a:lnTo>
                <a:lnTo>
                  <a:pt x="546593" y="184203"/>
                </a:lnTo>
                <a:lnTo>
                  <a:pt x="574624" y="174876"/>
                </a:lnTo>
                <a:lnTo>
                  <a:pt x="609662" y="9327"/>
                </a:lnTo>
                <a:lnTo>
                  <a:pt x="630685" y="6995"/>
                </a:lnTo>
                <a:lnTo>
                  <a:pt x="651707" y="2332"/>
                </a:lnTo>
                <a:close/>
              </a:path>
            </a:pathLst>
          </a:custGeom>
          <a:solidFill>
            <a:schemeClr val="accent4"/>
          </a:solidFill>
          <a:ln w="3175" cap="flat" cmpd="sng" algn="ctr">
            <a:noFill/>
            <a:prstDash val="solid"/>
          </a:ln>
          <a:effectLst/>
        </p:spPr>
        <p:txBody>
          <a:bodyPr lIns="0" tIns="48189" rIns="0" bIns="48189" anchor="ctr"/>
          <a:lstStyle/>
          <a:p>
            <a:pPr algn="ctr" defTabSz="963930">
              <a:lnSpc>
                <a:spcPct val="120000"/>
              </a:lnSpc>
              <a:spcBef>
                <a:spcPts val="635"/>
              </a:spcBef>
              <a:spcAft>
                <a:spcPts val="635"/>
              </a:spcAft>
            </a:pPr>
            <a:endParaRPr lang="en-US" sz="2000" kern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939597" y="2146430"/>
            <a:ext cx="2792216" cy="2506530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5" tIns="45717" rIns="91435" bIns="45717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32958" y="327049"/>
            <a:ext cx="367982" cy="367982"/>
          </a:xfrm>
          <a:prstGeom prst="ellipse">
            <a:avLst/>
          </a:prstGeom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Content Placeholder 2"/>
          <p:cNvSpPr txBox="1"/>
          <p:nvPr/>
        </p:nvSpPr>
        <p:spPr>
          <a:xfrm>
            <a:off x="1077833" y="327049"/>
            <a:ext cx="3067050" cy="367982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800016" y="327049"/>
            <a:ext cx="201847" cy="20184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6400000">
                                      <p:cBhvr>
                                        <p:cTn id="9" dur="8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64800000">
                                      <p:cBhvr>
                                        <p:cTn id="19" dur="7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mph" presetSubtype="0" repeatCount="indefinite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-108000000">
                                      <p:cBhvr>
                                        <p:cTn id="29" dur="7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mph" presetSubtype="0" repeatCount="indefinite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Rot by="86400000">
                                      <p:cBhvr>
                                        <p:cTn id="39" dur="7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4" grpId="0"/>
      <p:bldP spid="35" grpId="0"/>
      <p:bldP spid="36" grpId="0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任意多边形 28"/>
          <p:cNvSpPr/>
          <p:nvPr/>
        </p:nvSpPr>
        <p:spPr>
          <a:xfrm rot="16200000" flipV="1">
            <a:off x="-2625215" y="2540179"/>
            <a:ext cx="6602234" cy="1521875"/>
          </a:xfrm>
          <a:custGeom>
            <a:avLst/>
            <a:gdLst>
              <a:gd name="connsiteX0" fmla="*/ 6260239 w 6260239"/>
              <a:gd name="connsiteY0" fmla="*/ 1443042 h 1443042"/>
              <a:gd name="connsiteX1" fmla="*/ 6260239 w 6260239"/>
              <a:gd name="connsiteY1" fmla="*/ 1370077 h 1443042"/>
              <a:gd name="connsiteX2" fmla="*/ 3239468 w 6260239"/>
              <a:gd name="connsiteY2" fmla="*/ 0 h 1443042"/>
              <a:gd name="connsiteX3" fmla="*/ 0 w 6260239"/>
              <a:gd name="connsiteY3" fmla="*/ 1443042 h 144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60239" h="1443042">
                <a:moveTo>
                  <a:pt x="6260239" y="1443042"/>
                </a:moveTo>
                <a:lnTo>
                  <a:pt x="6260239" y="1370077"/>
                </a:lnTo>
                <a:lnTo>
                  <a:pt x="3239468" y="0"/>
                </a:lnTo>
                <a:lnTo>
                  <a:pt x="0" y="1443042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任意多边形 26"/>
          <p:cNvSpPr/>
          <p:nvPr/>
        </p:nvSpPr>
        <p:spPr>
          <a:xfrm rot="16200000" flipV="1">
            <a:off x="-2697077" y="3098735"/>
            <a:ext cx="6745957" cy="1521874"/>
          </a:xfrm>
          <a:custGeom>
            <a:avLst/>
            <a:gdLst>
              <a:gd name="connsiteX0" fmla="*/ 6396518 w 6396518"/>
              <a:gd name="connsiteY0" fmla="*/ 1443041 h 1443041"/>
              <a:gd name="connsiteX1" fmla="*/ 3214875 w 6396518"/>
              <a:gd name="connsiteY1" fmla="*/ 0 h 1443041"/>
              <a:gd name="connsiteX2" fmla="*/ 0 w 6396518"/>
              <a:gd name="connsiteY2" fmla="*/ 1432086 h 1443041"/>
              <a:gd name="connsiteX3" fmla="*/ 0 w 6396518"/>
              <a:gd name="connsiteY3" fmla="*/ 1443041 h 1443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96518" h="1443041">
                <a:moveTo>
                  <a:pt x="6396518" y="1443041"/>
                </a:moveTo>
                <a:lnTo>
                  <a:pt x="3214875" y="0"/>
                </a:lnTo>
                <a:lnTo>
                  <a:pt x="0" y="1432086"/>
                </a:lnTo>
                <a:lnTo>
                  <a:pt x="0" y="1443041"/>
                </a:lnTo>
                <a:close/>
              </a:path>
            </a:pathLst>
          </a:custGeom>
          <a:solidFill>
            <a:srgbClr val="3A3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 rot="16200000" flipV="1">
            <a:off x="-558074" y="673787"/>
            <a:ext cx="2551227" cy="1163472"/>
          </a:xfrm>
          <a:prstGeom prst="line">
            <a:avLst/>
          </a:prstGeom>
          <a:ln>
            <a:solidFill>
              <a:srgbClr val="3A3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任意多边形 32"/>
          <p:cNvSpPr/>
          <p:nvPr/>
        </p:nvSpPr>
        <p:spPr>
          <a:xfrm rot="2700000">
            <a:off x="12357114" y="3181061"/>
            <a:ext cx="1002566" cy="1002566"/>
          </a:xfrm>
          <a:custGeom>
            <a:avLst/>
            <a:gdLst>
              <a:gd name="connsiteX0" fmla="*/ 0 w 950633"/>
              <a:gd name="connsiteY0" fmla="*/ 0 h 950633"/>
              <a:gd name="connsiteX1" fmla="*/ 950633 w 950633"/>
              <a:gd name="connsiteY1" fmla="*/ 950633 h 950633"/>
              <a:gd name="connsiteX2" fmla="*/ 0 w 950633"/>
              <a:gd name="connsiteY2" fmla="*/ 950633 h 95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0633" h="950633">
                <a:moveTo>
                  <a:pt x="0" y="0"/>
                </a:moveTo>
                <a:lnTo>
                  <a:pt x="950633" y="950633"/>
                </a:lnTo>
                <a:lnTo>
                  <a:pt x="0" y="950633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5997327" y="2272956"/>
            <a:ext cx="5313619" cy="2818775"/>
            <a:chOff x="4560038" y="1903811"/>
            <a:chExt cx="3779248" cy="2004820"/>
          </a:xfrm>
        </p:grpSpPr>
        <p:sp>
          <p:nvSpPr>
            <p:cNvPr id="25" name="矩形 24"/>
            <p:cNvSpPr/>
            <p:nvPr/>
          </p:nvSpPr>
          <p:spPr>
            <a:xfrm>
              <a:off x="4599696" y="2573491"/>
              <a:ext cx="3514774" cy="13351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4400" dirty="0">
                  <a:solidFill>
                    <a:srgbClr val="3A3A3A"/>
                  </a:solidFill>
                  <a:ea typeface="微软雅黑" panose="020B0503020204020204" pitchFamily="34" charset="-122"/>
                </a:rPr>
                <a:t>ADD RELATED</a:t>
              </a:r>
            </a:p>
            <a:p>
              <a:r>
                <a:rPr lang="en-US" altLang="zh-CN" sz="7200" dirty="0">
                  <a:solidFill>
                    <a:srgbClr val="3A3A3A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TITLE WORDS</a:t>
              </a:r>
              <a:endParaRPr lang="zh-CN" altLang="en-US" sz="7200" dirty="0">
                <a:solidFill>
                  <a:srgbClr val="3A3A3A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4560038" y="1903811"/>
              <a:ext cx="3779248" cy="5034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4000" dirty="0">
                  <a:solidFill>
                    <a:srgbClr val="3A3A3A"/>
                  </a:solidFill>
                  <a:latin typeface="Franklin Gothic Medium" panose="020B06030201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</a:t>
              </a:r>
              <a:endParaRPr lang="zh-CN" altLang="en-US" sz="6000" b="1" dirty="0">
                <a:solidFill>
                  <a:srgbClr val="3A3A3A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4644008" y="2559875"/>
              <a:ext cx="356238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2"/>
          <p:cNvSpPr txBox="1"/>
          <p:nvPr/>
        </p:nvSpPr>
        <p:spPr>
          <a:xfrm>
            <a:off x="872253" y="725525"/>
            <a:ext cx="5422486" cy="5263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800" b="1">
                <a:solidFill>
                  <a:srgbClr val="441C1F"/>
                </a:solidFill>
                <a:latin typeface="IrisUPC" pitchFamily="34" charset="-34"/>
                <a:cs typeface="IrisUPC" pitchFamily="34" charset="-34"/>
              </a:defRPr>
            </a:lvl1pPr>
          </a:lstStyle>
          <a:p>
            <a:r>
              <a:rPr lang="en-US" altLang="zh-CN" sz="33605" dirty="0" smtClean="0">
                <a:solidFill>
                  <a:srgbClr val="FFC001"/>
                </a:solidFill>
              </a:rPr>
              <a:t>02</a:t>
            </a:r>
            <a:endParaRPr lang="zh-CN" altLang="en-US" sz="33605" dirty="0">
              <a:solidFill>
                <a:srgbClr val="FFC00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7" grpId="0" animBg="1"/>
      <p:bldP spid="33" grpId="0" animBg="1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8549393" y="3544317"/>
            <a:ext cx="1801497" cy="1553016"/>
            <a:chOff x="8476198" y="3141240"/>
            <a:chExt cx="1708274" cy="1472651"/>
          </a:xfrm>
        </p:grpSpPr>
        <p:sp>
          <p:nvSpPr>
            <p:cNvPr id="5" name="Isosceles Triangle 4"/>
            <p:cNvSpPr/>
            <p:nvPr/>
          </p:nvSpPr>
          <p:spPr>
            <a:xfrm flipV="1">
              <a:off x="8476198" y="3141240"/>
              <a:ext cx="1708274" cy="147265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9142723" y="3462849"/>
              <a:ext cx="387918" cy="438719"/>
            </a:xfrm>
            <a:custGeom>
              <a:avLst/>
              <a:gdLst>
                <a:gd name="T0" fmla="*/ 20 w 78"/>
                <a:gd name="T1" fmla="*/ 7 h 88"/>
                <a:gd name="T2" fmla="*/ 20 w 78"/>
                <a:gd name="T3" fmla="*/ 11 h 88"/>
                <a:gd name="T4" fmla="*/ 5 w 78"/>
                <a:gd name="T5" fmla="*/ 6 h 88"/>
                <a:gd name="T6" fmla="*/ 1 w 78"/>
                <a:gd name="T7" fmla="*/ 8 h 88"/>
                <a:gd name="T8" fmla="*/ 0 w 78"/>
                <a:gd name="T9" fmla="*/ 20 h 88"/>
                <a:gd name="T10" fmla="*/ 3 w 78"/>
                <a:gd name="T11" fmla="*/ 38 h 88"/>
                <a:gd name="T12" fmla="*/ 17 w 78"/>
                <a:gd name="T13" fmla="*/ 49 h 88"/>
                <a:gd name="T14" fmla="*/ 20 w 78"/>
                <a:gd name="T15" fmla="*/ 50 h 88"/>
                <a:gd name="T16" fmla="*/ 20 w 78"/>
                <a:gd name="T17" fmla="*/ 49 h 88"/>
                <a:gd name="T18" fmla="*/ 31 w 78"/>
                <a:gd name="T19" fmla="*/ 52 h 88"/>
                <a:gd name="T20" fmla="*/ 31 w 78"/>
                <a:gd name="T21" fmla="*/ 64 h 88"/>
                <a:gd name="T22" fmla="*/ 27 w 78"/>
                <a:gd name="T23" fmla="*/ 64 h 88"/>
                <a:gd name="T24" fmla="*/ 27 w 78"/>
                <a:gd name="T25" fmla="*/ 68 h 88"/>
                <a:gd name="T26" fmla="*/ 15 w 78"/>
                <a:gd name="T27" fmla="*/ 68 h 88"/>
                <a:gd name="T28" fmla="*/ 15 w 78"/>
                <a:gd name="T29" fmla="*/ 88 h 88"/>
                <a:gd name="T30" fmla="*/ 64 w 78"/>
                <a:gd name="T31" fmla="*/ 88 h 88"/>
                <a:gd name="T32" fmla="*/ 64 w 78"/>
                <a:gd name="T33" fmla="*/ 68 h 88"/>
                <a:gd name="T34" fmla="*/ 52 w 78"/>
                <a:gd name="T35" fmla="*/ 68 h 88"/>
                <a:gd name="T36" fmla="*/ 52 w 78"/>
                <a:gd name="T37" fmla="*/ 64 h 88"/>
                <a:gd name="T38" fmla="*/ 47 w 78"/>
                <a:gd name="T39" fmla="*/ 64 h 88"/>
                <a:gd name="T40" fmla="*/ 47 w 78"/>
                <a:gd name="T41" fmla="*/ 52 h 88"/>
                <a:gd name="T42" fmla="*/ 58 w 78"/>
                <a:gd name="T43" fmla="*/ 49 h 88"/>
                <a:gd name="T44" fmla="*/ 58 w 78"/>
                <a:gd name="T45" fmla="*/ 50 h 88"/>
                <a:gd name="T46" fmla="*/ 61 w 78"/>
                <a:gd name="T47" fmla="*/ 49 h 88"/>
                <a:gd name="T48" fmla="*/ 75 w 78"/>
                <a:gd name="T49" fmla="*/ 38 h 88"/>
                <a:gd name="T50" fmla="*/ 78 w 78"/>
                <a:gd name="T51" fmla="*/ 20 h 88"/>
                <a:gd name="T52" fmla="*/ 77 w 78"/>
                <a:gd name="T53" fmla="*/ 8 h 88"/>
                <a:gd name="T54" fmla="*/ 73 w 78"/>
                <a:gd name="T55" fmla="*/ 6 h 88"/>
                <a:gd name="T56" fmla="*/ 58 w 78"/>
                <a:gd name="T57" fmla="*/ 11 h 88"/>
                <a:gd name="T58" fmla="*/ 58 w 78"/>
                <a:gd name="T59" fmla="*/ 7 h 88"/>
                <a:gd name="T60" fmla="*/ 60 w 78"/>
                <a:gd name="T61" fmla="*/ 7 h 88"/>
                <a:gd name="T62" fmla="*/ 60 w 78"/>
                <a:gd name="T63" fmla="*/ 0 h 88"/>
                <a:gd name="T64" fmla="*/ 17 w 78"/>
                <a:gd name="T65" fmla="*/ 0 h 88"/>
                <a:gd name="T66" fmla="*/ 17 w 78"/>
                <a:gd name="T67" fmla="*/ 7 h 88"/>
                <a:gd name="T68" fmla="*/ 20 w 78"/>
                <a:gd name="T69" fmla="*/ 7 h 88"/>
                <a:gd name="T70" fmla="*/ 63 w 78"/>
                <a:gd name="T71" fmla="*/ 42 h 88"/>
                <a:gd name="T72" fmla="*/ 59 w 78"/>
                <a:gd name="T73" fmla="*/ 20 h 88"/>
                <a:gd name="T74" fmla="*/ 61 w 78"/>
                <a:gd name="T75" fmla="*/ 22 h 88"/>
                <a:gd name="T76" fmla="*/ 66 w 78"/>
                <a:gd name="T77" fmla="*/ 18 h 88"/>
                <a:gd name="T78" fmla="*/ 64 w 78"/>
                <a:gd name="T79" fmla="*/ 16 h 88"/>
                <a:gd name="T80" fmla="*/ 71 w 78"/>
                <a:gd name="T81" fmla="*/ 13 h 88"/>
                <a:gd name="T82" fmla="*/ 72 w 78"/>
                <a:gd name="T83" fmla="*/ 20 h 88"/>
                <a:gd name="T84" fmla="*/ 69 w 78"/>
                <a:gd name="T85" fmla="*/ 36 h 88"/>
                <a:gd name="T86" fmla="*/ 63 w 78"/>
                <a:gd name="T87" fmla="*/ 42 h 88"/>
                <a:gd name="T88" fmla="*/ 19 w 78"/>
                <a:gd name="T89" fmla="*/ 20 h 88"/>
                <a:gd name="T90" fmla="*/ 15 w 78"/>
                <a:gd name="T91" fmla="*/ 42 h 88"/>
                <a:gd name="T92" fmla="*/ 9 w 78"/>
                <a:gd name="T93" fmla="*/ 36 h 88"/>
                <a:gd name="T94" fmla="*/ 6 w 78"/>
                <a:gd name="T95" fmla="*/ 20 h 88"/>
                <a:gd name="T96" fmla="*/ 7 w 78"/>
                <a:gd name="T97" fmla="*/ 13 h 88"/>
                <a:gd name="T98" fmla="*/ 14 w 78"/>
                <a:gd name="T99" fmla="*/ 16 h 88"/>
                <a:gd name="T100" fmla="*/ 12 w 78"/>
                <a:gd name="T101" fmla="*/ 18 h 88"/>
                <a:gd name="T102" fmla="*/ 17 w 78"/>
                <a:gd name="T103" fmla="*/ 22 h 88"/>
                <a:gd name="T104" fmla="*/ 19 w 78"/>
                <a:gd name="T105" fmla="*/ 20 h 88"/>
                <a:gd name="T106" fmla="*/ 32 w 78"/>
                <a:gd name="T107" fmla="*/ 10 h 88"/>
                <a:gd name="T108" fmla="*/ 32 w 78"/>
                <a:gd name="T109" fmla="*/ 45 h 88"/>
                <a:gd name="T110" fmla="*/ 25 w 78"/>
                <a:gd name="T111" fmla="*/ 41 h 88"/>
                <a:gd name="T112" fmla="*/ 28 w 78"/>
                <a:gd name="T113" fmla="*/ 14 h 88"/>
                <a:gd name="T114" fmla="*/ 28 w 78"/>
                <a:gd name="T115" fmla="*/ 10 h 88"/>
                <a:gd name="T116" fmla="*/ 32 w 78"/>
                <a:gd name="T117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" h="88">
                  <a:moveTo>
                    <a:pt x="20" y="7"/>
                  </a:moveTo>
                  <a:cubicBezTo>
                    <a:pt x="20" y="8"/>
                    <a:pt x="21" y="10"/>
                    <a:pt x="20" y="11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6"/>
                    <a:pt x="0" y="20"/>
                  </a:cubicBezTo>
                  <a:cubicBezTo>
                    <a:pt x="0" y="26"/>
                    <a:pt x="1" y="33"/>
                    <a:pt x="3" y="38"/>
                  </a:cubicBezTo>
                  <a:cubicBezTo>
                    <a:pt x="6" y="44"/>
                    <a:pt x="10" y="48"/>
                    <a:pt x="17" y="49"/>
                  </a:cubicBezTo>
                  <a:cubicBezTo>
                    <a:pt x="18" y="50"/>
                    <a:pt x="19" y="50"/>
                    <a:pt x="20" y="50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51"/>
                    <a:pt x="26" y="52"/>
                    <a:pt x="31" y="52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52" y="52"/>
                    <a:pt x="56" y="51"/>
                    <a:pt x="58" y="49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9" y="50"/>
                    <a:pt x="60" y="50"/>
                    <a:pt x="61" y="49"/>
                  </a:cubicBezTo>
                  <a:cubicBezTo>
                    <a:pt x="68" y="48"/>
                    <a:pt x="72" y="44"/>
                    <a:pt x="75" y="38"/>
                  </a:cubicBezTo>
                  <a:cubicBezTo>
                    <a:pt x="77" y="33"/>
                    <a:pt x="78" y="26"/>
                    <a:pt x="78" y="20"/>
                  </a:cubicBezTo>
                  <a:cubicBezTo>
                    <a:pt x="78" y="16"/>
                    <a:pt x="78" y="11"/>
                    <a:pt x="77" y="8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7" y="10"/>
                    <a:pt x="58" y="8"/>
                    <a:pt x="58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0" y="7"/>
                    <a:pt x="20" y="7"/>
                    <a:pt x="20" y="7"/>
                  </a:cubicBezTo>
                  <a:close/>
                  <a:moveTo>
                    <a:pt x="63" y="42"/>
                  </a:moveTo>
                  <a:cubicBezTo>
                    <a:pt x="64" y="36"/>
                    <a:pt x="60" y="28"/>
                    <a:pt x="59" y="20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2" y="15"/>
                    <a:pt x="72" y="18"/>
                    <a:pt x="72" y="20"/>
                  </a:cubicBezTo>
                  <a:cubicBezTo>
                    <a:pt x="71" y="26"/>
                    <a:pt x="71" y="31"/>
                    <a:pt x="69" y="36"/>
                  </a:cubicBezTo>
                  <a:cubicBezTo>
                    <a:pt x="67" y="39"/>
                    <a:pt x="65" y="41"/>
                    <a:pt x="63" y="42"/>
                  </a:cubicBezTo>
                  <a:close/>
                  <a:moveTo>
                    <a:pt x="19" y="20"/>
                  </a:moveTo>
                  <a:cubicBezTo>
                    <a:pt x="17" y="28"/>
                    <a:pt x="14" y="36"/>
                    <a:pt x="15" y="42"/>
                  </a:cubicBezTo>
                  <a:cubicBezTo>
                    <a:pt x="13" y="41"/>
                    <a:pt x="11" y="39"/>
                    <a:pt x="9" y="36"/>
                  </a:cubicBezTo>
                  <a:cubicBezTo>
                    <a:pt x="7" y="31"/>
                    <a:pt x="6" y="26"/>
                    <a:pt x="6" y="20"/>
                  </a:cubicBezTo>
                  <a:cubicBezTo>
                    <a:pt x="6" y="18"/>
                    <a:pt x="6" y="15"/>
                    <a:pt x="7" y="1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9" y="20"/>
                    <a:pt x="19" y="20"/>
                    <a:pt x="19" y="20"/>
                  </a:cubicBezTo>
                  <a:close/>
                  <a:moveTo>
                    <a:pt x="32" y="10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2" y="45"/>
                    <a:pt x="27" y="45"/>
                    <a:pt x="25" y="41"/>
                  </a:cubicBezTo>
                  <a:cubicBezTo>
                    <a:pt x="24" y="37"/>
                    <a:pt x="28" y="16"/>
                    <a:pt x="28" y="14"/>
                  </a:cubicBezTo>
                  <a:cubicBezTo>
                    <a:pt x="28" y="13"/>
                    <a:pt x="28" y="10"/>
                    <a:pt x="28" y="10"/>
                  </a:cubicBezTo>
                  <a:lnTo>
                    <a:pt x="32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549393" y="1903433"/>
            <a:ext cx="1801497" cy="1553016"/>
            <a:chOff x="8476198" y="1585268"/>
            <a:chExt cx="1708274" cy="1472651"/>
          </a:xfrm>
        </p:grpSpPr>
        <p:sp>
          <p:nvSpPr>
            <p:cNvPr id="4" name="Isosceles Triangle 3"/>
            <p:cNvSpPr/>
            <p:nvPr/>
          </p:nvSpPr>
          <p:spPr>
            <a:xfrm>
              <a:off x="8476198" y="1585268"/>
              <a:ext cx="1708274" cy="147265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9147137" y="2296328"/>
              <a:ext cx="366395" cy="389292"/>
            </a:xfrm>
            <a:custGeom>
              <a:avLst/>
              <a:gdLst>
                <a:gd name="T0" fmla="*/ 75 w 89"/>
                <a:gd name="T1" fmla="*/ 22 h 95"/>
                <a:gd name="T2" fmla="*/ 89 w 89"/>
                <a:gd name="T3" fmla="*/ 53 h 95"/>
                <a:gd name="T4" fmla="*/ 78 w 89"/>
                <a:gd name="T5" fmla="*/ 80 h 95"/>
                <a:gd name="T6" fmla="*/ 47 w 89"/>
                <a:gd name="T7" fmla="*/ 53 h 95"/>
                <a:gd name="T8" fmla="*/ 75 w 89"/>
                <a:gd name="T9" fmla="*/ 22 h 95"/>
                <a:gd name="T10" fmla="*/ 76 w 89"/>
                <a:gd name="T11" fmla="*/ 83 h 95"/>
                <a:gd name="T12" fmla="*/ 69 w 89"/>
                <a:gd name="T13" fmla="*/ 88 h 95"/>
                <a:gd name="T14" fmla="*/ 74 w 89"/>
                <a:gd name="T15" fmla="*/ 81 h 95"/>
                <a:gd name="T16" fmla="*/ 76 w 89"/>
                <a:gd name="T17" fmla="*/ 83 h 95"/>
                <a:gd name="T18" fmla="*/ 64 w 89"/>
                <a:gd name="T19" fmla="*/ 92 h 95"/>
                <a:gd name="T20" fmla="*/ 72 w 89"/>
                <a:gd name="T21" fmla="*/ 79 h 95"/>
                <a:gd name="T22" fmla="*/ 70 w 89"/>
                <a:gd name="T23" fmla="*/ 77 h 95"/>
                <a:gd name="T24" fmla="*/ 60 w 89"/>
                <a:gd name="T25" fmla="*/ 94 h 95"/>
                <a:gd name="T26" fmla="*/ 64 w 89"/>
                <a:gd name="T27" fmla="*/ 92 h 95"/>
                <a:gd name="T28" fmla="*/ 58 w 89"/>
                <a:gd name="T29" fmla="*/ 91 h 95"/>
                <a:gd name="T30" fmla="*/ 67 w 89"/>
                <a:gd name="T31" fmla="*/ 75 h 95"/>
                <a:gd name="T32" fmla="*/ 65 w 89"/>
                <a:gd name="T33" fmla="*/ 74 h 95"/>
                <a:gd name="T34" fmla="*/ 57 w 89"/>
                <a:gd name="T35" fmla="*/ 88 h 95"/>
                <a:gd name="T36" fmla="*/ 58 w 89"/>
                <a:gd name="T37" fmla="*/ 91 h 95"/>
                <a:gd name="T38" fmla="*/ 56 w 89"/>
                <a:gd name="T39" fmla="*/ 84 h 95"/>
                <a:gd name="T40" fmla="*/ 63 w 89"/>
                <a:gd name="T41" fmla="*/ 72 h 95"/>
                <a:gd name="T42" fmla="*/ 61 w 89"/>
                <a:gd name="T43" fmla="*/ 70 h 95"/>
                <a:gd name="T44" fmla="*/ 55 w 89"/>
                <a:gd name="T45" fmla="*/ 81 h 95"/>
                <a:gd name="T46" fmla="*/ 56 w 89"/>
                <a:gd name="T47" fmla="*/ 84 h 95"/>
                <a:gd name="T48" fmla="*/ 53 w 89"/>
                <a:gd name="T49" fmla="*/ 78 h 95"/>
                <a:gd name="T50" fmla="*/ 59 w 89"/>
                <a:gd name="T51" fmla="*/ 68 h 95"/>
                <a:gd name="T52" fmla="*/ 57 w 89"/>
                <a:gd name="T53" fmla="*/ 66 h 95"/>
                <a:gd name="T54" fmla="*/ 52 w 89"/>
                <a:gd name="T55" fmla="*/ 75 h 95"/>
                <a:gd name="T56" fmla="*/ 53 w 89"/>
                <a:gd name="T57" fmla="*/ 78 h 95"/>
                <a:gd name="T58" fmla="*/ 51 w 89"/>
                <a:gd name="T59" fmla="*/ 71 h 95"/>
                <a:gd name="T60" fmla="*/ 55 w 89"/>
                <a:gd name="T61" fmla="*/ 64 h 95"/>
                <a:gd name="T62" fmla="*/ 53 w 89"/>
                <a:gd name="T63" fmla="*/ 62 h 95"/>
                <a:gd name="T64" fmla="*/ 50 w 89"/>
                <a:gd name="T65" fmla="*/ 68 h 95"/>
                <a:gd name="T66" fmla="*/ 51 w 89"/>
                <a:gd name="T67" fmla="*/ 71 h 95"/>
                <a:gd name="T68" fmla="*/ 48 w 89"/>
                <a:gd name="T69" fmla="*/ 65 h 95"/>
                <a:gd name="T70" fmla="*/ 51 w 89"/>
                <a:gd name="T71" fmla="*/ 61 h 95"/>
                <a:gd name="T72" fmla="*/ 49 w 89"/>
                <a:gd name="T73" fmla="*/ 59 h 95"/>
                <a:gd name="T74" fmla="*/ 47 w 89"/>
                <a:gd name="T75" fmla="*/ 61 h 95"/>
                <a:gd name="T76" fmla="*/ 48 w 89"/>
                <a:gd name="T77" fmla="*/ 65 h 95"/>
                <a:gd name="T78" fmla="*/ 46 w 89"/>
                <a:gd name="T79" fmla="*/ 58 h 95"/>
                <a:gd name="T80" fmla="*/ 45 w 89"/>
                <a:gd name="T81" fmla="*/ 55 h 95"/>
                <a:gd name="T82" fmla="*/ 47 w 89"/>
                <a:gd name="T83" fmla="*/ 57 h 95"/>
                <a:gd name="T84" fmla="*/ 46 w 89"/>
                <a:gd name="T85" fmla="*/ 58 h 95"/>
                <a:gd name="T86" fmla="*/ 59 w 89"/>
                <a:gd name="T87" fmla="*/ 17 h 95"/>
                <a:gd name="T88" fmla="*/ 41 w 89"/>
                <a:gd name="T89" fmla="*/ 54 h 95"/>
                <a:gd name="T90" fmla="*/ 36 w 89"/>
                <a:gd name="T91" fmla="*/ 13 h 95"/>
                <a:gd name="T92" fmla="*/ 0 w 89"/>
                <a:gd name="T93" fmla="*/ 54 h 95"/>
                <a:gd name="T94" fmla="*/ 41 w 89"/>
                <a:gd name="T95" fmla="*/ 95 h 95"/>
                <a:gd name="T96" fmla="*/ 55 w 89"/>
                <a:gd name="T97" fmla="*/ 93 h 95"/>
                <a:gd name="T98" fmla="*/ 41 w 89"/>
                <a:gd name="T99" fmla="*/ 54 h 95"/>
                <a:gd name="T100" fmla="*/ 68 w 89"/>
                <a:gd name="T101" fmla="*/ 23 h 95"/>
                <a:gd name="T102" fmla="*/ 59 w 89"/>
                <a:gd name="T103" fmla="*/ 17 h 95"/>
                <a:gd name="T104" fmla="*/ 43 w 89"/>
                <a:gd name="T105" fmla="*/ 0 h 95"/>
                <a:gd name="T106" fmla="*/ 38 w 89"/>
                <a:gd name="T107" fmla="*/ 0 h 95"/>
                <a:gd name="T108" fmla="*/ 43 w 89"/>
                <a:gd name="T109" fmla="*/ 41 h 95"/>
                <a:gd name="T110" fmla="*/ 61 w 89"/>
                <a:gd name="T111" fmla="*/ 4 h 95"/>
                <a:gd name="T112" fmla="*/ 43 w 89"/>
                <a:gd name="T1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9" h="95">
                  <a:moveTo>
                    <a:pt x="75" y="22"/>
                  </a:moveTo>
                  <a:cubicBezTo>
                    <a:pt x="83" y="29"/>
                    <a:pt x="89" y="40"/>
                    <a:pt x="89" y="53"/>
                  </a:cubicBezTo>
                  <a:cubicBezTo>
                    <a:pt x="89" y="63"/>
                    <a:pt x="85" y="73"/>
                    <a:pt x="78" y="80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75" y="22"/>
                    <a:pt x="75" y="22"/>
                    <a:pt x="75" y="22"/>
                  </a:cubicBezTo>
                  <a:close/>
                  <a:moveTo>
                    <a:pt x="76" y="83"/>
                  </a:moveTo>
                  <a:cubicBezTo>
                    <a:pt x="74" y="85"/>
                    <a:pt x="72" y="87"/>
                    <a:pt x="69" y="88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6" y="83"/>
                    <a:pt x="76" y="83"/>
                    <a:pt x="76" y="83"/>
                  </a:cubicBezTo>
                  <a:close/>
                  <a:moveTo>
                    <a:pt x="64" y="92"/>
                  </a:moveTo>
                  <a:cubicBezTo>
                    <a:pt x="72" y="79"/>
                    <a:pt x="72" y="79"/>
                    <a:pt x="72" y="79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1" y="93"/>
                    <a:pt x="63" y="92"/>
                    <a:pt x="64" y="92"/>
                  </a:cubicBezTo>
                  <a:close/>
                  <a:moveTo>
                    <a:pt x="58" y="91"/>
                  </a:moveTo>
                  <a:cubicBezTo>
                    <a:pt x="67" y="75"/>
                    <a:pt x="67" y="75"/>
                    <a:pt x="67" y="75"/>
                  </a:cubicBezTo>
                  <a:cubicBezTo>
                    <a:pt x="65" y="74"/>
                    <a:pt x="65" y="74"/>
                    <a:pt x="65" y="74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8" y="91"/>
                    <a:pt x="58" y="91"/>
                    <a:pt x="58" y="91"/>
                  </a:cubicBezTo>
                  <a:close/>
                  <a:moveTo>
                    <a:pt x="56" y="84"/>
                  </a:moveTo>
                  <a:cubicBezTo>
                    <a:pt x="63" y="72"/>
                    <a:pt x="63" y="72"/>
                    <a:pt x="63" y="72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56" y="84"/>
                    <a:pt x="56" y="84"/>
                    <a:pt x="56" y="84"/>
                  </a:cubicBezTo>
                  <a:close/>
                  <a:moveTo>
                    <a:pt x="53" y="78"/>
                  </a:moveTo>
                  <a:cubicBezTo>
                    <a:pt x="59" y="68"/>
                    <a:pt x="59" y="68"/>
                    <a:pt x="59" y="68"/>
                  </a:cubicBezTo>
                  <a:cubicBezTo>
                    <a:pt x="57" y="66"/>
                    <a:pt x="57" y="66"/>
                    <a:pt x="57" y="66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3" y="78"/>
                    <a:pt x="53" y="78"/>
                    <a:pt x="53" y="78"/>
                  </a:cubicBezTo>
                  <a:close/>
                  <a:moveTo>
                    <a:pt x="51" y="71"/>
                  </a:moveTo>
                  <a:cubicBezTo>
                    <a:pt x="55" y="64"/>
                    <a:pt x="55" y="64"/>
                    <a:pt x="55" y="64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1" y="71"/>
                    <a:pt x="51" y="71"/>
                    <a:pt x="51" y="71"/>
                  </a:cubicBezTo>
                  <a:close/>
                  <a:moveTo>
                    <a:pt x="48" y="65"/>
                  </a:moveTo>
                  <a:cubicBezTo>
                    <a:pt x="51" y="61"/>
                    <a:pt x="51" y="61"/>
                    <a:pt x="51" y="61"/>
                  </a:cubicBezTo>
                  <a:cubicBezTo>
                    <a:pt x="49" y="59"/>
                    <a:pt x="49" y="59"/>
                    <a:pt x="49" y="59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8" y="65"/>
                    <a:pt x="48" y="65"/>
                    <a:pt x="48" y="65"/>
                  </a:cubicBezTo>
                  <a:close/>
                  <a:moveTo>
                    <a:pt x="46" y="58"/>
                  </a:moveTo>
                  <a:cubicBezTo>
                    <a:pt x="45" y="55"/>
                    <a:pt x="45" y="55"/>
                    <a:pt x="45" y="55"/>
                  </a:cubicBezTo>
                  <a:cubicBezTo>
                    <a:pt x="47" y="57"/>
                    <a:pt x="47" y="57"/>
                    <a:pt x="47" y="57"/>
                  </a:cubicBezTo>
                  <a:cubicBezTo>
                    <a:pt x="46" y="58"/>
                    <a:pt x="46" y="58"/>
                    <a:pt x="46" y="58"/>
                  </a:cubicBezTo>
                  <a:close/>
                  <a:moveTo>
                    <a:pt x="59" y="17"/>
                  </a:move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38" y="28"/>
                    <a:pt x="36" y="13"/>
                  </a:cubicBezTo>
                  <a:cubicBezTo>
                    <a:pt x="16" y="15"/>
                    <a:pt x="0" y="33"/>
                    <a:pt x="0" y="54"/>
                  </a:cubicBezTo>
                  <a:cubicBezTo>
                    <a:pt x="0" y="77"/>
                    <a:pt x="18" y="95"/>
                    <a:pt x="41" y="95"/>
                  </a:cubicBezTo>
                  <a:cubicBezTo>
                    <a:pt x="46" y="95"/>
                    <a:pt x="51" y="94"/>
                    <a:pt x="55" y="93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6" y="20"/>
                    <a:pt x="63" y="18"/>
                    <a:pt x="59" y="17"/>
                  </a:cubicBezTo>
                  <a:close/>
                  <a:moveTo>
                    <a:pt x="43" y="0"/>
                  </a:moveTo>
                  <a:cubicBezTo>
                    <a:pt x="41" y="0"/>
                    <a:pt x="40" y="0"/>
                    <a:pt x="38" y="0"/>
                  </a:cubicBezTo>
                  <a:cubicBezTo>
                    <a:pt x="40" y="15"/>
                    <a:pt x="43" y="41"/>
                    <a:pt x="43" y="41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56" y="1"/>
                    <a:pt x="49" y="0"/>
                    <a:pt x="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544549" y="3588824"/>
            <a:ext cx="1801497" cy="1553016"/>
            <a:chOff x="9419857" y="3183444"/>
            <a:chExt cx="1708274" cy="1472651"/>
          </a:xfrm>
        </p:grpSpPr>
        <p:sp>
          <p:nvSpPr>
            <p:cNvPr id="7" name="Isosceles Triangle 6"/>
            <p:cNvSpPr/>
            <p:nvPr/>
          </p:nvSpPr>
          <p:spPr>
            <a:xfrm>
              <a:off x="9419857" y="3183444"/>
              <a:ext cx="1708274" cy="147265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10049769" y="3919769"/>
              <a:ext cx="448449" cy="362577"/>
            </a:xfrm>
            <a:custGeom>
              <a:avLst/>
              <a:gdLst>
                <a:gd name="T0" fmla="*/ 86 w 109"/>
                <a:gd name="T1" fmla="*/ 88 h 88"/>
                <a:gd name="T2" fmla="*/ 84 w 109"/>
                <a:gd name="T3" fmla="*/ 44 h 88"/>
                <a:gd name="T4" fmla="*/ 80 w 109"/>
                <a:gd name="T5" fmla="*/ 71 h 88"/>
                <a:gd name="T6" fmla="*/ 109 w 109"/>
                <a:gd name="T7" fmla="*/ 0 h 88"/>
                <a:gd name="T8" fmla="*/ 92 w 109"/>
                <a:gd name="T9" fmla="*/ 33 h 88"/>
                <a:gd name="T10" fmla="*/ 80 w 109"/>
                <a:gd name="T11" fmla="*/ 25 h 88"/>
                <a:gd name="T12" fmla="*/ 67 w 109"/>
                <a:gd name="T13" fmla="*/ 68 h 88"/>
                <a:gd name="T14" fmla="*/ 37 w 109"/>
                <a:gd name="T15" fmla="*/ 73 h 88"/>
                <a:gd name="T16" fmla="*/ 19 w 109"/>
                <a:gd name="T17" fmla="*/ 63 h 88"/>
                <a:gd name="T18" fmla="*/ 0 w 109"/>
                <a:gd name="T19" fmla="*/ 56 h 88"/>
                <a:gd name="T20" fmla="*/ 25 w 109"/>
                <a:gd name="T21" fmla="*/ 48 h 88"/>
                <a:gd name="T22" fmla="*/ 30 w 109"/>
                <a:gd name="T23" fmla="*/ 57 h 88"/>
                <a:gd name="T24" fmla="*/ 44 w 109"/>
                <a:gd name="T25" fmla="*/ 29 h 88"/>
                <a:gd name="T26" fmla="*/ 66 w 109"/>
                <a:gd name="T27" fmla="*/ 50 h 88"/>
                <a:gd name="T28" fmla="*/ 68 w 109"/>
                <a:gd name="T29" fmla="*/ 18 h 88"/>
                <a:gd name="T30" fmla="*/ 78 w 109"/>
                <a:gd name="T31" fmla="*/ 12 h 88"/>
                <a:gd name="T32" fmla="*/ 90 w 109"/>
                <a:gd name="T33" fmla="*/ 1 h 88"/>
                <a:gd name="T34" fmla="*/ 22 w 109"/>
                <a:gd name="T35" fmla="*/ 88 h 88"/>
                <a:gd name="T36" fmla="*/ 29 w 109"/>
                <a:gd name="T37" fmla="*/ 80 h 88"/>
                <a:gd name="T38" fmla="*/ 22 w 109"/>
                <a:gd name="T39" fmla="*/ 79 h 88"/>
                <a:gd name="T40" fmla="*/ 11 w 109"/>
                <a:gd name="T41" fmla="*/ 88 h 88"/>
                <a:gd name="T42" fmla="*/ 17 w 109"/>
                <a:gd name="T43" fmla="*/ 71 h 88"/>
                <a:gd name="T44" fmla="*/ 11 w 109"/>
                <a:gd name="T45" fmla="*/ 73 h 88"/>
                <a:gd name="T46" fmla="*/ 34 w 109"/>
                <a:gd name="T47" fmla="*/ 88 h 88"/>
                <a:gd name="T48" fmla="*/ 40 w 109"/>
                <a:gd name="T49" fmla="*/ 79 h 88"/>
                <a:gd name="T50" fmla="*/ 34 w 109"/>
                <a:gd name="T51" fmla="*/ 80 h 88"/>
                <a:gd name="T52" fmla="*/ 45 w 109"/>
                <a:gd name="T53" fmla="*/ 88 h 88"/>
                <a:gd name="T54" fmla="*/ 52 w 109"/>
                <a:gd name="T55" fmla="*/ 63 h 88"/>
                <a:gd name="T56" fmla="*/ 45 w 109"/>
                <a:gd name="T57" fmla="*/ 69 h 88"/>
                <a:gd name="T58" fmla="*/ 57 w 109"/>
                <a:gd name="T59" fmla="*/ 88 h 88"/>
                <a:gd name="T60" fmla="*/ 63 w 109"/>
                <a:gd name="T61" fmla="*/ 73 h 88"/>
                <a:gd name="T62" fmla="*/ 57 w 109"/>
                <a:gd name="T63" fmla="*/ 88 h 88"/>
                <a:gd name="T64" fmla="*/ 75 w 109"/>
                <a:gd name="T65" fmla="*/ 88 h 88"/>
                <a:gd name="T66" fmla="*/ 68 w 109"/>
                <a:gd name="T67" fmla="*/ 7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8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554236" y="3588824"/>
            <a:ext cx="1801497" cy="1553016"/>
            <a:chOff x="7532538" y="3183444"/>
            <a:chExt cx="1708274" cy="1472651"/>
          </a:xfrm>
        </p:grpSpPr>
        <p:sp>
          <p:nvSpPr>
            <p:cNvPr id="6" name="Isosceles Triangle 5"/>
            <p:cNvSpPr/>
            <p:nvPr/>
          </p:nvSpPr>
          <p:spPr>
            <a:xfrm>
              <a:off x="7532538" y="3183444"/>
              <a:ext cx="1708274" cy="147265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8248324" y="3965852"/>
              <a:ext cx="276702" cy="43700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9" name="Isosceles Triangle 18"/>
          <p:cNvSpPr/>
          <p:nvPr/>
        </p:nvSpPr>
        <p:spPr>
          <a:xfrm>
            <a:off x="1945759" y="5466744"/>
            <a:ext cx="474391" cy="337981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4637360" y="5466744"/>
            <a:ext cx="474391" cy="33798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7328961" y="5466744"/>
            <a:ext cx="474391" cy="337981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10020563" y="5466744"/>
            <a:ext cx="474391" cy="33798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08157" y="5849234"/>
            <a:ext cx="1686555" cy="669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93468" y="5849234"/>
            <a:ext cx="1686555" cy="669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78779" y="5849234"/>
            <a:ext cx="1686555" cy="669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464091" y="5849234"/>
            <a:ext cx="1686555" cy="669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74936" y="3519746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74936" y="3818320"/>
            <a:ext cx="5589567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532958" y="327049"/>
            <a:ext cx="367982" cy="367982"/>
          </a:xfrm>
          <a:prstGeom prst="ellipse">
            <a:avLst/>
          </a:prstGeom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Content Placeholder 2"/>
          <p:cNvSpPr txBox="1"/>
          <p:nvPr/>
        </p:nvSpPr>
        <p:spPr>
          <a:xfrm>
            <a:off x="1077833" y="327049"/>
            <a:ext cx="3067050" cy="367982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800016" y="327049"/>
            <a:ext cx="201847" cy="20184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4" grpId="0"/>
      <p:bldP spid="25" grpId="0"/>
      <p:bldP spid="26" grpId="0"/>
      <p:bldP spid="28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24"/>
          <p:cNvSpPr/>
          <p:nvPr/>
        </p:nvSpPr>
        <p:spPr>
          <a:xfrm>
            <a:off x="3288387" y="2488121"/>
            <a:ext cx="6345087" cy="3553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1730" y="16970"/>
                  <a:pt x="4055" y="13284"/>
                  <a:pt x="7055" y="10308"/>
                </a:cubicBezTo>
                <a:cubicBezTo>
                  <a:pt x="10098" y="7290"/>
                  <a:pt x="13901" y="4973"/>
                  <a:pt x="18380" y="2877"/>
                </a:cubicBezTo>
                <a:lnTo>
                  <a:pt x="18198" y="0"/>
                </a:lnTo>
                <a:lnTo>
                  <a:pt x="21600" y="4603"/>
                </a:lnTo>
                <a:lnTo>
                  <a:pt x="18924" y="11507"/>
                </a:lnTo>
                <a:lnTo>
                  <a:pt x="18743" y="8630"/>
                </a:lnTo>
                <a:cubicBezTo>
                  <a:pt x="14655" y="9764"/>
                  <a:pt x="11069" y="11155"/>
                  <a:pt x="8004" y="13185"/>
                </a:cubicBezTo>
                <a:cubicBezTo>
                  <a:pt x="4885" y="15251"/>
                  <a:pt x="2242" y="17999"/>
                  <a:pt x="0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Text Placeholder 3"/>
          <p:cNvSpPr txBox="1"/>
          <p:nvPr/>
        </p:nvSpPr>
        <p:spPr>
          <a:xfrm>
            <a:off x="1921008" y="4192713"/>
            <a:ext cx="1455414" cy="23621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4" name="Text Placeholder 4"/>
          <p:cNvSpPr txBox="1"/>
          <p:nvPr/>
        </p:nvSpPr>
        <p:spPr>
          <a:xfrm>
            <a:off x="1316807" y="4453996"/>
            <a:ext cx="2069617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Shape 1626"/>
          <p:cNvSpPr/>
          <p:nvPr/>
        </p:nvSpPr>
        <p:spPr>
          <a:xfrm flipV="1">
            <a:off x="3761000" y="4275926"/>
            <a:ext cx="1" cy="1270207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Shape 1627"/>
          <p:cNvSpPr/>
          <p:nvPr/>
        </p:nvSpPr>
        <p:spPr>
          <a:xfrm flipV="1">
            <a:off x="4977450" y="2888774"/>
            <a:ext cx="1" cy="1803900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Shape 1628"/>
          <p:cNvSpPr/>
          <p:nvPr/>
        </p:nvSpPr>
        <p:spPr>
          <a:xfrm flipV="1">
            <a:off x="6150256" y="2274125"/>
            <a:ext cx="1" cy="1877028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Shape 1629"/>
          <p:cNvSpPr/>
          <p:nvPr/>
        </p:nvSpPr>
        <p:spPr>
          <a:xfrm flipV="1">
            <a:off x="7793481" y="3641557"/>
            <a:ext cx="1" cy="1246393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Shape 1630"/>
          <p:cNvSpPr/>
          <p:nvPr/>
        </p:nvSpPr>
        <p:spPr>
          <a:xfrm>
            <a:off x="3567420" y="4083961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Shape 1636"/>
          <p:cNvSpPr/>
          <p:nvPr/>
        </p:nvSpPr>
        <p:spPr>
          <a:xfrm>
            <a:off x="4780806" y="2677406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Shape 1642"/>
          <p:cNvSpPr/>
          <p:nvPr/>
        </p:nvSpPr>
        <p:spPr>
          <a:xfrm>
            <a:off x="5959263" y="1910232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Shape 1648"/>
          <p:cNvSpPr/>
          <p:nvPr/>
        </p:nvSpPr>
        <p:spPr>
          <a:xfrm>
            <a:off x="7598272" y="4731307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Shape 1653"/>
          <p:cNvSpPr/>
          <p:nvPr/>
        </p:nvSpPr>
        <p:spPr>
          <a:xfrm>
            <a:off x="3708087" y="5500752"/>
            <a:ext cx="105820" cy="105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Shape 1654"/>
          <p:cNvSpPr/>
          <p:nvPr/>
        </p:nvSpPr>
        <p:spPr>
          <a:xfrm>
            <a:off x="4895131" y="4612606"/>
            <a:ext cx="164632" cy="1646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Shape 1655"/>
          <p:cNvSpPr/>
          <p:nvPr/>
        </p:nvSpPr>
        <p:spPr>
          <a:xfrm>
            <a:off x="6044444" y="4048660"/>
            <a:ext cx="211623" cy="2116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Shape 1656"/>
          <p:cNvSpPr/>
          <p:nvPr/>
        </p:nvSpPr>
        <p:spPr>
          <a:xfrm>
            <a:off x="7659778" y="3513302"/>
            <a:ext cx="261698" cy="261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 Placeholder 3"/>
          <p:cNvSpPr txBox="1"/>
          <p:nvPr/>
        </p:nvSpPr>
        <p:spPr>
          <a:xfrm>
            <a:off x="3012064" y="2800944"/>
            <a:ext cx="1570297" cy="23621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19" name="Text Placeholder 4"/>
          <p:cNvSpPr txBox="1"/>
          <p:nvPr/>
        </p:nvSpPr>
        <p:spPr>
          <a:xfrm>
            <a:off x="2480327" y="3057866"/>
            <a:ext cx="2063339" cy="42960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 Placeholder 3"/>
          <p:cNvSpPr txBox="1"/>
          <p:nvPr/>
        </p:nvSpPr>
        <p:spPr>
          <a:xfrm>
            <a:off x="6537411" y="2026880"/>
            <a:ext cx="1345236" cy="25853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 Placeholder 4"/>
          <p:cNvSpPr txBox="1"/>
          <p:nvPr/>
        </p:nvSpPr>
        <p:spPr>
          <a:xfrm>
            <a:off x="6525058" y="2305244"/>
            <a:ext cx="1711622" cy="57733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 Placeholder 3"/>
          <p:cNvSpPr txBox="1"/>
          <p:nvPr/>
        </p:nvSpPr>
        <p:spPr>
          <a:xfrm>
            <a:off x="8178452" y="4846351"/>
            <a:ext cx="1344392" cy="25853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 Placeholder 4"/>
          <p:cNvSpPr txBox="1"/>
          <p:nvPr/>
        </p:nvSpPr>
        <p:spPr>
          <a:xfrm>
            <a:off x="8148754" y="5118173"/>
            <a:ext cx="2063339" cy="42960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 Placeholder 4"/>
          <p:cNvSpPr txBox="1"/>
          <p:nvPr/>
        </p:nvSpPr>
        <p:spPr>
          <a:xfrm>
            <a:off x="3643250" y="4148913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25" name="Text Placeholder 4"/>
          <p:cNvSpPr txBox="1"/>
          <p:nvPr/>
        </p:nvSpPr>
        <p:spPr>
          <a:xfrm>
            <a:off x="4856642" y="2729465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26" name="Text Placeholder 4"/>
          <p:cNvSpPr txBox="1"/>
          <p:nvPr/>
        </p:nvSpPr>
        <p:spPr>
          <a:xfrm>
            <a:off x="6038562" y="1962295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27" name="Text Placeholder 4"/>
          <p:cNvSpPr txBox="1"/>
          <p:nvPr/>
        </p:nvSpPr>
        <p:spPr>
          <a:xfrm>
            <a:off x="7674105" y="4802272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28" name="Shape 1625"/>
          <p:cNvSpPr/>
          <p:nvPr/>
        </p:nvSpPr>
        <p:spPr>
          <a:xfrm>
            <a:off x="9731475" y="2434047"/>
            <a:ext cx="1270207" cy="1270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Shape 1657"/>
          <p:cNvSpPr/>
          <p:nvPr/>
        </p:nvSpPr>
        <p:spPr>
          <a:xfrm>
            <a:off x="10177332" y="2605031"/>
            <a:ext cx="378722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 Placeholder 3"/>
          <p:cNvSpPr txBox="1"/>
          <p:nvPr/>
        </p:nvSpPr>
        <p:spPr>
          <a:xfrm>
            <a:off x="9891668" y="3044677"/>
            <a:ext cx="934156" cy="3743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输入文本</a:t>
            </a:r>
            <a:endParaRPr lang="id-ID" sz="1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532958" y="327049"/>
            <a:ext cx="367982" cy="367982"/>
          </a:xfrm>
          <a:prstGeom prst="ellipse">
            <a:avLst/>
          </a:prstGeom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Content Placeholder 2"/>
          <p:cNvSpPr txBox="1"/>
          <p:nvPr/>
        </p:nvSpPr>
        <p:spPr>
          <a:xfrm>
            <a:off x="1077833" y="327049"/>
            <a:ext cx="3067050" cy="367982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800016" y="327049"/>
            <a:ext cx="201847" cy="20184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000"/>
                            </p:stCondLst>
                            <p:childTnLst>
                              <p:par>
                                <p:cTn id="10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8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8" grpId="1" animBg="1"/>
      <p:bldP spid="29" grpId="0" animBg="1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6A048348-4C8D-47CE-8F4C-88BD233E6A4B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PRESENTATION_TITLE" val="图片排版"/>
</p:tagLst>
</file>

<file path=ppt/theme/theme1.xml><?xml version="1.0" encoding="utf-8"?>
<a:theme xmlns:a="http://schemas.openxmlformats.org/drawingml/2006/main" name="www.2ppt.com">
  <a:themeElements>
    <a:clrScheme name="自定义 79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A2A2A"/>
      </a:accent1>
      <a:accent2>
        <a:srgbClr val="FFBD00"/>
      </a:accent2>
      <a:accent3>
        <a:srgbClr val="2A2A2A"/>
      </a:accent3>
      <a:accent4>
        <a:srgbClr val="FFBD00"/>
      </a:accent4>
      <a:accent5>
        <a:srgbClr val="2A2A2A"/>
      </a:accent5>
      <a:accent6>
        <a:srgbClr val="FFBD00"/>
      </a:accent6>
      <a:hlink>
        <a:srgbClr val="2A2A2A"/>
      </a:hlink>
      <a:folHlink>
        <a:srgbClr val="FFBD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1848</Words>
  <Application>Microsoft Office PowerPoint</Application>
  <PresentationFormat>自定义</PresentationFormat>
  <Paragraphs>163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IrisUPC</vt:lpstr>
      <vt:lpstr>Open Sans</vt:lpstr>
      <vt:lpstr>汉仪中圆简</vt:lpstr>
      <vt:lpstr>宋体</vt:lpstr>
      <vt:lpstr>微软雅黑</vt:lpstr>
      <vt:lpstr>Arial</vt:lpstr>
      <vt:lpstr>Calibri</vt:lpstr>
      <vt:lpstr>Calibri Light</vt:lpstr>
      <vt:lpstr>Franklin Gothic Book</vt:lpstr>
      <vt:lpstr>Franklin Gothic Medium</vt:lpstr>
      <vt:lpstr>Impact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2016-10-17T14:00:00Z</dcterms:created>
  <dcterms:modified xsi:type="dcterms:W3CDTF">2023-01-10T05:01:16Z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53141110A8D7480D9AABDF0039550F16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