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0"/>
  </p:notesMasterIdLst>
  <p:handoutMasterIdLst>
    <p:handoutMasterId r:id="rId31"/>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84B4"/>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62" y="-147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91DB2-5351-411E-89DB-945E2CB3FE2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91100-72BD-4445-81C4-647D8DCA550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1" name="组合 10"/>
          <p:cNvGrpSpPr/>
          <p:nvPr userDrawn="1"/>
        </p:nvGrpSpPr>
        <p:grpSpPr>
          <a:xfrm>
            <a:off x="0" y="-18436"/>
            <a:ext cx="9173497" cy="5161936"/>
            <a:chOff x="-7610168" y="-2979174"/>
            <a:chExt cx="9173497" cy="5161936"/>
          </a:xfrm>
        </p:grpSpPr>
        <p:pic>
          <p:nvPicPr>
            <p:cNvPr id="9" name="图片 8"/>
            <p:cNvPicPr>
              <a:picLocks noChangeAspect="1"/>
            </p:cNvPicPr>
            <p:nvPr userDrawn="1"/>
          </p:nvPicPr>
          <p:blipFill>
            <a:blip r:embed="rId2" cstate="screen"/>
            <a:stretch>
              <a:fillRect/>
            </a:stretch>
          </p:blipFill>
          <p:spPr>
            <a:xfrm>
              <a:off x="-7610168" y="-2979174"/>
              <a:ext cx="9144000" cy="5143500"/>
            </a:xfrm>
            <a:prstGeom prst="rect">
              <a:avLst/>
            </a:prstGeom>
          </p:spPr>
        </p:pic>
        <p:sp>
          <p:nvSpPr>
            <p:cNvPr id="10" name="矩形 9"/>
            <p:cNvSpPr/>
            <p:nvPr userDrawn="1"/>
          </p:nvSpPr>
          <p:spPr>
            <a:xfrm>
              <a:off x="-7610168" y="-2979174"/>
              <a:ext cx="9173497" cy="5161936"/>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a:xfrm flipH="1">
            <a:off x="0" y="-14514"/>
            <a:ext cx="9158514" cy="14432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2023-01-10</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2023-01-10</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2023-01-10</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2023-01-10</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2023-01-10</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2023-01-10</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2023-01-10</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2023-01-10</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2023-01-10</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80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135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2023-01-10</a:t>
            </a:fld>
            <a:endParaRPr kumimoji="0" lang="zh-CN" altLang="en-US" sz="135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1350" b="0" i="0" u="none" strike="noStrike" kern="1200" cap="none" spc="0" normalizeH="0" baseline="0" noProof="0" smtClean="0">
                <a:ln>
                  <a:noFill/>
                </a:ln>
                <a:solidFill>
                  <a:srgbClr val="63AECE"/>
                </a:solidFill>
                <a:effectLst/>
                <a:uLnTx/>
                <a:uFillTx/>
                <a:latin typeface="Calibri" panose="020F0502020204030204"/>
                <a:ea typeface="宋体" panose="02010600030101010101" pitchFamily="2" charset="-122"/>
                <a:cs typeface="+mn-cs"/>
              </a:rPr>
              <a:t>‹#›</a:t>
            </a:fld>
            <a:endParaRPr kumimoji="0" lang="zh-CN" altLang="en-US" sz="1350" b="0" i="0" u="none" strike="noStrike" kern="1200" cap="none" spc="0" normalizeH="0" baseline="0" noProof="0">
              <a:ln>
                <a:noFill/>
              </a:ln>
              <a:solidFill>
                <a:srgbClr val="63AEC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notesSlide" Target="../notesSlides/notesSlide17.xml"/><Relationship Id="rId5" Type="http://schemas.openxmlformats.org/officeDocument/2006/relationships/tags" Target="../tags/tag5.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slideLayout" Target="../slideLayouts/slideLayout14.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s>
</file>

<file path=ppt/slides/_rels/slide19.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slideLayout" Target="../slideLayouts/slideLayout14.xml"/><Relationship Id="rId3" Type="http://schemas.openxmlformats.org/officeDocument/2006/relationships/tags" Target="../tags/tag59.xml"/><Relationship Id="rId21" Type="http://schemas.openxmlformats.org/officeDocument/2006/relationships/tags" Target="../tags/tag77.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tags" Target="../tags/tag81.xml"/><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tags" Target="../tags/tag76.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tags" Target="../tags/tag80.xml"/><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tags" Target="../tags/tag79.xml"/><Relationship Id="rId10" Type="http://schemas.openxmlformats.org/officeDocument/2006/relationships/tags" Target="../tags/tag66.xml"/><Relationship Id="rId19" Type="http://schemas.openxmlformats.org/officeDocument/2006/relationships/tags" Target="../tags/tag75.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tags" Target="../tags/tag78.xml"/><Relationship Id="rId27"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screen"/>
          <a:stretch>
            <a:fillRect/>
          </a:stretch>
        </p:blipFill>
        <p:spPr>
          <a:xfrm>
            <a:off x="0" y="0"/>
            <a:ext cx="9144000" cy="5143500"/>
          </a:xfrm>
          <a:prstGeom prst="rect">
            <a:avLst/>
          </a:prstGeom>
        </p:spPr>
      </p:pic>
      <p:pic>
        <p:nvPicPr>
          <p:cNvPr id="4" name="图片 3"/>
          <p:cNvPicPr>
            <a:picLocks noChangeAspect="1"/>
          </p:cNvPicPr>
          <p:nvPr/>
        </p:nvPicPr>
        <p:blipFill>
          <a:blip r:embed="rId3" cstate="screen"/>
          <a:stretch>
            <a:fillRect/>
          </a:stretch>
        </p:blipFill>
        <p:spPr>
          <a:xfrm>
            <a:off x="4831443" y="934580"/>
            <a:ext cx="3731986" cy="861010"/>
          </a:xfrm>
          <a:prstGeom prst="rect">
            <a:avLst/>
          </a:prstGeom>
        </p:spPr>
      </p:pic>
      <p:pic>
        <p:nvPicPr>
          <p:cNvPr id="9" name="图片 8"/>
          <p:cNvPicPr>
            <a:picLocks noChangeAspect="1"/>
          </p:cNvPicPr>
          <p:nvPr/>
        </p:nvPicPr>
        <p:blipFill>
          <a:blip r:embed="rId4" cstate="screen"/>
          <a:stretch>
            <a:fillRect/>
          </a:stretch>
        </p:blipFill>
        <p:spPr>
          <a:xfrm>
            <a:off x="-6350" y="94522"/>
            <a:ext cx="5115379" cy="3469449"/>
          </a:xfrm>
          <a:prstGeom prst="rect">
            <a:avLst/>
          </a:prstGeom>
        </p:spPr>
      </p:pic>
      <p:sp>
        <p:nvSpPr>
          <p:cNvPr id="15" name="矩形 14"/>
          <p:cNvSpPr/>
          <p:nvPr/>
        </p:nvSpPr>
        <p:spPr>
          <a:xfrm>
            <a:off x="6350" y="3178629"/>
            <a:ext cx="9144000" cy="196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p:cNvPicPr>
            <a:picLocks noChangeAspect="1"/>
          </p:cNvPicPr>
          <p:nvPr/>
        </p:nvPicPr>
        <p:blipFill rotWithShape="1">
          <a:blip r:embed="rId5" cstate="screen">
            <a:extLst>
              <a:ext uri="{BEBA8EAE-BF5A-486C-A8C5-ECC9F3942E4B}">
                <a14:imgProps xmlns:a14="http://schemas.microsoft.com/office/drawing/2010/main">
                  <a14:imgLayer r:embed="rId6">
                    <a14:imgEffect>
                      <a14:sharpenSoften amount="50000"/>
                    </a14:imgEffect>
                  </a14:imgLayer>
                </a14:imgProps>
              </a:ext>
            </a:extLst>
          </a:blip>
          <a:srcRect/>
          <a:stretch>
            <a:fillRect/>
          </a:stretch>
        </p:blipFill>
        <p:spPr>
          <a:xfrm>
            <a:off x="-14514" y="2623804"/>
            <a:ext cx="9158514" cy="1876950"/>
          </a:xfrm>
          <a:prstGeom prst="rect">
            <a:avLst/>
          </a:prstGeom>
        </p:spPr>
      </p:pic>
      <p:sp>
        <p:nvSpPr>
          <p:cNvPr id="16" name="文本框 15"/>
          <p:cNvSpPr txBox="1"/>
          <p:nvPr/>
        </p:nvSpPr>
        <p:spPr>
          <a:xfrm>
            <a:off x="1302338" y="3883073"/>
            <a:ext cx="5234125" cy="646331"/>
          </a:xfrm>
          <a:prstGeom prst="rect">
            <a:avLst/>
          </a:prstGeom>
          <a:noFill/>
        </p:spPr>
        <p:txBody>
          <a:bodyPr wrap="none" rtlCol="0">
            <a:spAutoFit/>
          </a:bodyPr>
          <a:lstStyle/>
          <a:p>
            <a:r>
              <a:rPr lang="zh-CN" altLang="en-US" sz="3600" b="1" dirty="0" smtClean="0">
                <a:solidFill>
                  <a:srgbClr val="2884B4"/>
                </a:solidFill>
                <a:latin typeface="+mj-ea"/>
                <a:ea typeface="+mj-ea"/>
              </a:rPr>
              <a:t>太平洋保险专用</a:t>
            </a:r>
            <a:r>
              <a:rPr lang="en-US" altLang="zh-CN" sz="3600" b="1" dirty="0" smtClean="0">
                <a:solidFill>
                  <a:srgbClr val="2884B4"/>
                </a:solidFill>
                <a:latin typeface="+mj-ea"/>
                <a:ea typeface="+mj-ea"/>
              </a:rPr>
              <a:t>PPT</a:t>
            </a:r>
            <a:r>
              <a:rPr lang="zh-CN" altLang="en-US" sz="3600" b="1" dirty="0" smtClean="0">
                <a:solidFill>
                  <a:srgbClr val="2884B4"/>
                </a:solidFill>
                <a:latin typeface="+mj-ea"/>
                <a:ea typeface="+mj-ea"/>
              </a:rPr>
              <a:t>模板</a:t>
            </a:r>
            <a:endParaRPr lang="zh-CN" altLang="en-US" sz="3600" b="1" dirty="0">
              <a:solidFill>
                <a:srgbClr val="2884B4"/>
              </a:solidFill>
              <a:latin typeface="+mj-ea"/>
              <a:ea typeface="+mj-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5"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3500"/>
                            </p:stCondLst>
                            <p:childTnLst>
                              <p:par>
                                <p:cTn id="30" presetID="10" presetClass="entr" presetSubtype="0" fill="hold" grpId="0" nodeType="afterEffect">
                                  <p:stCondLst>
                                    <p:cond delay="0"/>
                                  </p:stCondLst>
                                  <p:iterate type="lt">
                                    <p:tmPct val="15000"/>
                                  </p:iterate>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977415" y="1593434"/>
            <a:ext cx="2939081" cy="2938423"/>
            <a:chOff x="3284731" y="2261646"/>
            <a:chExt cx="2939081" cy="2938423"/>
          </a:xfrm>
        </p:grpSpPr>
        <p:sp>
          <p:nvSpPr>
            <p:cNvPr id="6" name="Freeform 4"/>
            <p:cNvSpPr/>
            <p:nvPr/>
          </p:nvSpPr>
          <p:spPr bwMode="auto">
            <a:xfrm>
              <a:off x="3284731" y="2261646"/>
              <a:ext cx="2939081" cy="2938423"/>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bg2"/>
            </a:solidFill>
            <a:ln w="3175" cap="flat" cmpd="sng" algn="ctr">
              <a:solidFill>
                <a:srgbClr val="D7D7D7"/>
              </a:solidFill>
              <a:prstDash val="solid"/>
            </a:ln>
            <a:effectLst/>
          </p:spPr>
          <p:txBody>
            <a:bodyPr lIns="0" rIns="0" anchor="ct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7" name="Oval 5"/>
            <p:cNvSpPr>
              <a:spLocks noChangeArrowheads="1"/>
            </p:cNvSpPr>
            <p:nvPr/>
          </p:nvSpPr>
          <p:spPr bwMode="auto">
            <a:xfrm>
              <a:off x="3738734" y="2709577"/>
              <a:ext cx="2037046" cy="2042562"/>
            </a:xfrm>
            <a:prstGeom prst="ellipse">
              <a:avLst/>
            </a:prstGeom>
            <a:solidFill>
              <a:srgbClr val="FFFFFF"/>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8" name="组合 7"/>
          <p:cNvGrpSpPr/>
          <p:nvPr/>
        </p:nvGrpSpPr>
        <p:grpSpPr>
          <a:xfrm>
            <a:off x="6374378" y="915566"/>
            <a:ext cx="1663687" cy="1663315"/>
            <a:chOff x="5681694" y="1583778"/>
            <a:chExt cx="1663687" cy="1663315"/>
          </a:xfrm>
        </p:grpSpPr>
        <p:sp>
          <p:nvSpPr>
            <p:cNvPr id="9" name="Freeform 6"/>
            <p:cNvSpPr/>
            <p:nvPr/>
          </p:nvSpPr>
          <p:spPr bwMode="auto">
            <a:xfrm>
              <a:off x="5681694" y="1583778"/>
              <a:ext cx="1663687" cy="16633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tx2"/>
            </a:solidFill>
            <a:ln w="3175" cap="flat" cmpd="sng" algn="ctr">
              <a:solidFill>
                <a:srgbClr val="D7D7D7"/>
              </a:solidFill>
              <a:prstDash val="solid"/>
            </a:ln>
            <a:effectLst/>
          </p:spPr>
          <p:txBody>
            <a:bodyPr lIns="0" rIns="0" anchor="ct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1BBA9E"/>
                </a:solidFill>
                <a:effectLst/>
                <a:uLnTx/>
                <a:uFillTx/>
                <a:latin typeface="Impact" panose="020B0806030902050204" pitchFamily="34" charset="0"/>
                <a:ea typeface="微软雅黑" panose="020B0503020204020204" pitchFamily="34" charset="-122"/>
                <a:cs typeface="+mn-cs"/>
              </a:endParaRPr>
            </a:p>
          </p:txBody>
        </p:sp>
        <p:sp>
          <p:nvSpPr>
            <p:cNvPr id="10" name="Oval 7"/>
            <p:cNvSpPr>
              <a:spLocks noChangeArrowheads="1"/>
            </p:cNvSpPr>
            <p:nvPr/>
          </p:nvSpPr>
          <p:spPr bwMode="auto">
            <a:xfrm>
              <a:off x="6011744" y="1916740"/>
              <a:ext cx="1003588" cy="997392"/>
            </a:xfrm>
            <a:prstGeom prst="ellipse">
              <a:avLst/>
            </a:prstGeom>
            <a:solidFill>
              <a:srgbClr val="FFFFFF"/>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1BBA9E"/>
                </a:solidFill>
                <a:effectLst/>
                <a:uLnTx/>
                <a:uFillTx/>
                <a:latin typeface="Calibri" panose="020F0502020204030204"/>
                <a:ea typeface="+mn-ea"/>
                <a:cs typeface="+mn-cs"/>
              </a:endParaRPr>
            </a:p>
          </p:txBody>
        </p:sp>
      </p:grpSp>
      <p:grpSp>
        <p:nvGrpSpPr>
          <p:cNvPr id="11" name="组合 10"/>
          <p:cNvGrpSpPr/>
          <p:nvPr/>
        </p:nvGrpSpPr>
        <p:grpSpPr>
          <a:xfrm>
            <a:off x="1952316" y="942442"/>
            <a:ext cx="2320798" cy="2326252"/>
            <a:chOff x="1259632" y="1610654"/>
            <a:chExt cx="2320798" cy="2326252"/>
          </a:xfrm>
        </p:grpSpPr>
        <p:sp>
          <p:nvSpPr>
            <p:cNvPr id="12" name="Freeform 8"/>
            <p:cNvSpPr/>
            <p:nvPr/>
          </p:nvSpPr>
          <p:spPr bwMode="auto">
            <a:xfrm>
              <a:off x="1259632" y="1610654"/>
              <a:ext cx="2320798" cy="2326252"/>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tx1"/>
            </a:solidFill>
            <a:ln w="3175" cap="flat" cmpd="sng" algn="ctr">
              <a:solidFill>
                <a:srgbClr val="D7D7D7"/>
              </a:solidFill>
              <a:prstDash val="solid"/>
            </a:ln>
            <a:effectLst/>
          </p:spPr>
          <p:txBody>
            <a:bodyPr lIns="0" rIns="0" anchor="ct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3" name="Oval 9"/>
            <p:cNvSpPr>
              <a:spLocks noChangeArrowheads="1"/>
            </p:cNvSpPr>
            <p:nvPr/>
          </p:nvSpPr>
          <p:spPr bwMode="auto">
            <a:xfrm>
              <a:off x="1647925" y="2001847"/>
              <a:ext cx="1541225" cy="1540881"/>
            </a:xfrm>
            <a:prstGeom prst="ellipse">
              <a:avLst/>
            </a:prstGeom>
            <a:solidFill>
              <a:srgbClr val="FFFFFF"/>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sp>
        <p:nvSpPr>
          <p:cNvPr id="14" name="TextBox 53"/>
          <p:cNvSpPr txBox="1">
            <a:spLocks noChangeArrowheads="1"/>
          </p:cNvSpPr>
          <p:nvPr/>
        </p:nvSpPr>
        <p:spPr bwMode="auto">
          <a:xfrm>
            <a:off x="2145042" y="1747247"/>
            <a:ext cx="19323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smtClean="0">
                <a:ln>
                  <a:noFill/>
                </a:ln>
                <a:solidFill>
                  <a:srgbClr val="63AECE"/>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a:t>
            </a:r>
            <a:endParaRPr kumimoji="0" lang="en-US" altLang="zh-CN" sz="2000" b="1" i="0" u="none" strike="noStrike" kern="0" cap="none" spc="0" normalizeH="0" baseline="0" noProof="0" dirty="0" smtClean="0">
              <a:ln>
                <a:noFill/>
              </a:ln>
              <a:solidFill>
                <a:srgbClr val="63AECE"/>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smtClean="0">
                <a:ln>
                  <a:noFill/>
                </a:ln>
                <a:solidFill>
                  <a:srgbClr val="63AECE"/>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endParaRPr kumimoji="0" lang="zh-CN" altLang="en-US" sz="2000" b="0" i="0" u="none" strike="noStrike" kern="0" cap="none" spc="0" normalizeH="0" baseline="0" noProof="0" dirty="0" smtClean="0">
              <a:ln>
                <a:noFill/>
              </a:ln>
              <a:solidFill>
                <a:srgbClr val="63AECE"/>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5" name="TextBox 53"/>
          <p:cNvSpPr txBox="1">
            <a:spLocks noChangeArrowheads="1"/>
          </p:cNvSpPr>
          <p:nvPr/>
        </p:nvSpPr>
        <p:spPr bwMode="auto">
          <a:xfrm>
            <a:off x="4469827" y="2603792"/>
            <a:ext cx="193235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0" cap="none" spc="0" normalizeH="0" baseline="0" noProof="0" dirty="0" smtClean="0">
                <a:ln>
                  <a:noFill/>
                </a:ln>
                <a:solidFill>
                  <a:srgbClr val="3992B5"/>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a:t>
            </a:r>
            <a:endParaRPr kumimoji="0" lang="en-US" altLang="zh-CN" sz="3000" b="1" i="0" u="none" strike="noStrike" kern="0" cap="none" spc="0" normalizeH="0" baseline="0" noProof="0" dirty="0" smtClean="0">
              <a:ln>
                <a:noFill/>
              </a:ln>
              <a:solidFill>
                <a:srgbClr val="3992B5"/>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0" cap="none" spc="0" normalizeH="0" baseline="0" noProof="0" dirty="0" smtClean="0">
                <a:ln>
                  <a:noFill/>
                </a:ln>
                <a:solidFill>
                  <a:srgbClr val="3992B5"/>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endParaRPr kumimoji="0" lang="zh-CN" altLang="en-US" sz="3000" b="0" i="0" u="none" strike="noStrike" kern="0" cap="none" spc="0" normalizeH="0" baseline="0" noProof="0" dirty="0" smtClean="0">
              <a:ln>
                <a:noFill/>
              </a:ln>
              <a:solidFill>
                <a:srgbClr val="3992B5"/>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16" name="TextBox 53"/>
          <p:cNvSpPr txBox="1">
            <a:spLocks noChangeArrowheads="1"/>
          </p:cNvSpPr>
          <p:nvPr/>
        </p:nvSpPr>
        <p:spPr bwMode="auto">
          <a:xfrm>
            <a:off x="6240043" y="1516390"/>
            <a:ext cx="1932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smtClean="0">
                <a:ln>
                  <a:noFill/>
                </a:ln>
                <a:solidFill>
                  <a:srgbClr val="63AECE"/>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a:t>
            </a:r>
            <a:endParaRPr kumimoji="0" lang="en-US" altLang="zh-CN" sz="1200" b="1" i="0" u="none" strike="noStrike" kern="0" cap="none" spc="0" normalizeH="0" baseline="0" noProof="0" dirty="0" smtClean="0">
              <a:ln>
                <a:noFill/>
              </a:ln>
              <a:solidFill>
                <a:srgbClr val="63AECE"/>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smtClean="0">
                <a:ln>
                  <a:noFill/>
                </a:ln>
                <a:solidFill>
                  <a:srgbClr val="63AECE"/>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endParaRPr kumimoji="0" lang="zh-CN" altLang="en-US" sz="1800" b="0" i="0" u="none" strike="noStrike" kern="0" cap="none" spc="0" normalizeH="0" baseline="0" noProof="0" dirty="0" smtClean="0">
              <a:ln>
                <a:noFill/>
              </a:ln>
              <a:solidFill>
                <a:srgbClr val="63AECE"/>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17" name="组合 16"/>
          <p:cNvGrpSpPr/>
          <p:nvPr/>
        </p:nvGrpSpPr>
        <p:grpSpPr>
          <a:xfrm>
            <a:off x="944204" y="2578881"/>
            <a:ext cx="1663687" cy="1663315"/>
            <a:chOff x="5681694" y="1583778"/>
            <a:chExt cx="1663687" cy="1663315"/>
          </a:xfrm>
        </p:grpSpPr>
        <p:sp>
          <p:nvSpPr>
            <p:cNvPr id="18" name="Freeform 6"/>
            <p:cNvSpPr/>
            <p:nvPr/>
          </p:nvSpPr>
          <p:spPr bwMode="auto">
            <a:xfrm>
              <a:off x="5681694" y="1583778"/>
              <a:ext cx="1663687" cy="16633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bg1"/>
            </a:solidFill>
            <a:ln w="3175" cap="flat" cmpd="sng" algn="ctr">
              <a:solidFill>
                <a:srgbClr val="D7D7D7"/>
              </a:solidFill>
              <a:prstDash val="solid"/>
            </a:ln>
            <a:effectLst/>
          </p:spPr>
          <p:txBody>
            <a:bodyPr lIns="0" rIns="0" anchor="ct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E55948"/>
                </a:solidFill>
                <a:effectLst/>
                <a:uLnTx/>
                <a:uFillTx/>
                <a:latin typeface="Impact" panose="020B0806030902050204" pitchFamily="34" charset="0"/>
                <a:ea typeface="微软雅黑" panose="020B0503020204020204" pitchFamily="34" charset="-122"/>
                <a:cs typeface="+mn-cs"/>
              </a:endParaRPr>
            </a:p>
          </p:txBody>
        </p:sp>
        <p:sp>
          <p:nvSpPr>
            <p:cNvPr id="19" name="Oval 7"/>
            <p:cNvSpPr>
              <a:spLocks noChangeArrowheads="1"/>
            </p:cNvSpPr>
            <p:nvPr/>
          </p:nvSpPr>
          <p:spPr bwMode="auto">
            <a:xfrm>
              <a:off x="6011744" y="1916740"/>
              <a:ext cx="1003588" cy="997392"/>
            </a:xfrm>
            <a:prstGeom prst="ellipse">
              <a:avLst/>
            </a:prstGeom>
            <a:solidFill>
              <a:srgbClr val="FFFFFF"/>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E55948"/>
                </a:solidFill>
                <a:effectLst/>
                <a:uLnTx/>
                <a:uFillTx/>
                <a:latin typeface="Calibri" panose="020F0502020204030204"/>
                <a:ea typeface="+mn-ea"/>
                <a:cs typeface="+mn-cs"/>
              </a:endParaRPr>
            </a:p>
          </p:txBody>
        </p:sp>
      </p:grpSp>
      <p:sp>
        <p:nvSpPr>
          <p:cNvPr id="20" name="TextBox 53"/>
          <p:cNvSpPr txBox="1">
            <a:spLocks noChangeArrowheads="1"/>
          </p:cNvSpPr>
          <p:nvPr/>
        </p:nvSpPr>
        <p:spPr bwMode="auto">
          <a:xfrm>
            <a:off x="809869" y="3179705"/>
            <a:ext cx="1932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smtClean="0">
                <a:ln>
                  <a:noFill/>
                </a:ln>
                <a:solidFill>
                  <a:srgbClr val="3992B5"/>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a:t>
            </a:r>
            <a:endParaRPr kumimoji="0" lang="en-US" altLang="zh-CN" sz="1200" b="1" i="0" u="none" strike="noStrike" kern="0" cap="none" spc="0" normalizeH="0" baseline="0" noProof="0" dirty="0" smtClean="0">
              <a:ln>
                <a:noFill/>
              </a:ln>
              <a:solidFill>
                <a:srgbClr val="3992B5"/>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smtClean="0">
                <a:ln>
                  <a:noFill/>
                </a:ln>
                <a:solidFill>
                  <a:srgbClr val="3992B5"/>
                </a:solidFill>
                <a:effectLst/>
                <a:uLnTx/>
                <a:uFillTx/>
                <a:latin typeface="微软雅黑" panose="020B0503020204020204" pitchFamily="34" charset="-122"/>
                <a:ea typeface="微软雅黑" panose="020B0503020204020204" pitchFamily="34" charset="-122"/>
                <a:cs typeface="宋体" panose="02010600030101010101" pitchFamily="2" charset="-122"/>
              </a:rPr>
              <a:t>添加标题</a:t>
            </a:r>
            <a:endParaRPr kumimoji="0" lang="zh-CN" altLang="en-US" sz="1800" b="0" i="0" u="none" strike="noStrike" kern="0" cap="none" spc="0" normalizeH="0" baseline="0" noProof="0" dirty="0" smtClean="0">
              <a:ln>
                <a:noFill/>
              </a:ln>
              <a:solidFill>
                <a:srgbClr val="3992B5"/>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1"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8" presetClass="emph" presetSubtype="0" fill="hold" nodeType="withEffect">
                                  <p:stCondLst>
                                    <p:cond delay="0"/>
                                  </p:stCondLst>
                                  <p:childTnLst>
                                    <p:animRot by="-21600000">
                                      <p:cBhvr>
                                        <p:cTn id="15" dur="6000" fill="hold"/>
                                        <p:tgtEl>
                                          <p:spTgt spid="11"/>
                                        </p:tgtEl>
                                        <p:attrNameLst>
                                          <p:attrName>r</p:attrName>
                                        </p:attrNameLst>
                                      </p:cBhvr>
                                    </p:animRot>
                                  </p:childTnLst>
                                </p:cTn>
                              </p:par>
                              <p:par>
                                <p:cTn id="16" presetID="8" presetClass="emph" presetSubtype="0" fill="hold" nodeType="withEffect">
                                  <p:stCondLst>
                                    <p:cond delay="0"/>
                                  </p:stCondLst>
                                  <p:childTnLst>
                                    <p:animRot by="21600000">
                                      <p:cBhvr>
                                        <p:cTn id="17" dur="6000" fill="hold"/>
                                        <p:tgtEl>
                                          <p:spTgt spid="5"/>
                                        </p:tgtEl>
                                        <p:attrNameLst>
                                          <p:attrName>r</p:attrName>
                                        </p:attrNameLst>
                                      </p:cBhvr>
                                    </p:animRot>
                                  </p:childTnLst>
                                </p:cTn>
                              </p:par>
                              <p:par>
                                <p:cTn id="18" presetID="8" presetClass="emph" presetSubtype="0" fill="hold" nodeType="withEffect">
                                  <p:stCondLst>
                                    <p:cond delay="0"/>
                                  </p:stCondLst>
                                  <p:childTnLst>
                                    <p:animRot by="-21600000">
                                      <p:cBhvr>
                                        <p:cTn id="19" dur="6000" fill="hold"/>
                                        <p:tgtEl>
                                          <p:spTgt spid="8"/>
                                        </p:tgtEl>
                                        <p:attrNameLst>
                                          <p:attrName>r</p:attrName>
                                        </p:attrNameLst>
                                      </p:cBhvr>
                                    </p:animRot>
                                  </p:childTnLst>
                                </p:cTn>
                              </p:par>
                              <p:par>
                                <p:cTn id="20" presetID="2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8" presetClass="emph" presetSubtype="0" fill="hold" nodeType="withEffect">
                                  <p:stCondLst>
                                    <p:cond delay="0"/>
                                  </p:stCondLst>
                                  <p:childTnLst>
                                    <p:animRot by="21600000">
                                      <p:cBhvr>
                                        <p:cTn id="24" dur="6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5"/>
          <p:cNvSpPr/>
          <p:nvPr/>
        </p:nvSpPr>
        <p:spPr bwMode="auto">
          <a:xfrm>
            <a:off x="4570593" y="3248188"/>
            <a:ext cx="863713" cy="937996"/>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71" tIns="34285" rIns="68571" bIns="34285"/>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 name="Freeform 107"/>
          <p:cNvSpPr/>
          <p:nvPr/>
        </p:nvSpPr>
        <p:spPr bwMode="auto">
          <a:xfrm>
            <a:off x="3563987" y="3248188"/>
            <a:ext cx="866888" cy="937996"/>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71" tIns="34285" rIns="68571" bIns="34285"/>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outerShdw blurRad="60007" dist="310007" dir="7680000" sy="30000" kx="1300200" algn="ctr" rotWithShape="0">
                  <a:prstClr val="black">
                    <a:alpha val="32000"/>
                  </a:prstClr>
                </a:outerShdw>
              </a:effectLst>
              <a:uLnTx/>
              <a:uFillTx/>
              <a:latin typeface="微软雅黑" panose="020B0503020204020204" pitchFamily="34" charset="-122"/>
              <a:ea typeface="微软雅黑" panose="020B0503020204020204" pitchFamily="34" charset="-122"/>
              <a:cs typeface="+mn-cs"/>
            </a:endParaRPr>
          </a:p>
        </p:txBody>
      </p:sp>
      <p:grpSp>
        <p:nvGrpSpPr>
          <p:cNvPr id="7" name="组合 6"/>
          <p:cNvGrpSpPr/>
          <p:nvPr/>
        </p:nvGrpSpPr>
        <p:grpSpPr>
          <a:xfrm>
            <a:off x="2987648" y="1311886"/>
            <a:ext cx="3022994" cy="2874298"/>
            <a:chOff x="3748193" y="2000673"/>
            <a:chExt cx="4030134" cy="3833285"/>
          </a:xfrm>
          <a:solidFill>
            <a:schemeClr val="bg1"/>
          </a:solidFill>
        </p:grpSpPr>
        <p:sp>
          <p:nvSpPr>
            <p:cNvPr id="8"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9"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2"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3"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4"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5"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grp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6" name="矩形 1"/>
          <p:cNvSpPr>
            <a:spLocks noChangeArrowheads="1"/>
          </p:cNvSpPr>
          <p:nvPr/>
        </p:nvSpPr>
        <p:spPr bwMode="auto">
          <a:xfrm>
            <a:off x="6172058" y="1275606"/>
            <a:ext cx="1879704"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mn-cs"/>
              </a:rPr>
              <a:t>此处添加标题内容</a:t>
            </a:r>
            <a:endParaRPr kumimoji="0" lang="en-US" altLang="zh-CN" sz="1600" b="1" i="0" u="none" strike="noStrike" kern="1200" cap="none" spc="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7" name="矩形 1"/>
          <p:cNvSpPr>
            <a:spLocks noChangeArrowheads="1"/>
          </p:cNvSpPr>
          <p:nvPr/>
        </p:nvSpPr>
        <p:spPr bwMode="auto">
          <a:xfrm>
            <a:off x="979573" y="1275606"/>
            <a:ext cx="1970611"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3992B5"/>
                </a:solidFill>
                <a:effectLst/>
                <a:uLnTx/>
                <a:uFillTx/>
                <a:latin typeface="微软雅黑" panose="020B0503020204020204" pitchFamily="34" charset="-122"/>
                <a:ea typeface="微软雅黑" panose="020B0503020204020204" pitchFamily="34" charset="-122"/>
                <a:cs typeface="+mn-cs"/>
              </a:rPr>
              <a:t>此处添加标题内容</a:t>
            </a:r>
            <a:endParaRPr kumimoji="0" lang="en-US" altLang="zh-CN" sz="1600" b="1" i="0" u="none" strike="noStrike" kern="1200" cap="none" spc="0" normalizeH="0" baseline="0" noProof="0" dirty="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sp>
        <p:nvSpPr>
          <p:cNvPr id="18" name="矩形 1"/>
          <p:cNvSpPr>
            <a:spLocks noChangeArrowheads="1"/>
          </p:cNvSpPr>
          <p:nvPr/>
        </p:nvSpPr>
        <p:spPr bwMode="auto">
          <a:xfrm>
            <a:off x="6172055" y="2794494"/>
            <a:ext cx="1879704"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mn-cs"/>
              </a:rPr>
              <a:t>此处添加标题内容</a:t>
            </a:r>
            <a:endParaRPr kumimoji="0" lang="en-US" altLang="zh-CN" sz="1600" b="1" i="0" u="none" strike="noStrike" kern="1200" cap="none" spc="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9" name="矩形 1"/>
          <p:cNvSpPr>
            <a:spLocks noChangeArrowheads="1"/>
          </p:cNvSpPr>
          <p:nvPr/>
        </p:nvSpPr>
        <p:spPr bwMode="auto">
          <a:xfrm>
            <a:off x="943087" y="2796078"/>
            <a:ext cx="1970611"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rgbClr val="3992B5"/>
                </a:solidFill>
                <a:effectLst/>
                <a:uLnTx/>
                <a:uFillTx/>
                <a:latin typeface="微软雅黑" panose="020B0503020204020204" pitchFamily="34" charset="-122"/>
                <a:ea typeface="微软雅黑" panose="020B0503020204020204" pitchFamily="34" charset="-122"/>
                <a:cs typeface="+mn-cs"/>
              </a:rPr>
              <a:t>此处添加标题内容</a:t>
            </a:r>
            <a:endParaRPr kumimoji="0" lang="en-US" altLang="zh-CN" sz="1600" b="1" i="0" u="none" strike="noStrike" kern="1200" cap="none" spc="0" normalizeH="0" baseline="0" noProof="0" dirty="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grpSp>
        <p:nvGrpSpPr>
          <p:cNvPr id="20" name="组合 19"/>
          <p:cNvGrpSpPr/>
          <p:nvPr/>
        </p:nvGrpSpPr>
        <p:grpSpPr>
          <a:xfrm>
            <a:off x="1059038" y="1716605"/>
            <a:ext cx="3014603" cy="661834"/>
            <a:chOff x="1177047" y="2540424"/>
            <a:chExt cx="4018947" cy="882650"/>
          </a:xfrm>
        </p:grpSpPr>
        <p:sp>
          <p:nvSpPr>
            <p:cNvPr id="21" name="任意多边形 20"/>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tx1"/>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2" name="Oval 54"/>
            <p:cNvSpPr>
              <a:spLocks noChangeArrowheads="1"/>
            </p:cNvSpPr>
            <p:nvPr/>
          </p:nvSpPr>
          <p:spPr bwMode="auto">
            <a:xfrm>
              <a:off x="5085927" y="3313007"/>
              <a:ext cx="110067" cy="110067"/>
            </a:xfrm>
            <a:prstGeom prst="ellipse">
              <a:avLst/>
            </a:prstGeom>
            <a:ln>
              <a:solidFill>
                <a:schemeClr val="tx1"/>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23" name="组合 22"/>
          <p:cNvGrpSpPr/>
          <p:nvPr/>
        </p:nvGrpSpPr>
        <p:grpSpPr>
          <a:xfrm>
            <a:off x="5099299" y="1726128"/>
            <a:ext cx="2784837" cy="658659"/>
            <a:chOff x="6563360" y="2553124"/>
            <a:chExt cx="3712633" cy="878416"/>
          </a:xfrm>
        </p:grpSpPr>
        <p:sp>
          <p:nvSpPr>
            <p:cNvPr id="24" name="任意多边形 23"/>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2"/>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5" name="Oval 54"/>
            <p:cNvSpPr>
              <a:spLocks noChangeArrowheads="1"/>
            </p:cNvSpPr>
            <p:nvPr/>
          </p:nvSpPr>
          <p:spPr bwMode="auto">
            <a:xfrm>
              <a:off x="6563360" y="3321473"/>
              <a:ext cx="110067" cy="110067"/>
            </a:xfrm>
            <a:prstGeom prst="ellipse">
              <a:avLst/>
            </a:prstGeom>
            <a:ln>
              <a:solidFill>
                <a:schemeClr val="bg2"/>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29" name="组合 28"/>
          <p:cNvGrpSpPr/>
          <p:nvPr/>
        </p:nvGrpSpPr>
        <p:grpSpPr>
          <a:xfrm>
            <a:off x="5146930" y="3241839"/>
            <a:ext cx="2757847" cy="661834"/>
            <a:chOff x="6626860" y="4574541"/>
            <a:chExt cx="3676651" cy="882650"/>
          </a:xfrm>
        </p:grpSpPr>
        <p:sp>
          <p:nvSpPr>
            <p:cNvPr id="30" name="任意多边形 29"/>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tx2"/>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1" name="Oval 54"/>
            <p:cNvSpPr>
              <a:spLocks noChangeArrowheads="1"/>
            </p:cNvSpPr>
            <p:nvPr/>
          </p:nvSpPr>
          <p:spPr bwMode="auto">
            <a:xfrm>
              <a:off x="6626860" y="5347124"/>
              <a:ext cx="110067" cy="110067"/>
            </a:xfrm>
            <a:prstGeom prst="ellipse">
              <a:avLst/>
            </a:prstGeom>
            <a:ln>
              <a:solidFill>
                <a:schemeClr val="tx2"/>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32" name="组合 31"/>
          <p:cNvGrpSpPr/>
          <p:nvPr/>
        </p:nvGrpSpPr>
        <p:grpSpPr>
          <a:xfrm>
            <a:off x="1059037" y="3241839"/>
            <a:ext cx="2730404" cy="661834"/>
            <a:chOff x="1177046" y="4574541"/>
            <a:chExt cx="3640065" cy="882650"/>
          </a:xfrm>
        </p:grpSpPr>
        <p:sp>
          <p:nvSpPr>
            <p:cNvPr id="33" name="任意多边形 32"/>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4" name="Oval 54"/>
            <p:cNvSpPr>
              <a:spLocks noChangeArrowheads="1"/>
            </p:cNvSpPr>
            <p:nvPr/>
          </p:nvSpPr>
          <p:spPr bwMode="auto">
            <a:xfrm>
              <a:off x="4707044" y="5347124"/>
              <a:ext cx="110067" cy="110067"/>
            </a:xfrm>
            <a:prstGeom prst="ellipse">
              <a:avLst/>
            </a:prstGeom>
            <a:ln>
              <a:solidFill>
                <a:schemeClr val="bg1"/>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35" name="矩形 1"/>
          <p:cNvSpPr>
            <a:spLocks noChangeArrowheads="1"/>
          </p:cNvSpPr>
          <p:nvPr/>
        </p:nvSpPr>
        <p:spPr bwMode="auto">
          <a:xfrm>
            <a:off x="915021" y="1783607"/>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6" name="矩形 1"/>
          <p:cNvSpPr>
            <a:spLocks noChangeArrowheads="1"/>
          </p:cNvSpPr>
          <p:nvPr/>
        </p:nvSpPr>
        <p:spPr bwMode="auto">
          <a:xfrm>
            <a:off x="940153" y="3303744"/>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7" name="矩形 1"/>
          <p:cNvSpPr>
            <a:spLocks noChangeArrowheads="1"/>
          </p:cNvSpPr>
          <p:nvPr/>
        </p:nvSpPr>
        <p:spPr bwMode="auto">
          <a:xfrm>
            <a:off x="6152590" y="1794445"/>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8" name="矩形 1"/>
          <p:cNvSpPr>
            <a:spLocks noChangeArrowheads="1"/>
          </p:cNvSpPr>
          <p:nvPr/>
        </p:nvSpPr>
        <p:spPr bwMode="auto">
          <a:xfrm>
            <a:off x="6209245" y="3316247"/>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9"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500"/>
                                        <p:tgtEl>
                                          <p:spTgt spid="2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up)">
                                      <p:cBhvr>
                                        <p:cTn id="21" dur="500"/>
                                        <p:tgtEl>
                                          <p:spTgt spid="35"/>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right)">
                                      <p:cBhvr>
                                        <p:cTn id="37" dur="500"/>
                                        <p:tgtEl>
                                          <p:spTgt spid="3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up)">
                                      <p:cBhvr>
                                        <p:cTn id="45" dur="500"/>
                                        <p:tgtEl>
                                          <p:spTgt spid="36"/>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up)">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75056" y="1546256"/>
            <a:ext cx="2070054" cy="2345183"/>
            <a:chOff x="1075056" y="1491630"/>
            <a:chExt cx="2070054" cy="2345183"/>
          </a:xfrm>
        </p:grpSpPr>
        <p:sp>
          <p:nvSpPr>
            <p:cNvPr id="6" name="等腰三角形 12"/>
            <p:cNvSpPr/>
            <p:nvPr/>
          </p:nvSpPr>
          <p:spPr>
            <a:xfrm flipV="1">
              <a:off x="1075056" y="1491630"/>
              <a:ext cx="2070054" cy="2345183"/>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TextBox 23"/>
            <p:cNvSpPr txBox="1"/>
            <p:nvPr/>
          </p:nvSpPr>
          <p:spPr>
            <a:xfrm>
              <a:off x="1556085" y="2075784"/>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 name="Rectangle 13" descr="FD1DDF730CE4456e89755B07FE1653D0# #Rectangle 13"/>
            <p:cNvSpPr>
              <a:spLocks noChangeArrowheads="1"/>
            </p:cNvSpPr>
            <p:nvPr/>
          </p:nvSpPr>
          <p:spPr bwMode="auto">
            <a:xfrm>
              <a:off x="1256257" y="2487786"/>
              <a:ext cx="17076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点击此处添加</a:t>
              </a:r>
              <a:endParaRPr kumimoji="0" lang="en-US" altLang="zh-CN" sz="16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简要说明</a:t>
              </a:r>
              <a:endParaRPr kumimoji="0" lang="en-US" altLang="zh-CN"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9" name="Rectangle 13" descr="FD1DDF730CE4456e89755B07FE1653D0# #Rectangle 13"/>
          <p:cNvSpPr>
            <a:spLocks noChangeArrowheads="1"/>
          </p:cNvSpPr>
          <p:nvPr/>
        </p:nvSpPr>
        <p:spPr bwMode="auto">
          <a:xfrm>
            <a:off x="1043608" y="3961968"/>
            <a:ext cx="2132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单击此处添加文字阐述，添加简短问题说明文字，具体说明文字在此处添加此处。</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10" name="组合 9"/>
          <p:cNvGrpSpPr/>
          <p:nvPr/>
        </p:nvGrpSpPr>
        <p:grpSpPr>
          <a:xfrm>
            <a:off x="3845797" y="1709692"/>
            <a:ext cx="1713148" cy="1940841"/>
            <a:chOff x="3845797" y="1655066"/>
            <a:chExt cx="1713148" cy="1940841"/>
          </a:xfrm>
        </p:grpSpPr>
        <p:sp>
          <p:nvSpPr>
            <p:cNvPr id="11" name="等腰三角形 12"/>
            <p:cNvSpPr/>
            <p:nvPr/>
          </p:nvSpPr>
          <p:spPr>
            <a:xfrm flipV="1">
              <a:off x="3845797" y="1655066"/>
              <a:ext cx="1713148" cy="1940841"/>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2" name="TextBox 26"/>
            <p:cNvSpPr txBox="1"/>
            <p:nvPr/>
          </p:nvSpPr>
          <p:spPr>
            <a:xfrm>
              <a:off x="4199670" y="2106264"/>
              <a:ext cx="100540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3" name="Rectangle 13" descr="FD1DDF730CE4456e89755B07FE1653D0# #Rectangle 13"/>
            <p:cNvSpPr>
              <a:spLocks noChangeArrowheads="1"/>
            </p:cNvSpPr>
            <p:nvPr/>
          </p:nvSpPr>
          <p:spPr bwMode="auto">
            <a:xfrm>
              <a:off x="3946287" y="2457306"/>
              <a:ext cx="1512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点击此处添加</a:t>
              </a:r>
              <a:endParaRPr kumimoji="0" lang="en-US" altLang="zh-CN" sz="14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简要说明</a:t>
              </a:r>
              <a:endParaRPr kumimoji="0" lang="en-US" altLang="zh-CN" sz="1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6322551" y="1801727"/>
            <a:ext cx="1512168" cy="1713148"/>
            <a:chOff x="6322551" y="1747101"/>
            <a:chExt cx="1512168" cy="1713148"/>
          </a:xfrm>
        </p:grpSpPr>
        <p:sp>
          <p:nvSpPr>
            <p:cNvPr id="15" name="等腰三角形 12"/>
            <p:cNvSpPr/>
            <p:nvPr/>
          </p:nvSpPr>
          <p:spPr>
            <a:xfrm flipV="1">
              <a:off x="6322551" y="1747101"/>
              <a:ext cx="1512168" cy="1713148"/>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 name="TextBox 28"/>
            <p:cNvSpPr txBox="1"/>
            <p:nvPr/>
          </p:nvSpPr>
          <p:spPr>
            <a:xfrm>
              <a:off x="6601582" y="2106264"/>
              <a:ext cx="954107"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15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7" name="Rectangle 13" descr="FD1DDF730CE4456e89755B07FE1653D0# #Rectangle 13"/>
            <p:cNvSpPr>
              <a:spLocks noChangeArrowheads="1"/>
            </p:cNvSpPr>
            <p:nvPr/>
          </p:nvSpPr>
          <p:spPr bwMode="auto">
            <a:xfrm>
              <a:off x="6394559" y="2457306"/>
              <a:ext cx="136815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3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点击此处添加</a:t>
              </a:r>
              <a:endParaRPr kumimoji="0" lang="en-US" altLang="zh-CN" sz="13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3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简要说明</a:t>
              </a:r>
              <a:endParaRPr kumimoji="0" lang="en-US" altLang="zh-CN" sz="13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18" name="Rectangle 13" descr="FD1DDF730CE4456e89755B07FE1653D0# #Rectangle 13"/>
          <p:cNvSpPr>
            <a:spLocks noChangeArrowheads="1"/>
          </p:cNvSpPr>
          <p:nvPr/>
        </p:nvSpPr>
        <p:spPr bwMode="auto">
          <a:xfrm>
            <a:off x="3635896" y="3817952"/>
            <a:ext cx="2132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单击此处添加文字阐述，添加简短问题说明文字，具体说明文字在此处添加此处。</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Rectangle 13" descr="FD1DDF730CE4456e89755B07FE1653D0# #Rectangle 13"/>
          <p:cNvSpPr>
            <a:spLocks noChangeArrowheads="1"/>
          </p:cNvSpPr>
          <p:nvPr/>
        </p:nvSpPr>
        <p:spPr bwMode="auto">
          <a:xfrm>
            <a:off x="6084168" y="3684969"/>
            <a:ext cx="20162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单击此处添加文字阐述，添加简短问题说明文字，具体说明文字在此处添加此处。</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0"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p:nvPr/>
        </p:nvSpPr>
        <p:spPr bwMode="auto">
          <a:xfrm>
            <a:off x="2687837" y="1794273"/>
            <a:ext cx="196453"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6" name="Freeform 7"/>
          <p:cNvSpPr/>
          <p:nvPr/>
        </p:nvSpPr>
        <p:spPr bwMode="auto">
          <a:xfrm>
            <a:off x="2687837" y="2630091"/>
            <a:ext cx="196453" cy="370284"/>
          </a:xfrm>
          <a:custGeom>
            <a:avLst/>
            <a:gdLst>
              <a:gd name="T0" fmla="*/ 42323 w 68"/>
              <a:gd name="T1" fmla="*/ 0 h 128"/>
              <a:gd name="T2" fmla="*/ 219308 w 68"/>
              <a:gd name="T3" fmla="*/ 0 h 128"/>
              <a:gd name="T4" fmla="*/ 261630 w 68"/>
              <a:gd name="T5" fmla="*/ 42432 h 128"/>
              <a:gd name="T6" fmla="*/ 261630 w 68"/>
              <a:gd name="T7" fmla="*/ 493752 h 128"/>
              <a:gd name="T8" fmla="*/ 0 w 68"/>
              <a:gd name="T9" fmla="*/ 493752 h 128"/>
              <a:gd name="T10" fmla="*/ 0 w 68"/>
              <a:gd name="T11" fmla="*/ 42432 h 128"/>
              <a:gd name="T12" fmla="*/ 42323 w 68"/>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bg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7" name="Freeform 8"/>
          <p:cNvSpPr/>
          <p:nvPr/>
        </p:nvSpPr>
        <p:spPr bwMode="auto">
          <a:xfrm>
            <a:off x="2940249" y="1794273"/>
            <a:ext cx="196453"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8" name="Freeform 9"/>
          <p:cNvSpPr/>
          <p:nvPr/>
        </p:nvSpPr>
        <p:spPr bwMode="auto">
          <a:xfrm>
            <a:off x="3191471" y="1794273"/>
            <a:ext cx="197644"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9" name="Freeform 10"/>
          <p:cNvSpPr/>
          <p:nvPr/>
        </p:nvSpPr>
        <p:spPr bwMode="auto">
          <a:xfrm>
            <a:off x="3440312" y="1794273"/>
            <a:ext cx="197644" cy="1206103"/>
          </a:xfrm>
          <a:custGeom>
            <a:avLst/>
            <a:gdLst>
              <a:gd name="T0" fmla="*/ 46418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6418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0" name="Freeform 11"/>
          <p:cNvSpPr/>
          <p:nvPr/>
        </p:nvSpPr>
        <p:spPr bwMode="auto">
          <a:xfrm>
            <a:off x="2940249" y="2378869"/>
            <a:ext cx="196453" cy="621506"/>
          </a:xfrm>
          <a:custGeom>
            <a:avLst/>
            <a:gdLst>
              <a:gd name="T0" fmla="*/ 42323 w 68"/>
              <a:gd name="T1" fmla="*/ 0 h 215"/>
              <a:gd name="T2" fmla="*/ 219308 w 68"/>
              <a:gd name="T3" fmla="*/ 0 h 215"/>
              <a:gd name="T4" fmla="*/ 261630 w 68"/>
              <a:gd name="T5" fmla="*/ 42463 h 215"/>
              <a:gd name="T6" fmla="*/ 261630 w 68"/>
              <a:gd name="T7" fmla="*/ 829955 h 215"/>
              <a:gd name="T8" fmla="*/ 0 w 68"/>
              <a:gd name="T9" fmla="*/ 829955 h 215"/>
              <a:gd name="T10" fmla="*/ 0 w 68"/>
              <a:gd name="T11" fmla="*/ 42463 h 215"/>
              <a:gd name="T12" fmla="*/ 42323 w 68"/>
              <a:gd name="T13" fmla="*/ 0 h 2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tx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1" name="Freeform 12"/>
          <p:cNvSpPr/>
          <p:nvPr/>
        </p:nvSpPr>
        <p:spPr bwMode="auto">
          <a:xfrm>
            <a:off x="3191471" y="2118123"/>
            <a:ext cx="197644" cy="882253"/>
          </a:xfrm>
          <a:custGeom>
            <a:avLst/>
            <a:gdLst>
              <a:gd name="T0" fmla="*/ 42550 w 68"/>
              <a:gd name="T1" fmla="*/ 0 h 305"/>
              <a:gd name="T2" fmla="*/ 220486 w 68"/>
              <a:gd name="T3" fmla="*/ 0 h 305"/>
              <a:gd name="T4" fmla="*/ 263036 w 68"/>
              <a:gd name="T5" fmla="*/ 42464 h 305"/>
              <a:gd name="T6" fmla="*/ 263036 w 68"/>
              <a:gd name="T7" fmla="*/ 918765 h 305"/>
              <a:gd name="T8" fmla="*/ 263036 w 68"/>
              <a:gd name="T9" fmla="*/ 1177409 h 305"/>
              <a:gd name="T10" fmla="*/ 0 w 68"/>
              <a:gd name="T11" fmla="*/ 1177409 h 305"/>
              <a:gd name="T12" fmla="*/ 0 w 68"/>
              <a:gd name="T13" fmla="*/ 918765 h 305"/>
              <a:gd name="T14" fmla="*/ 0 w 68"/>
              <a:gd name="T15" fmla="*/ 42464 h 305"/>
              <a:gd name="T16" fmla="*/ 42550 w 68"/>
              <a:gd name="T17" fmla="*/ 0 h 3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bg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2" name="Freeform 13"/>
          <p:cNvSpPr/>
          <p:nvPr/>
        </p:nvSpPr>
        <p:spPr bwMode="auto">
          <a:xfrm>
            <a:off x="3440312" y="1946673"/>
            <a:ext cx="197644" cy="1053703"/>
          </a:xfrm>
          <a:custGeom>
            <a:avLst/>
            <a:gdLst>
              <a:gd name="T0" fmla="*/ 46418 w 68"/>
              <a:gd name="T1" fmla="*/ 0 h 364"/>
              <a:gd name="T2" fmla="*/ 220486 w 68"/>
              <a:gd name="T3" fmla="*/ 0 h 364"/>
              <a:gd name="T4" fmla="*/ 263036 w 68"/>
              <a:gd name="T5" fmla="*/ 42468 h 364"/>
              <a:gd name="T6" fmla="*/ 263036 w 68"/>
              <a:gd name="T7" fmla="*/ 918847 h 364"/>
              <a:gd name="T8" fmla="*/ 263036 w 68"/>
              <a:gd name="T9" fmla="*/ 1405295 h 364"/>
              <a:gd name="T10" fmla="*/ 0 w 68"/>
              <a:gd name="T11" fmla="*/ 1405295 h 364"/>
              <a:gd name="T12" fmla="*/ 0 w 68"/>
              <a:gd name="T13" fmla="*/ 918847 h 364"/>
              <a:gd name="T14" fmla="*/ 0 w 68"/>
              <a:gd name="T15" fmla="*/ 42468 h 364"/>
              <a:gd name="T16" fmla="*/ 46418 w 68"/>
              <a:gd name="T17" fmla="*/ 0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tx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3" name="Freeform 14"/>
          <p:cNvSpPr/>
          <p:nvPr/>
        </p:nvSpPr>
        <p:spPr bwMode="auto">
          <a:xfrm>
            <a:off x="4040387" y="1794273"/>
            <a:ext cx="196453"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4" name="Freeform 15"/>
          <p:cNvSpPr/>
          <p:nvPr/>
        </p:nvSpPr>
        <p:spPr bwMode="auto">
          <a:xfrm>
            <a:off x="4291608" y="1794273"/>
            <a:ext cx="197644"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5" name="Freeform 16"/>
          <p:cNvSpPr/>
          <p:nvPr/>
        </p:nvSpPr>
        <p:spPr bwMode="auto">
          <a:xfrm>
            <a:off x="4544021" y="1794273"/>
            <a:ext cx="197644"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6" name="Freeform 17"/>
          <p:cNvSpPr/>
          <p:nvPr/>
        </p:nvSpPr>
        <p:spPr bwMode="auto">
          <a:xfrm>
            <a:off x="4796433" y="1794273"/>
            <a:ext cx="196454"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7" name="Freeform 18"/>
          <p:cNvSpPr/>
          <p:nvPr/>
        </p:nvSpPr>
        <p:spPr bwMode="auto">
          <a:xfrm>
            <a:off x="4040387" y="2821782"/>
            <a:ext cx="196453" cy="178594"/>
          </a:xfrm>
          <a:custGeom>
            <a:avLst/>
            <a:gdLst>
              <a:gd name="T0" fmla="*/ 42323 w 68"/>
              <a:gd name="T1" fmla="*/ 0 h 62"/>
              <a:gd name="T2" fmla="*/ 219308 w 68"/>
              <a:gd name="T3" fmla="*/ 0 h 62"/>
              <a:gd name="T4" fmla="*/ 261630 w 68"/>
              <a:gd name="T5" fmla="*/ 42428 h 62"/>
              <a:gd name="T6" fmla="*/ 261630 w 68"/>
              <a:gd name="T7" fmla="*/ 239139 h 62"/>
              <a:gd name="T8" fmla="*/ 0 w 68"/>
              <a:gd name="T9" fmla="*/ 239139 h 62"/>
              <a:gd name="T10" fmla="*/ 0 w 68"/>
              <a:gd name="T11" fmla="*/ 42428 h 62"/>
              <a:gd name="T12" fmla="*/ 42323 w 68"/>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bg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8" name="Freeform 19"/>
          <p:cNvSpPr/>
          <p:nvPr/>
        </p:nvSpPr>
        <p:spPr bwMode="auto">
          <a:xfrm>
            <a:off x="4291608" y="2383632"/>
            <a:ext cx="197644" cy="616744"/>
          </a:xfrm>
          <a:custGeom>
            <a:avLst/>
            <a:gdLst>
              <a:gd name="T0" fmla="*/ 42550 w 68"/>
              <a:gd name="T1" fmla="*/ 0 h 213"/>
              <a:gd name="T2" fmla="*/ 220486 w 68"/>
              <a:gd name="T3" fmla="*/ 0 h 213"/>
              <a:gd name="T4" fmla="*/ 263036 w 68"/>
              <a:gd name="T5" fmla="*/ 42498 h 213"/>
              <a:gd name="T6" fmla="*/ 263036 w 68"/>
              <a:gd name="T7" fmla="*/ 822921 h 213"/>
              <a:gd name="T8" fmla="*/ 0 w 68"/>
              <a:gd name="T9" fmla="*/ 822921 h 213"/>
              <a:gd name="T10" fmla="*/ 0 w 68"/>
              <a:gd name="T11" fmla="*/ 42498 h 213"/>
              <a:gd name="T12" fmla="*/ 42550 w 68"/>
              <a:gd name="T13" fmla="*/ 0 h 2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9" name="Freeform 20"/>
          <p:cNvSpPr/>
          <p:nvPr/>
        </p:nvSpPr>
        <p:spPr bwMode="auto">
          <a:xfrm>
            <a:off x="4544021" y="1946673"/>
            <a:ext cx="197644" cy="1053703"/>
          </a:xfrm>
          <a:custGeom>
            <a:avLst/>
            <a:gdLst>
              <a:gd name="T0" fmla="*/ 42550 w 68"/>
              <a:gd name="T1" fmla="*/ 0 h 364"/>
              <a:gd name="T2" fmla="*/ 220486 w 68"/>
              <a:gd name="T3" fmla="*/ 0 h 364"/>
              <a:gd name="T4" fmla="*/ 263036 w 68"/>
              <a:gd name="T5" fmla="*/ 42468 h 364"/>
              <a:gd name="T6" fmla="*/ 263036 w 68"/>
              <a:gd name="T7" fmla="*/ 918847 h 364"/>
              <a:gd name="T8" fmla="*/ 263036 w 68"/>
              <a:gd name="T9" fmla="*/ 1405295 h 364"/>
              <a:gd name="T10" fmla="*/ 0 w 68"/>
              <a:gd name="T11" fmla="*/ 1405295 h 364"/>
              <a:gd name="T12" fmla="*/ 0 w 68"/>
              <a:gd name="T13" fmla="*/ 918847 h 364"/>
              <a:gd name="T14" fmla="*/ 0 w 68"/>
              <a:gd name="T15" fmla="*/ 42468 h 364"/>
              <a:gd name="T16" fmla="*/ 42550 w 68"/>
              <a:gd name="T17" fmla="*/ 0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bg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20" name="Freeform 21"/>
          <p:cNvSpPr/>
          <p:nvPr/>
        </p:nvSpPr>
        <p:spPr bwMode="auto">
          <a:xfrm>
            <a:off x="4796433" y="2537223"/>
            <a:ext cx="196454" cy="463153"/>
          </a:xfrm>
          <a:custGeom>
            <a:avLst/>
            <a:gdLst>
              <a:gd name="T0" fmla="*/ 42550 w 68"/>
              <a:gd name="T1" fmla="*/ 0 h 160"/>
              <a:gd name="T2" fmla="*/ 220486 w 68"/>
              <a:gd name="T3" fmla="*/ 0 h 160"/>
              <a:gd name="T4" fmla="*/ 263036 w 68"/>
              <a:gd name="T5" fmla="*/ 42456 h 160"/>
              <a:gd name="T6" fmla="*/ 263036 w 68"/>
              <a:gd name="T7" fmla="*/ 617543 h 160"/>
              <a:gd name="T8" fmla="*/ 0 w 68"/>
              <a:gd name="T9" fmla="*/ 617543 h 160"/>
              <a:gd name="T10" fmla="*/ 0 w 68"/>
              <a:gd name="T11" fmla="*/ 42456 h 160"/>
              <a:gd name="T12" fmla="*/ 42550 w 68"/>
              <a:gd name="T13" fmla="*/ 0 h 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tx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21" name="Freeform 22"/>
          <p:cNvSpPr/>
          <p:nvPr/>
        </p:nvSpPr>
        <p:spPr bwMode="auto">
          <a:xfrm>
            <a:off x="5386983" y="1794273"/>
            <a:ext cx="196454"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22" name="Freeform 23"/>
          <p:cNvSpPr/>
          <p:nvPr/>
        </p:nvSpPr>
        <p:spPr bwMode="auto">
          <a:xfrm>
            <a:off x="5639395" y="1794273"/>
            <a:ext cx="195263"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23" name="Freeform 24"/>
          <p:cNvSpPr/>
          <p:nvPr/>
        </p:nvSpPr>
        <p:spPr bwMode="auto">
          <a:xfrm>
            <a:off x="5890618" y="1794273"/>
            <a:ext cx="196453"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24" name="Freeform 25"/>
          <p:cNvSpPr/>
          <p:nvPr/>
        </p:nvSpPr>
        <p:spPr bwMode="auto">
          <a:xfrm>
            <a:off x="6141840" y="1794273"/>
            <a:ext cx="197644"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25" name="Freeform 26"/>
          <p:cNvSpPr/>
          <p:nvPr/>
        </p:nvSpPr>
        <p:spPr bwMode="auto">
          <a:xfrm>
            <a:off x="6141840" y="1941910"/>
            <a:ext cx="197644" cy="1058465"/>
          </a:xfrm>
          <a:custGeom>
            <a:avLst/>
            <a:gdLst>
              <a:gd name="T0" fmla="*/ 42550 w 68"/>
              <a:gd name="T1" fmla="*/ 0 h 366"/>
              <a:gd name="T2" fmla="*/ 220486 w 68"/>
              <a:gd name="T3" fmla="*/ 0 h 366"/>
              <a:gd name="T4" fmla="*/ 263036 w 68"/>
              <a:gd name="T5" fmla="*/ 42447 h 366"/>
              <a:gd name="T6" fmla="*/ 263036 w 68"/>
              <a:gd name="T7" fmla="*/ 918399 h 366"/>
              <a:gd name="T8" fmla="*/ 263036 w 68"/>
              <a:gd name="T9" fmla="*/ 1412328 h 366"/>
              <a:gd name="T10" fmla="*/ 0 w 68"/>
              <a:gd name="T11" fmla="*/ 1412328 h 366"/>
              <a:gd name="T12" fmla="*/ 0 w 68"/>
              <a:gd name="T13" fmla="*/ 918399 h 366"/>
              <a:gd name="T14" fmla="*/ 0 w 68"/>
              <a:gd name="T15" fmla="*/ 42447 h 366"/>
              <a:gd name="T16" fmla="*/ 42550 w 68"/>
              <a:gd name="T17" fmla="*/ 0 h 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tx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29" name="Freeform 27"/>
          <p:cNvSpPr/>
          <p:nvPr/>
        </p:nvSpPr>
        <p:spPr bwMode="auto">
          <a:xfrm>
            <a:off x="5890618" y="2138362"/>
            <a:ext cx="196453" cy="862013"/>
          </a:xfrm>
          <a:custGeom>
            <a:avLst/>
            <a:gdLst>
              <a:gd name="T0" fmla="*/ 42323 w 68"/>
              <a:gd name="T1" fmla="*/ 0 h 298"/>
              <a:gd name="T2" fmla="*/ 219308 w 68"/>
              <a:gd name="T3" fmla="*/ 0 h 298"/>
              <a:gd name="T4" fmla="*/ 261630 w 68"/>
              <a:gd name="T5" fmla="*/ 42475 h 298"/>
              <a:gd name="T6" fmla="*/ 261630 w 68"/>
              <a:gd name="T7" fmla="*/ 919000 h 298"/>
              <a:gd name="T8" fmla="*/ 261630 w 68"/>
              <a:gd name="T9" fmla="*/ 1150681 h 298"/>
              <a:gd name="T10" fmla="*/ 0 w 68"/>
              <a:gd name="T11" fmla="*/ 1150681 h 298"/>
              <a:gd name="T12" fmla="*/ 0 w 68"/>
              <a:gd name="T13" fmla="*/ 919000 h 298"/>
              <a:gd name="T14" fmla="*/ 0 w 68"/>
              <a:gd name="T15" fmla="*/ 42475 h 298"/>
              <a:gd name="T16" fmla="*/ 42323 w 68"/>
              <a:gd name="T17" fmla="*/ 0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bg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0" name="Freeform 28"/>
          <p:cNvSpPr/>
          <p:nvPr/>
        </p:nvSpPr>
        <p:spPr bwMode="auto">
          <a:xfrm>
            <a:off x="5639395" y="2383632"/>
            <a:ext cx="195263" cy="616744"/>
          </a:xfrm>
          <a:custGeom>
            <a:avLst/>
            <a:gdLst>
              <a:gd name="T0" fmla="*/ 42323 w 68"/>
              <a:gd name="T1" fmla="*/ 0 h 213"/>
              <a:gd name="T2" fmla="*/ 219308 w 68"/>
              <a:gd name="T3" fmla="*/ 0 h 213"/>
              <a:gd name="T4" fmla="*/ 261630 w 68"/>
              <a:gd name="T5" fmla="*/ 42498 h 213"/>
              <a:gd name="T6" fmla="*/ 261630 w 68"/>
              <a:gd name="T7" fmla="*/ 822921 h 213"/>
              <a:gd name="T8" fmla="*/ 0 w 68"/>
              <a:gd name="T9" fmla="*/ 822921 h 213"/>
              <a:gd name="T10" fmla="*/ 0 w 68"/>
              <a:gd name="T11" fmla="*/ 42498 h 213"/>
              <a:gd name="T12" fmla="*/ 42323 w 68"/>
              <a:gd name="T13" fmla="*/ 0 h 2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1" name="Freeform 29"/>
          <p:cNvSpPr/>
          <p:nvPr/>
        </p:nvSpPr>
        <p:spPr bwMode="auto">
          <a:xfrm>
            <a:off x="5386983" y="2638425"/>
            <a:ext cx="196454" cy="361950"/>
          </a:xfrm>
          <a:custGeom>
            <a:avLst/>
            <a:gdLst>
              <a:gd name="T0" fmla="*/ 42550 w 68"/>
              <a:gd name="T1" fmla="*/ 0 h 125"/>
              <a:gd name="T2" fmla="*/ 220486 w 68"/>
              <a:gd name="T3" fmla="*/ 0 h 125"/>
              <a:gd name="T4" fmla="*/ 263036 w 68"/>
              <a:gd name="T5" fmla="*/ 42460 h 125"/>
              <a:gd name="T6" fmla="*/ 263036 w 68"/>
              <a:gd name="T7" fmla="*/ 482499 h 125"/>
              <a:gd name="T8" fmla="*/ 0 w 68"/>
              <a:gd name="T9" fmla="*/ 482499 h 125"/>
              <a:gd name="T10" fmla="*/ 0 w 68"/>
              <a:gd name="T11" fmla="*/ 42460 h 125"/>
              <a:gd name="T12" fmla="*/ 42550 w 68"/>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bg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2" name="Freeform 30"/>
          <p:cNvSpPr/>
          <p:nvPr/>
        </p:nvSpPr>
        <p:spPr bwMode="auto">
          <a:xfrm>
            <a:off x="6806208" y="1794273"/>
            <a:ext cx="196454" cy="1206103"/>
          </a:xfrm>
          <a:custGeom>
            <a:avLst/>
            <a:gdLst>
              <a:gd name="T0" fmla="*/ 42550 w 68"/>
              <a:gd name="T1" fmla="*/ 0 h 417"/>
              <a:gd name="T2" fmla="*/ 216618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3" name="Freeform 31"/>
          <p:cNvSpPr/>
          <p:nvPr/>
        </p:nvSpPr>
        <p:spPr bwMode="auto">
          <a:xfrm>
            <a:off x="7055049" y="1794273"/>
            <a:ext cx="196453" cy="1206103"/>
          </a:xfrm>
          <a:custGeom>
            <a:avLst/>
            <a:gdLst>
              <a:gd name="T0" fmla="*/ 42550 w 68"/>
              <a:gd name="T1" fmla="*/ 0 h 417"/>
              <a:gd name="T2" fmla="*/ 220486 w 68"/>
              <a:gd name="T3" fmla="*/ 0 h 417"/>
              <a:gd name="T4" fmla="*/ 263036 w 68"/>
              <a:gd name="T5" fmla="*/ 42451 h 417"/>
              <a:gd name="T6" fmla="*/ 263036 w 68"/>
              <a:gd name="T7" fmla="*/ 918479 h 417"/>
              <a:gd name="T8" fmla="*/ 263036 w 68"/>
              <a:gd name="T9" fmla="*/ 1609267 h 417"/>
              <a:gd name="T10" fmla="*/ 0 w 68"/>
              <a:gd name="T11" fmla="*/ 1609267 h 417"/>
              <a:gd name="T12" fmla="*/ 0 w 68"/>
              <a:gd name="T13" fmla="*/ 918479 h 417"/>
              <a:gd name="T14" fmla="*/ 0 w 68"/>
              <a:gd name="T15" fmla="*/ 42451 h 417"/>
              <a:gd name="T16" fmla="*/ 42550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4" name="Freeform 32"/>
          <p:cNvSpPr/>
          <p:nvPr/>
        </p:nvSpPr>
        <p:spPr bwMode="auto">
          <a:xfrm>
            <a:off x="7306270" y="1794273"/>
            <a:ext cx="196454"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5" name="Freeform 33"/>
          <p:cNvSpPr/>
          <p:nvPr/>
        </p:nvSpPr>
        <p:spPr bwMode="auto">
          <a:xfrm>
            <a:off x="7558683" y="1794273"/>
            <a:ext cx="196454" cy="1206103"/>
          </a:xfrm>
          <a:custGeom>
            <a:avLst/>
            <a:gdLst>
              <a:gd name="T0" fmla="*/ 42323 w 68"/>
              <a:gd name="T1" fmla="*/ 0 h 417"/>
              <a:gd name="T2" fmla="*/ 219308 w 68"/>
              <a:gd name="T3" fmla="*/ 0 h 417"/>
              <a:gd name="T4" fmla="*/ 261630 w 68"/>
              <a:gd name="T5" fmla="*/ 42451 h 417"/>
              <a:gd name="T6" fmla="*/ 261630 w 68"/>
              <a:gd name="T7" fmla="*/ 918479 h 417"/>
              <a:gd name="T8" fmla="*/ 261630 w 68"/>
              <a:gd name="T9" fmla="*/ 1609267 h 417"/>
              <a:gd name="T10" fmla="*/ 0 w 68"/>
              <a:gd name="T11" fmla="*/ 1609267 h 417"/>
              <a:gd name="T12" fmla="*/ 0 w 68"/>
              <a:gd name="T13" fmla="*/ 918479 h 417"/>
              <a:gd name="T14" fmla="*/ 0 w 68"/>
              <a:gd name="T15" fmla="*/ 42451 h 417"/>
              <a:gd name="T16" fmla="*/ 42323 w 68"/>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6" name="Freeform 34"/>
          <p:cNvSpPr/>
          <p:nvPr/>
        </p:nvSpPr>
        <p:spPr bwMode="auto">
          <a:xfrm>
            <a:off x="7558683" y="1952625"/>
            <a:ext cx="196454" cy="1047750"/>
          </a:xfrm>
          <a:custGeom>
            <a:avLst/>
            <a:gdLst>
              <a:gd name="T0" fmla="*/ 42323 w 68"/>
              <a:gd name="T1" fmla="*/ 0 h 362"/>
              <a:gd name="T2" fmla="*/ 219308 w 68"/>
              <a:gd name="T3" fmla="*/ 0 h 362"/>
              <a:gd name="T4" fmla="*/ 261630 w 68"/>
              <a:gd name="T5" fmla="*/ 42446 h 362"/>
              <a:gd name="T6" fmla="*/ 261630 w 68"/>
              <a:gd name="T7" fmla="*/ 918374 h 362"/>
              <a:gd name="T8" fmla="*/ 261630 w 68"/>
              <a:gd name="T9" fmla="*/ 1396855 h 362"/>
              <a:gd name="T10" fmla="*/ 0 w 68"/>
              <a:gd name="T11" fmla="*/ 1396855 h 362"/>
              <a:gd name="T12" fmla="*/ 0 w 68"/>
              <a:gd name="T13" fmla="*/ 918374 h 362"/>
              <a:gd name="T14" fmla="*/ 0 w 68"/>
              <a:gd name="T15" fmla="*/ 42446 h 362"/>
              <a:gd name="T16" fmla="*/ 42323 w 68"/>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tx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7" name="Freeform 35"/>
          <p:cNvSpPr/>
          <p:nvPr/>
        </p:nvSpPr>
        <p:spPr bwMode="auto">
          <a:xfrm>
            <a:off x="7306270" y="2045494"/>
            <a:ext cx="196454" cy="954881"/>
          </a:xfrm>
          <a:custGeom>
            <a:avLst/>
            <a:gdLst>
              <a:gd name="T0" fmla="*/ 42323 w 68"/>
              <a:gd name="T1" fmla="*/ 0 h 330"/>
              <a:gd name="T2" fmla="*/ 219308 w 68"/>
              <a:gd name="T3" fmla="*/ 0 h 330"/>
              <a:gd name="T4" fmla="*/ 261630 w 68"/>
              <a:gd name="T5" fmla="*/ 42482 h 330"/>
              <a:gd name="T6" fmla="*/ 261630 w 68"/>
              <a:gd name="T7" fmla="*/ 919165 h 330"/>
              <a:gd name="T8" fmla="*/ 261630 w 68"/>
              <a:gd name="T9" fmla="*/ 1274472 h 330"/>
              <a:gd name="T10" fmla="*/ 0 w 68"/>
              <a:gd name="T11" fmla="*/ 1274472 h 330"/>
              <a:gd name="T12" fmla="*/ 0 w 68"/>
              <a:gd name="T13" fmla="*/ 919165 h 330"/>
              <a:gd name="T14" fmla="*/ 0 w 68"/>
              <a:gd name="T15" fmla="*/ 42482 h 330"/>
              <a:gd name="T16" fmla="*/ 42323 w 68"/>
              <a:gd name="T17" fmla="*/ 0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bg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8" name="Freeform 36"/>
          <p:cNvSpPr/>
          <p:nvPr/>
        </p:nvSpPr>
        <p:spPr bwMode="auto">
          <a:xfrm>
            <a:off x="7055049" y="2743200"/>
            <a:ext cx="196453" cy="257175"/>
          </a:xfrm>
          <a:custGeom>
            <a:avLst/>
            <a:gdLst>
              <a:gd name="T0" fmla="*/ 42550 w 68"/>
              <a:gd name="T1" fmla="*/ 0 h 89"/>
              <a:gd name="T2" fmla="*/ 220486 w 68"/>
              <a:gd name="T3" fmla="*/ 0 h 89"/>
              <a:gd name="T4" fmla="*/ 263036 w 68"/>
              <a:gd name="T5" fmla="*/ 42422 h 89"/>
              <a:gd name="T6" fmla="*/ 263036 w 68"/>
              <a:gd name="T7" fmla="*/ 343235 h 89"/>
              <a:gd name="T8" fmla="*/ 0 w 68"/>
              <a:gd name="T9" fmla="*/ 343235 h 89"/>
              <a:gd name="T10" fmla="*/ 0 w 68"/>
              <a:gd name="T11" fmla="*/ 42422 h 89"/>
              <a:gd name="T12" fmla="*/ 42550 w 68"/>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tx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9" name="Freeform 37"/>
          <p:cNvSpPr/>
          <p:nvPr/>
        </p:nvSpPr>
        <p:spPr bwMode="auto">
          <a:xfrm>
            <a:off x="6806208" y="2265760"/>
            <a:ext cx="196454" cy="734615"/>
          </a:xfrm>
          <a:custGeom>
            <a:avLst/>
            <a:gdLst>
              <a:gd name="T0" fmla="*/ 42550 w 68"/>
              <a:gd name="T1" fmla="*/ 0 h 254"/>
              <a:gd name="T2" fmla="*/ 216618 w 68"/>
              <a:gd name="T3" fmla="*/ 0 h 254"/>
              <a:gd name="T4" fmla="*/ 263036 w 68"/>
              <a:gd name="T5" fmla="*/ 42461 h 254"/>
              <a:gd name="T6" fmla="*/ 263036 w 68"/>
              <a:gd name="T7" fmla="*/ 918710 h 254"/>
              <a:gd name="T8" fmla="*/ 263036 w 68"/>
              <a:gd name="T9" fmla="*/ 980472 h 254"/>
              <a:gd name="T10" fmla="*/ 0 w 68"/>
              <a:gd name="T11" fmla="*/ 980472 h 254"/>
              <a:gd name="T12" fmla="*/ 0 w 68"/>
              <a:gd name="T13" fmla="*/ 918710 h 254"/>
              <a:gd name="T14" fmla="*/ 0 w 68"/>
              <a:gd name="T15" fmla="*/ 42461 h 254"/>
              <a:gd name="T16" fmla="*/ 42550 w 68"/>
              <a:gd name="T17" fmla="*/ 0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bg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40" name="Oval 38"/>
          <p:cNvSpPr>
            <a:spLocks noChangeArrowheads="1"/>
          </p:cNvSpPr>
          <p:nvPr/>
        </p:nvSpPr>
        <p:spPr bwMode="auto">
          <a:xfrm>
            <a:off x="2908102" y="3201591"/>
            <a:ext cx="497681" cy="500063"/>
          </a:xfrm>
          <a:prstGeom prst="ellipse">
            <a:avLst/>
          </a:prstGeom>
          <a:noFill/>
          <a:ln w="63500">
            <a:solidFill>
              <a:schemeClr val="bg1"/>
            </a:solidFill>
            <a:miter lim="800000"/>
          </a:ln>
        </p:spPr>
        <p:txBody>
          <a:bodyPr lIns="60755" tIns="30377" rIns="60755" bIns="30377"/>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41" name="Freeform 39"/>
          <p:cNvSpPr>
            <a:spLocks noEditPoints="1"/>
          </p:cNvSpPr>
          <p:nvPr/>
        </p:nvSpPr>
        <p:spPr bwMode="auto">
          <a:xfrm>
            <a:off x="3025974" y="3318273"/>
            <a:ext cx="264319" cy="267890"/>
          </a:xfrm>
          <a:custGeom>
            <a:avLst/>
            <a:gdLst>
              <a:gd name="T0" fmla="*/ 265654 w 57"/>
              <a:gd name="T1" fmla="*/ 55343 h 58"/>
              <a:gd name="T2" fmla="*/ 24712 w 57"/>
              <a:gd name="T3" fmla="*/ 135283 h 58"/>
              <a:gd name="T4" fmla="*/ 30890 w 57"/>
              <a:gd name="T5" fmla="*/ 153731 h 58"/>
              <a:gd name="T6" fmla="*/ 37068 w 57"/>
              <a:gd name="T7" fmla="*/ 184477 h 58"/>
              <a:gd name="T8" fmla="*/ 43246 w 57"/>
              <a:gd name="T9" fmla="*/ 215223 h 58"/>
              <a:gd name="T10" fmla="*/ 61780 w 57"/>
              <a:gd name="T11" fmla="*/ 239820 h 58"/>
              <a:gd name="T12" fmla="*/ 74136 w 57"/>
              <a:gd name="T13" fmla="*/ 252119 h 58"/>
              <a:gd name="T14" fmla="*/ 80314 w 57"/>
              <a:gd name="T15" fmla="*/ 301313 h 58"/>
              <a:gd name="T16" fmla="*/ 98848 w 57"/>
              <a:gd name="T17" fmla="*/ 319761 h 58"/>
              <a:gd name="T18" fmla="*/ 105026 w 57"/>
              <a:gd name="T19" fmla="*/ 313611 h 58"/>
              <a:gd name="T20" fmla="*/ 111204 w 57"/>
              <a:gd name="T21" fmla="*/ 289014 h 58"/>
              <a:gd name="T22" fmla="*/ 123560 w 57"/>
              <a:gd name="T23" fmla="*/ 252119 h 58"/>
              <a:gd name="T24" fmla="*/ 148272 w 57"/>
              <a:gd name="T25" fmla="*/ 221373 h 58"/>
              <a:gd name="T26" fmla="*/ 160628 w 57"/>
              <a:gd name="T27" fmla="*/ 202925 h 58"/>
              <a:gd name="T28" fmla="*/ 135916 w 57"/>
              <a:gd name="T29" fmla="*/ 184477 h 58"/>
              <a:gd name="T30" fmla="*/ 117382 w 57"/>
              <a:gd name="T31" fmla="*/ 178328 h 58"/>
              <a:gd name="T32" fmla="*/ 98848 w 57"/>
              <a:gd name="T33" fmla="*/ 159880 h 58"/>
              <a:gd name="T34" fmla="*/ 74136 w 57"/>
              <a:gd name="T35" fmla="*/ 147582 h 58"/>
              <a:gd name="T36" fmla="*/ 49424 w 57"/>
              <a:gd name="T37" fmla="*/ 147582 h 58"/>
              <a:gd name="T38" fmla="*/ 37068 w 57"/>
              <a:gd name="T39" fmla="*/ 135283 h 58"/>
              <a:gd name="T40" fmla="*/ 37068 w 57"/>
              <a:gd name="T41" fmla="*/ 110686 h 58"/>
              <a:gd name="T42" fmla="*/ 24712 w 57"/>
              <a:gd name="T43" fmla="*/ 116836 h 58"/>
              <a:gd name="T44" fmla="*/ 37068 w 57"/>
              <a:gd name="T45" fmla="*/ 92239 h 58"/>
              <a:gd name="T46" fmla="*/ 55602 w 57"/>
              <a:gd name="T47" fmla="*/ 92239 h 58"/>
              <a:gd name="T48" fmla="*/ 67958 w 57"/>
              <a:gd name="T49" fmla="*/ 79940 h 58"/>
              <a:gd name="T50" fmla="*/ 92670 w 57"/>
              <a:gd name="T51" fmla="*/ 55343 h 58"/>
              <a:gd name="T52" fmla="*/ 98848 w 57"/>
              <a:gd name="T53" fmla="*/ 49194 h 58"/>
              <a:gd name="T54" fmla="*/ 129738 w 57"/>
              <a:gd name="T55" fmla="*/ 36895 h 58"/>
              <a:gd name="T56" fmla="*/ 105026 w 57"/>
              <a:gd name="T57" fmla="*/ 24597 h 58"/>
              <a:gd name="T58" fmla="*/ 98848 w 57"/>
              <a:gd name="T59" fmla="*/ 24597 h 58"/>
              <a:gd name="T60" fmla="*/ 148272 w 57"/>
              <a:gd name="T61" fmla="*/ 6149 h 58"/>
              <a:gd name="T62" fmla="*/ 166806 w 57"/>
              <a:gd name="T63" fmla="*/ 18448 h 58"/>
              <a:gd name="T64" fmla="*/ 253298 w 57"/>
              <a:gd name="T65" fmla="*/ 18448 h 58"/>
              <a:gd name="T66" fmla="*/ 240942 w 57"/>
              <a:gd name="T67" fmla="*/ 36895 h 58"/>
              <a:gd name="T68" fmla="*/ 259476 w 57"/>
              <a:gd name="T69" fmla="*/ 61492 h 58"/>
              <a:gd name="T70" fmla="*/ 271832 w 57"/>
              <a:gd name="T71" fmla="*/ 61492 h 58"/>
              <a:gd name="T72" fmla="*/ 284188 w 57"/>
              <a:gd name="T73" fmla="*/ 55343 h 58"/>
              <a:gd name="T74" fmla="*/ 296544 w 57"/>
              <a:gd name="T75" fmla="*/ 73791 h 58"/>
              <a:gd name="T76" fmla="*/ 308900 w 57"/>
              <a:gd name="T77" fmla="*/ 79940 h 58"/>
              <a:gd name="T78" fmla="*/ 290366 w 57"/>
              <a:gd name="T79" fmla="*/ 86089 h 58"/>
              <a:gd name="T80" fmla="*/ 271832 w 57"/>
              <a:gd name="T81" fmla="*/ 73791 h 58"/>
              <a:gd name="T82" fmla="*/ 247120 w 57"/>
              <a:gd name="T83" fmla="*/ 73791 h 58"/>
              <a:gd name="T84" fmla="*/ 222408 w 57"/>
              <a:gd name="T85" fmla="*/ 92239 h 58"/>
              <a:gd name="T86" fmla="*/ 210052 w 57"/>
              <a:gd name="T87" fmla="*/ 122985 h 58"/>
              <a:gd name="T88" fmla="*/ 222408 w 57"/>
              <a:gd name="T89" fmla="*/ 153731 h 58"/>
              <a:gd name="T90" fmla="*/ 247120 w 57"/>
              <a:gd name="T91" fmla="*/ 166030 h 58"/>
              <a:gd name="T92" fmla="*/ 278010 w 57"/>
              <a:gd name="T93" fmla="*/ 166030 h 58"/>
              <a:gd name="T94" fmla="*/ 290366 w 57"/>
              <a:gd name="T95" fmla="*/ 184477 h 58"/>
              <a:gd name="T96" fmla="*/ 290366 w 57"/>
              <a:gd name="T97" fmla="*/ 215223 h 58"/>
              <a:gd name="T98" fmla="*/ 290366 w 57"/>
              <a:gd name="T99" fmla="*/ 245970 h 58"/>
              <a:gd name="T100" fmla="*/ 308900 w 57"/>
              <a:gd name="T101" fmla="*/ 276716 h 58"/>
              <a:gd name="T102" fmla="*/ 327434 w 57"/>
              <a:gd name="T103" fmla="*/ 252119 h 58"/>
              <a:gd name="T104" fmla="*/ 345968 w 57"/>
              <a:gd name="T105" fmla="*/ 209074 h 58"/>
              <a:gd name="T106" fmla="*/ 345968 w 57"/>
              <a:gd name="T107" fmla="*/ 159880 h 58"/>
              <a:gd name="T108" fmla="*/ 333612 w 57"/>
              <a:gd name="T109" fmla="*/ 116836 h 58"/>
              <a:gd name="T110" fmla="*/ 321256 w 57"/>
              <a:gd name="T111" fmla="*/ 98388 h 58"/>
              <a:gd name="T112" fmla="*/ 339790 w 57"/>
              <a:gd name="T113" fmla="*/ 122985 h 58"/>
              <a:gd name="T114" fmla="*/ 240942 w 57"/>
              <a:gd name="T115" fmla="*/ 30746 h 58"/>
              <a:gd name="T116" fmla="*/ 228586 w 57"/>
              <a:gd name="T117" fmla="*/ 18448 h 58"/>
              <a:gd name="T118" fmla="*/ 234764 w 57"/>
              <a:gd name="T119" fmla="*/ 30746 h 58"/>
              <a:gd name="T120" fmla="*/ 222408 w 57"/>
              <a:gd name="T121" fmla="*/ 12298 h 58"/>
              <a:gd name="T122" fmla="*/ 333612 w 57"/>
              <a:gd name="T123" fmla="*/ 252119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42" name="Oval 40"/>
          <p:cNvSpPr>
            <a:spLocks noChangeArrowheads="1"/>
          </p:cNvSpPr>
          <p:nvPr/>
        </p:nvSpPr>
        <p:spPr bwMode="auto">
          <a:xfrm>
            <a:off x="4265414" y="3201591"/>
            <a:ext cx="500063" cy="500063"/>
          </a:xfrm>
          <a:prstGeom prst="ellipse">
            <a:avLst/>
          </a:prstGeom>
          <a:noFill/>
          <a:ln w="63500">
            <a:solidFill>
              <a:schemeClr val="tx1"/>
            </a:solidFill>
            <a:miter lim="800000"/>
          </a:ln>
        </p:spPr>
        <p:txBody>
          <a:bodyPr lIns="60755" tIns="30377" rIns="60755" bIns="30377"/>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43" name="Oval 42"/>
          <p:cNvSpPr>
            <a:spLocks noChangeArrowheads="1"/>
          </p:cNvSpPr>
          <p:nvPr/>
        </p:nvSpPr>
        <p:spPr bwMode="auto">
          <a:xfrm>
            <a:off x="7020521" y="3201591"/>
            <a:ext cx="497681" cy="500063"/>
          </a:xfrm>
          <a:prstGeom prst="ellipse">
            <a:avLst/>
          </a:prstGeom>
          <a:noFill/>
          <a:ln w="63500">
            <a:solidFill>
              <a:schemeClr val="tx2"/>
            </a:solidFill>
            <a:miter lim="800000"/>
          </a:ln>
        </p:spPr>
        <p:txBody>
          <a:bodyPr lIns="60755" tIns="30377" rIns="60755" bIns="30377"/>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44" name="Freeform 44"/>
          <p:cNvSpPr>
            <a:spLocks noEditPoints="1"/>
          </p:cNvSpPr>
          <p:nvPr/>
        </p:nvSpPr>
        <p:spPr bwMode="auto">
          <a:xfrm>
            <a:off x="4372571" y="3327798"/>
            <a:ext cx="285750" cy="248840"/>
          </a:xfrm>
          <a:custGeom>
            <a:avLst/>
            <a:gdLst>
              <a:gd name="T0" fmla="*/ 252154 w 62"/>
              <a:gd name="T1" fmla="*/ 190582 h 54"/>
              <a:gd name="T2" fmla="*/ 209103 w 62"/>
              <a:gd name="T3" fmla="*/ 141399 h 54"/>
              <a:gd name="T4" fmla="*/ 202953 w 62"/>
              <a:gd name="T5" fmla="*/ 104513 h 54"/>
              <a:gd name="T6" fmla="*/ 184503 w 62"/>
              <a:gd name="T7" fmla="*/ 122956 h 54"/>
              <a:gd name="T8" fmla="*/ 141452 w 62"/>
              <a:gd name="T9" fmla="*/ 79921 h 54"/>
              <a:gd name="T10" fmla="*/ 110702 w 62"/>
              <a:gd name="T11" fmla="*/ 104513 h 54"/>
              <a:gd name="T12" fmla="*/ 43051 w 62"/>
              <a:gd name="T13" fmla="*/ 104513 h 54"/>
              <a:gd name="T14" fmla="*/ 43051 w 62"/>
              <a:gd name="T15" fmla="*/ 141399 h 54"/>
              <a:gd name="T16" fmla="*/ 0 w 62"/>
              <a:gd name="T17" fmla="*/ 190582 h 54"/>
              <a:gd name="T18" fmla="*/ 24600 w 62"/>
              <a:gd name="T19" fmla="*/ 221321 h 54"/>
              <a:gd name="T20" fmla="*/ 24600 w 62"/>
              <a:gd name="T21" fmla="*/ 282799 h 54"/>
              <a:gd name="T22" fmla="*/ 61501 w 62"/>
              <a:gd name="T23" fmla="*/ 288946 h 54"/>
              <a:gd name="T24" fmla="*/ 110702 w 62"/>
              <a:gd name="T25" fmla="*/ 331981 h 54"/>
              <a:gd name="T26" fmla="*/ 141452 w 62"/>
              <a:gd name="T27" fmla="*/ 307390 h 54"/>
              <a:gd name="T28" fmla="*/ 196803 w 62"/>
              <a:gd name="T29" fmla="*/ 295094 h 54"/>
              <a:gd name="T30" fmla="*/ 227554 w 62"/>
              <a:gd name="T31" fmla="*/ 282799 h 54"/>
              <a:gd name="T32" fmla="*/ 227554 w 62"/>
              <a:gd name="T33" fmla="*/ 221321 h 54"/>
              <a:gd name="T34" fmla="*/ 196803 w 62"/>
              <a:gd name="T35" fmla="*/ 233616 h 54"/>
              <a:gd name="T36" fmla="*/ 123002 w 62"/>
              <a:gd name="T37" fmla="*/ 282799 h 54"/>
              <a:gd name="T38" fmla="*/ 123002 w 62"/>
              <a:gd name="T39" fmla="*/ 129104 h 54"/>
              <a:gd name="T40" fmla="*/ 202953 w 62"/>
              <a:gd name="T41" fmla="*/ 202877 h 54"/>
              <a:gd name="T42" fmla="*/ 356706 w 62"/>
              <a:gd name="T43" fmla="*/ 215173 h 54"/>
              <a:gd name="T44" fmla="*/ 381306 w 62"/>
              <a:gd name="T45" fmla="*/ 233616 h 54"/>
              <a:gd name="T46" fmla="*/ 369006 w 62"/>
              <a:gd name="T47" fmla="*/ 252060 h 54"/>
              <a:gd name="T48" fmla="*/ 362856 w 62"/>
              <a:gd name="T49" fmla="*/ 282799 h 54"/>
              <a:gd name="T50" fmla="*/ 344405 w 62"/>
              <a:gd name="T51" fmla="*/ 288946 h 54"/>
              <a:gd name="T52" fmla="*/ 319805 w 62"/>
              <a:gd name="T53" fmla="*/ 307390 h 54"/>
              <a:gd name="T54" fmla="*/ 307505 w 62"/>
              <a:gd name="T55" fmla="*/ 295094 h 54"/>
              <a:gd name="T56" fmla="*/ 276754 w 62"/>
              <a:gd name="T57" fmla="*/ 295094 h 54"/>
              <a:gd name="T58" fmla="*/ 270604 w 62"/>
              <a:gd name="T59" fmla="*/ 276651 h 54"/>
              <a:gd name="T60" fmla="*/ 252154 w 62"/>
              <a:gd name="T61" fmla="*/ 252060 h 54"/>
              <a:gd name="T62" fmla="*/ 264454 w 62"/>
              <a:gd name="T63" fmla="*/ 239764 h 54"/>
              <a:gd name="T64" fmla="*/ 264454 w 62"/>
              <a:gd name="T65" fmla="*/ 202877 h 54"/>
              <a:gd name="T66" fmla="*/ 282904 w 62"/>
              <a:gd name="T67" fmla="*/ 202877 h 54"/>
              <a:gd name="T68" fmla="*/ 307505 w 62"/>
              <a:gd name="T69" fmla="*/ 178286 h 54"/>
              <a:gd name="T70" fmla="*/ 319805 w 62"/>
              <a:gd name="T71" fmla="*/ 190582 h 54"/>
              <a:gd name="T72" fmla="*/ 356706 w 62"/>
              <a:gd name="T73" fmla="*/ 190582 h 54"/>
              <a:gd name="T74" fmla="*/ 356706 w 62"/>
              <a:gd name="T75" fmla="*/ 215173 h 54"/>
              <a:gd name="T76" fmla="*/ 350556 w 62"/>
              <a:gd name="T77" fmla="*/ 245912 h 54"/>
              <a:gd name="T78" fmla="*/ 276754 w 62"/>
              <a:gd name="T79" fmla="*/ 245912 h 54"/>
              <a:gd name="T80" fmla="*/ 313655 w 62"/>
              <a:gd name="T81" fmla="*/ 282799 h 54"/>
              <a:gd name="T82" fmla="*/ 381306 w 62"/>
              <a:gd name="T83" fmla="*/ 73774 h 54"/>
              <a:gd name="T84" fmla="*/ 362856 w 62"/>
              <a:gd name="T85" fmla="*/ 92217 h 54"/>
              <a:gd name="T86" fmla="*/ 362856 w 62"/>
              <a:gd name="T87" fmla="*/ 135252 h 54"/>
              <a:gd name="T88" fmla="*/ 338255 w 62"/>
              <a:gd name="T89" fmla="*/ 141399 h 54"/>
              <a:gd name="T90" fmla="*/ 307505 w 62"/>
              <a:gd name="T91" fmla="*/ 172138 h 54"/>
              <a:gd name="T92" fmla="*/ 282904 w 62"/>
              <a:gd name="T93" fmla="*/ 153695 h 54"/>
              <a:gd name="T94" fmla="*/ 239854 w 62"/>
              <a:gd name="T95" fmla="*/ 153695 h 54"/>
              <a:gd name="T96" fmla="*/ 239854 w 62"/>
              <a:gd name="T97" fmla="*/ 122956 h 54"/>
              <a:gd name="T98" fmla="*/ 209103 w 62"/>
              <a:gd name="T99" fmla="*/ 92217 h 54"/>
              <a:gd name="T100" fmla="*/ 227554 w 62"/>
              <a:gd name="T101" fmla="*/ 73774 h 54"/>
              <a:gd name="T102" fmla="*/ 227554 w 62"/>
              <a:gd name="T103" fmla="*/ 30739 h 54"/>
              <a:gd name="T104" fmla="*/ 252154 w 62"/>
              <a:gd name="T105" fmla="*/ 30739 h 54"/>
              <a:gd name="T106" fmla="*/ 282904 w 62"/>
              <a:gd name="T107" fmla="*/ 0 h 54"/>
              <a:gd name="T108" fmla="*/ 301355 w 62"/>
              <a:gd name="T109" fmla="*/ 18443 h 54"/>
              <a:gd name="T110" fmla="*/ 344405 w 62"/>
              <a:gd name="T111" fmla="*/ 18443 h 54"/>
              <a:gd name="T112" fmla="*/ 350556 w 62"/>
              <a:gd name="T113" fmla="*/ 43035 h 54"/>
              <a:gd name="T114" fmla="*/ 295205 w 62"/>
              <a:gd name="T115" fmla="*/ 135252 h 54"/>
              <a:gd name="T116" fmla="*/ 246004 w 62"/>
              <a:gd name="T117" fmla="*/ 86069 h 54"/>
              <a:gd name="T118" fmla="*/ 344405 w 62"/>
              <a:gd name="T119" fmla="*/ 86069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tx1"/>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45" name="Freeform 45"/>
          <p:cNvSpPr>
            <a:spLocks noEditPoints="1"/>
          </p:cNvSpPr>
          <p:nvPr/>
        </p:nvSpPr>
        <p:spPr bwMode="auto">
          <a:xfrm>
            <a:off x="7163396" y="3332560"/>
            <a:ext cx="211931" cy="235744"/>
          </a:xfrm>
          <a:custGeom>
            <a:avLst/>
            <a:gdLst>
              <a:gd name="T0" fmla="*/ 245754 w 46"/>
              <a:gd name="T1" fmla="*/ 172412 h 51"/>
              <a:gd name="T2" fmla="*/ 215035 w 46"/>
              <a:gd name="T3" fmla="*/ 252460 h 51"/>
              <a:gd name="T4" fmla="*/ 208891 w 46"/>
              <a:gd name="T5" fmla="*/ 209357 h 51"/>
              <a:gd name="T6" fmla="*/ 178172 w 46"/>
              <a:gd name="T7" fmla="*/ 184727 h 51"/>
              <a:gd name="T8" fmla="*/ 178172 w 46"/>
              <a:gd name="T9" fmla="*/ 184727 h 51"/>
              <a:gd name="T10" fmla="*/ 165884 w 46"/>
              <a:gd name="T11" fmla="*/ 184727 h 51"/>
              <a:gd name="T12" fmla="*/ 153596 w 46"/>
              <a:gd name="T13" fmla="*/ 215515 h 51"/>
              <a:gd name="T14" fmla="*/ 147452 w 46"/>
              <a:gd name="T15" fmla="*/ 233988 h 51"/>
              <a:gd name="T16" fmla="*/ 147452 w 46"/>
              <a:gd name="T17" fmla="*/ 197042 h 51"/>
              <a:gd name="T18" fmla="*/ 147452 w 46"/>
              <a:gd name="T19" fmla="*/ 190885 h 51"/>
              <a:gd name="T20" fmla="*/ 141309 w 46"/>
              <a:gd name="T21" fmla="*/ 184727 h 51"/>
              <a:gd name="T22" fmla="*/ 135165 w 46"/>
              <a:gd name="T23" fmla="*/ 190885 h 51"/>
              <a:gd name="T24" fmla="*/ 135165 w 46"/>
              <a:gd name="T25" fmla="*/ 197042 h 51"/>
              <a:gd name="T26" fmla="*/ 129021 w 46"/>
              <a:gd name="T27" fmla="*/ 233988 h 51"/>
              <a:gd name="T28" fmla="*/ 122877 w 46"/>
              <a:gd name="T29" fmla="*/ 215515 h 51"/>
              <a:gd name="T30" fmla="*/ 116733 w 46"/>
              <a:gd name="T31" fmla="*/ 184727 h 51"/>
              <a:gd name="T32" fmla="*/ 92158 w 46"/>
              <a:gd name="T33" fmla="*/ 184727 h 51"/>
              <a:gd name="T34" fmla="*/ 92158 w 46"/>
              <a:gd name="T35" fmla="*/ 184727 h 51"/>
              <a:gd name="T36" fmla="*/ 67582 w 46"/>
              <a:gd name="T37" fmla="*/ 209357 h 51"/>
              <a:gd name="T38" fmla="*/ 61438 w 46"/>
              <a:gd name="T39" fmla="*/ 252460 h 51"/>
              <a:gd name="T40" fmla="*/ 30719 w 46"/>
              <a:gd name="T41" fmla="*/ 172412 h 51"/>
              <a:gd name="T42" fmla="*/ 141309 w 46"/>
              <a:gd name="T43" fmla="*/ 67733 h 51"/>
              <a:gd name="T44" fmla="*/ 141309 w 46"/>
              <a:gd name="T45" fmla="*/ 86206 h 51"/>
              <a:gd name="T46" fmla="*/ 153596 w 46"/>
              <a:gd name="T47" fmla="*/ 92364 h 51"/>
              <a:gd name="T48" fmla="*/ 172028 w 46"/>
              <a:gd name="T49" fmla="*/ 80048 h 51"/>
              <a:gd name="T50" fmla="*/ 196603 w 46"/>
              <a:gd name="T51" fmla="*/ 67733 h 51"/>
              <a:gd name="T52" fmla="*/ 208891 w 46"/>
              <a:gd name="T53" fmla="*/ 55418 h 51"/>
              <a:gd name="T54" fmla="*/ 208891 w 46"/>
              <a:gd name="T55" fmla="*/ 43103 h 51"/>
              <a:gd name="T56" fmla="*/ 196603 w 46"/>
              <a:gd name="T57" fmla="*/ 30788 h 51"/>
              <a:gd name="T58" fmla="*/ 172028 w 46"/>
              <a:gd name="T59" fmla="*/ 18473 h 51"/>
              <a:gd name="T60" fmla="*/ 153596 w 46"/>
              <a:gd name="T61" fmla="*/ 6158 h 51"/>
              <a:gd name="T62" fmla="*/ 141309 w 46"/>
              <a:gd name="T63" fmla="*/ 12315 h 51"/>
              <a:gd name="T64" fmla="*/ 141309 w 46"/>
              <a:gd name="T65" fmla="*/ 30788 h 51"/>
              <a:gd name="T66" fmla="*/ 0 w 46"/>
              <a:gd name="T67" fmla="*/ 172412 h 51"/>
              <a:gd name="T68" fmla="*/ 141309 w 46"/>
              <a:gd name="T69" fmla="*/ 314036 h 51"/>
              <a:gd name="T70" fmla="*/ 282617 w 46"/>
              <a:gd name="T71" fmla="*/ 172412 h 51"/>
              <a:gd name="T72" fmla="*/ 245754 w 46"/>
              <a:gd name="T73" fmla="*/ 172412 h 51"/>
              <a:gd name="T74" fmla="*/ 141309 w 46"/>
              <a:gd name="T75" fmla="*/ 116994 h 51"/>
              <a:gd name="T76" fmla="*/ 172028 w 46"/>
              <a:gd name="T77" fmla="*/ 147782 h 51"/>
              <a:gd name="T78" fmla="*/ 141309 w 46"/>
              <a:gd name="T79" fmla="*/ 178569 h 51"/>
              <a:gd name="T80" fmla="*/ 104445 w 46"/>
              <a:gd name="T81" fmla="*/ 147782 h 51"/>
              <a:gd name="T82" fmla="*/ 141309 w 46"/>
              <a:gd name="T83" fmla="*/ 116994 h 51"/>
              <a:gd name="T84" fmla="*/ 184315 w 46"/>
              <a:gd name="T85" fmla="*/ 227830 h 51"/>
              <a:gd name="T86" fmla="*/ 184315 w 46"/>
              <a:gd name="T87" fmla="*/ 227830 h 51"/>
              <a:gd name="T88" fmla="*/ 184315 w 46"/>
              <a:gd name="T89" fmla="*/ 227830 h 51"/>
              <a:gd name="T90" fmla="*/ 184315 w 46"/>
              <a:gd name="T91" fmla="*/ 270933 h 51"/>
              <a:gd name="T92" fmla="*/ 184315 w 46"/>
              <a:gd name="T93" fmla="*/ 270933 h 51"/>
              <a:gd name="T94" fmla="*/ 178172 w 46"/>
              <a:gd name="T95" fmla="*/ 227830 h 51"/>
              <a:gd name="T96" fmla="*/ 184315 w 46"/>
              <a:gd name="T97" fmla="*/ 227830 h 51"/>
              <a:gd name="T98" fmla="*/ 92158 w 46"/>
              <a:gd name="T99" fmla="*/ 227830 h 51"/>
              <a:gd name="T100" fmla="*/ 92158 w 46"/>
              <a:gd name="T101" fmla="*/ 227830 h 51"/>
              <a:gd name="T102" fmla="*/ 92158 w 46"/>
              <a:gd name="T103" fmla="*/ 270933 h 51"/>
              <a:gd name="T104" fmla="*/ 86014 w 46"/>
              <a:gd name="T105" fmla="*/ 270933 h 51"/>
              <a:gd name="T106" fmla="*/ 86014 w 46"/>
              <a:gd name="T107" fmla="*/ 227830 h 51"/>
              <a:gd name="T108" fmla="*/ 92158 w 46"/>
              <a:gd name="T109" fmla="*/ 227830 h 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2"/>
          </a:solidFill>
          <a:ln>
            <a:noFill/>
          </a:ln>
        </p:spPr>
        <p:txBody>
          <a:bodyPr lIns="60755" tIns="30377" rIns="60755" bIns="30377"/>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46" name="TextBox 148"/>
          <p:cNvSpPr txBox="1">
            <a:spLocks noChangeArrowheads="1"/>
          </p:cNvSpPr>
          <p:nvPr/>
        </p:nvSpPr>
        <p:spPr bwMode="auto">
          <a:xfrm>
            <a:off x="2567583" y="3800475"/>
            <a:ext cx="1178719" cy="22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5" tIns="0" rIns="60755"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25" b="0"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华文黑体" charset="-122"/>
              </a:rPr>
              <a:t>点击添加标题</a:t>
            </a:r>
          </a:p>
        </p:txBody>
      </p:sp>
      <p:sp>
        <p:nvSpPr>
          <p:cNvPr id="47" name="TextBox 205"/>
          <p:cNvSpPr txBox="1">
            <a:spLocks noChangeArrowheads="1"/>
          </p:cNvSpPr>
          <p:nvPr/>
        </p:nvSpPr>
        <p:spPr bwMode="auto">
          <a:xfrm>
            <a:off x="3934421" y="3800475"/>
            <a:ext cx="1179910" cy="22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5" tIns="0" rIns="60755"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25"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华文黑体" charset="-122"/>
              </a:rPr>
              <a:t>点击添加标题</a:t>
            </a:r>
          </a:p>
        </p:txBody>
      </p:sp>
      <p:sp>
        <p:nvSpPr>
          <p:cNvPr id="48" name="TextBox 206"/>
          <p:cNvSpPr txBox="1">
            <a:spLocks noChangeArrowheads="1"/>
          </p:cNvSpPr>
          <p:nvPr/>
        </p:nvSpPr>
        <p:spPr bwMode="auto">
          <a:xfrm>
            <a:off x="5284590" y="3800475"/>
            <a:ext cx="1178719" cy="22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5" tIns="0" rIns="60755"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25" b="0"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华文黑体" charset="-122"/>
              </a:rPr>
              <a:t>点击添加标题</a:t>
            </a:r>
          </a:p>
        </p:txBody>
      </p:sp>
      <p:sp>
        <p:nvSpPr>
          <p:cNvPr id="49" name="TextBox 207"/>
          <p:cNvSpPr txBox="1">
            <a:spLocks noChangeArrowheads="1"/>
          </p:cNvSpPr>
          <p:nvPr/>
        </p:nvSpPr>
        <p:spPr bwMode="auto">
          <a:xfrm>
            <a:off x="6687146" y="3800475"/>
            <a:ext cx="1178719" cy="22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755" tIns="0" rIns="60755"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25"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华文黑体" charset="-122"/>
              </a:rPr>
              <a:t>点击添加标题</a:t>
            </a:r>
          </a:p>
        </p:txBody>
      </p:sp>
      <p:grpSp>
        <p:nvGrpSpPr>
          <p:cNvPr id="50" name="组合 49"/>
          <p:cNvGrpSpPr/>
          <p:nvPr/>
        </p:nvGrpSpPr>
        <p:grpSpPr bwMode="auto">
          <a:xfrm>
            <a:off x="-18454" y="1794272"/>
            <a:ext cx="8346281" cy="1338263"/>
            <a:chOff x="-611847" y="2511445"/>
            <a:chExt cx="11127877" cy="1784933"/>
          </a:xfrm>
        </p:grpSpPr>
        <p:sp>
          <p:nvSpPr>
            <p:cNvPr id="51" name="右箭头 50"/>
            <p:cNvSpPr/>
            <p:nvPr/>
          </p:nvSpPr>
          <p:spPr>
            <a:xfrm>
              <a:off x="1947088" y="4120107"/>
              <a:ext cx="8568942" cy="17627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grpSp>
          <p:nvGrpSpPr>
            <p:cNvPr id="52" name="组合 210"/>
            <p:cNvGrpSpPr/>
            <p:nvPr/>
          </p:nvGrpSpPr>
          <p:grpSpPr bwMode="auto">
            <a:xfrm>
              <a:off x="-611847" y="2511445"/>
              <a:ext cx="2558925" cy="1697099"/>
              <a:chOff x="-611847" y="2511445"/>
              <a:chExt cx="2558925" cy="1697099"/>
            </a:xfrm>
          </p:grpSpPr>
          <p:cxnSp>
            <p:nvCxnSpPr>
              <p:cNvPr id="53" name="直接连接符 52"/>
              <p:cNvCxnSpPr>
                <a:endCxn id="51" idx="1"/>
              </p:cNvCxnSpPr>
              <p:nvPr/>
            </p:nvCxnSpPr>
            <p:spPr>
              <a:xfrm>
                <a:off x="1947088" y="2511445"/>
                <a:ext cx="0" cy="16975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611847" y="3418203"/>
                <a:ext cx="2558935" cy="651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5" name="组合 54"/>
          <p:cNvGrpSpPr/>
          <p:nvPr/>
        </p:nvGrpSpPr>
        <p:grpSpPr bwMode="auto">
          <a:xfrm>
            <a:off x="5617965" y="3201591"/>
            <a:ext cx="497681" cy="500063"/>
            <a:chOff x="6903150" y="4388972"/>
            <a:chExt cx="663920" cy="666206"/>
          </a:xfrm>
        </p:grpSpPr>
        <p:sp>
          <p:nvSpPr>
            <p:cNvPr id="56" name="Oval 41"/>
            <p:cNvSpPr>
              <a:spLocks noChangeArrowheads="1"/>
            </p:cNvSpPr>
            <p:nvPr/>
          </p:nvSpPr>
          <p:spPr bwMode="auto">
            <a:xfrm>
              <a:off x="6903150" y="4388972"/>
              <a:ext cx="663920" cy="666206"/>
            </a:xfrm>
            <a:prstGeom prst="ellipse">
              <a:avLst/>
            </a:prstGeom>
            <a:noFill/>
            <a:ln w="63500">
              <a:solidFill>
                <a:schemeClr val="bg2"/>
              </a:solidFill>
              <a:miter lim="800000"/>
            </a:ln>
            <a:extLst>
              <a:ext uri="{909E8E84-426E-40DD-AFC4-6F175D3DCCD1}">
                <a14:hiddenFill xmlns:a14="http://schemas.microsoft.com/office/drawing/2010/main">
                  <a:solidFill>
                    <a:srgbClr val="FFFFFF"/>
                  </a:solidFill>
                </a14:hiddenFill>
              </a:ext>
            </a:extLst>
          </p:spPr>
          <p:txBody>
            <a:bodyPr lIns="60761" tIns="30380" rIns="60761" bIns="30380"/>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25"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57" name="Freeform 173"/>
            <p:cNvSpPr>
              <a:spLocks noChangeAspect="1" noEditPoints="1" noChangeArrowheads="1"/>
            </p:cNvSpPr>
            <p:nvPr/>
          </p:nvSpPr>
          <p:spPr bwMode="auto">
            <a:xfrm>
              <a:off x="7088505" y="4556788"/>
              <a:ext cx="293210" cy="312664"/>
            </a:xfrm>
            <a:custGeom>
              <a:avLst/>
              <a:gdLst>
                <a:gd name="T0" fmla="*/ 1274679410 w 89"/>
                <a:gd name="T1" fmla="*/ 373159547 h 95"/>
                <a:gd name="T2" fmla="*/ 1512620973 w 89"/>
                <a:gd name="T3" fmla="*/ 898974824 h 95"/>
                <a:gd name="T4" fmla="*/ 1325668300 w 89"/>
                <a:gd name="T5" fmla="*/ 1356945304 h 95"/>
                <a:gd name="T6" fmla="*/ 798799580 w 89"/>
                <a:gd name="T7" fmla="*/ 898974824 h 95"/>
                <a:gd name="T8" fmla="*/ 1274679410 w 89"/>
                <a:gd name="T9" fmla="*/ 373159547 h 95"/>
                <a:gd name="T10" fmla="*/ 1291675707 w 89"/>
                <a:gd name="T11" fmla="*/ 1407830547 h 95"/>
                <a:gd name="T12" fmla="*/ 1172704926 w 89"/>
                <a:gd name="T13" fmla="*/ 1492638189 h 95"/>
                <a:gd name="T14" fmla="*/ 1257686408 w 89"/>
                <a:gd name="T15" fmla="*/ 1373904858 h 95"/>
                <a:gd name="T16" fmla="*/ 1291675707 w 89"/>
                <a:gd name="T17" fmla="*/ 1407830547 h 95"/>
                <a:gd name="T18" fmla="*/ 1087726738 w 89"/>
                <a:gd name="T19" fmla="*/ 1560486277 h 95"/>
                <a:gd name="T20" fmla="*/ 1223693815 w 89"/>
                <a:gd name="T21" fmla="*/ 1339982459 h 95"/>
                <a:gd name="T22" fmla="*/ 1189701222 w 89"/>
                <a:gd name="T23" fmla="*/ 1306060061 h 95"/>
                <a:gd name="T24" fmla="*/ 1019744846 w 89"/>
                <a:gd name="T25" fmla="*/ 1594408675 h 95"/>
                <a:gd name="T26" fmla="*/ 1087726738 w 89"/>
                <a:gd name="T27" fmla="*/ 1560486277 h 95"/>
                <a:gd name="T28" fmla="*/ 985752253 w 89"/>
                <a:gd name="T29" fmla="*/ 1543523432 h 95"/>
                <a:gd name="T30" fmla="*/ 1138715627 w 89"/>
                <a:gd name="T31" fmla="*/ 1272134371 h 95"/>
                <a:gd name="T32" fmla="*/ 1104723034 w 89"/>
                <a:gd name="T33" fmla="*/ 1255174818 h 95"/>
                <a:gd name="T34" fmla="*/ 968755957 w 89"/>
                <a:gd name="T35" fmla="*/ 1492638189 h 95"/>
                <a:gd name="T36" fmla="*/ 985752253 w 89"/>
                <a:gd name="T37" fmla="*/ 1543523432 h 95"/>
                <a:gd name="T38" fmla="*/ 951762954 w 89"/>
                <a:gd name="T39" fmla="*/ 1424790101 h 95"/>
                <a:gd name="T40" fmla="*/ 1070730441 w 89"/>
                <a:gd name="T41" fmla="*/ 1221249128 h 95"/>
                <a:gd name="T42" fmla="*/ 1036741143 w 89"/>
                <a:gd name="T43" fmla="*/ 1187326730 h 95"/>
                <a:gd name="T44" fmla="*/ 934766658 w 89"/>
                <a:gd name="T45" fmla="*/ 1373904858 h 95"/>
                <a:gd name="T46" fmla="*/ 951762954 w 89"/>
                <a:gd name="T47" fmla="*/ 1424790101 h 95"/>
                <a:gd name="T48" fmla="*/ 900774065 w 89"/>
                <a:gd name="T49" fmla="*/ 1323019614 h 95"/>
                <a:gd name="T50" fmla="*/ 1002748550 w 89"/>
                <a:gd name="T51" fmla="*/ 1153404331 h 95"/>
                <a:gd name="T52" fmla="*/ 968755957 w 89"/>
                <a:gd name="T53" fmla="*/ 1119478642 h 95"/>
                <a:gd name="T54" fmla="*/ 883777768 w 89"/>
                <a:gd name="T55" fmla="*/ 1272134371 h 95"/>
                <a:gd name="T56" fmla="*/ 900774065 w 89"/>
                <a:gd name="T57" fmla="*/ 1323019614 h 95"/>
                <a:gd name="T58" fmla="*/ 866781472 w 89"/>
                <a:gd name="T59" fmla="*/ 1204289574 h 95"/>
                <a:gd name="T60" fmla="*/ 934766658 w 89"/>
                <a:gd name="T61" fmla="*/ 1085556243 h 95"/>
                <a:gd name="T62" fmla="*/ 900774065 w 89"/>
                <a:gd name="T63" fmla="*/ 1051630554 h 95"/>
                <a:gd name="T64" fmla="*/ 849788470 w 89"/>
                <a:gd name="T65" fmla="*/ 1153404331 h 95"/>
                <a:gd name="T66" fmla="*/ 866781472 w 89"/>
                <a:gd name="T67" fmla="*/ 1204289574 h 95"/>
                <a:gd name="T68" fmla="*/ 815795877 w 89"/>
                <a:gd name="T69" fmla="*/ 1102519088 h 95"/>
                <a:gd name="T70" fmla="*/ 866781472 w 89"/>
                <a:gd name="T71" fmla="*/ 1034671000 h 95"/>
                <a:gd name="T72" fmla="*/ 832792173 w 89"/>
                <a:gd name="T73" fmla="*/ 1000745310 h 95"/>
                <a:gd name="T74" fmla="*/ 798799580 w 89"/>
                <a:gd name="T75" fmla="*/ 1034671000 h 95"/>
                <a:gd name="T76" fmla="*/ 815795877 w 89"/>
                <a:gd name="T77" fmla="*/ 1102519088 h 95"/>
                <a:gd name="T78" fmla="*/ 781803284 w 89"/>
                <a:gd name="T79" fmla="*/ 983785757 h 95"/>
                <a:gd name="T80" fmla="*/ 764806987 w 89"/>
                <a:gd name="T81" fmla="*/ 932900514 h 95"/>
                <a:gd name="T82" fmla="*/ 798799580 w 89"/>
                <a:gd name="T83" fmla="*/ 966822912 h 95"/>
                <a:gd name="T84" fmla="*/ 781803284 w 89"/>
                <a:gd name="T85" fmla="*/ 983785757 h 95"/>
                <a:gd name="T86" fmla="*/ 1002748550 w 89"/>
                <a:gd name="T87" fmla="*/ 288351906 h 95"/>
                <a:gd name="T88" fmla="*/ 696825096 w 89"/>
                <a:gd name="T89" fmla="*/ 915937669 h 95"/>
                <a:gd name="T90" fmla="*/ 611846908 w 89"/>
                <a:gd name="T91" fmla="*/ 220503818 h 95"/>
                <a:gd name="T92" fmla="*/ 0 w 89"/>
                <a:gd name="T93" fmla="*/ 915937669 h 95"/>
                <a:gd name="T94" fmla="*/ 696825096 w 89"/>
                <a:gd name="T95" fmla="*/ 1611371520 h 95"/>
                <a:gd name="T96" fmla="*/ 934766658 w 89"/>
                <a:gd name="T97" fmla="*/ 1577449122 h 95"/>
                <a:gd name="T98" fmla="*/ 696825096 w 89"/>
                <a:gd name="T99" fmla="*/ 915937669 h 95"/>
                <a:gd name="T100" fmla="*/ 1155711924 w 89"/>
                <a:gd name="T101" fmla="*/ 390122392 h 95"/>
                <a:gd name="T102" fmla="*/ 1002748550 w 89"/>
                <a:gd name="T103" fmla="*/ 288351906 h 95"/>
                <a:gd name="T104" fmla="*/ 730817689 w 89"/>
                <a:gd name="T105" fmla="*/ 0 h 95"/>
                <a:gd name="T106" fmla="*/ 645839501 w 89"/>
                <a:gd name="T107" fmla="*/ 0 h 95"/>
                <a:gd name="T108" fmla="*/ 730817689 w 89"/>
                <a:gd name="T109" fmla="*/ 695433851 h 95"/>
                <a:gd name="T110" fmla="*/ 1036741143 w 89"/>
                <a:gd name="T111" fmla="*/ 67848088 h 95"/>
                <a:gd name="T112" fmla="*/ 730817689 w 89"/>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95"/>
                <a:gd name="T173" fmla="*/ 89 w 89"/>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a:extLst>
              <a:ext uri="{91240B29-F687-4F45-9708-019B960494DF}">
                <a14:hiddenLine xmlns:a14="http://schemas.microsoft.com/office/drawing/2010/main" w="63500">
                  <a:solidFill>
                    <a:srgbClr val="000000"/>
                  </a:solidFill>
                  <a:miter lim="800000"/>
                  <a:headEnd/>
                  <a:tailEnd/>
                </a14:hiddenLine>
              </a:ext>
            </a:extLst>
          </p:spPr>
          <p:txBody>
            <a:bodyPr lIns="91440" tIns="45720" rIns="91440" bIns="4572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grpSp>
      <p:sp>
        <p:nvSpPr>
          <p:cNvPr id="58"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anim calcmode="lin" valueType="num">
                                      <p:cBhvr>
                                        <p:cTn id="12" dur="500" fill="hold"/>
                                        <p:tgtEl>
                                          <p:spTgt spid="40"/>
                                        </p:tgtEl>
                                        <p:attrNameLst>
                                          <p:attrName>ppt_w</p:attrName>
                                        </p:attrNameLst>
                                      </p:cBhvr>
                                      <p:tavLst>
                                        <p:tav tm="0" fmla="#ppt_w*sin(2.5*pi*$)">
                                          <p:val>
                                            <p:fltVal val="0"/>
                                          </p:val>
                                        </p:tav>
                                        <p:tav tm="100000">
                                          <p:val>
                                            <p:fltVal val="1"/>
                                          </p:val>
                                        </p:tav>
                                      </p:tavLst>
                                    </p:anim>
                                    <p:anim calcmode="lin" valueType="num">
                                      <p:cBhvr>
                                        <p:cTn id="13" dur="500" fill="hold"/>
                                        <p:tgtEl>
                                          <p:spTgt spid="40"/>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anim calcmode="lin" valueType="num">
                                      <p:cBhvr>
                                        <p:cTn id="17" dur="500" fill="hold"/>
                                        <p:tgtEl>
                                          <p:spTgt spid="41"/>
                                        </p:tgtEl>
                                        <p:attrNameLst>
                                          <p:attrName>ppt_w</p:attrName>
                                        </p:attrNameLst>
                                      </p:cBhvr>
                                      <p:tavLst>
                                        <p:tav tm="0" fmla="#ppt_w*sin(2.5*pi*$)">
                                          <p:val>
                                            <p:fltVal val="0"/>
                                          </p:val>
                                        </p:tav>
                                        <p:tav tm="100000">
                                          <p:val>
                                            <p:fltVal val="1"/>
                                          </p:val>
                                        </p:tav>
                                      </p:tavLst>
                                    </p:anim>
                                    <p:anim calcmode="lin" valueType="num">
                                      <p:cBhvr>
                                        <p:cTn id="18" dur="500" fill="hold"/>
                                        <p:tgtEl>
                                          <p:spTgt spid="41"/>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grpId="0" nodeType="withEffect">
                                  <p:stCondLst>
                                    <p:cond delay="40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60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2500"/>
                            </p:stCondLst>
                            <p:childTnLst>
                              <p:par>
                                <p:cTn id="51" presetID="45"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anim calcmode="lin" valueType="num">
                                      <p:cBhvr>
                                        <p:cTn id="54" dur="500" fill="hold"/>
                                        <p:tgtEl>
                                          <p:spTgt spid="42"/>
                                        </p:tgtEl>
                                        <p:attrNameLst>
                                          <p:attrName>ppt_w</p:attrName>
                                        </p:attrNameLst>
                                      </p:cBhvr>
                                      <p:tavLst>
                                        <p:tav tm="0" fmla="#ppt_w*sin(2.5*pi*$)">
                                          <p:val>
                                            <p:fltVal val="0"/>
                                          </p:val>
                                        </p:tav>
                                        <p:tav tm="100000">
                                          <p:val>
                                            <p:fltVal val="1"/>
                                          </p:val>
                                        </p:tav>
                                      </p:tavLst>
                                    </p:anim>
                                    <p:anim calcmode="lin" valueType="num">
                                      <p:cBhvr>
                                        <p:cTn id="55" dur="500" fill="hold"/>
                                        <p:tgtEl>
                                          <p:spTgt spid="42"/>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anim calcmode="lin" valueType="num">
                                      <p:cBhvr>
                                        <p:cTn id="59" dur="500" fill="hold"/>
                                        <p:tgtEl>
                                          <p:spTgt spid="44"/>
                                        </p:tgtEl>
                                        <p:attrNameLst>
                                          <p:attrName>ppt_w</p:attrName>
                                        </p:attrNameLst>
                                      </p:cBhvr>
                                      <p:tavLst>
                                        <p:tav tm="0" fmla="#ppt_w*sin(2.5*pi*$)">
                                          <p:val>
                                            <p:fltVal val="0"/>
                                          </p:val>
                                        </p:tav>
                                        <p:tav tm="100000">
                                          <p:val>
                                            <p:fltVal val="1"/>
                                          </p:val>
                                        </p:tav>
                                      </p:tavLst>
                                    </p:anim>
                                    <p:anim calcmode="lin" valueType="num">
                                      <p:cBhvr>
                                        <p:cTn id="60" dur="500" fill="hold"/>
                                        <p:tgtEl>
                                          <p:spTgt spid="44"/>
                                        </p:tgtEl>
                                        <p:attrNameLst>
                                          <p:attrName>ppt_h</p:attrName>
                                        </p:attrNameLst>
                                      </p:cBhvr>
                                      <p:tavLst>
                                        <p:tav tm="0">
                                          <p:val>
                                            <p:strVal val="#ppt_h"/>
                                          </p:val>
                                        </p:tav>
                                        <p:tav tm="100000">
                                          <p:val>
                                            <p:strVal val="#ppt_h"/>
                                          </p:val>
                                        </p:tav>
                                      </p:tavLst>
                                    </p:anim>
                                  </p:childTnLst>
                                </p:cTn>
                              </p:par>
                              <p:par>
                                <p:cTn id="61" presetID="2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par>
                                <p:cTn id="64" presetID="22" presetClass="entr" presetSubtype="4" fill="hold" grpId="0" nodeType="withEffect">
                                  <p:stCondLst>
                                    <p:cond delay="20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par>
                                <p:cTn id="67" presetID="22" presetClass="entr" presetSubtype="4" fill="hold" grpId="0" nodeType="withEffect">
                                  <p:stCondLst>
                                    <p:cond delay="40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par>
                                <p:cTn id="70" presetID="22" presetClass="entr" presetSubtype="4" fill="hold" grpId="0" nodeType="withEffect">
                                  <p:stCondLst>
                                    <p:cond delay="60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childTnLst>
                          </p:cTn>
                        </p:par>
                        <p:par>
                          <p:cTn id="73" fill="hold">
                            <p:stCondLst>
                              <p:cond delay="3000"/>
                            </p:stCondLst>
                            <p:childTnLst>
                              <p:par>
                                <p:cTn id="74" presetID="2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down)">
                                      <p:cBhvr>
                                        <p:cTn id="76" dur="500"/>
                                        <p:tgtEl>
                                          <p:spTgt spid="1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down)">
                                      <p:cBhvr>
                                        <p:cTn id="79" dur="500"/>
                                        <p:tgtEl>
                                          <p:spTgt spid="18"/>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down)">
                                      <p:cBhvr>
                                        <p:cTn id="82" dur="500"/>
                                        <p:tgtEl>
                                          <p:spTgt spid="19"/>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down)">
                                      <p:cBhvr>
                                        <p:cTn id="85" dur="500"/>
                                        <p:tgtEl>
                                          <p:spTgt spid="20"/>
                                        </p:tgtEl>
                                      </p:cBhvr>
                                    </p:animEffect>
                                  </p:childTnLst>
                                </p:cTn>
                              </p:par>
                              <p:par>
                                <p:cTn id="86" presetID="47" presetClass="entr" presetSubtype="0"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anim calcmode="lin" valueType="num">
                                      <p:cBhvr>
                                        <p:cTn id="89" dur="500" fill="hold"/>
                                        <p:tgtEl>
                                          <p:spTgt spid="47"/>
                                        </p:tgtEl>
                                        <p:attrNameLst>
                                          <p:attrName>ppt_x</p:attrName>
                                        </p:attrNameLst>
                                      </p:cBhvr>
                                      <p:tavLst>
                                        <p:tav tm="0">
                                          <p:val>
                                            <p:strVal val="#ppt_x"/>
                                          </p:val>
                                        </p:tav>
                                        <p:tav tm="100000">
                                          <p:val>
                                            <p:strVal val="#ppt_x"/>
                                          </p:val>
                                        </p:tav>
                                      </p:tavLst>
                                    </p:anim>
                                    <p:anim calcmode="lin" valueType="num">
                                      <p:cBhvr>
                                        <p:cTn id="90" dur="500" fill="hold"/>
                                        <p:tgtEl>
                                          <p:spTgt spid="47"/>
                                        </p:tgtEl>
                                        <p:attrNameLst>
                                          <p:attrName>ppt_y</p:attrName>
                                        </p:attrNameLst>
                                      </p:cBhvr>
                                      <p:tavLst>
                                        <p:tav tm="0">
                                          <p:val>
                                            <p:strVal val="#ppt_y-.1"/>
                                          </p:val>
                                        </p:tav>
                                        <p:tav tm="100000">
                                          <p:val>
                                            <p:strVal val="#ppt_y"/>
                                          </p:val>
                                        </p:tav>
                                      </p:tavLst>
                                    </p:anim>
                                  </p:childTnLst>
                                </p:cTn>
                              </p:par>
                            </p:childTnLst>
                          </p:cTn>
                        </p:par>
                        <p:par>
                          <p:cTn id="91" fill="hold">
                            <p:stCondLst>
                              <p:cond delay="3500"/>
                            </p:stCondLst>
                            <p:childTnLst>
                              <p:par>
                                <p:cTn id="92" presetID="45" presetClass="entr" presetSubtype="0" fill="hold" nodeType="after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fade">
                                      <p:cBhvr>
                                        <p:cTn id="94" dur="500"/>
                                        <p:tgtEl>
                                          <p:spTgt spid="55"/>
                                        </p:tgtEl>
                                      </p:cBhvr>
                                    </p:animEffect>
                                    <p:anim calcmode="lin" valueType="num">
                                      <p:cBhvr>
                                        <p:cTn id="95" dur="500" fill="hold"/>
                                        <p:tgtEl>
                                          <p:spTgt spid="55"/>
                                        </p:tgtEl>
                                        <p:attrNameLst>
                                          <p:attrName>ppt_w</p:attrName>
                                        </p:attrNameLst>
                                      </p:cBhvr>
                                      <p:tavLst>
                                        <p:tav tm="0" fmla="#ppt_w*sin(2.5*pi*$)">
                                          <p:val>
                                            <p:fltVal val="0"/>
                                          </p:val>
                                        </p:tav>
                                        <p:tav tm="100000">
                                          <p:val>
                                            <p:fltVal val="1"/>
                                          </p:val>
                                        </p:tav>
                                      </p:tavLst>
                                    </p:anim>
                                    <p:anim calcmode="lin" valueType="num">
                                      <p:cBhvr>
                                        <p:cTn id="96" dur="500" fill="hold"/>
                                        <p:tgtEl>
                                          <p:spTgt spid="55"/>
                                        </p:tgtEl>
                                        <p:attrNameLst>
                                          <p:attrName>ppt_h</p:attrName>
                                        </p:attrNameLst>
                                      </p:cBhvr>
                                      <p:tavLst>
                                        <p:tav tm="0">
                                          <p:val>
                                            <p:strVal val="#ppt_h"/>
                                          </p:val>
                                        </p:tav>
                                        <p:tav tm="100000">
                                          <p:val>
                                            <p:strVal val="#ppt_h"/>
                                          </p:val>
                                        </p:tav>
                                      </p:tavLst>
                                    </p:anim>
                                  </p:childTnLst>
                                </p:cTn>
                              </p:par>
                            </p:childTnLst>
                          </p:cTn>
                        </p:par>
                        <p:par>
                          <p:cTn id="97" fill="hold">
                            <p:stCondLst>
                              <p:cond delay="4000"/>
                            </p:stCondLst>
                            <p:childTnLst>
                              <p:par>
                                <p:cTn id="98" presetID="47" presetClass="entr" presetSubtype="0" fill="hold" grpId="0" nodeType="after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fade">
                                      <p:cBhvr>
                                        <p:cTn id="100" dur="1000"/>
                                        <p:tgtEl>
                                          <p:spTgt spid="48"/>
                                        </p:tgtEl>
                                      </p:cBhvr>
                                    </p:animEffect>
                                    <p:anim calcmode="lin" valueType="num">
                                      <p:cBhvr>
                                        <p:cTn id="101" dur="1000" fill="hold"/>
                                        <p:tgtEl>
                                          <p:spTgt spid="48"/>
                                        </p:tgtEl>
                                        <p:attrNameLst>
                                          <p:attrName>ppt_x</p:attrName>
                                        </p:attrNameLst>
                                      </p:cBhvr>
                                      <p:tavLst>
                                        <p:tav tm="0">
                                          <p:val>
                                            <p:strVal val="#ppt_x"/>
                                          </p:val>
                                        </p:tav>
                                        <p:tav tm="100000">
                                          <p:val>
                                            <p:strVal val="#ppt_x"/>
                                          </p:val>
                                        </p:tav>
                                      </p:tavLst>
                                    </p:anim>
                                    <p:anim calcmode="lin" valueType="num">
                                      <p:cBhvr>
                                        <p:cTn id="102" dur="1000" fill="hold"/>
                                        <p:tgtEl>
                                          <p:spTgt spid="48"/>
                                        </p:tgtEl>
                                        <p:attrNameLst>
                                          <p:attrName>ppt_y</p:attrName>
                                        </p:attrNameLst>
                                      </p:cBhvr>
                                      <p:tavLst>
                                        <p:tav tm="0">
                                          <p:val>
                                            <p:strVal val="#ppt_y-.1"/>
                                          </p:val>
                                        </p:tav>
                                        <p:tav tm="100000">
                                          <p:val>
                                            <p:strVal val="#ppt_y"/>
                                          </p:val>
                                        </p:tav>
                                      </p:tavLst>
                                    </p:anim>
                                  </p:childTnLst>
                                </p:cTn>
                              </p:par>
                              <p:par>
                                <p:cTn id="103" presetID="22" presetClass="entr" presetSubtype="4"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wipe(down)">
                                      <p:cBhvr>
                                        <p:cTn id="105" dur="500"/>
                                        <p:tgtEl>
                                          <p:spTgt spid="21"/>
                                        </p:tgtEl>
                                      </p:cBhvr>
                                    </p:animEffect>
                                  </p:childTnLst>
                                </p:cTn>
                              </p:par>
                              <p:par>
                                <p:cTn id="106" presetID="22" presetClass="entr" presetSubtype="4" fill="hold" grpId="0" nodeType="withEffect">
                                  <p:stCondLst>
                                    <p:cond delay="200"/>
                                  </p:stCondLst>
                                  <p:childTnLst>
                                    <p:set>
                                      <p:cBhvr>
                                        <p:cTn id="107" dur="1" fill="hold">
                                          <p:stCondLst>
                                            <p:cond delay="0"/>
                                          </p:stCondLst>
                                        </p:cTn>
                                        <p:tgtEl>
                                          <p:spTgt spid="22"/>
                                        </p:tgtEl>
                                        <p:attrNameLst>
                                          <p:attrName>style.visibility</p:attrName>
                                        </p:attrNameLst>
                                      </p:cBhvr>
                                      <p:to>
                                        <p:strVal val="visible"/>
                                      </p:to>
                                    </p:set>
                                    <p:animEffect transition="in" filter="wipe(down)">
                                      <p:cBhvr>
                                        <p:cTn id="108" dur="500"/>
                                        <p:tgtEl>
                                          <p:spTgt spid="22"/>
                                        </p:tgtEl>
                                      </p:cBhvr>
                                    </p:animEffect>
                                  </p:childTnLst>
                                </p:cTn>
                              </p:par>
                              <p:par>
                                <p:cTn id="109" presetID="22" presetClass="entr" presetSubtype="4" fill="hold" grpId="0" nodeType="withEffect">
                                  <p:stCondLst>
                                    <p:cond delay="400"/>
                                  </p:stCondLst>
                                  <p:childTnLst>
                                    <p:set>
                                      <p:cBhvr>
                                        <p:cTn id="110" dur="1" fill="hold">
                                          <p:stCondLst>
                                            <p:cond delay="0"/>
                                          </p:stCondLst>
                                        </p:cTn>
                                        <p:tgtEl>
                                          <p:spTgt spid="23"/>
                                        </p:tgtEl>
                                        <p:attrNameLst>
                                          <p:attrName>style.visibility</p:attrName>
                                        </p:attrNameLst>
                                      </p:cBhvr>
                                      <p:to>
                                        <p:strVal val="visible"/>
                                      </p:to>
                                    </p:set>
                                    <p:animEffect transition="in" filter="wipe(down)">
                                      <p:cBhvr>
                                        <p:cTn id="111" dur="500"/>
                                        <p:tgtEl>
                                          <p:spTgt spid="23"/>
                                        </p:tgtEl>
                                      </p:cBhvr>
                                    </p:animEffect>
                                  </p:childTnLst>
                                </p:cTn>
                              </p:par>
                              <p:par>
                                <p:cTn id="112" presetID="22" presetClass="entr" presetSubtype="4" fill="hold" grpId="0" nodeType="withEffect">
                                  <p:stCondLst>
                                    <p:cond delay="600"/>
                                  </p:stCondLst>
                                  <p:childTnLst>
                                    <p:set>
                                      <p:cBhvr>
                                        <p:cTn id="113" dur="1" fill="hold">
                                          <p:stCondLst>
                                            <p:cond delay="0"/>
                                          </p:stCondLst>
                                        </p:cTn>
                                        <p:tgtEl>
                                          <p:spTgt spid="24"/>
                                        </p:tgtEl>
                                        <p:attrNameLst>
                                          <p:attrName>style.visibility</p:attrName>
                                        </p:attrNameLst>
                                      </p:cBhvr>
                                      <p:to>
                                        <p:strVal val="visible"/>
                                      </p:to>
                                    </p:set>
                                    <p:animEffect transition="in" filter="wipe(down)">
                                      <p:cBhvr>
                                        <p:cTn id="114" dur="500"/>
                                        <p:tgtEl>
                                          <p:spTgt spid="24"/>
                                        </p:tgtEl>
                                      </p:cBhvr>
                                    </p:animEffect>
                                  </p:childTnLst>
                                </p:cTn>
                              </p:par>
                            </p:childTnLst>
                          </p:cTn>
                        </p:par>
                        <p:par>
                          <p:cTn id="115" fill="hold">
                            <p:stCondLst>
                              <p:cond delay="5000"/>
                            </p:stCondLst>
                            <p:childTnLst>
                              <p:par>
                                <p:cTn id="116" presetID="22" presetClass="entr" presetSubtype="4" fill="hold" grpId="0" nodeType="after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wipe(down)">
                                      <p:cBhvr>
                                        <p:cTn id="118" dur="500"/>
                                        <p:tgtEl>
                                          <p:spTgt spid="31"/>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down)">
                                      <p:cBhvr>
                                        <p:cTn id="121" dur="500"/>
                                        <p:tgtEl>
                                          <p:spTgt spid="30"/>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wipe(down)">
                                      <p:cBhvr>
                                        <p:cTn id="124" dur="500"/>
                                        <p:tgtEl>
                                          <p:spTgt spid="29"/>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wipe(down)">
                                      <p:cBhvr>
                                        <p:cTn id="127" dur="500"/>
                                        <p:tgtEl>
                                          <p:spTgt spid="25"/>
                                        </p:tgtEl>
                                      </p:cBhvr>
                                    </p:animEffect>
                                  </p:childTnLst>
                                </p:cTn>
                              </p:par>
                              <p:par>
                                <p:cTn id="128" presetID="45" presetClass="entr" presetSubtype="0" fill="hold" grpId="0" nodeType="with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fade">
                                      <p:cBhvr>
                                        <p:cTn id="130" dur="500"/>
                                        <p:tgtEl>
                                          <p:spTgt spid="43"/>
                                        </p:tgtEl>
                                      </p:cBhvr>
                                    </p:animEffect>
                                    <p:anim calcmode="lin" valueType="num">
                                      <p:cBhvr>
                                        <p:cTn id="131" dur="500" fill="hold"/>
                                        <p:tgtEl>
                                          <p:spTgt spid="43"/>
                                        </p:tgtEl>
                                        <p:attrNameLst>
                                          <p:attrName>ppt_w</p:attrName>
                                        </p:attrNameLst>
                                      </p:cBhvr>
                                      <p:tavLst>
                                        <p:tav tm="0" fmla="#ppt_w*sin(2.5*pi*$)">
                                          <p:val>
                                            <p:fltVal val="0"/>
                                          </p:val>
                                        </p:tav>
                                        <p:tav tm="100000">
                                          <p:val>
                                            <p:fltVal val="1"/>
                                          </p:val>
                                        </p:tav>
                                      </p:tavLst>
                                    </p:anim>
                                    <p:anim calcmode="lin" valueType="num">
                                      <p:cBhvr>
                                        <p:cTn id="132" dur="500" fill="hold"/>
                                        <p:tgtEl>
                                          <p:spTgt spid="43"/>
                                        </p:tgtEl>
                                        <p:attrNameLst>
                                          <p:attrName>ppt_h</p:attrName>
                                        </p:attrNameLst>
                                      </p:cBhvr>
                                      <p:tavLst>
                                        <p:tav tm="0">
                                          <p:val>
                                            <p:strVal val="#ppt_h"/>
                                          </p:val>
                                        </p:tav>
                                        <p:tav tm="100000">
                                          <p:val>
                                            <p:strVal val="#ppt_h"/>
                                          </p:val>
                                        </p:tav>
                                      </p:tavLst>
                                    </p:anim>
                                  </p:childTnLst>
                                </p:cTn>
                              </p:par>
                              <p:par>
                                <p:cTn id="133" presetID="45" presetClass="entr" presetSubtype="0"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fade">
                                      <p:cBhvr>
                                        <p:cTn id="135" dur="500"/>
                                        <p:tgtEl>
                                          <p:spTgt spid="45"/>
                                        </p:tgtEl>
                                      </p:cBhvr>
                                    </p:animEffect>
                                    <p:anim calcmode="lin" valueType="num">
                                      <p:cBhvr>
                                        <p:cTn id="136" dur="500" fill="hold"/>
                                        <p:tgtEl>
                                          <p:spTgt spid="45"/>
                                        </p:tgtEl>
                                        <p:attrNameLst>
                                          <p:attrName>ppt_w</p:attrName>
                                        </p:attrNameLst>
                                      </p:cBhvr>
                                      <p:tavLst>
                                        <p:tav tm="0" fmla="#ppt_w*sin(2.5*pi*$)">
                                          <p:val>
                                            <p:fltVal val="0"/>
                                          </p:val>
                                        </p:tav>
                                        <p:tav tm="100000">
                                          <p:val>
                                            <p:fltVal val="1"/>
                                          </p:val>
                                        </p:tav>
                                      </p:tavLst>
                                    </p:anim>
                                    <p:anim calcmode="lin" valueType="num">
                                      <p:cBhvr>
                                        <p:cTn id="137" dur="500" fill="hold"/>
                                        <p:tgtEl>
                                          <p:spTgt spid="45"/>
                                        </p:tgtEl>
                                        <p:attrNameLst>
                                          <p:attrName>ppt_h</p:attrName>
                                        </p:attrNameLst>
                                      </p:cBhvr>
                                      <p:tavLst>
                                        <p:tav tm="0">
                                          <p:val>
                                            <p:strVal val="#ppt_h"/>
                                          </p:val>
                                        </p:tav>
                                        <p:tav tm="100000">
                                          <p:val>
                                            <p:strVal val="#ppt_h"/>
                                          </p:val>
                                        </p:tav>
                                      </p:tavLst>
                                    </p:anim>
                                  </p:childTnLst>
                                </p:cTn>
                              </p:par>
                            </p:childTnLst>
                          </p:cTn>
                        </p:par>
                        <p:par>
                          <p:cTn id="138" fill="hold">
                            <p:stCondLst>
                              <p:cond delay="5500"/>
                            </p:stCondLst>
                            <p:childTnLst>
                              <p:par>
                                <p:cTn id="139" presetID="4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1000" fill="hold"/>
                                        <p:tgtEl>
                                          <p:spTgt spid="49"/>
                                        </p:tgtEl>
                                        <p:attrNameLst>
                                          <p:attrName>ppt_y</p:attrName>
                                        </p:attrNameLst>
                                      </p:cBhvr>
                                      <p:tavLst>
                                        <p:tav tm="0">
                                          <p:val>
                                            <p:strVal val="#ppt_y-.1"/>
                                          </p:val>
                                        </p:tav>
                                        <p:tav tm="100000">
                                          <p:val>
                                            <p:strVal val="#ppt_y"/>
                                          </p:val>
                                        </p:tav>
                                      </p:tavLst>
                                    </p:anim>
                                  </p:childTnLst>
                                </p:cTn>
                              </p:par>
                              <p:par>
                                <p:cTn id="144" presetID="22" presetClass="entr" presetSubtype="4" fill="hold" grpId="0" nodeType="withEffect">
                                  <p:stCondLst>
                                    <p:cond delay="0"/>
                                  </p:stCondLst>
                                  <p:childTnLst>
                                    <p:set>
                                      <p:cBhvr>
                                        <p:cTn id="145" dur="1" fill="hold">
                                          <p:stCondLst>
                                            <p:cond delay="0"/>
                                          </p:stCondLst>
                                        </p:cTn>
                                        <p:tgtEl>
                                          <p:spTgt spid="32"/>
                                        </p:tgtEl>
                                        <p:attrNameLst>
                                          <p:attrName>style.visibility</p:attrName>
                                        </p:attrNameLst>
                                      </p:cBhvr>
                                      <p:to>
                                        <p:strVal val="visible"/>
                                      </p:to>
                                    </p:set>
                                    <p:animEffect transition="in" filter="wipe(down)">
                                      <p:cBhvr>
                                        <p:cTn id="146" dur="500"/>
                                        <p:tgtEl>
                                          <p:spTgt spid="32"/>
                                        </p:tgtEl>
                                      </p:cBhvr>
                                    </p:animEffect>
                                  </p:childTnLst>
                                </p:cTn>
                              </p:par>
                              <p:par>
                                <p:cTn id="147" presetID="22" presetClass="entr" presetSubtype="4" fill="hold" grpId="0" nodeType="withEffect">
                                  <p:stCondLst>
                                    <p:cond delay="200"/>
                                  </p:stCondLst>
                                  <p:childTnLst>
                                    <p:set>
                                      <p:cBhvr>
                                        <p:cTn id="148" dur="1" fill="hold">
                                          <p:stCondLst>
                                            <p:cond delay="0"/>
                                          </p:stCondLst>
                                        </p:cTn>
                                        <p:tgtEl>
                                          <p:spTgt spid="33"/>
                                        </p:tgtEl>
                                        <p:attrNameLst>
                                          <p:attrName>style.visibility</p:attrName>
                                        </p:attrNameLst>
                                      </p:cBhvr>
                                      <p:to>
                                        <p:strVal val="visible"/>
                                      </p:to>
                                    </p:set>
                                    <p:animEffect transition="in" filter="wipe(down)">
                                      <p:cBhvr>
                                        <p:cTn id="149" dur="500"/>
                                        <p:tgtEl>
                                          <p:spTgt spid="33"/>
                                        </p:tgtEl>
                                      </p:cBhvr>
                                    </p:animEffect>
                                  </p:childTnLst>
                                </p:cTn>
                              </p:par>
                              <p:par>
                                <p:cTn id="150" presetID="22" presetClass="entr" presetSubtype="4" fill="hold" grpId="0" nodeType="withEffect">
                                  <p:stCondLst>
                                    <p:cond delay="400"/>
                                  </p:stCondLst>
                                  <p:childTnLst>
                                    <p:set>
                                      <p:cBhvr>
                                        <p:cTn id="151" dur="1" fill="hold">
                                          <p:stCondLst>
                                            <p:cond delay="0"/>
                                          </p:stCondLst>
                                        </p:cTn>
                                        <p:tgtEl>
                                          <p:spTgt spid="34"/>
                                        </p:tgtEl>
                                        <p:attrNameLst>
                                          <p:attrName>style.visibility</p:attrName>
                                        </p:attrNameLst>
                                      </p:cBhvr>
                                      <p:to>
                                        <p:strVal val="visible"/>
                                      </p:to>
                                    </p:set>
                                    <p:animEffect transition="in" filter="wipe(down)">
                                      <p:cBhvr>
                                        <p:cTn id="152" dur="500"/>
                                        <p:tgtEl>
                                          <p:spTgt spid="34"/>
                                        </p:tgtEl>
                                      </p:cBhvr>
                                    </p:animEffect>
                                  </p:childTnLst>
                                </p:cTn>
                              </p:par>
                              <p:par>
                                <p:cTn id="153" presetID="22" presetClass="entr" presetSubtype="4" fill="hold" grpId="0" nodeType="withEffect">
                                  <p:stCondLst>
                                    <p:cond delay="600"/>
                                  </p:stCondLst>
                                  <p:childTnLst>
                                    <p:set>
                                      <p:cBhvr>
                                        <p:cTn id="154" dur="1" fill="hold">
                                          <p:stCondLst>
                                            <p:cond delay="0"/>
                                          </p:stCondLst>
                                        </p:cTn>
                                        <p:tgtEl>
                                          <p:spTgt spid="35"/>
                                        </p:tgtEl>
                                        <p:attrNameLst>
                                          <p:attrName>style.visibility</p:attrName>
                                        </p:attrNameLst>
                                      </p:cBhvr>
                                      <p:to>
                                        <p:strVal val="visible"/>
                                      </p:to>
                                    </p:set>
                                    <p:animEffect transition="in" filter="wipe(down)">
                                      <p:cBhvr>
                                        <p:cTn id="155" dur="500"/>
                                        <p:tgtEl>
                                          <p:spTgt spid="35"/>
                                        </p:tgtEl>
                                      </p:cBhvr>
                                    </p:animEffect>
                                  </p:childTnLst>
                                </p:cTn>
                              </p:par>
                            </p:childTnLst>
                          </p:cTn>
                        </p:par>
                        <p:par>
                          <p:cTn id="156" fill="hold">
                            <p:stCondLst>
                              <p:cond delay="6500"/>
                            </p:stCondLst>
                            <p:childTnLst>
                              <p:par>
                                <p:cTn id="157" presetID="22" presetClass="entr" presetSubtype="4" fill="hold" grpId="0" nodeType="afterEffect">
                                  <p:stCondLst>
                                    <p:cond delay="0"/>
                                  </p:stCondLst>
                                  <p:childTnLst>
                                    <p:set>
                                      <p:cBhvr>
                                        <p:cTn id="158" dur="1" fill="hold">
                                          <p:stCondLst>
                                            <p:cond delay="0"/>
                                          </p:stCondLst>
                                        </p:cTn>
                                        <p:tgtEl>
                                          <p:spTgt spid="39"/>
                                        </p:tgtEl>
                                        <p:attrNameLst>
                                          <p:attrName>style.visibility</p:attrName>
                                        </p:attrNameLst>
                                      </p:cBhvr>
                                      <p:to>
                                        <p:strVal val="visible"/>
                                      </p:to>
                                    </p:set>
                                    <p:animEffect transition="in" filter="wipe(down)">
                                      <p:cBhvr>
                                        <p:cTn id="159" dur="500"/>
                                        <p:tgtEl>
                                          <p:spTgt spid="39"/>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36"/>
                                        </p:tgtEl>
                                        <p:attrNameLst>
                                          <p:attrName>style.visibility</p:attrName>
                                        </p:attrNameLst>
                                      </p:cBhvr>
                                      <p:to>
                                        <p:strVal val="visible"/>
                                      </p:to>
                                    </p:set>
                                    <p:animEffect transition="in" filter="wipe(down)">
                                      <p:cBhvr>
                                        <p:cTn id="162" dur="500"/>
                                        <p:tgtEl>
                                          <p:spTgt spid="36"/>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37"/>
                                        </p:tgtEl>
                                        <p:attrNameLst>
                                          <p:attrName>style.visibility</p:attrName>
                                        </p:attrNameLst>
                                      </p:cBhvr>
                                      <p:to>
                                        <p:strVal val="visible"/>
                                      </p:to>
                                    </p:set>
                                    <p:animEffect transition="in" filter="wipe(down)">
                                      <p:cBhvr>
                                        <p:cTn id="165" dur="500"/>
                                        <p:tgtEl>
                                          <p:spTgt spid="37"/>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8"/>
                                        </p:tgtEl>
                                        <p:attrNameLst>
                                          <p:attrName>style.visibility</p:attrName>
                                        </p:attrNameLst>
                                      </p:cBhvr>
                                      <p:to>
                                        <p:strVal val="visible"/>
                                      </p:to>
                                    </p:set>
                                    <p:animEffect transition="in" filter="wipe(down)">
                                      <p:cBhvr>
                                        <p:cTn id="168" dur="3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3"/>
          <p:cNvSpPr txBox="1"/>
          <p:nvPr/>
        </p:nvSpPr>
        <p:spPr>
          <a:xfrm>
            <a:off x="683568" y="1419622"/>
            <a:ext cx="2193498" cy="886397"/>
          </a:xfrm>
          <a:prstGeom prst="rect">
            <a:avLst/>
          </a:prstGeom>
          <a:noFill/>
        </p:spPr>
        <p:txBody>
          <a:bodyPr wrap="square" lIns="0" tIns="0" rIns="0" bIns="0"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详写内容</a:t>
            </a: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 name="TextBox 25"/>
          <p:cNvSpPr txBox="1"/>
          <p:nvPr/>
        </p:nvSpPr>
        <p:spPr>
          <a:xfrm>
            <a:off x="6410949" y="1419622"/>
            <a:ext cx="2193499" cy="886397"/>
          </a:xfrm>
          <a:prstGeom prst="rect">
            <a:avLst/>
          </a:prstGeom>
          <a:noFill/>
        </p:spPr>
        <p:txBody>
          <a:bodyPr wrap="square" lIns="0" tIns="0" rIns="0" bIns="0"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详写内容</a:t>
            </a: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7" name="TextBox 26"/>
          <p:cNvSpPr txBox="1"/>
          <p:nvPr/>
        </p:nvSpPr>
        <p:spPr>
          <a:xfrm>
            <a:off x="6410950" y="3213524"/>
            <a:ext cx="2193498" cy="886397"/>
          </a:xfrm>
          <a:prstGeom prst="rect">
            <a:avLst/>
          </a:prstGeom>
          <a:noFill/>
        </p:spPr>
        <p:txBody>
          <a:bodyPr wrap="square" lIns="0" tIns="0" rIns="0" bIns="0"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详写内容</a:t>
            </a: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8" name="TextBox 27"/>
          <p:cNvSpPr txBox="1"/>
          <p:nvPr/>
        </p:nvSpPr>
        <p:spPr>
          <a:xfrm>
            <a:off x="683568" y="3213524"/>
            <a:ext cx="2193498" cy="886397"/>
          </a:xfrm>
          <a:prstGeom prst="rect">
            <a:avLst/>
          </a:prstGeom>
          <a:noFill/>
        </p:spPr>
        <p:txBody>
          <a:bodyPr wrap="square" lIns="0" tIns="0" rIns="0" bIns="0" rtlCol="0">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详写内容</a:t>
            </a: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点击输入本栏的具体文字，简明扼要的说明分项内容，此为概念图解，请根据您的具体内容酌情修改。</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9" name="组合 8"/>
          <p:cNvGrpSpPr/>
          <p:nvPr/>
        </p:nvGrpSpPr>
        <p:grpSpPr>
          <a:xfrm>
            <a:off x="3218020" y="1474615"/>
            <a:ext cx="2752869" cy="2753319"/>
            <a:chOff x="3218020" y="2137420"/>
            <a:chExt cx="2752869" cy="2753319"/>
          </a:xfrm>
        </p:grpSpPr>
        <p:sp>
          <p:nvSpPr>
            <p:cNvPr id="10"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Calibri" panose="020F0502020204030204"/>
                <a:ea typeface="宋体" panose="02010600030101010101" pitchFamily="2" charset="-122"/>
                <a:cs typeface="+mn-cs"/>
              </a:endParaRPr>
            </a:p>
          </p:txBody>
        </p:sp>
        <p:sp>
          <p:nvSpPr>
            <p:cNvPr id="11"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Calibri" panose="020F0502020204030204"/>
                <a:ea typeface="宋体" panose="02010600030101010101" pitchFamily="2" charset="-122"/>
                <a:cs typeface="+mn-cs"/>
              </a:endParaRPr>
            </a:p>
          </p:txBody>
        </p:sp>
        <p:sp>
          <p:nvSpPr>
            <p:cNvPr id="12"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Calibri" panose="020F0502020204030204"/>
                <a:ea typeface="宋体" panose="02010600030101010101" pitchFamily="2" charset="-122"/>
                <a:cs typeface="+mn-cs"/>
              </a:endParaRPr>
            </a:p>
          </p:txBody>
        </p:sp>
        <p:sp>
          <p:nvSpPr>
            <p:cNvPr id="13"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4268518" y="3214227"/>
              <a:ext cx="651872" cy="651872"/>
            </a:xfrm>
            <a:prstGeom prst="ellipse">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Calibri" panose="020F0502020204030204"/>
                <a:ea typeface="宋体" panose="02010600030101010101" pitchFamily="2" charset="-122"/>
                <a:cs typeface="+mn-cs"/>
              </a:endParaRPr>
            </a:p>
          </p:txBody>
        </p:sp>
        <p:sp>
          <p:nvSpPr>
            <p:cNvPr id="15" name="TextBox 34"/>
            <p:cNvSpPr txBox="1"/>
            <p:nvPr/>
          </p:nvSpPr>
          <p:spPr>
            <a:xfrm>
              <a:off x="4355976" y="3401664"/>
              <a:ext cx="477644"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标题</a:t>
              </a:r>
              <a:endParaRPr kumimoji="0" lang="zh-CN" altLang="en-US" sz="1600" b="1"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6" name="TextBox 35"/>
            <p:cNvSpPr txBox="1"/>
            <p:nvPr/>
          </p:nvSpPr>
          <p:spPr>
            <a:xfrm>
              <a:off x="3491880" y="2569468"/>
              <a:ext cx="884467"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添加</a:t>
              </a:r>
              <a:endParaRPr kumimoji="0" lang="en-US" altLang="zh-CN"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内容</a:t>
              </a:r>
              <a:endPar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7" name="TextBox 36"/>
            <p:cNvSpPr txBox="1"/>
            <p:nvPr/>
          </p:nvSpPr>
          <p:spPr>
            <a:xfrm>
              <a:off x="4784238" y="2569468"/>
              <a:ext cx="815013"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a:t>
              </a:r>
              <a:endParaRPr kumimoji="0" lang="en-US" altLang="zh-CN"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内容</a:t>
              </a:r>
            </a:p>
          </p:txBody>
        </p:sp>
        <p:sp>
          <p:nvSpPr>
            <p:cNvPr id="18" name="TextBox 37"/>
            <p:cNvSpPr txBox="1"/>
            <p:nvPr/>
          </p:nvSpPr>
          <p:spPr>
            <a:xfrm>
              <a:off x="3590936" y="3907518"/>
              <a:ext cx="81245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a:t>
              </a:r>
              <a:endParaRPr kumimoji="0" lang="en-US" altLang="zh-CN"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内容</a:t>
              </a:r>
            </a:p>
          </p:txBody>
        </p:sp>
        <p:sp>
          <p:nvSpPr>
            <p:cNvPr id="19" name="TextBox 38"/>
            <p:cNvSpPr txBox="1"/>
            <p:nvPr/>
          </p:nvSpPr>
          <p:spPr>
            <a:xfrm>
              <a:off x="4881641" y="3907518"/>
              <a:ext cx="77047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a:t>
              </a:r>
              <a:endParaRPr kumimoji="0" lang="en-US" altLang="zh-CN"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内容</a:t>
              </a:r>
            </a:p>
          </p:txBody>
        </p:sp>
        <p:sp>
          <p:nvSpPr>
            <p:cNvPr id="20" name="椭圆 19"/>
            <p:cNvSpPr/>
            <p:nvPr/>
          </p:nvSpPr>
          <p:spPr>
            <a:xfrm>
              <a:off x="4305758" y="3251467"/>
              <a:ext cx="577392" cy="577392"/>
            </a:xfrm>
            <a:prstGeom prst="ellipse">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Calibri" panose="020F0502020204030204"/>
                <a:ea typeface="宋体" panose="02010600030101010101" pitchFamily="2" charset="-122"/>
                <a:cs typeface="+mn-cs"/>
              </a:endParaRPr>
            </a:p>
          </p:txBody>
        </p:sp>
      </p:grpSp>
      <p:sp>
        <p:nvSpPr>
          <p:cNvPr id="21"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8" presetClass="emph" presetSubtype="0" fill="hold" nodeType="withEffect">
                                  <p:stCondLst>
                                    <p:cond delay="0"/>
                                  </p:stCondLst>
                                  <p:childTnLst>
                                    <p:animRot by="21600000">
                                      <p:cBhvr>
                                        <p:cTn id="11" dur="1000" fill="hold"/>
                                        <p:tgtEl>
                                          <p:spTgt spid="9"/>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stretch>
            <a:fillRect/>
          </a:stretch>
        </p:blipFill>
        <p:spPr>
          <a:xfrm>
            <a:off x="0" y="0"/>
            <a:ext cx="9144000" cy="5143500"/>
          </a:xfrm>
          <a:prstGeom prst="rect">
            <a:avLst/>
          </a:prstGeom>
        </p:spPr>
      </p:pic>
      <p:sp>
        <p:nvSpPr>
          <p:cNvPr id="6" name="TextBox 1"/>
          <p:cNvSpPr txBox="1"/>
          <p:nvPr/>
        </p:nvSpPr>
        <p:spPr>
          <a:xfrm>
            <a:off x="3909860" y="1707654"/>
            <a:ext cx="3185487" cy="646331"/>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300" normalizeH="0" baseline="0" noProof="0" dirty="0" smtClean="0">
                <a:ln>
                  <a:noFill/>
                </a:ln>
                <a:solidFill>
                  <a:srgbClr val="3992B5"/>
                </a:solidFill>
                <a:effectLst/>
                <a:uLnTx/>
                <a:uFillTx/>
                <a:latin typeface="微软雅黑" panose="020B0503020204020204" pitchFamily="34" charset="-122"/>
                <a:ea typeface="微软雅黑" panose="020B0503020204020204" pitchFamily="34" charset="-122"/>
                <a:cs typeface="+mn-cs"/>
              </a:rPr>
              <a:t>标题内容概述</a:t>
            </a:r>
            <a:endParaRPr kumimoji="0" lang="zh-CN" altLang="en-US" sz="3600" b="1" i="0" u="none" strike="noStrike" kern="1200" cap="none" spc="300" normalizeH="0" baseline="0" noProof="0" dirty="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cxnSp>
        <p:nvCxnSpPr>
          <p:cNvPr id="11" name="直接连接符 10"/>
          <p:cNvCxnSpPr/>
          <p:nvPr/>
        </p:nvCxnSpPr>
        <p:spPr>
          <a:xfrm>
            <a:off x="3954147" y="2433609"/>
            <a:ext cx="3268081" cy="0"/>
          </a:xfrm>
          <a:prstGeom prst="line">
            <a:avLst/>
          </a:prstGeom>
          <a:ln w="9525">
            <a:solidFill>
              <a:schemeClr val="bg2"/>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4015127" y="2574367"/>
            <a:ext cx="2007940" cy="200055"/>
          </a:xfrm>
          <a:prstGeom prst="rect">
            <a:avLst/>
          </a:prstGeom>
          <a:noFill/>
        </p:spPr>
        <p:txBody>
          <a:bodyPr wrap="square" lIns="0" tIns="0" rIns="0" bIns="0" rtlCol="0">
            <a:spAutoFit/>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300" b="0" i="0" u="none" strike="noStrike" kern="1200" cap="none" spc="0" normalizeH="0" baseline="0" noProof="0" dirty="0" smtClean="0">
                <a:ln>
                  <a:noFill/>
                </a:ln>
                <a:solidFill>
                  <a:srgbClr val="5F5F5F"/>
                </a:solidFill>
                <a:effectLst/>
                <a:uLnTx/>
                <a:uFillTx/>
                <a:latin typeface="微软雅黑" panose="020B0503020204020204" pitchFamily="34" charset="-122"/>
                <a:ea typeface="微软雅黑" panose="020B0503020204020204" pitchFamily="34" charset="-122"/>
                <a:cs typeface="+mn-cs"/>
              </a:rPr>
              <a:t>标题文字内容</a:t>
            </a:r>
            <a:endParaRPr kumimoji="0" lang="zh-CN" altLang="en-US" sz="1300" b="0" i="0" u="none" strike="noStrike" kern="1200" cap="none" spc="0" normalizeH="0" baseline="0" noProof="0" dirty="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sp>
        <p:nvSpPr>
          <p:cNvPr id="13" name="文本框 12"/>
          <p:cNvSpPr txBox="1"/>
          <p:nvPr/>
        </p:nvSpPr>
        <p:spPr>
          <a:xfrm>
            <a:off x="4015126" y="2877918"/>
            <a:ext cx="2007940" cy="200055"/>
          </a:xfrm>
          <a:prstGeom prst="rect">
            <a:avLst/>
          </a:prstGeom>
          <a:noFill/>
        </p:spPr>
        <p:txBody>
          <a:bodyPr wrap="square" lIns="0" tIns="0" rIns="0" bIns="0" rtlCol="0">
            <a:spAutoFit/>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300" b="0" i="0" u="none" strike="noStrike" kern="1200" cap="none" spc="0" normalizeH="0" baseline="0" noProof="0" dirty="0" smtClean="0">
                <a:ln>
                  <a:noFill/>
                </a:ln>
                <a:solidFill>
                  <a:srgbClr val="5F5F5F"/>
                </a:solidFill>
                <a:effectLst/>
                <a:uLnTx/>
                <a:uFillTx/>
                <a:latin typeface="微软雅黑" panose="020B0503020204020204" pitchFamily="34" charset="-122"/>
                <a:ea typeface="微软雅黑" panose="020B0503020204020204" pitchFamily="34" charset="-122"/>
                <a:cs typeface="+mn-cs"/>
              </a:rPr>
              <a:t>标题文字内容</a:t>
            </a:r>
            <a:endParaRPr kumimoji="0" lang="zh-CN" altLang="en-US" sz="1300" b="0" i="0" u="none" strike="noStrike" kern="1200" cap="none" spc="0" normalizeH="0" baseline="0" noProof="0" dirty="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sp>
        <p:nvSpPr>
          <p:cNvPr id="14" name="文本框 9"/>
          <p:cNvSpPr txBox="1"/>
          <p:nvPr/>
        </p:nvSpPr>
        <p:spPr>
          <a:xfrm>
            <a:off x="5718343" y="2577625"/>
            <a:ext cx="2007940" cy="200055"/>
          </a:xfrm>
          <a:prstGeom prst="rect">
            <a:avLst/>
          </a:prstGeom>
          <a:noFill/>
        </p:spPr>
        <p:txBody>
          <a:bodyPr wrap="square" lIns="0" tIns="0" rIns="0" bIns="0" rtlCol="0">
            <a:spAutoFit/>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300" b="0" i="0" u="none" strike="noStrike" kern="1200" cap="none" spc="0" normalizeH="0" baseline="0" noProof="0" dirty="0" smtClean="0">
                <a:ln>
                  <a:noFill/>
                </a:ln>
                <a:solidFill>
                  <a:srgbClr val="5F5F5F"/>
                </a:solidFill>
                <a:effectLst/>
                <a:uLnTx/>
                <a:uFillTx/>
                <a:latin typeface="微软雅黑" panose="020B0503020204020204" pitchFamily="34" charset="-122"/>
                <a:ea typeface="微软雅黑" panose="020B0503020204020204" pitchFamily="34" charset="-122"/>
                <a:cs typeface="+mn-cs"/>
              </a:rPr>
              <a:t>标题文字内容</a:t>
            </a:r>
            <a:endParaRPr kumimoji="0" lang="zh-CN" altLang="en-US" sz="1300" b="0" i="0" u="none" strike="noStrike" kern="1200" cap="none" spc="0" normalizeH="0" baseline="0" noProof="0" dirty="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sp>
        <p:nvSpPr>
          <p:cNvPr id="15" name="文本框 9"/>
          <p:cNvSpPr txBox="1"/>
          <p:nvPr/>
        </p:nvSpPr>
        <p:spPr>
          <a:xfrm>
            <a:off x="5718344" y="2881626"/>
            <a:ext cx="2007940" cy="200055"/>
          </a:xfrm>
          <a:prstGeom prst="rect">
            <a:avLst/>
          </a:prstGeom>
          <a:noFill/>
        </p:spPr>
        <p:txBody>
          <a:bodyPr wrap="square" lIns="0" tIns="0" rIns="0" bIns="0" rtlCol="0">
            <a:spAutoFit/>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300" b="0" i="0" u="none" strike="noStrike" kern="1200" cap="none" spc="0" normalizeH="0" baseline="0" noProof="0" dirty="0" smtClean="0">
                <a:ln>
                  <a:noFill/>
                </a:ln>
                <a:solidFill>
                  <a:srgbClr val="5F5F5F"/>
                </a:solidFill>
                <a:effectLst/>
                <a:uLnTx/>
                <a:uFillTx/>
                <a:latin typeface="微软雅黑" panose="020B0503020204020204" pitchFamily="34" charset="-122"/>
                <a:ea typeface="微软雅黑" panose="020B0503020204020204" pitchFamily="34" charset="-122"/>
                <a:cs typeface="+mn-cs"/>
              </a:rPr>
              <a:t>标题文字内容</a:t>
            </a:r>
            <a:endParaRPr kumimoji="0" lang="zh-CN" altLang="en-US" sz="1300" b="0" i="0" u="none" strike="noStrike" kern="1200" cap="none" spc="0" normalizeH="0" baseline="0" noProof="0" dirty="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grpSp>
        <p:nvGrpSpPr>
          <p:cNvPr id="16" name="组合 15"/>
          <p:cNvGrpSpPr/>
          <p:nvPr/>
        </p:nvGrpSpPr>
        <p:grpSpPr>
          <a:xfrm>
            <a:off x="2123728" y="1707654"/>
            <a:ext cx="1512168" cy="1512168"/>
            <a:chOff x="2118480" y="1316166"/>
            <a:chExt cx="1512168" cy="1512168"/>
          </a:xfrm>
        </p:grpSpPr>
        <p:sp>
          <p:nvSpPr>
            <p:cNvPr id="17" name="椭圆 16"/>
            <p:cNvSpPr/>
            <p:nvPr/>
          </p:nvSpPr>
          <p:spPr>
            <a:xfrm>
              <a:off x="2118480" y="1316166"/>
              <a:ext cx="1512168" cy="151216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992B5"/>
                </a:solidFill>
                <a:effectLst/>
                <a:uLnTx/>
                <a:uFillTx/>
                <a:latin typeface="Calibri" panose="020F0502020204030204"/>
                <a:ea typeface="宋体" panose="02010600030101010101" pitchFamily="2" charset="-122"/>
                <a:cs typeface="+mn-cs"/>
              </a:endParaRPr>
            </a:p>
          </p:txBody>
        </p:sp>
        <p:sp>
          <p:nvSpPr>
            <p:cNvPr id="18" name="TextBox 67"/>
            <p:cNvSpPr txBox="1"/>
            <p:nvPr/>
          </p:nvSpPr>
          <p:spPr>
            <a:xfrm>
              <a:off x="2396584" y="1556810"/>
              <a:ext cx="1162055" cy="1015663"/>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225" normalizeH="0" baseline="0" noProof="0" dirty="0" smtClean="0">
                  <a:ln>
                    <a:noFill/>
                  </a:ln>
                  <a:solidFill>
                    <a:srgbClr val="FFFFFF"/>
                  </a:solidFill>
                  <a:effectLst/>
                  <a:uLnTx/>
                  <a:uFillTx/>
                  <a:latin typeface="Impact" panose="020B0806030902050204" pitchFamily="34" charset="0"/>
                  <a:ea typeface="微软雅黑" panose="020B0503020204020204" pitchFamily="34" charset="-122"/>
                  <a:cs typeface="+mn-cs"/>
                </a:rPr>
                <a:t>03</a:t>
              </a:r>
              <a:endParaRPr kumimoji="0" lang="zh-CN" altLang="en-US" sz="6000" b="0" i="0" u="none" strike="noStrike" kern="1200" cap="none" spc="225"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flipH="1">
            <a:off x="4672286" y="1653740"/>
            <a:ext cx="1041050" cy="27000"/>
            <a:chOff x="2531312" y="2421168"/>
            <a:chExt cx="1388066" cy="36000"/>
          </a:xfrm>
          <a:solidFill>
            <a:srgbClr val="0070C0"/>
          </a:solidFill>
        </p:grpSpPr>
        <p:cxnSp>
          <p:nvCxnSpPr>
            <p:cNvPr id="6" name="直接连接符 5"/>
            <p:cNvCxnSpPr/>
            <p:nvPr/>
          </p:nvCxnSpPr>
          <p:spPr>
            <a:xfrm>
              <a:off x="2539779" y="2439168"/>
              <a:ext cx="1379599"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531312" y="2421168"/>
              <a:ext cx="36000" cy="36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7"/>
          <p:cNvGrpSpPr/>
          <p:nvPr/>
        </p:nvGrpSpPr>
        <p:grpSpPr>
          <a:xfrm flipH="1">
            <a:off x="5713336" y="3110744"/>
            <a:ext cx="1041050" cy="27000"/>
            <a:chOff x="2531312" y="2421168"/>
            <a:chExt cx="1388066" cy="36000"/>
          </a:xfrm>
          <a:solidFill>
            <a:srgbClr val="0070C0"/>
          </a:solidFill>
        </p:grpSpPr>
        <p:cxnSp>
          <p:nvCxnSpPr>
            <p:cNvPr id="9" name="直接连接符 8"/>
            <p:cNvCxnSpPr/>
            <p:nvPr/>
          </p:nvCxnSpPr>
          <p:spPr>
            <a:xfrm>
              <a:off x="2539779" y="2439168"/>
              <a:ext cx="1379599"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531312" y="2421168"/>
              <a:ext cx="36000" cy="36000"/>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10"/>
          <p:cNvGrpSpPr/>
          <p:nvPr/>
        </p:nvGrpSpPr>
        <p:grpSpPr>
          <a:xfrm>
            <a:off x="2018557" y="1653740"/>
            <a:ext cx="1041050" cy="27000"/>
            <a:chOff x="2531312" y="2421168"/>
            <a:chExt cx="1388066" cy="36000"/>
          </a:xfrm>
          <a:solidFill>
            <a:srgbClr val="0070C0"/>
          </a:solidFill>
        </p:grpSpPr>
        <p:cxnSp>
          <p:nvCxnSpPr>
            <p:cNvPr id="12" name="直接连接符 11"/>
            <p:cNvCxnSpPr/>
            <p:nvPr/>
          </p:nvCxnSpPr>
          <p:spPr>
            <a:xfrm>
              <a:off x="2539779" y="2439168"/>
              <a:ext cx="1379599"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531312" y="2421168"/>
              <a:ext cx="36000" cy="36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2898365" y="3110744"/>
            <a:ext cx="1041050" cy="27000"/>
            <a:chOff x="2531312" y="2421168"/>
            <a:chExt cx="1388066" cy="36000"/>
          </a:xfrm>
          <a:solidFill>
            <a:srgbClr val="0070C0"/>
          </a:solidFill>
        </p:grpSpPr>
        <p:cxnSp>
          <p:nvCxnSpPr>
            <p:cNvPr id="15" name="直接连接符 14"/>
            <p:cNvCxnSpPr/>
            <p:nvPr/>
          </p:nvCxnSpPr>
          <p:spPr>
            <a:xfrm>
              <a:off x="2539779" y="2439168"/>
              <a:ext cx="1379599" cy="0"/>
            </a:xfrm>
            <a:prstGeom prst="line">
              <a:avLst/>
            </a:prstGeom>
            <a:grpFill/>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531312" y="2421168"/>
              <a:ext cx="36000" cy="36000"/>
            </a:xfrm>
            <a:prstGeom prst="ellipse">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7" name="组合 18"/>
          <p:cNvGrpSpPr/>
          <p:nvPr/>
        </p:nvGrpSpPr>
        <p:grpSpPr bwMode="auto">
          <a:xfrm>
            <a:off x="2653513" y="1488026"/>
            <a:ext cx="1994036" cy="1349530"/>
            <a:chOff x="0" y="0"/>
            <a:chExt cx="2093189" cy="1416774"/>
          </a:xfrm>
          <a:solidFill>
            <a:srgbClr val="007FDE"/>
          </a:solidFill>
        </p:grpSpPr>
        <p:sp>
          <p:nvSpPr>
            <p:cNvPr id="18" name="等腰三角形 19">
              <a:hlinkClick r:id="rId3"/>
            </p:cNvPr>
            <p:cNvSpPr>
              <a:spLocks noChangeArrowheads="1"/>
            </p:cNvSpPr>
            <p:nvPr/>
          </p:nvSpPr>
          <p:spPr bwMode="auto">
            <a:xfrm flipH="1" flipV="1">
              <a:off x="0" y="0"/>
              <a:ext cx="2093189" cy="1416774"/>
            </a:xfrm>
            <a:prstGeom prst="triangle">
              <a:avLst>
                <a:gd name="adj" fmla="val 50000"/>
              </a:avLst>
            </a:prstGeom>
            <a:solidFill>
              <a:schemeClr val="bg1"/>
            </a:solidFill>
            <a:ln w="12700" cap="flat" cmpd="sng">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9" name="文本框 20"/>
            <p:cNvSpPr>
              <a:spLocks noChangeArrowheads="1"/>
            </p:cNvSpPr>
            <p:nvPr/>
          </p:nvSpPr>
          <p:spPr bwMode="auto">
            <a:xfrm>
              <a:off x="709935" y="122472"/>
              <a:ext cx="668373"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01</a:t>
              </a:r>
              <a:endParaRPr kumimoji="0" lang="zh-CN" altLang="en-US" sz="3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21"/>
          <p:cNvGrpSpPr/>
          <p:nvPr/>
        </p:nvGrpSpPr>
        <p:grpSpPr bwMode="auto">
          <a:xfrm>
            <a:off x="3691379" y="1488026"/>
            <a:ext cx="1995549" cy="1349530"/>
            <a:chOff x="0" y="0"/>
            <a:chExt cx="2093189" cy="1416774"/>
          </a:xfrm>
          <a:solidFill>
            <a:srgbClr val="00CC66"/>
          </a:solidFill>
        </p:grpSpPr>
        <p:sp>
          <p:nvSpPr>
            <p:cNvPr id="21" name="等腰三角形 22">
              <a:hlinkClick r:id="rId3"/>
            </p:cNvPr>
            <p:cNvSpPr>
              <a:spLocks noChangeArrowheads="1"/>
            </p:cNvSpPr>
            <p:nvPr/>
          </p:nvSpPr>
          <p:spPr bwMode="auto">
            <a:xfrm>
              <a:off x="0" y="0"/>
              <a:ext cx="2093189" cy="1416774"/>
            </a:xfrm>
            <a:prstGeom prst="triangle">
              <a:avLst>
                <a:gd name="adj" fmla="val 50000"/>
              </a:avLst>
            </a:prstGeom>
            <a:solidFill>
              <a:schemeClr val="tx1"/>
            </a:solidFill>
            <a:ln w="12700" cap="flat" cmpd="sng">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2" name="文本框 23"/>
            <p:cNvSpPr>
              <a:spLocks noChangeArrowheads="1"/>
            </p:cNvSpPr>
            <p:nvPr/>
          </p:nvSpPr>
          <p:spPr bwMode="auto">
            <a:xfrm>
              <a:off x="712660" y="579708"/>
              <a:ext cx="667867"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02</a:t>
              </a:r>
              <a:endParaRPr kumimoji="0" lang="zh-CN" altLang="en-US" sz="3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3" name="组合 24"/>
          <p:cNvGrpSpPr/>
          <p:nvPr/>
        </p:nvGrpSpPr>
        <p:grpSpPr bwMode="auto">
          <a:xfrm>
            <a:off x="3691379" y="2878404"/>
            <a:ext cx="1995549" cy="1349530"/>
            <a:chOff x="0" y="0"/>
            <a:chExt cx="2093189" cy="1416774"/>
          </a:xfrm>
          <a:solidFill>
            <a:srgbClr val="007FDE"/>
          </a:solidFill>
        </p:grpSpPr>
        <p:sp>
          <p:nvSpPr>
            <p:cNvPr id="24" name="等腰三角形 25">
              <a:hlinkClick r:id="rId3"/>
            </p:cNvPr>
            <p:cNvSpPr>
              <a:spLocks noChangeArrowheads="1"/>
            </p:cNvSpPr>
            <p:nvPr/>
          </p:nvSpPr>
          <p:spPr bwMode="auto">
            <a:xfrm flipH="1" flipV="1">
              <a:off x="0" y="0"/>
              <a:ext cx="2093189" cy="1416774"/>
            </a:xfrm>
            <a:prstGeom prst="triangle">
              <a:avLst>
                <a:gd name="adj" fmla="val 50000"/>
              </a:avLst>
            </a:prstGeom>
            <a:solidFill>
              <a:schemeClr val="bg2"/>
            </a:solidFill>
            <a:ln w="12700" cap="flat" cmpd="sng">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5" name="文本框 26"/>
            <p:cNvSpPr>
              <a:spLocks noChangeArrowheads="1"/>
            </p:cNvSpPr>
            <p:nvPr/>
          </p:nvSpPr>
          <p:spPr bwMode="auto">
            <a:xfrm>
              <a:off x="712660" y="180213"/>
              <a:ext cx="667867" cy="5816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03</a:t>
              </a:r>
              <a:endParaRPr kumimoji="0" lang="zh-CN" altLang="en-US" sz="3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9" name="组合 27"/>
          <p:cNvGrpSpPr/>
          <p:nvPr/>
        </p:nvGrpSpPr>
        <p:grpSpPr bwMode="auto">
          <a:xfrm>
            <a:off x="4730760" y="2878404"/>
            <a:ext cx="1994036" cy="1349530"/>
            <a:chOff x="0" y="0"/>
            <a:chExt cx="2093189" cy="1416774"/>
          </a:xfrm>
          <a:solidFill>
            <a:srgbClr val="00CC66"/>
          </a:solidFill>
        </p:grpSpPr>
        <p:sp>
          <p:nvSpPr>
            <p:cNvPr id="30" name="等腰三角形 28">
              <a:hlinkClick r:id="rId3"/>
            </p:cNvPr>
            <p:cNvSpPr>
              <a:spLocks noChangeArrowheads="1"/>
            </p:cNvSpPr>
            <p:nvPr/>
          </p:nvSpPr>
          <p:spPr bwMode="auto">
            <a:xfrm>
              <a:off x="0" y="0"/>
              <a:ext cx="2093189" cy="1416774"/>
            </a:xfrm>
            <a:prstGeom prst="triangle">
              <a:avLst>
                <a:gd name="adj" fmla="val 50000"/>
              </a:avLst>
            </a:prstGeom>
            <a:solidFill>
              <a:schemeClr val="tx2"/>
            </a:solidFill>
            <a:ln w="12700" cap="flat" cmpd="sng">
              <a:noFill/>
              <a:bevel/>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7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31" name="文本框 29"/>
            <p:cNvSpPr>
              <a:spLocks noChangeArrowheads="1"/>
            </p:cNvSpPr>
            <p:nvPr/>
          </p:nvSpPr>
          <p:spPr bwMode="auto">
            <a:xfrm>
              <a:off x="712405" y="520297"/>
              <a:ext cx="668373" cy="581602"/>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04</a:t>
              </a:r>
              <a:endParaRPr kumimoji="0" lang="zh-CN" altLang="en-US" sz="3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32" name="TextBox 223"/>
          <p:cNvSpPr txBox="1"/>
          <p:nvPr/>
        </p:nvSpPr>
        <p:spPr>
          <a:xfrm>
            <a:off x="974527" y="1930983"/>
            <a:ext cx="1993106" cy="429340"/>
          </a:xfrm>
          <a:prstGeom prst="rect">
            <a:avLst/>
          </a:prstGeom>
          <a:noFill/>
        </p:spPr>
        <p:txBody>
          <a:bodyPr lIns="68573" tIns="34286" rIns="68573" bIns="34286">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a:t>
            </a:r>
            <a:r>
              <a:rPr kumimoji="0" lang="en-US" altLang="zh-CN"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a:t>
            </a:r>
          </a:p>
        </p:txBody>
      </p:sp>
      <p:sp>
        <p:nvSpPr>
          <p:cNvPr id="33" name="TextBox 232"/>
          <p:cNvSpPr txBox="1"/>
          <p:nvPr/>
        </p:nvSpPr>
        <p:spPr>
          <a:xfrm>
            <a:off x="5762031" y="1941699"/>
            <a:ext cx="1993106" cy="429340"/>
          </a:xfrm>
          <a:prstGeom prst="rect">
            <a:avLst/>
          </a:prstGeom>
          <a:noFill/>
        </p:spPr>
        <p:txBody>
          <a:bodyPr lIns="68573" tIns="34286" rIns="68573" bIns="34286">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a:t>
            </a:r>
            <a:r>
              <a:rPr kumimoji="0" lang="en-US" altLang="zh-CN"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a:t>
            </a:r>
          </a:p>
        </p:txBody>
      </p:sp>
      <p:sp>
        <p:nvSpPr>
          <p:cNvPr id="34" name="TextBox 235"/>
          <p:cNvSpPr txBox="1"/>
          <p:nvPr/>
        </p:nvSpPr>
        <p:spPr>
          <a:xfrm>
            <a:off x="1859161" y="3337112"/>
            <a:ext cx="1994297" cy="429340"/>
          </a:xfrm>
          <a:prstGeom prst="rect">
            <a:avLst/>
          </a:prstGeom>
          <a:noFill/>
        </p:spPr>
        <p:txBody>
          <a:bodyPr lIns="68573" tIns="34286" rIns="68573" bIns="34286">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a:t>
            </a:r>
            <a:r>
              <a:rPr kumimoji="0" lang="en-US" altLang="zh-CN"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a:t>
            </a:r>
          </a:p>
        </p:txBody>
      </p:sp>
      <p:sp>
        <p:nvSpPr>
          <p:cNvPr id="35" name="TextBox 238"/>
          <p:cNvSpPr txBox="1"/>
          <p:nvPr/>
        </p:nvSpPr>
        <p:spPr>
          <a:xfrm>
            <a:off x="6737152" y="3313299"/>
            <a:ext cx="1993106" cy="429340"/>
          </a:xfrm>
          <a:prstGeom prst="rect">
            <a:avLst/>
          </a:prstGeom>
          <a:noFill/>
        </p:spPr>
        <p:txBody>
          <a:bodyPr lIns="68573" tIns="34286" rIns="68573" bIns="34286">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您的内容打在这里，或者通过复制您的文本</a:t>
            </a:r>
            <a:r>
              <a:rPr kumimoji="0" lang="en-US" altLang="zh-CN"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a:t>
            </a:r>
          </a:p>
        </p:txBody>
      </p:sp>
      <p:grpSp>
        <p:nvGrpSpPr>
          <p:cNvPr id="36" name="组合 35"/>
          <p:cNvGrpSpPr/>
          <p:nvPr/>
        </p:nvGrpSpPr>
        <p:grpSpPr bwMode="auto">
          <a:xfrm>
            <a:off x="1082874" y="1469020"/>
            <a:ext cx="908447" cy="415498"/>
            <a:chOff x="1354515" y="2174815"/>
            <a:chExt cx="1212299" cy="554749"/>
          </a:xfrm>
        </p:grpSpPr>
        <p:sp>
          <p:nvSpPr>
            <p:cNvPr id="37" name="圆角矩形 36"/>
            <p:cNvSpPr/>
            <p:nvPr/>
          </p:nvSpPr>
          <p:spPr>
            <a:xfrm>
              <a:off x="1354515" y="2193891"/>
              <a:ext cx="1101079" cy="522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8" name="TextBox 224"/>
            <p:cNvSpPr txBox="1">
              <a:spLocks noChangeArrowheads="1"/>
            </p:cNvSpPr>
            <p:nvPr/>
          </p:nvSpPr>
          <p:spPr bwMode="auto">
            <a:xfrm>
              <a:off x="1386761" y="2174815"/>
              <a:ext cx="1180053" cy="55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华文黑体" charset="-122"/>
                </a:rPr>
                <a:t>标题</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华文黑体" charset="-122"/>
              </a:endParaRPr>
            </a:p>
          </p:txBody>
        </p:sp>
      </p:grpSp>
      <p:grpSp>
        <p:nvGrpSpPr>
          <p:cNvPr id="39" name="组合 38"/>
          <p:cNvGrpSpPr/>
          <p:nvPr/>
        </p:nvGrpSpPr>
        <p:grpSpPr bwMode="auto">
          <a:xfrm>
            <a:off x="5833468" y="1459495"/>
            <a:ext cx="884634" cy="415529"/>
            <a:chOff x="7689097" y="2162652"/>
            <a:chExt cx="1180053" cy="554236"/>
          </a:xfrm>
        </p:grpSpPr>
        <p:sp>
          <p:nvSpPr>
            <p:cNvPr id="40" name="圆角矩形 39"/>
            <p:cNvSpPr/>
            <p:nvPr/>
          </p:nvSpPr>
          <p:spPr>
            <a:xfrm>
              <a:off x="7725626" y="2194413"/>
              <a:ext cx="1100643" cy="52247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1" name="TextBox 87"/>
            <p:cNvSpPr txBox="1">
              <a:spLocks noChangeArrowheads="1"/>
            </p:cNvSpPr>
            <p:nvPr/>
          </p:nvSpPr>
          <p:spPr bwMode="auto">
            <a:xfrm>
              <a:off x="7689097" y="2162652"/>
              <a:ext cx="1180053" cy="55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华文黑体" charset="-122"/>
                </a:rPr>
                <a:t>标题</a:t>
              </a:r>
            </a:p>
          </p:txBody>
        </p:sp>
      </p:grpSp>
      <p:grpSp>
        <p:nvGrpSpPr>
          <p:cNvPr id="42" name="组合 41"/>
          <p:cNvGrpSpPr/>
          <p:nvPr/>
        </p:nvGrpSpPr>
        <p:grpSpPr bwMode="auto">
          <a:xfrm>
            <a:off x="6839546" y="2844193"/>
            <a:ext cx="907256" cy="463153"/>
            <a:chOff x="9031522" y="4008808"/>
            <a:chExt cx="1209355" cy="616613"/>
          </a:xfrm>
        </p:grpSpPr>
        <p:sp>
          <p:nvSpPr>
            <p:cNvPr id="43" name="圆角矩形 42"/>
            <p:cNvSpPr/>
            <p:nvPr/>
          </p:nvSpPr>
          <p:spPr>
            <a:xfrm>
              <a:off x="9031522" y="4102330"/>
              <a:ext cx="1099847" cy="52309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4" name="TextBox 89"/>
            <p:cNvSpPr txBox="1">
              <a:spLocks noChangeArrowheads="1"/>
            </p:cNvSpPr>
            <p:nvPr/>
          </p:nvSpPr>
          <p:spPr bwMode="auto">
            <a:xfrm>
              <a:off x="9060824" y="4008808"/>
              <a:ext cx="1180053" cy="55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华文黑体" charset="-122"/>
                </a:rPr>
                <a:t>标题</a:t>
              </a:r>
            </a:p>
          </p:txBody>
        </p:sp>
      </p:grpSp>
      <p:grpSp>
        <p:nvGrpSpPr>
          <p:cNvPr id="45" name="组合 44"/>
          <p:cNvGrpSpPr/>
          <p:nvPr/>
        </p:nvGrpSpPr>
        <p:grpSpPr bwMode="auto">
          <a:xfrm>
            <a:off x="1917502" y="2906106"/>
            <a:ext cx="900113" cy="440531"/>
            <a:chOff x="2518192" y="4091250"/>
            <a:chExt cx="1200750" cy="586813"/>
          </a:xfrm>
        </p:grpSpPr>
        <p:sp>
          <p:nvSpPr>
            <p:cNvPr id="46" name="圆角矩形 45"/>
            <p:cNvSpPr/>
            <p:nvPr/>
          </p:nvSpPr>
          <p:spPr>
            <a:xfrm>
              <a:off x="2518192" y="4154689"/>
              <a:ext cx="1100688" cy="52337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7" name="TextBox 91"/>
            <p:cNvSpPr txBox="1">
              <a:spLocks noChangeArrowheads="1"/>
            </p:cNvSpPr>
            <p:nvPr/>
          </p:nvSpPr>
          <p:spPr bwMode="auto">
            <a:xfrm>
              <a:off x="2538889" y="4091250"/>
              <a:ext cx="1180053" cy="55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华文黑体" charset="-122"/>
                </a:rPr>
                <a:t>标题</a:t>
              </a:r>
            </a:p>
          </p:txBody>
        </p:sp>
      </p:grpSp>
      <p:sp>
        <p:nvSpPr>
          <p:cNvPr id="48"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par>
                                <p:cTn id="35" presetID="22" presetClass="entr" presetSubtype="2"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par>
                                <p:cTn id="38" presetID="2" presetClass="entr" presetSubtype="8"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0-#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500" fill="hold"/>
                                        <p:tgtEl>
                                          <p:spTgt spid="45"/>
                                        </p:tgtEl>
                                        <p:attrNameLst>
                                          <p:attrName>ppt_x</p:attrName>
                                        </p:attrNameLst>
                                      </p:cBhvr>
                                      <p:tavLst>
                                        <p:tav tm="0">
                                          <p:val>
                                            <p:strVal val="0-#ppt_w/2"/>
                                          </p:val>
                                        </p:tav>
                                        <p:tav tm="100000">
                                          <p:val>
                                            <p:strVal val="#ppt_x"/>
                                          </p:val>
                                        </p:tav>
                                      </p:tavLst>
                                    </p:anim>
                                    <p:anim calcmode="lin" valueType="num">
                                      <p:cBhvr additive="base">
                                        <p:cTn id="45" dur="500" fill="hold"/>
                                        <p:tgtEl>
                                          <p:spTgt spid="45"/>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1+#ppt_w/2"/>
                                          </p:val>
                                        </p:tav>
                                        <p:tav tm="100000">
                                          <p:val>
                                            <p:strVal val="#ppt_x"/>
                                          </p:val>
                                        </p:tav>
                                      </p:tavLst>
                                    </p:anim>
                                    <p:anim calcmode="lin" valueType="num">
                                      <p:cBhvr additive="base">
                                        <p:cTn id="49" dur="500" fill="hold"/>
                                        <p:tgtEl>
                                          <p:spTgt spid="39"/>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1+#ppt_w/2"/>
                                          </p:val>
                                        </p:tav>
                                        <p:tav tm="100000">
                                          <p:val>
                                            <p:strVal val="#ppt_x"/>
                                          </p:val>
                                        </p:tav>
                                      </p:tavLst>
                                    </p:anim>
                                    <p:anim calcmode="lin" valueType="num">
                                      <p:cBhvr additive="base">
                                        <p:cTn id="53" dur="50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14" presetClass="entr" presetSubtype="10"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randombar(horizontal)">
                                      <p:cBhvr>
                                        <p:cTn id="57" dur="500"/>
                                        <p:tgtEl>
                                          <p:spTgt spid="32"/>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randombar(horizontal)">
                                      <p:cBhvr>
                                        <p:cTn id="60" dur="500"/>
                                        <p:tgtEl>
                                          <p:spTgt spid="3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randombar(horizontal)">
                                      <p:cBhvr>
                                        <p:cTn id="63" dur="500"/>
                                        <p:tgtEl>
                                          <p:spTgt spid="34"/>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randombar(horizontal)">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bwMode="auto">
          <a:xfrm>
            <a:off x="971600" y="2211710"/>
            <a:ext cx="1479797" cy="13342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TextBox 21"/>
          <p:cNvSpPr txBox="1"/>
          <p:nvPr/>
        </p:nvSpPr>
        <p:spPr>
          <a:xfrm>
            <a:off x="1257155" y="2447923"/>
            <a:ext cx="908686"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endPar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圆角矩形 6"/>
          <p:cNvSpPr/>
          <p:nvPr/>
        </p:nvSpPr>
        <p:spPr>
          <a:xfrm>
            <a:off x="3356492" y="1131590"/>
            <a:ext cx="4479052" cy="45168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8" name="Freeform 5"/>
          <p:cNvSpPr/>
          <p:nvPr/>
        </p:nvSpPr>
        <p:spPr bwMode="auto">
          <a:xfrm>
            <a:off x="2650968"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9" name="圆角矩形 8"/>
          <p:cNvSpPr/>
          <p:nvPr/>
        </p:nvSpPr>
        <p:spPr>
          <a:xfrm>
            <a:off x="3356492" y="1865984"/>
            <a:ext cx="4479052" cy="451685"/>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0" name="圆角矩形 9"/>
          <p:cNvSpPr/>
          <p:nvPr/>
        </p:nvSpPr>
        <p:spPr>
          <a:xfrm>
            <a:off x="3356492" y="2600378"/>
            <a:ext cx="4479052" cy="451685"/>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1" name="圆角矩形 10"/>
          <p:cNvSpPr/>
          <p:nvPr/>
        </p:nvSpPr>
        <p:spPr>
          <a:xfrm>
            <a:off x="3356492" y="3334771"/>
            <a:ext cx="4479052" cy="4516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2" name="TextBox 29"/>
          <p:cNvSpPr txBox="1"/>
          <p:nvPr/>
        </p:nvSpPr>
        <p:spPr>
          <a:xfrm>
            <a:off x="3675004" y="1279654"/>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a:t>
            </a:r>
            <a:r>
              <a:rPr kumimoji="0" lang="zh-CN" altLang="en-US" sz="12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内容。</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3" name="TextBox 30"/>
          <p:cNvSpPr txBox="1"/>
          <p:nvPr/>
        </p:nvSpPr>
        <p:spPr>
          <a:xfrm>
            <a:off x="3675004" y="2008470"/>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4" name="TextBox 31"/>
          <p:cNvSpPr txBox="1"/>
          <p:nvPr/>
        </p:nvSpPr>
        <p:spPr>
          <a:xfrm>
            <a:off x="3675004" y="2742864"/>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5" name="TextBox 32"/>
          <p:cNvSpPr txBox="1"/>
          <p:nvPr/>
        </p:nvSpPr>
        <p:spPr>
          <a:xfrm>
            <a:off x="3675004" y="347725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 name="圆角矩形 15"/>
          <p:cNvSpPr/>
          <p:nvPr/>
        </p:nvSpPr>
        <p:spPr>
          <a:xfrm>
            <a:off x="3367981" y="4064281"/>
            <a:ext cx="4479052" cy="45168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7" name="TextBox 34"/>
          <p:cNvSpPr txBox="1"/>
          <p:nvPr/>
        </p:nvSpPr>
        <p:spPr>
          <a:xfrm>
            <a:off x="3686493" y="420676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点击输入本栏的具体文字，简明扼要的说明分项内容。</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6" presetClass="entr" presetSubtype="2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Horizontal)">
                                      <p:cBhvr>
                                        <p:cTn id="18" dur="500"/>
                                        <p:tgtEl>
                                          <p:spTgt spid="8"/>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animBg="1"/>
      <p:bldP spid="11" grpId="0" animBg="1"/>
      <p:bldP spid="12" grpId="0"/>
      <p:bldP spid="13" grpId="0"/>
      <p:bldP spid="14" grpId="0"/>
      <p:bldP spid="15" grpId="0"/>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8"/>
          <p:cNvSpPr/>
          <p:nvPr>
            <p:custDataLst>
              <p:tags r:id="rId1"/>
            </p:custDataLst>
          </p:nvPr>
        </p:nvSpPr>
        <p:spPr>
          <a:xfrm>
            <a:off x="4834231" y="1934940"/>
            <a:ext cx="165851" cy="19418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 name="MH_Other_1"/>
          <p:cNvSpPr/>
          <p:nvPr>
            <p:custDataLst>
              <p:tags r:id="rId2"/>
            </p:custDataLst>
          </p:nvPr>
        </p:nvSpPr>
        <p:spPr>
          <a:xfrm>
            <a:off x="4834231" y="1938125"/>
            <a:ext cx="165851" cy="193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7" name="MH_Other_2"/>
          <p:cNvSpPr/>
          <p:nvPr>
            <p:custDataLst>
              <p:tags r:id="rId3"/>
            </p:custDataLst>
          </p:nvPr>
        </p:nvSpPr>
        <p:spPr>
          <a:xfrm>
            <a:off x="2104969"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8" name="MH_Other_3"/>
          <p:cNvSpPr/>
          <p:nvPr>
            <p:custDataLst>
              <p:tags r:id="rId4"/>
            </p:custDataLst>
          </p:nvPr>
        </p:nvSpPr>
        <p:spPr>
          <a:xfrm>
            <a:off x="229700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9" name="MH_Other_4"/>
          <p:cNvSpPr/>
          <p:nvPr>
            <p:custDataLst>
              <p:tags r:id="rId5"/>
            </p:custDataLst>
          </p:nvPr>
        </p:nvSpPr>
        <p:spPr>
          <a:xfrm>
            <a:off x="2104969" y="3532791"/>
            <a:ext cx="164396" cy="343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 name="MH_Other_5"/>
          <p:cNvSpPr/>
          <p:nvPr>
            <p:custDataLst>
              <p:tags r:id="rId6"/>
            </p:custDataLst>
          </p:nvPr>
        </p:nvSpPr>
        <p:spPr>
          <a:xfrm>
            <a:off x="2297007" y="2399963"/>
            <a:ext cx="164396" cy="1476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 name="MH_SubTitle_1"/>
          <p:cNvSpPr txBox="1"/>
          <p:nvPr>
            <p:custDataLst>
              <p:tags r:id="rId7"/>
            </p:custDataLst>
          </p:nvPr>
        </p:nvSpPr>
        <p:spPr>
          <a:xfrm>
            <a:off x="2098921" y="3947873"/>
            <a:ext cx="348167"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南京</a:t>
            </a:r>
          </a:p>
        </p:txBody>
      </p:sp>
      <p:sp>
        <p:nvSpPr>
          <p:cNvPr id="12" name="MH_Other_6"/>
          <p:cNvSpPr/>
          <p:nvPr>
            <p:custDataLst>
              <p:tags r:id="rId8"/>
            </p:custDataLst>
          </p:nvPr>
        </p:nvSpPr>
        <p:spPr>
          <a:xfrm>
            <a:off x="2782920"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3" name="MH_Other_7"/>
          <p:cNvSpPr/>
          <p:nvPr>
            <p:custDataLst>
              <p:tags r:id="rId9"/>
            </p:custDataLst>
          </p:nvPr>
        </p:nvSpPr>
        <p:spPr>
          <a:xfrm>
            <a:off x="297495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4" name="MH_Other_8"/>
          <p:cNvSpPr/>
          <p:nvPr>
            <p:custDataLst>
              <p:tags r:id="rId10"/>
            </p:custDataLst>
          </p:nvPr>
        </p:nvSpPr>
        <p:spPr>
          <a:xfrm>
            <a:off x="2782920" y="3120854"/>
            <a:ext cx="164396" cy="7559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5" name="MH_Other_9"/>
          <p:cNvSpPr/>
          <p:nvPr>
            <p:custDataLst>
              <p:tags r:id="rId11"/>
            </p:custDataLst>
          </p:nvPr>
        </p:nvSpPr>
        <p:spPr>
          <a:xfrm>
            <a:off x="2974957" y="2540106"/>
            <a:ext cx="164396" cy="13366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6" name="MH_SubTitle_2"/>
          <p:cNvSpPr txBox="1"/>
          <p:nvPr>
            <p:custDataLst>
              <p:tags r:id="rId12"/>
            </p:custDataLst>
          </p:nvPr>
        </p:nvSpPr>
        <p:spPr>
          <a:xfrm>
            <a:off x="2789962" y="3947873"/>
            <a:ext cx="348168"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武汉</a:t>
            </a:r>
          </a:p>
        </p:txBody>
      </p:sp>
      <p:sp>
        <p:nvSpPr>
          <p:cNvPr id="17" name="MH_Other_10"/>
          <p:cNvSpPr/>
          <p:nvPr>
            <p:custDataLst>
              <p:tags r:id="rId13"/>
            </p:custDataLst>
          </p:nvPr>
        </p:nvSpPr>
        <p:spPr>
          <a:xfrm>
            <a:off x="3463780"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8" name="MH_Other_11"/>
          <p:cNvSpPr/>
          <p:nvPr>
            <p:custDataLst>
              <p:tags r:id="rId14"/>
            </p:custDataLst>
          </p:nvPr>
        </p:nvSpPr>
        <p:spPr>
          <a:xfrm>
            <a:off x="365581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MH_Other_12"/>
          <p:cNvSpPr/>
          <p:nvPr>
            <p:custDataLst>
              <p:tags r:id="rId15"/>
            </p:custDataLst>
          </p:nvPr>
        </p:nvSpPr>
        <p:spPr>
          <a:xfrm>
            <a:off x="3463780" y="3483953"/>
            <a:ext cx="164396" cy="392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0" name="MH_Other_13"/>
          <p:cNvSpPr/>
          <p:nvPr>
            <p:custDataLst>
              <p:tags r:id="rId16"/>
            </p:custDataLst>
          </p:nvPr>
        </p:nvSpPr>
        <p:spPr>
          <a:xfrm>
            <a:off x="3655817" y="2773680"/>
            <a:ext cx="164396" cy="1103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1" name="MH_SubTitle_3"/>
          <p:cNvSpPr txBox="1"/>
          <p:nvPr>
            <p:custDataLst>
              <p:tags r:id="rId17"/>
            </p:custDataLst>
          </p:nvPr>
        </p:nvSpPr>
        <p:spPr>
          <a:xfrm>
            <a:off x="3482461" y="3947873"/>
            <a:ext cx="348168"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无锡</a:t>
            </a:r>
          </a:p>
        </p:txBody>
      </p:sp>
      <p:sp>
        <p:nvSpPr>
          <p:cNvPr id="22" name="MH_Other_14"/>
          <p:cNvSpPr/>
          <p:nvPr>
            <p:custDataLst>
              <p:tags r:id="rId18"/>
            </p:custDataLst>
          </p:nvPr>
        </p:nvSpPr>
        <p:spPr>
          <a:xfrm>
            <a:off x="4147552"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3" name="MH_Other_15"/>
          <p:cNvSpPr/>
          <p:nvPr>
            <p:custDataLst>
              <p:tags r:id="rId19"/>
            </p:custDataLst>
          </p:nvPr>
        </p:nvSpPr>
        <p:spPr>
          <a:xfrm>
            <a:off x="433958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4" name="MH_Other_16"/>
          <p:cNvSpPr/>
          <p:nvPr>
            <p:custDataLst>
              <p:tags r:id="rId20"/>
            </p:custDataLst>
          </p:nvPr>
        </p:nvSpPr>
        <p:spPr>
          <a:xfrm>
            <a:off x="4147552" y="2831011"/>
            <a:ext cx="165851" cy="10457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5" name="MH_Other_17"/>
          <p:cNvSpPr/>
          <p:nvPr>
            <p:custDataLst>
              <p:tags r:id="rId21"/>
            </p:custDataLst>
          </p:nvPr>
        </p:nvSpPr>
        <p:spPr>
          <a:xfrm>
            <a:off x="4339587" y="2576203"/>
            <a:ext cx="164396" cy="1300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9" name="MH_SubTitle_4"/>
          <p:cNvSpPr txBox="1"/>
          <p:nvPr>
            <p:custDataLst>
              <p:tags r:id="rId22"/>
            </p:custDataLst>
          </p:nvPr>
        </p:nvSpPr>
        <p:spPr>
          <a:xfrm>
            <a:off x="4173506" y="3947873"/>
            <a:ext cx="348167"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杭州</a:t>
            </a:r>
          </a:p>
        </p:txBody>
      </p:sp>
      <p:sp>
        <p:nvSpPr>
          <p:cNvPr id="30" name="MH_Other_19"/>
          <p:cNvSpPr/>
          <p:nvPr>
            <p:custDataLst>
              <p:tags r:id="rId23"/>
            </p:custDataLst>
          </p:nvPr>
        </p:nvSpPr>
        <p:spPr>
          <a:xfrm>
            <a:off x="5026267" y="1934940"/>
            <a:ext cx="164396"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1" name="MH_Other_20"/>
          <p:cNvSpPr/>
          <p:nvPr>
            <p:custDataLst>
              <p:tags r:id="rId24"/>
            </p:custDataLst>
          </p:nvPr>
        </p:nvSpPr>
        <p:spPr>
          <a:xfrm>
            <a:off x="5026267" y="2876664"/>
            <a:ext cx="164396" cy="10001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2" name="MH_SubTitle_5"/>
          <p:cNvSpPr txBox="1"/>
          <p:nvPr>
            <p:custDataLst>
              <p:tags r:id="rId25"/>
            </p:custDataLst>
          </p:nvPr>
        </p:nvSpPr>
        <p:spPr>
          <a:xfrm>
            <a:off x="4864549" y="3947873"/>
            <a:ext cx="348168"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宁波</a:t>
            </a:r>
          </a:p>
        </p:txBody>
      </p:sp>
      <p:sp>
        <p:nvSpPr>
          <p:cNvPr id="33" name="MH_Other_21"/>
          <p:cNvSpPr/>
          <p:nvPr>
            <p:custDataLst>
              <p:tags r:id="rId26"/>
            </p:custDataLst>
          </p:nvPr>
        </p:nvSpPr>
        <p:spPr>
          <a:xfrm>
            <a:off x="5523820"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4" name="MH_Other_22"/>
          <p:cNvSpPr/>
          <p:nvPr>
            <p:custDataLst>
              <p:tags r:id="rId27"/>
            </p:custDataLst>
          </p:nvPr>
        </p:nvSpPr>
        <p:spPr>
          <a:xfrm>
            <a:off x="5715858"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5" name="MH_Other_23"/>
          <p:cNvSpPr/>
          <p:nvPr>
            <p:custDataLst>
              <p:tags r:id="rId28"/>
            </p:custDataLst>
          </p:nvPr>
        </p:nvSpPr>
        <p:spPr>
          <a:xfrm>
            <a:off x="5523820" y="3077323"/>
            <a:ext cx="165851" cy="7994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6" name="MH_Other_24"/>
          <p:cNvSpPr/>
          <p:nvPr>
            <p:custDataLst>
              <p:tags r:id="rId29"/>
            </p:custDataLst>
          </p:nvPr>
        </p:nvSpPr>
        <p:spPr>
          <a:xfrm>
            <a:off x="5715858" y="2941427"/>
            <a:ext cx="165851" cy="9353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7" name="MH_SubTitle_6"/>
          <p:cNvSpPr txBox="1"/>
          <p:nvPr>
            <p:custDataLst>
              <p:tags r:id="rId30"/>
            </p:custDataLst>
          </p:nvPr>
        </p:nvSpPr>
        <p:spPr>
          <a:xfrm>
            <a:off x="5555595" y="3947873"/>
            <a:ext cx="348167"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上海</a:t>
            </a:r>
          </a:p>
        </p:txBody>
      </p:sp>
      <p:sp>
        <p:nvSpPr>
          <p:cNvPr id="38" name="MH_Other_25"/>
          <p:cNvSpPr/>
          <p:nvPr>
            <p:custDataLst>
              <p:tags r:id="rId31"/>
            </p:custDataLst>
          </p:nvPr>
        </p:nvSpPr>
        <p:spPr>
          <a:xfrm>
            <a:off x="6217775"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9" name="MH_Other_26"/>
          <p:cNvSpPr/>
          <p:nvPr>
            <p:custDataLst>
              <p:tags r:id="rId32"/>
            </p:custDataLst>
          </p:nvPr>
        </p:nvSpPr>
        <p:spPr>
          <a:xfrm>
            <a:off x="6408356"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0" name="MH_Other_27"/>
          <p:cNvSpPr/>
          <p:nvPr>
            <p:custDataLst>
              <p:tags r:id="rId33"/>
            </p:custDataLst>
          </p:nvPr>
        </p:nvSpPr>
        <p:spPr>
          <a:xfrm>
            <a:off x="6217775" y="2876664"/>
            <a:ext cx="164395" cy="100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1" name="MH_Other_28"/>
          <p:cNvSpPr/>
          <p:nvPr>
            <p:custDataLst>
              <p:tags r:id="rId34"/>
            </p:custDataLst>
          </p:nvPr>
        </p:nvSpPr>
        <p:spPr>
          <a:xfrm>
            <a:off x="6408356" y="2773680"/>
            <a:ext cx="165851" cy="11031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2" name="MH_SubTitle_7"/>
          <p:cNvSpPr txBox="1"/>
          <p:nvPr>
            <p:custDataLst>
              <p:tags r:id="rId35"/>
            </p:custDataLst>
          </p:nvPr>
        </p:nvSpPr>
        <p:spPr>
          <a:xfrm>
            <a:off x="6224165" y="3947873"/>
            <a:ext cx="348846"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北京</a:t>
            </a:r>
          </a:p>
        </p:txBody>
      </p:sp>
      <p:sp>
        <p:nvSpPr>
          <p:cNvPr id="43" name="MH_Other_29"/>
          <p:cNvSpPr/>
          <p:nvPr>
            <p:custDataLst>
              <p:tags r:id="rId36"/>
            </p:custDataLst>
          </p:nvPr>
        </p:nvSpPr>
        <p:spPr>
          <a:xfrm>
            <a:off x="6913183"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4" name="MH_Other_30"/>
          <p:cNvSpPr/>
          <p:nvPr>
            <p:custDataLst>
              <p:tags r:id="rId37"/>
            </p:custDataLst>
          </p:nvPr>
        </p:nvSpPr>
        <p:spPr>
          <a:xfrm>
            <a:off x="7105221"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5" name="MH_Other_31"/>
          <p:cNvSpPr/>
          <p:nvPr>
            <p:custDataLst>
              <p:tags r:id="rId38"/>
            </p:custDataLst>
          </p:nvPr>
        </p:nvSpPr>
        <p:spPr>
          <a:xfrm>
            <a:off x="6913182" y="3619301"/>
            <a:ext cx="164394" cy="2468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6" name="MH_Other_32"/>
          <p:cNvSpPr/>
          <p:nvPr>
            <p:custDataLst>
              <p:tags r:id="rId39"/>
            </p:custDataLst>
          </p:nvPr>
        </p:nvSpPr>
        <p:spPr>
          <a:xfrm>
            <a:off x="7105221" y="3190925"/>
            <a:ext cx="164395" cy="6858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7" name="MH_SubTitle_8"/>
          <p:cNvSpPr txBox="1"/>
          <p:nvPr>
            <p:custDataLst>
              <p:tags r:id="rId40"/>
            </p:custDataLst>
          </p:nvPr>
        </p:nvSpPr>
        <p:spPr>
          <a:xfrm>
            <a:off x="6939136" y="3947873"/>
            <a:ext cx="348168"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青岛</a:t>
            </a:r>
          </a:p>
        </p:txBody>
      </p:sp>
      <p:sp>
        <p:nvSpPr>
          <p:cNvPr id="48" name="MH_Other_33"/>
          <p:cNvSpPr/>
          <p:nvPr>
            <p:custDataLst>
              <p:tags r:id="rId41"/>
            </p:custDataLst>
          </p:nvPr>
        </p:nvSpPr>
        <p:spPr>
          <a:xfrm>
            <a:off x="7611501" y="1934940"/>
            <a:ext cx="165851"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9" name="MH_Other_34"/>
          <p:cNvSpPr/>
          <p:nvPr>
            <p:custDataLst>
              <p:tags r:id="rId42"/>
            </p:custDataLst>
          </p:nvPr>
        </p:nvSpPr>
        <p:spPr>
          <a:xfrm>
            <a:off x="7803539" y="1934940"/>
            <a:ext cx="164395" cy="194184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0" name="MH_Other_35"/>
          <p:cNvSpPr/>
          <p:nvPr>
            <p:custDataLst>
              <p:tags r:id="rId43"/>
            </p:custDataLst>
          </p:nvPr>
        </p:nvSpPr>
        <p:spPr>
          <a:xfrm>
            <a:off x="7611501" y="2063405"/>
            <a:ext cx="165851" cy="1813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1" name="MH_Other_36"/>
          <p:cNvSpPr/>
          <p:nvPr>
            <p:custDataLst>
              <p:tags r:id="rId44"/>
            </p:custDataLst>
          </p:nvPr>
        </p:nvSpPr>
        <p:spPr>
          <a:xfrm>
            <a:off x="7803539" y="2460480"/>
            <a:ext cx="164395" cy="14163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2" name="MH_SubTitle_9"/>
          <p:cNvSpPr txBox="1"/>
          <p:nvPr>
            <p:custDataLst>
              <p:tags r:id="rId45"/>
            </p:custDataLst>
          </p:nvPr>
        </p:nvSpPr>
        <p:spPr>
          <a:xfrm>
            <a:off x="7630182" y="3947873"/>
            <a:ext cx="348167" cy="198619"/>
          </a:xfrm>
          <a:prstGeom prst="rect">
            <a:avLst/>
          </a:prstGeom>
          <a:noFill/>
        </p:spPr>
        <p:txBody>
          <a:bodyPr lIns="0" tIns="0" rIns="0" bIns="0" numCol="1">
            <a:prstTxWarp prst="textPlain">
              <a:avLst/>
            </a:prstTxWarp>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大连</a:t>
            </a:r>
          </a:p>
        </p:txBody>
      </p:sp>
      <p:sp>
        <p:nvSpPr>
          <p:cNvPr id="53" name="MH_Other_37"/>
          <p:cNvSpPr txBox="1"/>
          <p:nvPr>
            <p:custDataLst>
              <p:tags r:id="rId46"/>
            </p:custDataLst>
          </p:nvPr>
        </p:nvSpPr>
        <p:spPr>
          <a:xfrm>
            <a:off x="1261168" y="3614541"/>
            <a:ext cx="746328" cy="264362"/>
          </a:xfrm>
          <a:prstGeom prst="rect">
            <a:avLst/>
          </a:prstGeom>
          <a:noFill/>
        </p:spPr>
        <p:txBody>
          <a:bodyPr lIns="0" tIns="0" rIns="0" bIns="0" anchor="ctr" anchorCtr="1"/>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0</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4" name="MH_Other_38"/>
          <p:cNvSpPr txBox="1"/>
          <p:nvPr>
            <p:custDataLst>
              <p:tags r:id="rId47"/>
            </p:custDataLst>
          </p:nvPr>
        </p:nvSpPr>
        <p:spPr>
          <a:xfrm>
            <a:off x="1261168" y="3160874"/>
            <a:ext cx="746328" cy="265423"/>
          </a:xfrm>
          <a:prstGeom prst="rect">
            <a:avLst/>
          </a:prstGeom>
          <a:noFill/>
        </p:spPr>
        <p:txBody>
          <a:bodyPr lIns="0" tIns="0" rIns="0" bIns="0" anchor="ctr" anchorCtr="1"/>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250</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5" name="MH_Other_39"/>
          <p:cNvSpPr txBox="1"/>
          <p:nvPr>
            <p:custDataLst>
              <p:tags r:id="rId48"/>
            </p:custDataLst>
          </p:nvPr>
        </p:nvSpPr>
        <p:spPr>
          <a:xfrm>
            <a:off x="1261168" y="2708262"/>
            <a:ext cx="746328" cy="264362"/>
          </a:xfrm>
          <a:prstGeom prst="rect">
            <a:avLst/>
          </a:prstGeom>
          <a:noFill/>
        </p:spPr>
        <p:txBody>
          <a:bodyPr lIns="0" tIns="0" rIns="0" bIns="0" anchor="ctr" anchorCtr="1"/>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500</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6" name="MH_Other_40"/>
          <p:cNvSpPr txBox="1"/>
          <p:nvPr>
            <p:custDataLst>
              <p:tags r:id="rId49"/>
            </p:custDataLst>
          </p:nvPr>
        </p:nvSpPr>
        <p:spPr>
          <a:xfrm>
            <a:off x="1261168" y="2255652"/>
            <a:ext cx="746328" cy="264362"/>
          </a:xfrm>
          <a:prstGeom prst="rect">
            <a:avLst/>
          </a:prstGeom>
          <a:noFill/>
        </p:spPr>
        <p:txBody>
          <a:bodyPr lIns="0" tIns="0" rIns="0" bIns="0" anchor="ctr" anchorCtr="1"/>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750</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7" name="MH_Other_41"/>
          <p:cNvSpPr txBox="1"/>
          <p:nvPr>
            <p:custDataLst>
              <p:tags r:id="rId50"/>
            </p:custDataLst>
          </p:nvPr>
        </p:nvSpPr>
        <p:spPr>
          <a:xfrm>
            <a:off x="1261168" y="1803042"/>
            <a:ext cx="746328" cy="264362"/>
          </a:xfrm>
          <a:prstGeom prst="rect">
            <a:avLst/>
          </a:prstGeom>
          <a:noFill/>
        </p:spPr>
        <p:txBody>
          <a:bodyPr lIns="0" tIns="0" rIns="0" bIns="0" anchor="ctr" anchorCtr="1"/>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100</a:t>
            </a:r>
            <a:endParaRPr kumimoji="0" lang="zh-CN" altLang="en-US" sz="16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8" name="MH_Other_42"/>
          <p:cNvSpPr/>
          <p:nvPr>
            <p:custDataLst>
              <p:tags r:id="rId51"/>
            </p:custDataLst>
          </p:nvPr>
        </p:nvSpPr>
        <p:spPr>
          <a:xfrm>
            <a:off x="3482353" y="4414425"/>
            <a:ext cx="158576" cy="114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9" name="MH_Other_43"/>
          <p:cNvSpPr txBox="1"/>
          <p:nvPr>
            <p:custDataLst>
              <p:tags r:id="rId52"/>
            </p:custDataLst>
          </p:nvPr>
        </p:nvSpPr>
        <p:spPr>
          <a:xfrm>
            <a:off x="3535313" y="4361877"/>
            <a:ext cx="1133701" cy="178399"/>
          </a:xfrm>
          <a:prstGeom prst="rect">
            <a:avLst/>
          </a:prstGeom>
          <a:noFill/>
        </p:spPr>
        <p:txBody>
          <a:bodyPr lIns="0" tIns="0" rIns="0" bIns="0" anchor="ctr" anchorCtr="1"/>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05</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年销售额</a:t>
            </a:r>
          </a:p>
        </p:txBody>
      </p:sp>
      <p:sp>
        <p:nvSpPr>
          <p:cNvPr id="60" name="MH_Other_44"/>
          <p:cNvSpPr/>
          <p:nvPr>
            <p:custDataLst>
              <p:tags r:id="rId53"/>
            </p:custDataLst>
          </p:nvPr>
        </p:nvSpPr>
        <p:spPr>
          <a:xfrm>
            <a:off x="4911232" y="4414425"/>
            <a:ext cx="158576" cy="1146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1" name="MH_Other_45"/>
          <p:cNvSpPr txBox="1"/>
          <p:nvPr>
            <p:custDataLst>
              <p:tags r:id="rId54"/>
            </p:custDataLst>
          </p:nvPr>
        </p:nvSpPr>
        <p:spPr>
          <a:xfrm>
            <a:off x="4964192" y="4361876"/>
            <a:ext cx="1303771" cy="218589"/>
          </a:xfrm>
          <a:prstGeom prst="rect">
            <a:avLst/>
          </a:prstGeom>
          <a:noFill/>
        </p:spPr>
        <p:txBody>
          <a:bodyPr lIns="0" tIns="0" rIns="0" bIns="0" anchor="ctr" anchorCtr="1"/>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06</a:t>
            </a: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年销售额</a:t>
            </a:r>
          </a:p>
        </p:txBody>
      </p:sp>
      <p:cxnSp>
        <p:nvCxnSpPr>
          <p:cNvPr id="62" name="MH_Other_46"/>
          <p:cNvCxnSpPr/>
          <p:nvPr>
            <p:custDataLst>
              <p:tags r:id="rId55"/>
            </p:custDataLst>
          </p:nvPr>
        </p:nvCxnSpPr>
        <p:spPr>
          <a:xfrm>
            <a:off x="1492486" y="3866162"/>
            <a:ext cx="6850792" cy="0"/>
          </a:xfrm>
          <a:prstGeom prst="line">
            <a:avLst/>
          </a:prstGeom>
          <a:ln w="12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KSO_Shape"/>
          <p:cNvSpPr/>
          <p:nvPr/>
        </p:nvSpPr>
        <p:spPr>
          <a:xfrm>
            <a:off x="4964191" y="1605381"/>
            <a:ext cx="705582" cy="619344"/>
          </a:xfrm>
          <a:prstGeom prst="wedgeEllipseCallout">
            <a:avLst>
              <a:gd name="adj1" fmla="val -54745"/>
              <a:gd name="adj2" fmla="val 410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添加文字</a:t>
            </a:r>
          </a:p>
        </p:txBody>
      </p:sp>
      <p:sp>
        <p:nvSpPr>
          <p:cNvPr id="64" name="KSO_Shape"/>
          <p:cNvSpPr/>
          <p:nvPr/>
        </p:nvSpPr>
        <p:spPr>
          <a:xfrm>
            <a:off x="6834626" y="2811181"/>
            <a:ext cx="705582" cy="619344"/>
          </a:xfrm>
          <a:prstGeom prst="wedgeEllipseCallout">
            <a:avLst>
              <a:gd name="adj1" fmla="val -25046"/>
              <a:gd name="adj2" fmla="val 656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添加文字</a:t>
            </a:r>
          </a:p>
        </p:txBody>
      </p:sp>
      <p:sp>
        <p:nvSpPr>
          <p:cNvPr id="65" name="MH_Other_45"/>
          <p:cNvSpPr txBox="1"/>
          <p:nvPr>
            <p:custDataLst>
              <p:tags r:id="rId56"/>
            </p:custDataLst>
          </p:nvPr>
        </p:nvSpPr>
        <p:spPr>
          <a:xfrm>
            <a:off x="1187624" y="1440520"/>
            <a:ext cx="890493" cy="264492"/>
          </a:xfrm>
          <a:prstGeom prst="rect">
            <a:avLst/>
          </a:prstGeom>
          <a:noFill/>
        </p:spPr>
        <p:txBody>
          <a:bodyPr lIns="0" tIns="0" rIns="0" bIns="0" anchor="ctr" anchorCtr="1"/>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单位：亿元</a:t>
            </a:r>
          </a:p>
        </p:txBody>
      </p:sp>
      <p:sp>
        <p:nvSpPr>
          <p:cNvPr id="66" name="TextBox 78"/>
          <p:cNvSpPr txBox="1"/>
          <p:nvPr/>
        </p:nvSpPr>
        <p:spPr>
          <a:xfrm>
            <a:off x="1798059" y="987574"/>
            <a:ext cx="6104892" cy="452947"/>
          </a:xfrm>
          <a:prstGeom prst="rect">
            <a:avLst/>
          </a:prstGeom>
          <a:noFill/>
        </p:spPr>
        <p:txBody>
          <a:bodyPr wrap="square" lIns="82808" tIns="41403" rIns="82808" bIns="41403" rtlCol="0">
            <a:spAutoFit/>
          </a:bodyPr>
          <a:lstStyle>
            <a:defPPr>
              <a:defRPr lang="zh-CN"/>
            </a:defPPr>
            <a:lvl1pPr>
              <a:defRPr sz="12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在这里说点什么，单击此处添加文字单击此处添加文字单击此处添加文字单击此处添加文字单击此处添加单击此处添加文字单击此处添加文字文字</a:t>
            </a: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7"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down)">
                                      <p:cBhvr>
                                        <p:cTn id="11" dur="500"/>
                                        <p:tgtEl>
                                          <p:spTgt spid="5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down)">
                                      <p:cBhvr>
                                        <p:cTn id="14" dur="500"/>
                                        <p:tgtEl>
                                          <p:spTgt spid="5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down)">
                                      <p:cBhvr>
                                        <p:cTn id="23" dur="500"/>
                                        <p:tgtEl>
                                          <p:spTgt spid="5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down)">
                                      <p:cBhvr>
                                        <p:cTn id="50" dur="500"/>
                                        <p:tgtEl>
                                          <p:spTgt spid="3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down)">
                                      <p:cBhvr>
                                        <p:cTn id="53" dur="500"/>
                                        <p:tgtEl>
                                          <p:spTgt spid="3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down)">
                                      <p:cBhvr>
                                        <p:cTn id="59" dur="500"/>
                                        <p:tgtEl>
                                          <p:spTgt spid="3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down)">
                                      <p:cBhvr>
                                        <p:cTn id="62" dur="500"/>
                                        <p:tgtEl>
                                          <p:spTgt spid="3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down)">
                                      <p:cBhvr>
                                        <p:cTn id="65" dur="500"/>
                                        <p:tgtEl>
                                          <p:spTgt spid="4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down)">
                                      <p:cBhvr>
                                        <p:cTn id="68" dur="500"/>
                                        <p:tgtEl>
                                          <p:spTgt spid="4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down)">
                                      <p:cBhvr>
                                        <p:cTn id="74" dur="500"/>
                                        <p:tgtEl>
                                          <p:spTgt spid="4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down)">
                                      <p:cBhvr>
                                        <p:cTn id="77" dur="500"/>
                                        <p:tgtEl>
                                          <p:spTgt spid="5"/>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250"/>
                                        <p:tgtEl>
                                          <p:spTgt spid="65"/>
                                        </p:tgtEl>
                                      </p:cBhvr>
                                    </p:animEffect>
                                  </p:childTnLst>
                                </p:cTn>
                              </p:par>
                            </p:childTnLst>
                          </p:cTn>
                        </p:par>
                        <p:par>
                          <p:cTn id="82" fill="hold">
                            <p:stCondLst>
                              <p:cond delay="1500"/>
                            </p:stCondLst>
                            <p:childTnLst>
                              <p:par>
                                <p:cTn id="83" presetID="42" presetClass="entr" presetSubtype="0"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anim calcmode="lin" valueType="num">
                                      <p:cBhvr>
                                        <p:cTn id="86" dur="500" fill="hold"/>
                                        <p:tgtEl>
                                          <p:spTgt spid="58"/>
                                        </p:tgtEl>
                                        <p:attrNameLst>
                                          <p:attrName>ppt_x</p:attrName>
                                        </p:attrNameLst>
                                      </p:cBhvr>
                                      <p:tavLst>
                                        <p:tav tm="0">
                                          <p:val>
                                            <p:strVal val="#ppt_x"/>
                                          </p:val>
                                        </p:tav>
                                        <p:tav tm="100000">
                                          <p:val>
                                            <p:strVal val="#ppt_x"/>
                                          </p:val>
                                        </p:tav>
                                      </p:tavLst>
                                    </p:anim>
                                    <p:anim calcmode="lin" valueType="num">
                                      <p:cBhvr>
                                        <p:cTn id="87" dur="500" fill="hold"/>
                                        <p:tgtEl>
                                          <p:spTgt spid="5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anim calcmode="lin" valueType="num">
                                      <p:cBhvr>
                                        <p:cTn id="91" dur="500" fill="hold"/>
                                        <p:tgtEl>
                                          <p:spTgt spid="59"/>
                                        </p:tgtEl>
                                        <p:attrNameLst>
                                          <p:attrName>ppt_x</p:attrName>
                                        </p:attrNameLst>
                                      </p:cBhvr>
                                      <p:tavLst>
                                        <p:tav tm="0">
                                          <p:val>
                                            <p:strVal val="#ppt_x"/>
                                          </p:val>
                                        </p:tav>
                                        <p:tav tm="100000">
                                          <p:val>
                                            <p:strVal val="#ppt_x"/>
                                          </p:val>
                                        </p:tav>
                                      </p:tavLst>
                                    </p:anim>
                                    <p:anim calcmode="lin" valueType="num">
                                      <p:cBhvr>
                                        <p:cTn id="92" dur="500" fill="hold"/>
                                        <p:tgtEl>
                                          <p:spTgt spid="5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anim calcmode="lin" valueType="num">
                                      <p:cBhvr>
                                        <p:cTn id="96" dur="500" fill="hold"/>
                                        <p:tgtEl>
                                          <p:spTgt spid="60"/>
                                        </p:tgtEl>
                                        <p:attrNameLst>
                                          <p:attrName>ppt_x</p:attrName>
                                        </p:attrNameLst>
                                      </p:cBhvr>
                                      <p:tavLst>
                                        <p:tav tm="0">
                                          <p:val>
                                            <p:strVal val="#ppt_x"/>
                                          </p:val>
                                        </p:tav>
                                        <p:tav tm="100000">
                                          <p:val>
                                            <p:strVal val="#ppt_x"/>
                                          </p:val>
                                        </p:tav>
                                      </p:tavLst>
                                    </p:anim>
                                    <p:anim calcmode="lin" valueType="num">
                                      <p:cBhvr>
                                        <p:cTn id="97" dur="500" fill="hold"/>
                                        <p:tgtEl>
                                          <p:spTgt spid="60"/>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1"/>
                                        </p:tgtEl>
                                        <p:attrNameLst>
                                          <p:attrName>style.visibility</p:attrName>
                                        </p:attrNameLst>
                                      </p:cBhvr>
                                      <p:to>
                                        <p:strVal val="visible"/>
                                      </p:to>
                                    </p:set>
                                    <p:animEffect transition="in" filter="fade">
                                      <p:cBhvr>
                                        <p:cTn id="100" dur="500"/>
                                        <p:tgtEl>
                                          <p:spTgt spid="61"/>
                                        </p:tgtEl>
                                      </p:cBhvr>
                                    </p:animEffect>
                                    <p:anim calcmode="lin" valueType="num">
                                      <p:cBhvr>
                                        <p:cTn id="101" dur="500" fill="hold"/>
                                        <p:tgtEl>
                                          <p:spTgt spid="61"/>
                                        </p:tgtEl>
                                        <p:attrNameLst>
                                          <p:attrName>ppt_x</p:attrName>
                                        </p:attrNameLst>
                                      </p:cBhvr>
                                      <p:tavLst>
                                        <p:tav tm="0">
                                          <p:val>
                                            <p:strVal val="#ppt_x"/>
                                          </p:val>
                                        </p:tav>
                                        <p:tav tm="100000">
                                          <p:val>
                                            <p:strVal val="#ppt_x"/>
                                          </p:val>
                                        </p:tav>
                                      </p:tavLst>
                                    </p:anim>
                                    <p:anim calcmode="lin" valueType="num">
                                      <p:cBhvr>
                                        <p:cTn id="102" dur="500" fill="hold"/>
                                        <p:tgtEl>
                                          <p:spTgt spid="61"/>
                                        </p:tgtEl>
                                        <p:attrNameLst>
                                          <p:attrName>ppt_y</p:attrName>
                                        </p:attrNameLst>
                                      </p:cBhvr>
                                      <p:tavLst>
                                        <p:tav tm="0">
                                          <p:val>
                                            <p:strVal val="#ppt_y+.1"/>
                                          </p:val>
                                        </p:tav>
                                        <p:tav tm="100000">
                                          <p:val>
                                            <p:strVal val="#ppt_y"/>
                                          </p:val>
                                        </p:tav>
                                      </p:tavLst>
                                    </p:anim>
                                  </p:childTnLst>
                                </p:cTn>
                              </p:par>
                            </p:childTnLst>
                          </p:cTn>
                        </p:par>
                        <p:par>
                          <p:cTn id="103" fill="hold">
                            <p:stCondLst>
                              <p:cond delay="2000"/>
                            </p:stCondLst>
                            <p:childTnLst>
                              <p:par>
                                <p:cTn id="104" presetID="10"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500"/>
                                        <p:tgtEl>
                                          <p:spTgt spid="11"/>
                                        </p:tgtEl>
                                      </p:cBhvr>
                                    </p:animEffect>
                                  </p:childTnLst>
                                </p:cTn>
                              </p:par>
                            </p:childTnLst>
                          </p:cTn>
                        </p:par>
                        <p:par>
                          <p:cTn id="107" fill="hold">
                            <p:stCondLst>
                              <p:cond delay="2500"/>
                            </p:stCondLst>
                            <p:childTnLst>
                              <p:par>
                                <p:cTn id="108" presetID="22" presetClass="entr" presetSubtype="4" fill="hold" grpId="0" nodeType="after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wipe(down)">
                                      <p:cBhvr>
                                        <p:cTn id="110" dur="500"/>
                                        <p:tgtEl>
                                          <p:spTgt spid="9"/>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wipe(down)">
                                      <p:cBhvr>
                                        <p:cTn id="113" dur="500"/>
                                        <p:tgtEl>
                                          <p:spTgt spid="10"/>
                                        </p:tgtEl>
                                      </p:cBhvr>
                                    </p:animEffect>
                                  </p:childTnLst>
                                </p:cTn>
                              </p:par>
                            </p:childTnLst>
                          </p:cTn>
                        </p:par>
                        <p:par>
                          <p:cTn id="114" fill="hold">
                            <p:stCondLst>
                              <p:cond delay="3000"/>
                            </p:stCondLst>
                            <p:childTnLst>
                              <p:par>
                                <p:cTn id="115" presetID="10" presetClass="entr" presetSubtype="0" fill="hold" grpId="0" nodeType="after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fade">
                                      <p:cBhvr>
                                        <p:cTn id="117" dur="500"/>
                                        <p:tgtEl>
                                          <p:spTgt spid="16"/>
                                        </p:tgtEl>
                                      </p:cBhvr>
                                    </p:animEffect>
                                  </p:childTnLst>
                                </p:cTn>
                              </p:par>
                            </p:childTnLst>
                          </p:cTn>
                        </p:par>
                        <p:par>
                          <p:cTn id="118" fill="hold">
                            <p:stCondLst>
                              <p:cond delay="3500"/>
                            </p:stCondLst>
                            <p:childTnLst>
                              <p:par>
                                <p:cTn id="119" presetID="22" presetClass="entr" presetSubtype="4"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wipe(down)">
                                      <p:cBhvr>
                                        <p:cTn id="121" dur="500"/>
                                        <p:tgtEl>
                                          <p:spTgt spid="14"/>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wipe(down)">
                                      <p:cBhvr>
                                        <p:cTn id="124" dur="500"/>
                                        <p:tgtEl>
                                          <p:spTgt spid="15"/>
                                        </p:tgtEl>
                                      </p:cBhvr>
                                    </p:animEffect>
                                  </p:childTnLst>
                                </p:cTn>
                              </p:par>
                            </p:childTnLst>
                          </p:cTn>
                        </p:par>
                        <p:par>
                          <p:cTn id="125" fill="hold">
                            <p:stCondLst>
                              <p:cond delay="4000"/>
                            </p:stCondLst>
                            <p:childTnLst>
                              <p:par>
                                <p:cTn id="126" presetID="10" presetClass="entr" presetSubtype="0" fill="hold" grpId="0" nodeType="after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500"/>
                                        <p:tgtEl>
                                          <p:spTgt spid="21"/>
                                        </p:tgtEl>
                                      </p:cBhvr>
                                    </p:animEffect>
                                  </p:childTnLst>
                                </p:cTn>
                              </p:par>
                            </p:childTnLst>
                          </p:cTn>
                        </p:par>
                        <p:par>
                          <p:cTn id="129" fill="hold">
                            <p:stCondLst>
                              <p:cond delay="4500"/>
                            </p:stCondLst>
                            <p:childTnLst>
                              <p:par>
                                <p:cTn id="130" presetID="22" presetClass="entr" presetSubtype="4" fill="hold" grpId="0" nodeType="after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wipe(down)">
                                      <p:cBhvr>
                                        <p:cTn id="132" dur="500"/>
                                        <p:tgtEl>
                                          <p:spTgt spid="19"/>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wipe(down)">
                                      <p:cBhvr>
                                        <p:cTn id="135" dur="500"/>
                                        <p:tgtEl>
                                          <p:spTgt spid="20"/>
                                        </p:tgtEl>
                                      </p:cBhvr>
                                    </p:animEffect>
                                  </p:childTnLst>
                                </p:cTn>
                              </p:par>
                            </p:childTnLst>
                          </p:cTn>
                        </p:par>
                        <p:par>
                          <p:cTn id="136" fill="hold">
                            <p:stCondLst>
                              <p:cond delay="5000"/>
                            </p:stCondLst>
                            <p:childTnLst>
                              <p:par>
                                <p:cTn id="137" presetID="10"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500"/>
                                        <p:tgtEl>
                                          <p:spTgt spid="29"/>
                                        </p:tgtEl>
                                      </p:cBhvr>
                                    </p:animEffect>
                                  </p:childTnLst>
                                </p:cTn>
                              </p:par>
                            </p:childTnLst>
                          </p:cTn>
                        </p:par>
                        <p:par>
                          <p:cTn id="140" fill="hold">
                            <p:stCondLst>
                              <p:cond delay="5500"/>
                            </p:stCondLst>
                            <p:childTnLst>
                              <p:par>
                                <p:cTn id="141" presetID="22" presetClass="entr" presetSubtype="4" fill="hold" grpId="0" nodeType="after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wipe(down)">
                                      <p:cBhvr>
                                        <p:cTn id="143" dur="500"/>
                                        <p:tgtEl>
                                          <p:spTgt spid="24"/>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5"/>
                                        </p:tgtEl>
                                        <p:attrNameLst>
                                          <p:attrName>style.visibility</p:attrName>
                                        </p:attrNameLst>
                                      </p:cBhvr>
                                      <p:to>
                                        <p:strVal val="visible"/>
                                      </p:to>
                                    </p:set>
                                    <p:animEffect transition="in" filter="wipe(down)">
                                      <p:cBhvr>
                                        <p:cTn id="146" dur="500"/>
                                        <p:tgtEl>
                                          <p:spTgt spid="25"/>
                                        </p:tgtEl>
                                      </p:cBhvr>
                                    </p:animEffect>
                                  </p:childTnLst>
                                </p:cTn>
                              </p:par>
                            </p:childTnLst>
                          </p:cTn>
                        </p:par>
                        <p:par>
                          <p:cTn id="147" fill="hold">
                            <p:stCondLst>
                              <p:cond delay="6000"/>
                            </p:stCondLst>
                            <p:childTnLst>
                              <p:par>
                                <p:cTn id="148" presetID="10" presetClass="entr" presetSubtype="0" fill="hold" grpId="0" nodeType="afterEffect">
                                  <p:stCondLst>
                                    <p:cond delay="0"/>
                                  </p:stCondLst>
                                  <p:childTnLst>
                                    <p:set>
                                      <p:cBhvr>
                                        <p:cTn id="149" dur="1" fill="hold">
                                          <p:stCondLst>
                                            <p:cond delay="0"/>
                                          </p:stCondLst>
                                        </p:cTn>
                                        <p:tgtEl>
                                          <p:spTgt spid="32"/>
                                        </p:tgtEl>
                                        <p:attrNameLst>
                                          <p:attrName>style.visibility</p:attrName>
                                        </p:attrNameLst>
                                      </p:cBhvr>
                                      <p:to>
                                        <p:strVal val="visible"/>
                                      </p:to>
                                    </p:set>
                                    <p:animEffect transition="in" filter="fade">
                                      <p:cBhvr>
                                        <p:cTn id="150" dur="500"/>
                                        <p:tgtEl>
                                          <p:spTgt spid="32"/>
                                        </p:tgtEl>
                                      </p:cBhvr>
                                    </p:animEffect>
                                  </p:childTnLst>
                                </p:cTn>
                              </p:par>
                            </p:childTnLst>
                          </p:cTn>
                        </p:par>
                        <p:par>
                          <p:cTn id="151" fill="hold">
                            <p:stCondLst>
                              <p:cond delay="6500"/>
                            </p:stCondLst>
                            <p:childTnLst>
                              <p:par>
                                <p:cTn id="152" presetID="22" presetClass="entr" presetSubtype="4" fill="hold" grpId="0" nodeType="afterEffect">
                                  <p:stCondLst>
                                    <p:cond delay="0"/>
                                  </p:stCondLst>
                                  <p:childTnLst>
                                    <p:set>
                                      <p:cBhvr>
                                        <p:cTn id="153" dur="1" fill="hold">
                                          <p:stCondLst>
                                            <p:cond delay="0"/>
                                          </p:stCondLst>
                                        </p:cTn>
                                        <p:tgtEl>
                                          <p:spTgt spid="6"/>
                                        </p:tgtEl>
                                        <p:attrNameLst>
                                          <p:attrName>style.visibility</p:attrName>
                                        </p:attrNameLst>
                                      </p:cBhvr>
                                      <p:to>
                                        <p:strVal val="visible"/>
                                      </p:to>
                                    </p:set>
                                    <p:animEffect transition="in" filter="wipe(down)">
                                      <p:cBhvr>
                                        <p:cTn id="154" dur="500"/>
                                        <p:tgtEl>
                                          <p:spTgt spid="6"/>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wipe(down)">
                                      <p:cBhvr>
                                        <p:cTn id="157" dur="500"/>
                                        <p:tgtEl>
                                          <p:spTgt spid="31"/>
                                        </p:tgtEl>
                                      </p:cBhvr>
                                    </p:animEffect>
                                  </p:childTnLst>
                                </p:cTn>
                              </p:par>
                            </p:childTnLst>
                          </p:cTn>
                        </p:par>
                        <p:par>
                          <p:cTn id="158" fill="hold">
                            <p:stCondLst>
                              <p:cond delay="7000"/>
                            </p:stCondLst>
                            <p:childTnLst>
                              <p:par>
                                <p:cTn id="159" presetID="10" presetClass="entr" presetSubtype="0" fill="hold" grpId="0" nodeType="afterEffect">
                                  <p:stCondLst>
                                    <p:cond delay="0"/>
                                  </p:stCondLst>
                                  <p:childTnLst>
                                    <p:set>
                                      <p:cBhvr>
                                        <p:cTn id="160" dur="1" fill="hold">
                                          <p:stCondLst>
                                            <p:cond delay="0"/>
                                          </p:stCondLst>
                                        </p:cTn>
                                        <p:tgtEl>
                                          <p:spTgt spid="37"/>
                                        </p:tgtEl>
                                        <p:attrNameLst>
                                          <p:attrName>style.visibility</p:attrName>
                                        </p:attrNameLst>
                                      </p:cBhvr>
                                      <p:to>
                                        <p:strVal val="visible"/>
                                      </p:to>
                                    </p:set>
                                    <p:animEffect transition="in" filter="fade">
                                      <p:cBhvr>
                                        <p:cTn id="161" dur="500"/>
                                        <p:tgtEl>
                                          <p:spTgt spid="37"/>
                                        </p:tgtEl>
                                      </p:cBhvr>
                                    </p:animEffect>
                                  </p:childTnLst>
                                </p:cTn>
                              </p:par>
                            </p:childTnLst>
                          </p:cTn>
                        </p:par>
                        <p:par>
                          <p:cTn id="162" fill="hold">
                            <p:stCondLst>
                              <p:cond delay="7500"/>
                            </p:stCondLst>
                            <p:childTnLst>
                              <p:par>
                                <p:cTn id="163" presetID="22" presetClass="entr" presetSubtype="4" fill="hold" grpId="0" nodeType="afterEffect">
                                  <p:stCondLst>
                                    <p:cond delay="0"/>
                                  </p:stCondLst>
                                  <p:childTnLst>
                                    <p:set>
                                      <p:cBhvr>
                                        <p:cTn id="164" dur="1" fill="hold">
                                          <p:stCondLst>
                                            <p:cond delay="0"/>
                                          </p:stCondLst>
                                        </p:cTn>
                                        <p:tgtEl>
                                          <p:spTgt spid="35"/>
                                        </p:tgtEl>
                                        <p:attrNameLst>
                                          <p:attrName>style.visibility</p:attrName>
                                        </p:attrNameLst>
                                      </p:cBhvr>
                                      <p:to>
                                        <p:strVal val="visible"/>
                                      </p:to>
                                    </p:set>
                                    <p:animEffect transition="in" filter="wipe(down)">
                                      <p:cBhvr>
                                        <p:cTn id="165" dur="500"/>
                                        <p:tgtEl>
                                          <p:spTgt spid="35"/>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6"/>
                                        </p:tgtEl>
                                        <p:attrNameLst>
                                          <p:attrName>style.visibility</p:attrName>
                                        </p:attrNameLst>
                                      </p:cBhvr>
                                      <p:to>
                                        <p:strVal val="visible"/>
                                      </p:to>
                                    </p:set>
                                    <p:animEffect transition="in" filter="wipe(down)">
                                      <p:cBhvr>
                                        <p:cTn id="168" dur="500"/>
                                        <p:tgtEl>
                                          <p:spTgt spid="36"/>
                                        </p:tgtEl>
                                      </p:cBhvr>
                                    </p:animEffect>
                                  </p:childTnLst>
                                </p:cTn>
                              </p:par>
                            </p:childTnLst>
                          </p:cTn>
                        </p:par>
                        <p:par>
                          <p:cTn id="169" fill="hold">
                            <p:stCondLst>
                              <p:cond delay="8000"/>
                            </p:stCondLst>
                            <p:childTnLst>
                              <p:par>
                                <p:cTn id="170" presetID="10" presetClass="entr" presetSubtype="0" fill="hold" grpId="0" nodeType="afterEffect">
                                  <p:stCondLst>
                                    <p:cond delay="0"/>
                                  </p:stCondLst>
                                  <p:childTnLst>
                                    <p:set>
                                      <p:cBhvr>
                                        <p:cTn id="171" dur="1" fill="hold">
                                          <p:stCondLst>
                                            <p:cond delay="0"/>
                                          </p:stCondLst>
                                        </p:cTn>
                                        <p:tgtEl>
                                          <p:spTgt spid="42"/>
                                        </p:tgtEl>
                                        <p:attrNameLst>
                                          <p:attrName>style.visibility</p:attrName>
                                        </p:attrNameLst>
                                      </p:cBhvr>
                                      <p:to>
                                        <p:strVal val="visible"/>
                                      </p:to>
                                    </p:set>
                                    <p:animEffect transition="in" filter="fade">
                                      <p:cBhvr>
                                        <p:cTn id="172" dur="500"/>
                                        <p:tgtEl>
                                          <p:spTgt spid="42"/>
                                        </p:tgtEl>
                                      </p:cBhvr>
                                    </p:animEffect>
                                  </p:childTnLst>
                                </p:cTn>
                              </p:par>
                            </p:childTnLst>
                          </p:cTn>
                        </p:par>
                        <p:par>
                          <p:cTn id="173" fill="hold">
                            <p:stCondLst>
                              <p:cond delay="8500"/>
                            </p:stCondLst>
                            <p:childTnLst>
                              <p:par>
                                <p:cTn id="174" presetID="22" presetClass="entr" presetSubtype="4" fill="hold" grpId="0" nodeType="afterEffect">
                                  <p:stCondLst>
                                    <p:cond delay="0"/>
                                  </p:stCondLst>
                                  <p:childTnLst>
                                    <p:set>
                                      <p:cBhvr>
                                        <p:cTn id="175" dur="1" fill="hold">
                                          <p:stCondLst>
                                            <p:cond delay="0"/>
                                          </p:stCondLst>
                                        </p:cTn>
                                        <p:tgtEl>
                                          <p:spTgt spid="40"/>
                                        </p:tgtEl>
                                        <p:attrNameLst>
                                          <p:attrName>style.visibility</p:attrName>
                                        </p:attrNameLst>
                                      </p:cBhvr>
                                      <p:to>
                                        <p:strVal val="visible"/>
                                      </p:to>
                                    </p:set>
                                    <p:animEffect transition="in" filter="wipe(down)">
                                      <p:cBhvr>
                                        <p:cTn id="176" dur="500"/>
                                        <p:tgtEl>
                                          <p:spTgt spid="40"/>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41"/>
                                        </p:tgtEl>
                                        <p:attrNameLst>
                                          <p:attrName>style.visibility</p:attrName>
                                        </p:attrNameLst>
                                      </p:cBhvr>
                                      <p:to>
                                        <p:strVal val="visible"/>
                                      </p:to>
                                    </p:set>
                                    <p:animEffect transition="in" filter="wipe(down)">
                                      <p:cBhvr>
                                        <p:cTn id="179" dur="500"/>
                                        <p:tgtEl>
                                          <p:spTgt spid="41"/>
                                        </p:tgtEl>
                                      </p:cBhvr>
                                    </p:animEffect>
                                  </p:childTnLst>
                                </p:cTn>
                              </p:par>
                            </p:childTnLst>
                          </p:cTn>
                        </p:par>
                        <p:par>
                          <p:cTn id="180" fill="hold">
                            <p:stCondLst>
                              <p:cond delay="9000"/>
                            </p:stCondLst>
                            <p:childTnLst>
                              <p:par>
                                <p:cTn id="181" presetID="10" presetClass="entr" presetSubtype="0" fill="hold" grpId="0" nodeType="afterEffect">
                                  <p:stCondLst>
                                    <p:cond delay="0"/>
                                  </p:stCondLst>
                                  <p:childTnLst>
                                    <p:set>
                                      <p:cBhvr>
                                        <p:cTn id="182" dur="1" fill="hold">
                                          <p:stCondLst>
                                            <p:cond delay="0"/>
                                          </p:stCondLst>
                                        </p:cTn>
                                        <p:tgtEl>
                                          <p:spTgt spid="47"/>
                                        </p:tgtEl>
                                        <p:attrNameLst>
                                          <p:attrName>style.visibility</p:attrName>
                                        </p:attrNameLst>
                                      </p:cBhvr>
                                      <p:to>
                                        <p:strVal val="visible"/>
                                      </p:to>
                                    </p:set>
                                    <p:animEffect transition="in" filter="fade">
                                      <p:cBhvr>
                                        <p:cTn id="183" dur="500"/>
                                        <p:tgtEl>
                                          <p:spTgt spid="47"/>
                                        </p:tgtEl>
                                      </p:cBhvr>
                                    </p:animEffect>
                                  </p:childTnLst>
                                </p:cTn>
                              </p:par>
                            </p:childTnLst>
                          </p:cTn>
                        </p:par>
                        <p:par>
                          <p:cTn id="184" fill="hold">
                            <p:stCondLst>
                              <p:cond delay="9500"/>
                            </p:stCondLst>
                            <p:childTnLst>
                              <p:par>
                                <p:cTn id="185" presetID="22" presetClass="entr" presetSubtype="4" fill="hold" grpId="0" nodeType="afterEffect">
                                  <p:stCondLst>
                                    <p:cond delay="0"/>
                                  </p:stCondLst>
                                  <p:childTnLst>
                                    <p:set>
                                      <p:cBhvr>
                                        <p:cTn id="186" dur="1" fill="hold">
                                          <p:stCondLst>
                                            <p:cond delay="0"/>
                                          </p:stCondLst>
                                        </p:cTn>
                                        <p:tgtEl>
                                          <p:spTgt spid="45"/>
                                        </p:tgtEl>
                                        <p:attrNameLst>
                                          <p:attrName>style.visibility</p:attrName>
                                        </p:attrNameLst>
                                      </p:cBhvr>
                                      <p:to>
                                        <p:strVal val="visible"/>
                                      </p:to>
                                    </p:set>
                                    <p:animEffect transition="in" filter="wipe(down)">
                                      <p:cBhvr>
                                        <p:cTn id="187" dur="500"/>
                                        <p:tgtEl>
                                          <p:spTgt spid="45"/>
                                        </p:tgtEl>
                                      </p:cBhvr>
                                    </p:animEffect>
                                  </p:childTnLst>
                                </p:cTn>
                              </p:par>
                              <p:par>
                                <p:cTn id="188" presetID="22" presetClass="entr" presetSubtype="4" fill="hold" grpId="0" nodeType="withEffect">
                                  <p:stCondLst>
                                    <p:cond delay="0"/>
                                  </p:stCondLst>
                                  <p:childTnLst>
                                    <p:set>
                                      <p:cBhvr>
                                        <p:cTn id="189" dur="1" fill="hold">
                                          <p:stCondLst>
                                            <p:cond delay="0"/>
                                          </p:stCondLst>
                                        </p:cTn>
                                        <p:tgtEl>
                                          <p:spTgt spid="46"/>
                                        </p:tgtEl>
                                        <p:attrNameLst>
                                          <p:attrName>style.visibility</p:attrName>
                                        </p:attrNameLst>
                                      </p:cBhvr>
                                      <p:to>
                                        <p:strVal val="visible"/>
                                      </p:to>
                                    </p:set>
                                    <p:animEffect transition="in" filter="wipe(down)">
                                      <p:cBhvr>
                                        <p:cTn id="190" dur="500"/>
                                        <p:tgtEl>
                                          <p:spTgt spid="46"/>
                                        </p:tgtEl>
                                      </p:cBhvr>
                                    </p:animEffect>
                                  </p:childTnLst>
                                </p:cTn>
                              </p:par>
                            </p:childTnLst>
                          </p:cTn>
                        </p:par>
                        <p:par>
                          <p:cTn id="191" fill="hold">
                            <p:stCondLst>
                              <p:cond delay="10000"/>
                            </p:stCondLst>
                            <p:childTnLst>
                              <p:par>
                                <p:cTn id="192" presetID="10" presetClass="entr" presetSubtype="0" fill="hold" grpId="0" nodeType="afterEffect">
                                  <p:stCondLst>
                                    <p:cond delay="0"/>
                                  </p:stCondLst>
                                  <p:childTnLst>
                                    <p:set>
                                      <p:cBhvr>
                                        <p:cTn id="193" dur="1" fill="hold">
                                          <p:stCondLst>
                                            <p:cond delay="0"/>
                                          </p:stCondLst>
                                        </p:cTn>
                                        <p:tgtEl>
                                          <p:spTgt spid="52"/>
                                        </p:tgtEl>
                                        <p:attrNameLst>
                                          <p:attrName>style.visibility</p:attrName>
                                        </p:attrNameLst>
                                      </p:cBhvr>
                                      <p:to>
                                        <p:strVal val="visible"/>
                                      </p:to>
                                    </p:set>
                                    <p:animEffect transition="in" filter="fade">
                                      <p:cBhvr>
                                        <p:cTn id="194" dur="500"/>
                                        <p:tgtEl>
                                          <p:spTgt spid="52"/>
                                        </p:tgtEl>
                                      </p:cBhvr>
                                    </p:animEffect>
                                  </p:childTnLst>
                                </p:cTn>
                              </p:par>
                            </p:childTnLst>
                          </p:cTn>
                        </p:par>
                        <p:par>
                          <p:cTn id="195" fill="hold">
                            <p:stCondLst>
                              <p:cond delay="10500"/>
                            </p:stCondLst>
                            <p:childTnLst>
                              <p:par>
                                <p:cTn id="196" presetID="22" presetClass="entr" presetSubtype="4" fill="hold" grpId="0" nodeType="afterEffect">
                                  <p:stCondLst>
                                    <p:cond delay="0"/>
                                  </p:stCondLst>
                                  <p:childTnLst>
                                    <p:set>
                                      <p:cBhvr>
                                        <p:cTn id="197" dur="1" fill="hold">
                                          <p:stCondLst>
                                            <p:cond delay="0"/>
                                          </p:stCondLst>
                                        </p:cTn>
                                        <p:tgtEl>
                                          <p:spTgt spid="50"/>
                                        </p:tgtEl>
                                        <p:attrNameLst>
                                          <p:attrName>style.visibility</p:attrName>
                                        </p:attrNameLst>
                                      </p:cBhvr>
                                      <p:to>
                                        <p:strVal val="visible"/>
                                      </p:to>
                                    </p:set>
                                    <p:animEffect transition="in" filter="wipe(down)">
                                      <p:cBhvr>
                                        <p:cTn id="198" dur="500"/>
                                        <p:tgtEl>
                                          <p:spTgt spid="50"/>
                                        </p:tgtEl>
                                      </p:cBhvr>
                                    </p:animEffect>
                                  </p:childTnLst>
                                </p:cTn>
                              </p:par>
                              <p:par>
                                <p:cTn id="199" presetID="22" presetClass="entr" presetSubtype="4" fill="hold" grpId="0" nodeType="withEffect">
                                  <p:stCondLst>
                                    <p:cond delay="0"/>
                                  </p:stCondLst>
                                  <p:childTnLst>
                                    <p:set>
                                      <p:cBhvr>
                                        <p:cTn id="200" dur="1" fill="hold">
                                          <p:stCondLst>
                                            <p:cond delay="0"/>
                                          </p:stCondLst>
                                        </p:cTn>
                                        <p:tgtEl>
                                          <p:spTgt spid="51"/>
                                        </p:tgtEl>
                                        <p:attrNameLst>
                                          <p:attrName>style.visibility</p:attrName>
                                        </p:attrNameLst>
                                      </p:cBhvr>
                                      <p:to>
                                        <p:strVal val="visible"/>
                                      </p:to>
                                    </p:set>
                                    <p:animEffect transition="in" filter="wipe(down)">
                                      <p:cBhvr>
                                        <p:cTn id="201" dur="500"/>
                                        <p:tgtEl>
                                          <p:spTgt spid="51"/>
                                        </p:tgtEl>
                                      </p:cBhvr>
                                    </p:animEffect>
                                  </p:childTnLst>
                                </p:cTn>
                              </p:par>
                            </p:childTnLst>
                          </p:cTn>
                        </p:par>
                        <p:par>
                          <p:cTn id="202" fill="hold">
                            <p:stCondLst>
                              <p:cond delay="11000"/>
                            </p:stCondLst>
                            <p:childTnLst>
                              <p:par>
                                <p:cTn id="203" presetID="47" presetClass="entr" presetSubtype="0" fill="hold" grpId="0" nodeType="afterEffect">
                                  <p:stCondLst>
                                    <p:cond delay="0"/>
                                  </p:stCondLst>
                                  <p:childTnLst>
                                    <p:set>
                                      <p:cBhvr>
                                        <p:cTn id="204" dur="1" fill="hold">
                                          <p:stCondLst>
                                            <p:cond delay="0"/>
                                          </p:stCondLst>
                                        </p:cTn>
                                        <p:tgtEl>
                                          <p:spTgt spid="63"/>
                                        </p:tgtEl>
                                        <p:attrNameLst>
                                          <p:attrName>style.visibility</p:attrName>
                                        </p:attrNameLst>
                                      </p:cBhvr>
                                      <p:to>
                                        <p:strVal val="visible"/>
                                      </p:to>
                                    </p:set>
                                    <p:animEffect transition="in" filter="fade">
                                      <p:cBhvr>
                                        <p:cTn id="205" dur="1000"/>
                                        <p:tgtEl>
                                          <p:spTgt spid="63"/>
                                        </p:tgtEl>
                                      </p:cBhvr>
                                    </p:animEffect>
                                    <p:anim calcmode="lin" valueType="num">
                                      <p:cBhvr>
                                        <p:cTn id="206" dur="1000" fill="hold"/>
                                        <p:tgtEl>
                                          <p:spTgt spid="63"/>
                                        </p:tgtEl>
                                        <p:attrNameLst>
                                          <p:attrName>ppt_x</p:attrName>
                                        </p:attrNameLst>
                                      </p:cBhvr>
                                      <p:tavLst>
                                        <p:tav tm="0">
                                          <p:val>
                                            <p:strVal val="#ppt_x"/>
                                          </p:val>
                                        </p:tav>
                                        <p:tav tm="100000">
                                          <p:val>
                                            <p:strVal val="#ppt_x"/>
                                          </p:val>
                                        </p:tav>
                                      </p:tavLst>
                                    </p:anim>
                                    <p:anim calcmode="lin" valueType="num">
                                      <p:cBhvr>
                                        <p:cTn id="207" dur="1000" fill="hold"/>
                                        <p:tgtEl>
                                          <p:spTgt spid="63"/>
                                        </p:tgtEl>
                                        <p:attrNameLst>
                                          <p:attrName>ppt_y</p:attrName>
                                        </p:attrNameLst>
                                      </p:cBhvr>
                                      <p:tavLst>
                                        <p:tav tm="0">
                                          <p:val>
                                            <p:strVal val="#ppt_y-.1"/>
                                          </p:val>
                                        </p:tav>
                                        <p:tav tm="100000">
                                          <p:val>
                                            <p:strVal val="#ppt_y"/>
                                          </p:val>
                                        </p:tav>
                                      </p:tavLst>
                                    </p:anim>
                                  </p:childTnLst>
                                </p:cTn>
                              </p:par>
                            </p:childTnLst>
                          </p:cTn>
                        </p:par>
                        <p:par>
                          <p:cTn id="208" fill="hold">
                            <p:stCondLst>
                              <p:cond delay="12000"/>
                            </p:stCondLst>
                            <p:childTnLst>
                              <p:par>
                                <p:cTn id="209" presetID="53" presetClass="entr" presetSubtype="16" fill="hold" grpId="0" nodeType="afterEffect">
                                  <p:stCondLst>
                                    <p:cond delay="0"/>
                                  </p:stCondLst>
                                  <p:childTnLst>
                                    <p:set>
                                      <p:cBhvr>
                                        <p:cTn id="210" dur="1" fill="hold">
                                          <p:stCondLst>
                                            <p:cond delay="0"/>
                                          </p:stCondLst>
                                        </p:cTn>
                                        <p:tgtEl>
                                          <p:spTgt spid="64"/>
                                        </p:tgtEl>
                                        <p:attrNameLst>
                                          <p:attrName>style.visibility</p:attrName>
                                        </p:attrNameLst>
                                      </p:cBhvr>
                                      <p:to>
                                        <p:strVal val="visible"/>
                                      </p:to>
                                    </p:set>
                                    <p:anim calcmode="lin" valueType="num">
                                      <p:cBhvr>
                                        <p:cTn id="211" dur="500" fill="hold"/>
                                        <p:tgtEl>
                                          <p:spTgt spid="64"/>
                                        </p:tgtEl>
                                        <p:attrNameLst>
                                          <p:attrName>ppt_w</p:attrName>
                                        </p:attrNameLst>
                                      </p:cBhvr>
                                      <p:tavLst>
                                        <p:tav tm="0">
                                          <p:val>
                                            <p:fltVal val="0"/>
                                          </p:val>
                                        </p:tav>
                                        <p:tav tm="100000">
                                          <p:val>
                                            <p:strVal val="#ppt_w"/>
                                          </p:val>
                                        </p:tav>
                                      </p:tavLst>
                                    </p:anim>
                                    <p:anim calcmode="lin" valueType="num">
                                      <p:cBhvr>
                                        <p:cTn id="212" dur="500" fill="hold"/>
                                        <p:tgtEl>
                                          <p:spTgt spid="64"/>
                                        </p:tgtEl>
                                        <p:attrNameLst>
                                          <p:attrName>ppt_h</p:attrName>
                                        </p:attrNameLst>
                                      </p:cBhvr>
                                      <p:tavLst>
                                        <p:tav tm="0">
                                          <p:val>
                                            <p:fltVal val="0"/>
                                          </p:val>
                                        </p:tav>
                                        <p:tav tm="100000">
                                          <p:val>
                                            <p:strVal val="#ppt_h"/>
                                          </p:val>
                                        </p:tav>
                                      </p:tavLst>
                                    </p:anim>
                                    <p:animEffect transition="in" filter="fade">
                                      <p:cBhvr>
                                        <p:cTn id="213" dur="500"/>
                                        <p:tgtEl>
                                          <p:spTgt spid="64"/>
                                        </p:tgtEl>
                                      </p:cBhvr>
                                    </p:animEffect>
                                  </p:childTnLst>
                                </p:cTn>
                              </p:par>
                            </p:childTnLst>
                          </p:cTn>
                        </p:par>
                        <p:par>
                          <p:cTn id="214" fill="hold">
                            <p:stCondLst>
                              <p:cond delay="12500"/>
                            </p:stCondLst>
                            <p:childTnLst>
                              <p:par>
                                <p:cTn id="215" presetID="22" presetClass="entr" presetSubtype="1" fill="hold" grpId="0" nodeType="afterEffect">
                                  <p:stCondLst>
                                    <p:cond delay="0"/>
                                  </p:stCondLst>
                                  <p:childTnLst>
                                    <p:set>
                                      <p:cBhvr>
                                        <p:cTn id="216" dur="1" fill="hold">
                                          <p:stCondLst>
                                            <p:cond delay="0"/>
                                          </p:stCondLst>
                                        </p:cTn>
                                        <p:tgtEl>
                                          <p:spTgt spid="66"/>
                                        </p:tgtEl>
                                        <p:attrNameLst>
                                          <p:attrName>style.visibility</p:attrName>
                                        </p:attrNameLst>
                                      </p:cBhvr>
                                      <p:to>
                                        <p:strVal val="visible"/>
                                      </p:to>
                                    </p:set>
                                    <p:animEffect transition="in" filter="wipe(up)">
                                      <p:cBhvr>
                                        <p:cTn id="21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animBg="1"/>
      <p:bldP spid="13" grpId="0" animBg="1"/>
      <p:bldP spid="14" grpId="0" animBg="1"/>
      <p:bldP spid="15" grpId="0" animBg="1"/>
      <p:bldP spid="16" grpId="0"/>
      <p:bldP spid="17" grpId="0" animBg="1"/>
      <p:bldP spid="18" grpId="0" animBg="1"/>
      <p:bldP spid="19" grpId="0" animBg="1"/>
      <p:bldP spid="20" grpId="0" animBg="1"/>
      <p:bldP spid="21" grpId="0"/>
      <p:bldP spid="22" grpId="0" animBg="1"/>
      <p:bldP spid="23" grpId="0" animBg="1"/>
      <p:bldP spid="24" grpId="0" animBg="1"/>
      <p:bldP spid="25" grpId="0" animBg="1"/>
      <p:bldP spid="29" grpId="0"/>
      <p:bldP spid="30" grpId="0" animBg="1"/>
      <p:bldP spid="31" grpId="0" animBg="1"/>
      <p:bldP spid="32" grpId="0"/>
      <p:bldP spid="33" grpId="0" animBg="1"/>
      <p:bldP spid="34" grpId="0" animBg="1"/>
      <p:bldP spid="35" grpId="0" animBg="1"/>
      <p:bldP spid="36" grpId="0" animBg="1"/>
      <p:bldP spid="37" grpId="0"/>
      <p:bldP spid="38" grpId="0" animBg="1"/>
      <p:bldP spid="39" grpId="0" animBg="1"/>
      <p:bldP spid="40" grpId="0" animBg="1"/>
      <p:bldP spid="41" grpId="0" animBg="1"/>
      <p:bldP spid="42" grpId="0"/>
      <p:bldP spid="43" grpId="0" animBg="1"/>
      <p:bldP spid="44" grpId="0" animBg="1"/>
      <p:bldP spid="45" grpId="0" animBg="1"/>
      <p:bldP spid="46" grpId="0" animBg="1"/>
      <p:bldP spid="47" grpId="0"/>
      <p:bldP spid="48" grpId="0" animBg="1"/>
      <p:bldP spid="49" grpId="0" animBg="1"/>
      <p:bldP spid="50" grpId="0" animBg="1"/>
      <p:bldP spid="51" grpId="0" animBg="1"/>
      <p:bldP spid="52" grpId="0"/>
      <p:bldP spid="53" grpId="0"/>
      <p:bldP spid="54" grpId="0"/>
      <p:bldP spid="55" grpId="0"/>
      <p:bldP spid="56" grpId="0"/>
      <p:bldP spid="57" grpId="0"/>
      <p:bldP spid="58" grpId="0" animBg="1"/>
      <p:bldP spid="59" grpId="0"/>
      <p:bldP spid="60" grpId="0" animBg="1"/>
      <p:bldP spid="61" grpId="0"/>
      <p:bldP spid="63" grpId="0" animBg="1"/>
      <p:bldP spid="64" grpId="0" animBg="1"/>
      <p:bldP spid="65" grpId="0"/>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1"/>
            </p:custDataLst>
          </p:nvPr>
        </p:nvSpPr>
        <p:spPr bwMode="auto">
          <a:xfrm>
            <a:off x="911914" y="2890774"/>
            <a:ext cx="1643062" cy="402442"/>
          </a:xfrm>
          <a:prstGeom prst="rect">
            <a:avLst/>
          </a:prstGeom>
          <a:solidFill>
            <a:schemeClr val="bg1"/>
          </a:solidFill>
          <a:ln>
            <a:noFill/>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一季度</a:t>
            </a:r>
          </a:p>
        </p:txBody>
      </p:sp>
      <p:sp>
        <p:nvSpPr>
          <p:cNvPr id="6" name="MH_Other_3"/>
          <p:cNvSpPr>
            <a:spLocks noChangeArrowheads="1"/>
          </p:cNvSpPr>
          <p:nvPr>
            <p:custDataLst>
              <p:tags r:id="rId2"/>
            </p:custDataLst>
          </p:nvPr>
        </p:nvSpPr>
        <p:spPr bwMode="auto">
          <a:xfrm>
            <a:off x="4199627" y="2890774"/>
            <a:ext cx="1641475" cy="402442"/>
          </a:xfrm>
          <a:prstGeom prst="rect">
            <a:avLst/>
          </a:prstGeom>
          <a:solidFill>
            <a:schemeClr val="bg2"/>
          </a:solidFill>
          <a:ln>
            <a:noFill/>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三季度</a:t>
            </a:r>
          </a:p>
        </p:txBody>
      </p:sp>
      <p:sp>
        <p:nvSpPr>
          <p:cNvPr id="7" name="MH_Other_4"/>
          <p:cNvSpPr>
            <a:spLocks noChangeArrowheads="1"/>
          </p:cNvSpPr>
          <p:nvPr>
            <p:custDataLst>
              <p:tags r:id="rId3"/>
            </p:custDataLst>
          </p:nvPr>
        </p:nvSpPr>
        <p:spPr bwMode="auto">
          <a:xfrm>
            <a:off x="2554976" y="2890774"/>
            <a:ext cx="1644650" cy="402442"/>
          </a:xfrm>
          <a:prstGeom prst="rect">
            <a:avLst/>
          </a:prstGeom>
          <a:solidFill>
            <a:schemeClr val="tx1"/>
          </a:solidFill>
          <a:ln>
            <a:noFill/>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二季度</a:t>
            </a:r>
          </a:p>
        </p:txBody>
      </p:sp>
      <p:sp>
        <p:nvSpPr>
          <p:cNvPr id="8" name="MH_Other_5"/>
          <p:cNvSpPr/>
          <p:nvPr>
            <p:custDataLst>
              <p:tags r:id="rId4"/>
            </p:custDataLst>
          </p:nvPr>
        </p:nvSpPr>
        <p:spPr bwMode="auto">
          <a:xfrm flipH="1">
            <a:off x="5836340" y="2890774"/>
            <a:ext cx="1641475" cy="402442"/>
          </a:xfrm>
          <a:prstGeom prst="rect">
            <a:avLst/>
          </a:prstGeom>
          <a:solidFill>
            <a:schemeClr val="tx2"/>
          </a:solidFill>
          <a:ln>
            <a:noFill/>
          </a:ln>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四季度</a:t>
            </a:r>
          </a:p>
        </p:txBody>
      </p:sp>
      <p:grpSp>
        <p:nvGrpSpPr>
          <p:cNvPr id="9" name="组合 8"/>
          <p:cNvGrpSpPr/>
          <p:nvPr/>
        </p:nvGrpSpPr>
        <p:grpSpPr>
          <a:xfrm flipH="1">
            <a:off x="4814739" y="1159884"/>
            <a:ext cx="532252" cy="326063"/>
            <a:chOff x="4441825" y="2570163"/>
            <a:chExt cx="1173163" cy="863600"/>
          </a:xfrm>
        </p:grpSpPr>
        <p:cxnSp>
          <p:nvCxnSpPr>
            <p:cNvPr id="10" name="MH_Other_6"/>
            <p:cNvCxnSpPr/>
            <p:nvPr>
              <p:custDataLst>
                <p:tags r:id="rId24"/>
              </p:custDataLst>
            </p:nvPr>
          </p:nvCxnSpPr>
          <p:spPr bwMode="auto">
            <a:xfrm flipV="1">
              <a:off x="4441825" y="2570163"/>
              <a:ext cx="595313" cy="86360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1" name="MH_Other_7"/>
            <p:cNvCxnSpPr/>
            <p:nvPr>
              <p:custDataLst>
                <p:tags r:id="rId25"/>
              </p:custDataLst>
            </p:nvPr>
          </p:nvCxnSpPr>
          <p:spPr bwMode="auto">
            <a:xfrm>
              <a:off x="5037138" y="2570163"/>
              <a:ext cx="57785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2" name="MH_SubTitle_2"/>
          <p:cNvSpPr>
            <a:spLocks noChangeArrowheads="1"/>
          </p:cNvSpPr>
          <p:nvPr>
            <p:custDataLst>
              <p:tags r:id="rId5"/>
            </p:custDataLst>
          </p:nvPr>
        </p:nvSpPr>
        <p:spPr bwMode="auto">
          <a:xfrm>
            <a:off x="4053395" y="991479"/>
            <a:ext cx="859815" cy="32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添加文本</a:t>
            </a:r>
          </a:p>
        </p:txBody>
      </p:sp>
      <p:sp>
        <p:nvSpPr>
          <p:cNvPr id="13" name="MH_Other_2"/>
          <p:cNvSpPr/>
          <p:nvPr>
            <p:custDataLst>
              <p:tags r:id="rId6"/>
            </p:custDataLst>
          </p:nvPr>
        </p:nvSpPr>
        <p:spPr>
          <a:xfrm>
            <a:off x="1315111" y="1513996"/>
            <a:ext cx="396000" cy="13767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4" name="MH_Other_3"/>
          <p:cNvSpPr/>
          <p:nvPr>
            <p:custDataLst>
              <p:tags r:id="rId7"/>
            </p:custDataLst>
          </p:nvPr>
        </p:nvSpPr>
        <p:spPr>
          <a:xfrm>
            <a:off x="1740117" y="1513996"/>
            <a:ext cx="396000" cy="13767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5" name="MH_Other_4"/>
          <p:cNvSpPr/>
          <p:nvPr>
            <p:custDataLst>
              <p:tags r:id="rId8"/>
            </p:custDataLst>
          </p:nvPr>
        </p:nvSpPr>
        <p:spPr>
          <a:xfrm>
            <a:off x="1314805" y="2662374"/>
            <a:ext cx="396000" cy="243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6" name="MH_Other_5"/>
          <p:cNvSpPr/>
          <p:nvPr>
            <p:custDataLst>
              <p:tags r:id="rId9"/>
            </p:custDataLst>
          </p:nvPr>
        </p:nvSpPr>
        <p:spPr>
          <a:xfrm>
            <a:off x="1740117" y="2342336"/>
            <a:ext cx="396000" cy="548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7" name="MH_Other_2"/>
          <p:cNvSpPr/>
          <p:nvPr>
            <p:custDataLst>
              <p:tags r:id="rId10"/>
            </p:custDataLst>
          </p:nvPr>
        </p:nvSpPr>
        <p:spPr>
          <a:xfrm>
            <a:off x="2978439" y="1513996"/>
            <a:ext cx="396000" cy="13767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8" name="MH_Other_3"/>
          <p:cNvSpPr/>
          <p:nvPr>
            <p:custDataLst>
              <p:tags r:id="rId11"/>
            </p:custDataLst>
          </p:nvPr>
        </p:nvSpPr>
        <p:spPr>
          <a:xfrm>
            <a:off x="3404089" y="1513996"/>
            <a:ext cx="396000" cy="13767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MH_Other_4"/>
          <p:cNvSpPr/>
          <p:nvPr>
            <p:custDataLst>
              <p:tags r:id="rId12"/>
            </p:custDataLst>
          </p:nvPr>
        </p:nvSpPr>
        <p:spPr>
          <a:xfrm>
            <a:off x="2978439" y="2497985"/>
            <a:ext cx="396000" cy="3927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0" name="MH_Other_5"/>
          <p:cNvSpPr/>
          <p:nvPr>
            <p:custDataLst>
              <p:tags r:id="rId13"/>
            </p:custDataLst>
          </p:nvPr>
        </p:nvSpPr>
        <p:spPr>
          <a:xfrm>
            <a:off x="3404089" y="2192343"/>
            <a:ext cx="396000" cy="6984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1" name="MH_Other_2"/>
          <p:cNvSpPr/>
          <p:nvPr>
            <p:custDataLst>
              <p:tags r:id="rId14"/>
            </p:custDataLst>
          </p:nvPr>
        </p:nvSpPr>
        <p:spPr>
          <a:xfrm>
            <a:off x="4639863" y="1513996"/>
            <a:ext cx="396000" cy="13767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2" name="MH_Other_3"/>
          <p:cNvSpPr/>
          <p:nvPr>
            <p:custDataLst>
              <p:tags r:id="rId15"/>
            </p:custDataLst>
          </p:nvPr>
        </p:nvSpPr>
        <p:spPr>
          <a:xfrm>
            <a:off x="5068583" y="1513996"/>
            <a:ext cx="396000" cy="13767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3" name="MH_Other_4"/>
          <p:cNvSpPr/>
          <p:nvPr>
            <p:custDataLst>
              <p:tags r:id="rId16"/>
            </p:custDataLst>
          </p:nvPr>
        </p:nvSpPr>
        <p:spPr>
          <a:xfrm>
            <a:off x="4639863" y="2342336"/>
            <a:ext cx="396000" cy="548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4" name="MH_Other_5"/>
          <p:cNvSpPr/>
          <p:nvPr>
            <p:custDataLst>
              <p:tags r:id="rId17"/>
            </p:custDataLst>
          </p:nvPr>
        </p:nvSpPr>
        <p:spPr>
          <a:xfrm>
            <a:off x="5068583" y="1853169"/>
            <a:ext cx="396000" cy="10376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5" name="MH_Other_2"/>
          <p:cNvSpPr/>
          <p:nvPr>
            <p:custDataLst>
              <p:tags r:id="rId18"/>
            </p:custDataLst>
          </p:nvPr>
        </p:nvSpPr>
        <p:spPr>
          <a:xfrm>
            <a:off x="6261663" y="1513996"/>
            <a:ext cx="396000" cy="13767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9" name="MH_Other_3"/>
          <p:cNvSpPr/>
          <p:nvPr>
            <p:custDataLst>
              <p:tags r:id="rId19"/>
            </p:custDataLst>
          </p:nvPr>
        </p:nvSpPr>
        <p:spPr>
          <a:xfrm>
            <a:off x="6690215" y="1513996"/>
            <a:ext cx="396000" cy="13767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0" name="MH_Other_4"/>
          <p:cNvSpPr/>
          <p:nvPr>
            <p:custDataLst>
              <p:tags r:id="rId20"/>
            </p:custDataLst>
          </p:nvPr>
        </p:nvSpPr>
        <p:spPr>
          <a:xfrm>
            <a:off x="6261663" y="2541558"/>
            <a:ext cx="396000" cy="349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1" name="MH_Other_5"/>
          <p:cNvSpPr/>
          <p:nvPr>
            <p:custDataLst>
              <p:tags r:id="rId21"/>
            </p:custDataLst>
          </p:nvPr>
        </p:nvSpPr>
        <p:spPr>
          <a:xfrm>
            <a:off x="6690215" y="2042351"/>
            <a:ext cx="396000" cy="8484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2" name="TextBox 68"/>
          <p:cNvSpPr txBox="1"/>
          <p:nvPr/>
        </p:nvSpPr>
        <p:spPr>
          <a:xfrm>
            <a:off x="1314543" y="2328684"/>
            <a:ext cx="396262" cy="307777"/>
          </a:xfrm>
          <a:prstGeom prst="rect">
            <a:avLst/>
          </a:prstGeom>
          <a:noFill/>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20</a:t>
            </a:r>
            <a:endParaRPr kumimoji="0" lang="zh-CN" altLang="en-US" sz="14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3" name="TextBox 69"/>
          <p:cNvSpPr txBox="1"/>
          <p:nvPr/>
        </p:nvSpPr>
        <p:spPr>
          <a:xfrm>
            <a:off x="1724752" y="1991775"/>
            <a:ext cx="396262" cy="307777"/>
          </a:xfrm>
          <a:prstGeom prst="rect">
            <a:avLst/>
          </a:prstGeom>
          <a:noFill/>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41</a:t>
            </a:r>
            <a:endParaRPr kumimoji="0" lang="zh-CN" altLang="en-US" sz="14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4" name="TextBox 70"/>
          <p:cNvSpPr txBox="1"/>
          <p:nvPr/>
        </p:nvSpPr>
        <p:spPr>
          <a:xfrm>
            <a:off x="2970727" y="2158604"/>
            <a:ext cx="396262" cy="307777"/>
          </a:xfrm>
          <a:prstGeom prst="rect">
            <a:avLst/>
          </a:prstGeom>
          <a:noFill/>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38</a:t>
            </a:r>
            <a:endParaRPr kumimoji="0" lang="zh-CN" altLang="en-US" sz="14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5" name="TextBox 71"/>
          <p:cNvSpPr txBox="1"/>
          <p:nvPr/>
        </p:nvSpPr>
        <p:spPr>
          <a:xfrm>
            <a:off x="3411880" y="1837571"/>
            <a:ext cx="396262" cy="307777"/>
          </a:xfrm>
          <a:prstGeom prst="rect">
            <a:avLst/>
          </a:prstGeom>
          <a:noFill/>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60</a:t>
            </a:r>
            <a:endParaRPr kumimoji="0" lang="zh-CN" altLang="en-US" sz="14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6" name="TextBox 72"/>
          <p:cNvSpPr txBox="1"/>
          <p:nvPr/>
        </p:nvSpPr>
        <p:spPr>
          <a:xfrm>
            <a:off x="4650158" y="2019112"/>
            <a:ext cx="396262" cy="307777"/>
          </a:xfrm>
          <a:prstGeom prst="rect">
            <a:avLst/>
          </a:prstGeom>
          <a:noFill/>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43</a:t>
            </a:r>
            <a:endParaRPr kumimoji="0" lang="zh-CN" altLang="en-US" sz="14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7" name="TextBox 73"/>
          <p:cNvSpPr txBox="1"/>
          <p:nvPr/>
        </p:nvSpPr>
        <p:spPr>
          <a:xfrm>
            <a:off x="5063375" y="1555198"/>
            <a:ext cx="396262" cy="307777"/>
          </a:xfrm>
          <a:prstGeom prst="rect">
            <a:avLst/>
          </a:prstGeom>
          <a:noFill/>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76</a:t>
            </a:r>
            <a:endParaRPr kumimoji="0" lang="zh-CN" altLang="en-US" sz="14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8" name="TextBox 74"/>
          <p:cNvSpPr txBox="1"/>
          <p:nvPr/>
        </p:nvSpPr>
        <p:spPr>
          <a:xfrm>
            <a:off x="6274446" y="2217556"/>
            <a:ext cx="396262" cy="307777"/>
          </a:xfrm>
          <a:prstGeom prst="rect">
            <a:avLst/>
          </a:prstGeom>
          <a:noFill/>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33</a:t>
            </a:r>
            <a:endParaRPr kumimoji="0" lang="zh-CN" altLang="en-US" sz="14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9" name="TextBox 75"/>
          <p:cNvSpPr txBox="1"/>
          <p:nvPr/>
        </p:nvSpPr>
        <p:spPr>
          <a:xfrm>
            <a:off x="6702998" y="1714348"/>
            <a:ext cx="396262" cy="307777"/>
          </a:xfrm>
          <a:prstGeom prst="rect">
            <a:avLst/>
          </a:prstGeom>
          <a:noFill/>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62</a:t>
            </a:r>
            <a:endParaRPr kumimoji="0" lang="zh-CN" altLang="en-US" sz="14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0" name="MH_Other_4"/>
          <p:cNvSpPr/>
          <p:nvPr>
            <p:custDataLst>
              <p:tags r:id="rId22"/>
            </p:custDataLst>
          </p:nvPr>
        </p:nvSpPr>
        <p:spPr>
          <a:xfrm>
            <a:off x="827584" y="1074708"/>
            <a:ext cx="126177" cy="135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1" name="TextBox 14"/>
          <p:cNvSpPr>
            <a:spLocks noChangeArrowheads="1"/>
          </p:cNvSpPr>
          <p:nvPr/>
        </p:nvSpPr>
        <p:spPr bwMode="auto">
          <a:xfrm>
            <a:off x="878022" y="991993"/>
            <a:ext cx="852378" cy="28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8" tIns="41403" rIns="82808" bIns="41403" anchor="ctr" anchorCtr="1">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20000"/>
              </a:lnSpc>
              <a:spcBef>
                <a:spcPts val="0"/>
              </a:spcBef>
              <a:spcAft>
                <a:spcPts val="0"/>
              </a:spcAft>
              <a:buClr>
                <a:srgbClr val="0070C0"/>
              </a:buClr>
              <a:buSzPct val="80000"/>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计划数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42" name="MH_Other_4"/>
          <p:cNvSpPr/>
          <p:nvPr>
            <p:custDataLst>
              <p:tags r:id="rId23"/>
            </p:custDataLst>
          </p:nvPr>
        </p:nvSpPr>
        <p:spPr>
          <a:xfrm>
            <a:off x="1773405" y="1074708"/>
            <a:ext cx="126177" cy="135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3" name="TextBox 14"/>
          <p:cNvSpPr>
            <a:spLocks noChangeArrowheads="1"/>
          </p:cNvSpPr>
          <p:nvPr/>
        </p:nvSpPr>
        <p:spPr bwMode="auto">
          <a:xfrm>
            <a:off x="1840458" y="991993"/>
            <a:ext cx="852378" cy="28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08" tIns="41403" rIns="82808" bIns="41403" anchor="ctr" anchorCtr="1">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20000"/>
              </a:lnSpc>
              <a:spcBef>
                <a:spcPts val="0"/>
              </a:spcBef>
              <a:spcAft>
                <a:spcPts val="0"/>
              </a:spcAft>
              <a:buClr>
                <a:srgbClr val="0070C0"/>
              </a:buClr>
              <a:buSzPct val="80000"/>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完成数</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44" name="TextBox 14"/>
          <p:cNvSpPr>
            <a:spLocks noChangeArrowheads="1"/>
          </p:cNvSpPr>
          <p:nvPr/>
        </p:nvSpPr>
        <p:spPr bwMode="auto">
          <a:xfrm>
            <a:off x="7381808" y="927648"/>
            <a:ext cx="1001998" cy="379057"/>
          </a:xfrm>
          <a:prstGeom prst="roundRect">
            <a:avLst>
              <a:gd name="adj" fmla="val 50000"/>
            </a:avLst>
          </a:prstGeom>
          <a:solidFill>
            <a:schemeClr val="bg2"/>
          </a:solidFill>
          <a:ln>
            <a:noFill/>
          </a:ln>
        </p:spPr>
        <p:txBody>
          <a:bodyPr wrap="square" lIns="82808" tIns="41403" rIns="82808" bIns="41403" anchor="ctr" anchorCtr="1">
            <a:spAutoFit/>
          </a:bodyPr>
          <a:lstStyle>
            <a:lvl1pPr marL="285750" indent="-2857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914400" rtl="0" eaLnBrk="1" fontAlgn="auto" latinLnBrk="0" hangingPunct="1">
              <a:lnSpc>
                <a:spcPct val="120000"/>
              </a:lnSpc>
              <a:spcBef>
                <a:spcPts val="0"/>
              </a:spcBef>
              <a:spcAft>
                <a:spcPts val="0"/>
              </a:spcAft>
              <a:buClr>
                <a:srgbClr val="0070C0"/>
              </a:buClr>
              <a:buSzPct val="80000"/>
              <a:buFontTx/>
              <a:buNone/>
              <a:defRPr/>
            </a:pPr>
            <a:r>
              <a:rPr kumimoji="0" lang="zh-CN" altLang="en-US" sz="11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单位：亿元</a:t>
            </a:r>
            <a:endParaRPr kumimoji="0" lang="en-US" altLang="zh-CN" sz="11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45" name="KSO_Shape"/>
          <p:cNvSpPr/>
          <p:nvPr/>
        </p:nvSpPr>
        <p:spPr bwMode="auto">
          <a:xfrm>
            <a:off x="930965" y="3555787"/>
            <a:ext cx="515257" cy="778922"/>
          </a:xfrm>
          <a:custGeom>
            <a:avLst/>
            <a:gdLst>
              <a:gd name="T0" fmla="*/ 1986916 w 2092325"/>
              <a:gd name="T1" fmla="*/ 2844484 h 2844800"/>
              <a:gd name="T2" fmla="*/ 1969453 w 2092325"/>
              <a:gd name="T3" fmla="*/ 2834683 h 2844800"/>
              <a:gd name="T4" fmla="*/ 154940 w 2092325"/>
              <a:gd name="T5" fmla="*/ 2633663 h 2844800"/>
              <a:gd name="T6" fmla="*/ 2091061 w 2092325"/>
              <a:gd name="T7" fmla="*/ 2470151 h 2844800"/>
              <a:gd name="T8" fmla="*/ 1886541 w 2092325"/>
              <a:gd name="T9" fmla="*/ 2517458 h 2844800"/>
              <a:gd name="T10" fmla="*/ 1876425 w 2092325"/>
              <a:gd name="T11" fmla="*/ 2439353 h 2844800"/>
              <a:gd name="T12" fmla="*/ 604193 w 2092325"/>
              <a:gd name="T13" fmla="*/ 1560521 h 2844800"/>
              <a:gd name="T14" fmla="*/ 604193 w 2092325"/>
              <a:gd name="T15" fmla="*/ 1890386 h 2844800"/>
              <a:gd name="T16" fmla="*/ 371519 w 2092325"/>
              <a:gd name="T17" fmla="*/ 1899602 h 2844800"/>
              <a:gd name="T18" fmla="*/ 354013 w 2092325"/>
              <a:gd name="T19" fmla="*/ 1572915 h 2844800"/>
              <a:gd name="T20" fmla="*/ 373747 w 2092325"/>
              <a:gd name="T21" fmla="*/ 1551305 h 2844800"/>
              <a:gd name="T22" fmla="*/ 969955 w 2092325"/>
              <a:gd name="T23" fmla="*/ 1450989 h 2844800"/>
              <a:gd name="T24" fmla="*/ 974405 w 2092325"/>
              <a:gd name="T25" fmla="*/ 1886557 h 2844800"/>
              <a:gd name="T26" fmla="*/ 742022 w 2092325"/>
              <a:gd name="T27" fmla="*/ 1900238 h 2844800"/>
              <a:gd name="T28" fmla="*/ 722313 w 2092325"/>
              <a:gd name="T29" fmla="*/ 1878603 h 2844800"/>
              <a:gd name="T30" fmla="*/ 739797 w 2092325"/>
              <a:gd name="T31" fmla="*/ 1445262 h 2844800"/>
              <a:gd name="T32" fmla="*/ 1337979 w 2092325"/>
              <a:gd name="T33" fmla="*/ 1231906 h 2844800"/>
              <a:gd name="T34" fmla="*/ 1342718 w 2092325"/>
              <a:gd name="T35" fmla="*/ 1886573 h 2844800"/>
              <a:gd name="T36" fmla="*/ 1111786 w 2092325"/>
              <a:gd name="T37" fmla="*/ 1900238 h 2844800"/>
              <a:gd name="T38" fmla="*/ 1092200 w 2092325"/>
              <a:gd name="T39" fmla="*/ 1878628 h 2844800"/>
              <a:gd name="T40" fmla="*/ 1109575 w 2092325"/>
              <a:gd name="T41" fmla="*/ 1225868 h 2844800"/>
              <a:gd name="T42" fmla="*/ 1412876 w 2092325"/>
              <a:gd name="T43" fmla="*/ 1040448 h 2844800"/>
              <a:gd name="T44" fmla="*/ 1197928 w 2092325"/>
              <a:gd name="T45" fmla="*/ 1029018 h 2844800"/>
              <a:gd name="T46" fmla="*/ 1092201 w 2092325"/>
              <a:gd name="T47" fmla="*/ 1161416 h 2844800"/>
              <a:gd name="T48" fmla="*/ 949643 w 2092325"/>
              <a:gd name="T49" fmla="*/ 1278573 h 2844800"/>
              <a:gd name="T50" fmla="*/ 801370 w 2092325"/>
              <a:gd name="T51" fmla="*/ 1357313 h 2844800"/>
              <a:gd name="T52" fmla="*/ 658178 w 2092325"/>
              <a:gd name="T53" fmla="*/ 1404621 h 2844800"/>
              <a:gd name="T54" fmla="*/ 438150 w 2092325"/>
              <a:gd name="T55" fmla="*/ 1435736 h 2844800"/>
              <a:gd name="T56" fmla="*/ 378778 w 2092325"/>
              <a:gd name="T57" fmla="*/ 1314768 h 2844800"/>
              <a:gd name="T58" fmla="*/ 551498 w 2092325"/>
              <a:gd name="T59" fmla="*/ 1302386 h 2844800"/>
              <a:gd name="T60" fmla="*/ 733425 w 2092325"/>
              <a:gd name="T61" fmla="*/ 1253808 h 2844800"/>
              <a:gd name="T62" fmla="*/ 914083 w 2092325"/>
              <a:gd name="T63" fmla="*/ 1155383 h 2844800"/>
              <a:gd name="T64" fmla="*/ 1005206 w 2092325"/>
              <a:gd name="T65" fmla="*/ 1076326 h 2844800"/>
              <a:gd name="T66" fmla="*/ 1095376 w 2092325"/>
              <a:gd name="T67" fmla="*/ 963930 h 2844800"/>
              <a:gd name="T68" fmla="*/ 1083946 w 2092325"/>
              <a:gd name="T69" fmla="*/ 882015 h 2844800"/>
              <a:gd name="T70" fmla="*/ 1124903 w 2092325"/>
              <a:gd name="T71" fmla="*/ 736917 h 2844800"/>
              <a:gd name="T72" fmla="*/ 1993068 w 2092325"/>
              <a:gd name="T73" fmla="*/ 604837 h 2844800"/>
              <a:gd name="T74" fmla="*/ 2046490 w 2092325"/>
              <a:gd name="T75" fmla="*/ 623229 h 2844800"/>
              <a:gd name="T76" fmla="*/ 2072094 w 2092325"/>
              <a:gd name="T77" fmla="*/ 660330 h 2844800"/>
              <a:gd name="T78" fmla="*/ 2090745 w 2092325"/>
              <a:gd name="T79" fmla="*/ 727555 h 2844800"/>
              <a:gd name="T80" fmla="*/ 1876741 w 2092325"/>
              <a:gd name="T81" fmla="*/ 736434 h 2844800"/>
              <a:gd name="T82" fmla="*/ 1892231 w 2092325"/>
              <a:gd name="T83" fmla="*/ 672062 h 2844800"/>
              <a:gd name="T84" fmla="*/ 1915938 w 2092325"/>
              <a:gd name="T85" fmla="*/ 629571 h 2844800"/>
              <a:gd name="T86" fmla="*/ 1951026 w 2092325"/>
              <a:gd name="T87" fmla="*/ 608642 h 2844800"/>
              <a:gd name="T88" fmla="*/ 201612 w 2092325"/>
              <a:gd name="T89" fmla="*/ 0 h 2844800"/>
              <a:gd name="T90" fmla="*/ 1583373 w 2092325"/>
              <a:gd name="T91" fmla="*/ 15240 h 2844800"/>
              <a:gd name="T92" fmla="*/ 1653858 w 2092325"/>
              <a:gd name="T93" fmla="*/ 62230 h 2844800"/>
              <a:gd name="T94" fmla="*/ 1697356 w 2092325"/>
              <a:gd name="T95" fmla="*/ 133667 h 2844800"/>
              <a:gd name="T96" fmla="*/ 1705611 w 2092325"/>
              <a:gd name="T97" fmla="*/ 2674303 h 2844800"/>
              <a:gd name="T98" fmla="*/ 1677353 w 2092325"/>
              <a:gd name="T99" fmla="*/ 2753360 h 2844800"/>
              <a:gd name="T100" fmla="*/ 1617663 w 2092325"/>
              <a:gd name="T101" fmla="*/ 2812098 h 2844800"/>
              <a:gd name="T102" fmla="*/ 1535748 w 2092325"/>
              <a:gd name="T103" fmla="*/ 2842578 h 2844800"/>
              <a:gd name="T104" fmla="*/ 151447 w 2092325"/>
              <a:gd name="T105" fmla="*/ 2838768 h 2844800"/>
              <a:gd name="T106" fmla="*/ 73660 w 2092325"/>
              <a:gd name="T107" fmla="*/ 2801303 h 2844800"/>
              <a:gd name="T108" fmla="*/ 20002 w 2092325"/>
              <a:gd name="T109" fmla="*/ 2737168 h 2844800"/>
              <a:gd name="T110" fmla="*/ 0 w 2092325"/>
              <a:gd name="T111" fmla="*/ 2654935 h 2844800"/>
              <a:gd name="T112" fmla="*/ 15875 w 2092325"/>
              <a:gd name="T113" fmla="*/ 116205 h 2844800"/>
              <a:gd name="T114" fmla="*/ 66357 w 2092325"/>
              <a:gd name="T115" fmla="*/ 49212 h 2844800"/>
              <a:gd name="T116" fmla="*/ 141922 w 2092325"/>
              <a:gd name="T117" fmla="*/ 8572 h 284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2325" h="2844800">
                <a:moveTo>
                  <a:pt x="1912938" y="2620962"/>
                </a:moveTo>
                <a:lnTo>
                  <a:pt x="2055813" y="2620962"/>
                </a:lnTo>
                <a:lnTo>
                  <a:pt x="2000568" y="2832470"/>
                </a:lnTo>
                <a:lnTo>
                  <a:pt x="1998663" y="2836264"/>
                </a:lnTo>
                <a:lnTo>
                  <a:pt x="1996441" y="2838793"/>
                </a:lnTo>
                <a:lnTo>
                  <a:pt x="1994218" y="2841006"/>
                </a:lnTo>
                <a:lnTo>
                  <a:pt x="1991678" y="2842587"/>
                </a:lnTo>
                <a:lnTo>
                  <a:pt x="1989456" y="2844168"/>
                </a:lnTo>
                <a:lnTo>
                  <a:pt x="1986916" y="2844484"/>
                </a:lnTo>
                <a:lnTo>
                  <a:pt x="1984693" y="2844800"/>
                </a:lnTo>
                <a:lnTo>
                  <a:pt x="1982153" y="2844484"/>
                </a:lnTo>
                <a:lnTo>
                  <a:pt x="1979931" y="2844168"/>
                </a:lnTo>
                <a:lnTo>
                  <a:pt x="1977708" y="2843219"/>
                </a:lnTo>
                <a:lnTo>
                  <a:pt x="1975486" y="2841955"/>
                </a:lnTo>
                <a:lnTo>
                  <a:pt x="1973581" y="2840690"/>
                </a:lnTo>
                <a:lnTo>
                  <a:pt x="1971993" y="2838793"/>
                </a:lnTo>
                <a:lnTo>
                  <a:pt x="1970406" y="2836896"/>
                </a:lnTo>
                <a:lnTo>
                  <a:pt x="1969453" y="2834683"/>
                </a:lnTo>
                <a:lnTo>
                  <a:pt x="1968501" y="2833102"/>
                </a:lnTo>
                <a:lnTo>
                  <a:pt x="1912938" y="2620962"/>
                </a:lnTo>
                <a:close/>
                <a:moveTo>
                  <a:pt x="1156018" y="2488248"/>
                </a:moveTo>
                <a:lnTo>
                  <a:pt x="1156018" y="2633663"/>
                </a:lnTo>
                <a:lnTo>
                  <a:pt x="1552258" y="2633663"/>
                </a:lnTo>
                <a:lnTo>
                  <a:pt x="1552258" y="2488248"/>
                </a:lnTo>
                <a:lnTo>
                  <a:pt x="1156018" y="2488248"/>
                </a:lnTo>
                <a:close/>
                <a:moveTo>
                  <a:pt x="154940" y="2488248"/>
                </a:moveTo>
                <a:lnTo>
                  <a:pt x="154940" y="2633663"/>
                </a:lnTo>
                <a:lnTo>
                  <a:pt x="550862" y="2633663"/>
                </a:lnTo>
                <a:lnTo>
                  <a:pt x="550862" y="2488248"/>
                </a:lnTo>
                <a:lnTo>
                  <a:pt x="154940" y="2488248"/>
                </a:lnTo>
                <a:close/>
                <a:moveTo>
                  <a:pt x="1876425" y="1765300"/>
                </a:moveTo>
                <a:lnTo>
                  <a:pt x="2092325" y="1765300"/>
                </a:lnTo>
                <a:lnTo>
                  <a:pt x="2092325" y="2439353"/>
                </a:lnTo>
                <a:lnTo>
                  <a:pt x="2092325" y="2449831"/>
                </a:lnTo>
                <a:lnTo>
                  <a:pt x="2091693" y="2460308"/>
                </a:lnTo>
                <a:lnTo>
                  <a:pt x="2091061" y="2470151"/>
                </a:lnTo>
                <a:lnTo>
                  <a:pt x="2089796" y="2479993"/>
                </a:lnTo>
                <a:lnTo>
                  <a:pt x="2088848" y="2488883"/>
                </a:lnTo>
                <a:lnTo>
                  <a:pt x="2086951" y="2497773"/>
                </a:lnTo>
                <a:lnTo>
                  <a:pt x="2085055" y="2506346"/>
                </a:lnTo>
                <a:lnTo>
                  <a:pt x="2082842" y="2513966"/>
                </a:lnTo>
                <a:lnTo>
                  <a:pt x="2082526" y="2517458"/>
                </a:lnTo>
                <a:lnTo>
                  <a:pt x="2070198" y="2563813"/>
                </a:lnTo>
                <a:lnTo>
                  <a:pt x="1898553" y="2563813"/>
                </a:lnTo>
                <a:lnTo>
                  <a:pt x="1886541" y="2517458"/>
                </a:lnTo>
                <a:lnTo>
                  <a:pt x="1886225" y="2513966"/>
                </a:lnTo>
                <a:lnTo>
                  <a:pt x="1883696" y="2506346"/>
                </a:lnTo>
                <a:lnTo>
                  <a:pt x="1882115" y="2497773"/>
                </a:lnTo>
                <a:lnTo>
                  <a:pt x="1880219" y="2488883"/>
                </a:lnTo>
                <a:lnTo>
                  <a:pt x="1878954" y="2479993"/>
                </a:lnTo>
                <a:lnTo>
                  <a:pt x="1878006" y="2470151"/>
                </a:lnTo>
                <a:lnTo>
                  <a:pt x="1876741" y="2460308"/>
                </a:lnTo>
                <a:lnTo>
                  <a:pt x="1876425" y="2450148"/>
                </a:lnTo>
                <a:lnTo>
                  <a:pt x="1876425" y="2439353"/>
                </a:lnTo>
                <a:lnTo>
                  <a:pt x="1876425" y="1765300"/>
                </a:lnTo>
                <a:close/>
                <a:moveTo>
                  <a:pt x="375975" y="1550987"/>
                </a:moveTo>
                <a:lnTo>
                  <a:pt x="586369" y="1550987"/>
                </a:lnTo>
                <a:lnTo>
                  <a:pt x="588597" y="1551305"/>
                </a:lnTo>
                <a:lnTo>
                  <a:pt x="590825" y="1551305"/>
                </a:lnTo>
                <a:lnTo>
                  <a:pt x="594963" y="1552894"/>
                </a:lnTo>
                <a:lnTo>
                  <a:pt x="598782" y="1554483"/>
                </a:lnTo>
                <a:lnTo>
                  <a:pt x="601647" y="1557343"/>
                </a:lnTo>
                <a:lnTo>
                  <a:pt x="604193" y="1560521"/>
                </a:lnTo>
                <a:lnTo>
                  <a:pt x="606740" y="1564334"/>
                </a:lnTo>
                <a:lnTo>
                  <a:pt x="607694" y="1568466"/>
                </a:lnTo>
                <a:lnTo>
                  <a:pt x="608013" y="1570690"/>
                </a:lnTo>
                <a:lnTo>
                  <a:pt x="608013" y="1572915"/>
                </a:lnTo>
                <a:lnTo>
                  <a:pt x="608013" y="1878628"/>
                </a:lnTo>
                <a:lnTo>
                  <a:pt x="608013" y="1880852"/>
                </a:lnTo>
                <a:lnTo>
                  <a:pt x="607694" y="1882759"/>
                </a:lnTo>
                <a:lnTo>
                  <a:pt x="606740" y="1886572"/>
                </a:lnTo>
                <a:lnTo>
                  <a:pt x="604193" y="1890386"/>
                </a:lnTo>
                <a:lnTo>
                  <a:pt x="601647" y="1893881"/>
                </a:lnTo>
                <a:lnTo>
                  <a:pt x="598782" y="1896424"/>
                </a:lnTo>
                <a:lnTo>
                  <a:pt x="594963" y="1898648"/>
                </a:lnTo>
                <a:lnTo>
                  <a:pt x="590825" y="1899602"/>
                </a:lnTo>
                <a:lnTo>
                  <a:pt x="588597" y="1900237"/>
                </a:lnTo>
                <a:lnTo>
                  <a:pt x="586369" y="1900237"/>
                </a:lnTo>
                <a:lnTo>
                  <a:pt x="375975" y="1900237"/>
                </a:lnTo>
                <a:lnTo>
                  <a:pt x="373747" y="1900237"/>
                </a:lnTo>
                <a:lnTo>
                  <a:pt x="371519" y="1899602"/>
                </a:lnTo>
                <a:lnTo>
                  <a:pt x="367381" y="1898648"/>
                </a:lnTo>
                <a:lnTo>
                  <a:pt x="363880" y="1896424"/>
                </a:lnTo>
                <a:lnTo>
                  <a:pt x="360379" y="1893881"/>
                </a:lnTo>
                <a:lnTo>
                  <a:pt x="357832" y="1890386"/>
                </a:lnTo>
                <a:lnTo>
                  <a:pt x="355604" y="1886572"/>
                </a:lnTo>
                <a:lnTo>
                  <a:pt x="354331" y="1882759"/>
                </a:lnTo>
                <a:lnTo>
                  <a:pt x="354013" y="1880852"/>
                </a:lnTo>
                <a:lnTo>
                  <a:pt x="354013" y="1878628"/>
                </a:lnTo>
                <a:lnTo>
                  <a:pt x="354013" y="1572915"/>
                </a:lnTo>
                <a:lnTo>
                  <a:pt x="354013" y="1570690"/>
                </a:lnTo>
                <a:lnTo>
                  <a:pt x="354331" y="1568466"/>
                </a:lnTo>
                <a:lnTo>
                  <a:pt x="355604" y="1564334"/>
                </a:lnTo>
                <a:lnTo>
                  <a:pt x="357832" y="1560521"/>
                </a:lnTo>
                <a:lnTo>
                  <a:pt x="360379" y="1557343"/>
                </a:lnTo>
                <a:lnTo>
                  <a:pt x="363880" y="1554483"/>
                </a:lnTo>
                <a:lnTo>
                  <a:pt x="367381" y="1552894"/>
                </a:lnTo>
                <a:lnTo>
                  <a:pt x="371519" y="1551305"/>
                </a:lnTo>
                <a:lnTo>
                  <a:pt x="373747" y="1551305"/>
                </a:lnTo>
                <a:lnTo>
                  <a:pt x="375975" y="1550987"/>
                </a:lnTo>
                <a:close/>
                <a:moveTo>
                  <a:pt x="742022" y="1444625"/>
                </a:moveTo>
                <a:lnTo>
                  <a:pt x="744248" y="1444625"/>
                </a:lnTo>
                <a:lnTo>
                  <a:pt x="954696" y="1444625"/>
                </a:lnTo>
                <a:lnTo>
                  <a:pt x="956603" y="1444625"/>
                </a:lnTo>
                <a:lnTo>
                  <a:pt x="958828" y="1445262"/>
                </a:lnTo>
                <a:lnTo>
                  <a:pt x="962961" y="1446216"/>
                </a:lnTo>
                <a:lnTo>
                  <a:pt x="966776" y="1448443"/>
                </a:lnTo>
                <a:lnTo>
                  <a:pt x="969955" y="1450989"/>
                </a:lnTo>
                <a:lnTo>
                  <a:pt x="972498" y="1454170"/>
                </a:lnTo>
                <a:lnTo>
                  <a:pt x="974405" y="1457670"/>
                </a:lnTo>
                <a:lnTo>
                  <a:pt x="975995" y="1461806"/>
                </a:lnTo>
                <a:lnTo>
                  <a:pt x="976313" y="1464033"/>
                </a:lnTo>
                <a:lnTo>
                  <a:pt x="976313" y="1466261"/>
                </a:lnTo>
                <a:lnTo>
                  <a:pt x="976313" y="1878603"/>
                </a:lnTo>
                <a:lnTo>
                  <a:pt x="976313" y="1880830"/>
                </a:lnTo>
                <a:lnTo>
                  <a:pt x="975995" y="1882739"/>
                </a:lnTo>
                <a:lnTo>
                  <a:pt x="974405" y="1886557"/>
                </a:lnTo>
                <a:lnTo>
                  <a:pt x="972498" y="1890375"/>
                </a:lnTo>
                <a:lnTo>
                  <a:pt x="969955" y="1893875"/>
                </a:lnTo>
                <a:lnTo>
                  <a:pt x="966776" y="1896420"/>
                </a:lnTo>
                <a:lnTo>
                  <a:pt x="962961" y="1898647"/>
                </a:lnTo>
                <a:lnTo>
                  <a:pt x="958828" y="1899602"/>
                </a:lnTo>
                <a:lnTo>
                  <a:pt x="956603" y="1900238"/>
                </a:lnTo>
                <a:lnTo>
                  <a:pt x="954696" y="1900238"/>
                </a:lnTo>
                <a:lnTo>
                  <a:pt x="744248" y="1900238"/>
                </a:lnTo>
                <a:lnTo>
                  <a:pt x="742022" y="1900238"/>
                </a:lnTo>
                <a:lnTo>
                  <a:pt x="739797" y="1899602"/>
                </a:lnTo>
                <a:lnTo>
                  <a:pt x="735664" y="1898647"/>
                </a:lnTo>
                <a:lnTo>
                  <a:pt x="731850" y="1896420"/>
                </a:lnTo>
                <a:lnTo>
                  <a:pt x="728989" y="1893875"/>
                </a:lnTo>
                <a:lnTo>
                  <a:pt x="726445" y="1890375"/>
                </a:lnTo>
                <a:lnTo>
                  <a:pt x="724220" y="1886557"/>
                </a:lnTo>
                <a:lnTo>
                  <a:pt x="722949" y="1882739"/>
                </a:lnTo>
                <a:lnTo>
                  <a:pt x="722631" y="1880830"/>
                </a:lnTo>
                <a:lnTo>
                  <a:pt x="722313" y="1878603"/>
                </a:lnTo>
                <a:lnTo>
                  <a:pt x="722313" y="1466261"/>
                </a:lnTo>
                <a:lnTo>
                  <a:pt x="722631" y="1464033"/>
                </a:lnTo>
                <a:lnTo>
                  <a:pt x="722949" y="1461806"/>
                </a:lnTo>
                <a:lnTo>
                  <a:pt x="724220" y="1457670"/>
                </a:lnTo>
                <a:lnTo>
                  <a:pt x="726445" y="1454170"/>
                </a:lnTo>
                <a:lnTo>
                  <a:pt x="728989" y="1450989"/>
                </a:lnTo>
                <a:lnTo>
                  <a:pt x="731850" y="1448443"/>
                </a:lnTo>
                <a:lnTo>
                  <a:pt x="735664" y="1446216"/>
                </a:lnTo>
                <a:lnTo>
                  <a:pt x="739797" y="1445262"/>
                </a:lnTo>
                <a:lnTo>
                  <a:pt x="742022" y="1444625"/>
                </a:lnTo>
                <a:close/>
                <a:moveTo>
                  <a:pt x="1111786" y="1225550"/>
                </a:moveTo>
                <a:lnTo>
                  <a:pt x="1113998" y="1225550"/>
                </a:lnTo>
                <a:lnTo>
                  <a:pt x="1322815" y="1225550"/>
                </a:lnTo>
                <a:lnTo>
                  <a:pt x="1325027" y="1225550"/>
                </a:lnTo>
                <a:lnTo>
                  <a:pt x="1327238" y="1225868"/>
                </a:lnTo>
                <a:lnTo>
                  <a:pt x="1331345" y="1227139"/>
                </a:lnTo>
                <a:lnTo>
                  <a:pt x="1335136" y="1229364"/>
                </a:lnTo>
                <a:lnTo>
                  <a:pt x="1337979" y="1231906"/>
                </a:lnTo>
                <a:lnTo>
                  <a:pt x="1340822" y="1235084"/>
                </a:lnTo>
                <a:lnTo>
                  <a:pt x="1342718" y="1238898"/>
                </a:lnTo>
                <a:lnTo>
                  <a:pt x="1343981" y="1243029"/>
                </a:lnTo>
                <a:lnTo>
                  <a:pt x="1344297" y="1245254"/>
                </a:lnTo>
                <a:lnTo>
                  <a:pt x="1344613" y="1247478"/>
                </a:lnTo>
                <a:lnTo>
                  <a:pt x="1344613" y="1878628"/>
                </a:lnTo>
                <a:lnTo>
                  <a:pt x="1344297" y="1880852"/>
                </a:lnTo>
                <a:lnTo>
                  <a:pt x="1343981" y="1882759"/>
                </a:lnTo>
                <a:lnTo>
                  <a:pt x="1342718" y="1886573"/>
                </a:lnTo>
                <a:lnTo>
                  <a:pt x="1340822" y="1890386"/>
                </a:lnTo>
                <a:lnTo>
                  <a:pt x="1337979" y="1893882"/>
                </a:lnTo>
                <a:lnTo>
                  <a:pt x="1335136" y="1896425"/>
                </a:lnTo>
                <a:lnTo>
                  <a:pt x="1331345" y="1898649"/>
                </a:lnTo>
                <a:lnTo>
                  <a:pt x="1327238" y="1899603"/>
                </a:lnTo>
                <a:lnTo>
                  <a:pt x="1325027" y="1900238"/>
                </a:lnTo>
                <a:lnTo>
                  <a:pt x="1322815" y="1900238"/>
                </a:lnTo>
                <a:lnTo>
                  <a:pt x="1113998" y="1900238"/>
                </a:lnTo>
                <a:lnTo>
                  <a:pt x="1111786" y="1900238"/>
                </a:lnTo>
                <a:lnTo>
                  <a:pt x="1109575" y="1899603"/>
                </a:lnTo>
                <a:lnTo>
                  <a:pt x="1105468" y="1898649"/>
                </a:lnTo>
                <a:lnTo>
                  <a:pt x="1101677" y="1896425"/>
                </a:lnTo>
                <a:lnTo>
                  <a:pt x="1098834" y="1893882"/>
                </a:lnTo>
                <a:lnTo>
                  <a:pt x="1095991" y="1890386"/>
                </a:lnTo>
                <a:lnTo>
                  <a:pt x="1094095" y="1886573"/>
                </a:lnTo>
                <a:lnTo>
                  <a:pt x="1092832" y="1882759"/>
                </a:lnTo>
                <a:lnTo>
                  <a:pt x="1092516" y="1880852"/>
                </a:lnTo>
                <a:lnTo>
                  <a:pt x="1092200" y="1878628"/>
                </a:lnTo>
                <a:lnTo>
                  <a:pt x="1092200" y="1247478"/>
                </a:lnTo>
                <a:lnTo>
                  <a:pt x="1092516" y="1245254"/>
                </a:lnTo>
                <a:lnTo>
                  <a:pt x="1092832" y="1243029"/>
                </a:lnTo>
                <a:lnTo>
                  <a:pt x="1094095" y="1238898"/>
                </a:lnTo>
                <a:lnTo>
                  <a:pt x="1095991" y="1235084"/>
                </a:lnTo>
                <a:lnTo>
                  <a:pt x="1098834" y="1231906"/>
                </a:lnTo>
                <a:lnTo>
                  <a:pt x="1101677" y="1229364"/>
                </a:lnTo>
                <a:lnTo>
                  <a:pt x="1105468" y="1227139"/>
                </a:lnTo>
                <a:lnTo>
                  <a:pt x="1109575" y="1225868"/>
                </a:lnTo>
                <a:lnTo>
                  <a:pt x="1111786" y="1225550"/>
                </a:lnTo>
                <a:close/>
                <a:moveTo>
                  <a:pt x="1876425" y="912812"/>
                </a:moveTo>
                <a:lnTo>
                  <a:pt x="2092325" y="912812"/>
                </a:lnTo>
                <a:lnTo>
                  <a:pt x="2092325" y="1709737"/>
                </a:lnTo>
                <a:lnTo>
                  <a:pt x="1876425" y="1709737"/>
                </a:lnTo>
                <a:lnTo>
                  <a:pt x="1876425" y="912812"/>
                </a:lnTo>
                <a:close/>
                <a:moveTo>
                  <a:pt x="1350011" y="644525"/>
                </a:moveTo>
                <a:lnTo>
                  <a:pt x="1362394" y="722630"/>
                </a:lnTo>
                <a:lnTo>
                  <a:pt x="1412876" y="1040448"/>
                </a:lnTo>
                <a:lnTo>
                  <a:pt x="1292861" y="1059498"/>
                </a:lnTo>
                <a:lnTo>
                  <a:pt x="1267779" y="902653"/>
                </a:lnTo>
                <a:lnTo>
                  <a:pt x="1258571" y="922020"/>
                </a:lnTo>
                <a:lnTo>
                  <a:pt x="1249363" y="941070"/>
                </a:lnTo>
                <a:lnTo>
                  <a:pt x="1239203" y="959485"/>
                </a:lnTo>
                <a:lnTo>
                  <a:pt x="1229361" y="977583"/>
                </a:lnTo>
                <a:lnTo>
                  <a:pt x="1219201" y="995045"/>
                </a:lnTo>
                <a:lnTo>
                  <a:pt x="1208723" y="1012190"/>
                </a:lnTo>
                <a:lnTo>
                  <a:pt x="1197928" y="1029018"/>
                </a:lnTo>
                <a:lnTo>
                  <a:pt x="1186816" y="1045210"/>
                </a:lnTo>
                <a:lnTo>
                  <a:pt x="1175703" y="1061403"/>
                </a:lnTo>
                <a:lnTo>
                  <a:pt x="1164273" y="1076961"/>
                </a:lnTo>
                <a:lnTo>
                  <a:pt x="1152843" y="1091883"/>
                </a:lnTo>
                <a:lnTo>
                  <a:pt x="1141096" y="1106806"/>
                </a:lnTo>
                <a:lnTo>
                  <a:pt x="1129031" y="1120776"/>
                </a:lnTo>
                <a:lnTo>
                  <a:pt x="1116966" y="1134428"/>
                </a:lnTo>
                <a:lnTo>
                  <a:pt x="1104901" y="1147763"/>
                </a:lnTo>
                <a:lnTo>
                  <a:pt x="1092201" y="1161416"/>
                </a:lnTo>
                <a:lnTo>
                  <a:pt x="1076961" y="1176656"/>
                </a:lnTo>
                <a:lnTo>
                  <a:pt x="1061721" y="1190943"/>
                </a:lnTo>
                <a:lnTo>
                  <a:pt x="1046163" y="1205231"/>
                </a:lnTo>
                <a:lnTo>
                  <a:pt x="1029971" y="1218883"/>
                </a:lnTo>
                <a:lnTo>
                  <a:pt x="1014096" y="1231901"/>
                </a:lnTo>
                <a:lnTo>
                  <a:pt x="998221" y="1244283"/>
                </a:lnTo>
                <a:lnTo>
                  <a:pt x="982346" y="1256348"/>
                </a:lnTo>
                <a:lnTo>
                  <a:pt x="965836" y="1267778"/>
                </a:lnTo>
                <a:lnTo>
                  <a:pt x="949643" y="1278573"/>
                </a:lnTo>
                <a:lnTo>
                  <a:pt x="933133" y="1289368"/>
                </a:lnTo>
                <a:lnTo>
                  <a:pt x="916306" y="1299528"/>
                </a:lnTo>
                <a:lnTo>
                  <a:pt x="900113" y="1309053"/>
                </a:lnTo>
                <a:lnTo>
                  <a:pt x="883603" y="1317943"/>
                </a:lnTo>
                <a:lnTo>
                  <a:pt x="867093" y="1326833"/>
                </a:lnTo>
                <a:lnTo>
                  <a:pt x="850583" y="1335088"/>
                </a:lnTo>
                <a:lnTo>
                  <a:pt x="834073" y="1343026"/>
                </a:lnTo>
                <a:lnTo>
                  <a:pt x="817563" y="1350328"/>
                </a:lnTo>
                <a:lnTo>
                  <a:pt x="801370" y="1357313"/>
                </a:lnTo>
                <a:lnTo>
                  <a:pt x="784860" y="1363981"/>
                </a:lnTo>
                <a:lnTo>
                  <a:pt x="768668" y="1370331"/>
                </a:lnTo>
                <a:lnTo>
                  <a:pt x="752475" y="1376363"/>
                </a:lnTo>
                <a:lnTo>
                  <a:pt x="736600" y="1382078"/>
                </a:lnTo>
                <a:lnTo>
                  <a:pt x="720725" y="1387158"/>
                </a:lnTo>
                <a:lnTo>
                  <a:pt x="704533" y="1391921"/>
                </a:lnTo>
                <a:lnTo>
                  <a:pt x="688975" y="1396366"/>
                </a:lnTo>
                <a:lnTo>
                  <a:pt x="673735" y="1400493"/>
                </a:lnTo>
                <a:lnTo>
                  <a:pt x="658178" y="1404621"/>
                </a:lnTo>
                <a:lnTo>
                  <a:pt x="643255" y="1408431"/>
                </a:lnTo>
                <a:lnTo>
                  <a:pt x="613728" y="1414781"/>
                </a:lnTo>
                <a:lnTo>
                  <a:pt x="585153" y="1420178"/>
                </a:lnTo>
                <a:lnTo>
                  <a:pt x="557530" y="1424623"/>
                </a:lnTo>
                <a:lnTo>
                  <a:pt x="530860" y="1428433"/>
                </a:lnTo>
                <a:lnTo>
                  <a:pt x="505460" y="1430973"/>
                </a:lnTo>
                <a:lnTo>
                  <a:pt x="481648" y="1433196"/>
                </a:lnTo>
                <a:lnTo>
                  <a:pt x="459423" y="1434783"/>
                </a:lnTo>
                <a:lnTo>
                  <a:pt x="438150" y="1435736"/>
                </a:lnTo>
                <a:lnTo>
                  <a:pt x="419100" y="1436371"/>
                </a:lnTo>
                <a:lnTo>
                  <a:pt x="401638" y="1436688"/>
                </a:lnTo>
                <a:lnTo>
                  <a:pt x="385445" y="1436371"/>
                </a:lnTo>
                <a:lnTo>
                  <a:pt x="371793" y="1435736"/>
                </a:lnTo>
                <a:lnTo>
                  <a:pt x="350838" y="1434783"/>
                </a:lnTo>
                <a:lnTo>
                  <a:pt x="350838" y="1313181"/>
                </a:lnTo>
                <a:lnTo>
                  <a:pt x="352425" y="1313181"/>
                </a:lnTo>
                <a:lnTo>
                  <a:pt x="362585" y="1314133"/>
                </a:lnTo>
                <a:lnTo>
                  <a:pt x="378778" y="1314768"/>
                </a:lnTo>
                <a:lnTo>
                  <a:pt x="401638" y="1315086"/>
                </a:lnTo>
                <a:lnTo>
                  <a:pt x="425133" y="1314768"/>
                </a:lnTo>
                <a:lnTo>
                  <a:pt x="452438" y="1313498"/>
                </a:lnTo>
                <a:lnTo>
                  <a:pt x="467360" y="1312546"/>
                </a:lnTo>
                <a:lnTo>
                  <a:pt x="482918" y="1311276"/>
                </a:lnTo>
                <a:lnTo>
                  <a:pt x="499110" y="1309371"/>
                </a:lnTo>
                <a:lnTo>
                  <a:pt x="515938" y="1307783"/>
                </a:lnTo>
                <a:lnTo>
                  <a:pt x="533718" y="1305561"/>
                </a:lnTo>
                <a:lnTo>
                  <a:pt x="551498" y="1302386"/>
                </a:lnTo>
                <a:lnTo>
                  <a:pt x="570548" y="1299528"/>
                </a:lnTo>
                <a:lnTo>
                  <a:pt x="589598" y="1295718"/>
                </a:lnTo>
                <a:lnTo>
                  <a:pt x="609283" y="1291591"/>
                </a:lnTo>
                <a:lnTo>
                  <a:pt x="628968" y="1286828"/>
                </a:lnTo>
                <a:lnTo>
                  <a:pt x="649288" y="1281431"/>
                </a:lnTo>
                <a:lnTo>
                  <a:pt x="670243" y="1275716"/>
                </a:lnTo>
                <a:lnTo>
                  <a:pt x="690880" y="1269048"/>
                </a:lnTo>
                <a:lnTo>
                  <a:pt x="711835" y="1262063"/>
                </a:lnTo>
                <a:lnTo>
                  <a:pt x="733425" y="1253808"/>
                </a:lnTo>
                <a:lnTo>
                  <a:pt x="754380" y="1245236"/>
                </a:lnTo>
                <a:lnTo>
                  <a:pt x="775970" y="1236028"/>
                </a:lnTo>
                <a:lnTo>
                  <a:pt x="797243" y="1225868"/>
                </a:lnTo>
                <a:lnTo>
                  <a:pt x="818833" y="1215073"/>
                </a:lnTo>
                <a:lnTo>
                  <a:pt x="840423" y="1203326"/>
                </a:lnTo>
                <a:lnTo>
                  <a:pt x="861378" y="1190943"/>
                </a:lnTo>
                <a:lnTo>
                  <a:pt x="882651" y="1177291"/>
                </a:lnTo>
                <a:lnTo>
                  <a:pt x="903923" y="1163003"/>
                </a:lnTo>
                <a:lnTo>
                  <a:pt x="914083" y="1155383"/>
                </a:lnTo>
                <a:lnTo>
                  <a:pt x="924561" y="1147446"/>
                </a:lnTo>
                <a:lnTo>
                  <a:pt x="935038" y="1139826"/>
                </a:lnTo>
                <a:lnTo>
                  <a:pt x="945516" y="1131571"/>
                </a:lnTo>
                <a:lnTo>
                  <a:pt x="955358" y="1122998"/>
                </a:lnTo>
                <a:lnTo>
                  <a:pt x="965518" y="1114108"/>
                </a:lnTo>
                <a:lnTo>
                  <a:pt x="975996" y="1105218"/>
                </a:lnTo>
                <a:lnTo>
                  <a:pt x="985521" y="1096011"/>
                </a:lnTo>
                <a:lnTo>
                  <a:pt x="995681" y="1086168"/>
                </a:lnTo>
                <a:lnTo>
                  <a:pt x="1005206" y="1076326"/>
                </a:lnTo>
                <a:lnTo>
                  <a:pt x="1016001" y="1065531"/>
                </a:lnTo>
                <a:lnTo>
                  <a:pt x="1026478" y="1053783"/>
                </a:lnTo>
                <a:lnTo>
                  <a:pt x="1036956" y="1042035"/>
                </a:lnTo>
                <a:lnTo>
                  <a:pt x="1046798" y="1029970"/>
                </a:lnTo>
                <a:lnTo>
                  <a:pt x="1056958" y="1017588"/>
                </a:lnTo>
                <a:lnTo>
                  <a:pt x="1066801" y="1004888"/>
                </a:lnTo>
                <a:lnTo>
                  <a:pt x="1076643" y="991553"/>
                </a:lnTo>
                <a:lnTo>
                  <a:pt x="1086168" y="977583"/>
                </a:lnTo>
                <a:lnTo>
                  <a:pt x="1095376" y="963930"/>
                </a:lnTo>
                <a:lnTo>
                  <a:pt x="1104901" y="949643"/>
                </a:lnTo>
                <a:lnTo>
                  <a:pt x="1113791" y="934720"/>
                </a:lnTo>
                <a:lnTo>
                  <a:pt x="1122681" y="919798"/>
                </a:lnTo>
                <a:lnTo>
                  <a:pt x="1131571" y="904240"/>
                </a:lnTo>
                <a:lnTo>
                  <a:pt x="1140143" y="888048"/>
                </a:lnTo>
                <a:lnTo>
                  <a:pt x="1148398" y="871855"/>
                </a:lnTo>
                <a:lnTo>
                  <a:pt x="1156336" y="854710"/>
                </a:lnTo>
                <a:lnTo>
                  <a:pt x="1120141" y="868363"/>
                </a:lnTo>
                <a:lnTo>
                  <a:pt x="1083946" y="882015"/>
                </a:lnTo>
                <a:lnTo>
                  <a:pt x="1048068" y="895985"/>
                </a:lnTo>
                <a:lnTo>
                  <a:pt x="1029653" y="903288"/>
                </a:lnTo>
                <a:lnTo>
                  <a:pt x="1011873" y="911225"/>
                </a:lnTo>
                <a:lnTo>
                  <a:pt x="963931" y="799465"/>
                </a:lnTo>
                <a:lnTo>
                  <a:pt x="984886" y="790892"/>
                </a:lnTo>
                <a:lnTo>
                  <a:pt x="1005206" y="782320"/>
                </a:lnTo>
                <a:lnTo>
                  <a:pt x="1046163" y="766762"/>
                </a:lnTo>
                <a:lnTo>
                  <a:pt x="1085851" y="751522"/>
                </a:lnTo>
                <a:lnTo>
                  <a:pt x="1124903" y="736917"/>
                </a:lnTo>
                <a:lnTo>
                  <a:pt x="1163956" y="722630"/>
                </a:lnTo>
                <a:lnTo>
                  <a:pt x="1202056" y="708025"/>
                </a:lnTo>
                <a:lnTo>
                  <a:pt x="1240156" y="692785"/>
                </a:lnTo>
                <a:lnTo>
                  <a:pt x="1258889" y="684530"/>
                </a:lnTo>
                <a:lnTo>
                  <a:pt x="1277939" y="676275"/>
                </a:lnTo>
                <a:lnTo>
                  <a:pt x="1350011" y="644525"/>
                </a:lnTo>
                <a:close/>
                <a:moveTo>
                  <a:pt x="1975682" y="604837"/>
                </a:moveTo>
                <a:lnTo>
                  <a:pt x="1984533" y="604837"/>
                </a:lnTo>
                <a:lnTo>
                  <a:pt x="1993068" y="604837"/>
                </a:lnTo>
                <a:lnTo>
                  <a:pt x="2001603" y="605788"/>
                </a:lnTo>
                <a:lnTo>
                  <a:pt x="2009506" y="606739"/>
                </a:lnTo>
                <a:lnTo>
                  <a:pt x="2017408" y="608642"/>
                </a:lnTo>
                <a:lnTo>
                  <a:pt x="2024995" y="610862"/>
                </a:lnTo>
                <a:lnTo>
                  <a:pt x="2032581" y="614350"/>
                </a:lnTo>
                <a:lnTo>
                  <a:pt x="2036375" y="615935"/>
                </a:lnTo>
                <a:lnTo>
                  <a:pt x="2039536" y="618472"/>
                </a:lnTo>
                <a:lnTo>
                  <a:pt x="2043329" y="620692"/>
                </a:lnTo>
                <a:lnTo>
                  <a:pt x="2046490" y="623229"/>
                </a:lnTo>
                <a:lnTo>
                  <a:pt x="2049651" y="626083"/>
                </a:lnTo>
                <a:lnTo>
                  <a:pt x="2052812" y="629571"/>
                </a:lnTo>
                <a:lnTo>
                  <a:pt x="2055973" y="632742"/>
                </a:lnTo>
                <a:lnTo>
                  <a:pt x="2058818" y="636547"/>
                </a:lnTo>
                <a:lnTo>
                  <a:pt x="2061663" y="640669"/>
                </a:lnTo>
                <a:lnTo>
                  <a:pt x="2064508" y="645109"/>
                </a:lnTo>
                <a:lnTo>
                  <a:pt x="2067037" y="649865"/>
                </a:lnTo>
                <a:lnTo>
                  <a:pt x="2069566" y="654622"/>
                </a:lnTo>
                <a:lnTo>
                  <a:pt x="2072094" y="660330"/>
                </a:lnTo>
                <a:lnTo>
                  <a:pt x="2074307" y="665720"/>
                </a:lnTo>
                <a:lnTo>
                  <a:pt x="2076520" y="672062"/>
                </a:lnTo>
                <a:lnTo>
                  <a:pt x="2078417" y="678404"/>
                </a:lnTo>
                <a:lnTo>
                  <a:pt x="2080313" y="685381"/>
                </a:lnTo>
                <a:lnTo>
                  <a:pt x="2082210" y="692674"/>
                </a:lnTo>
                <a:lnTo>
                  <a:pt x="2085371" y="708529"/>
                </a:lnTo>
                <a:lnTo>
                  <a:pt x="2086951" y="714871"/>
                </a:lnTo>
                <a:lnTo>
                  <a:pt x="2088532" y="719628"/>
                </a:lnTo>
                <a:lnTo>
                  <a:pt x="2090745" y="727555"/>
                </a:lnTo>
                <a:lnTo>
                  <a:pt x="2091377" y="731360"/>
                </a:lnTo>
                <a:lnTo>
                  <a:pt x="2092009" y="736434"/>
                </a:lnTo>
                <a:lnTo>
                  <a:pt x="2092325" y="742776"/>
                </a:lnTo>
                <a:lnTo>
                  <a:pt x="2092325" y="750704"/>
                </a:lnTo>
                <a:lnTo>
                  <a:pt x="2092325" y="857250"/>
                </a:lnTo>
                <a:lnTo>
                  <a:pt x="1876425" y="857250"/>
                </a:lnTo>
                <a:lnTo>
                  <a:pt x="1876425" y="750704"/>
                </a:lnTo>
                <a:lnTo>
                  <a:pt x="1876425" y="742776"/>
                </a:lnTo>
                <a:lnTo>
                  <a:pt x="1876741" y="736434"/>
                </a:lnTo>
                <a:lnTo>
                  <a:pt x="1877690" y="731360"/>
                </a:lnTo>
                <a:lnTo>
                  <a:pt x="1878322" y="727555"/>
                </a:lnTo>
                <a:lnTo>
                  <a:pt x="1880535" y="719628"/>
                </a:lnTo>
                <a:lnTo>
                  <a:pt x="1882115" y="714871"/>
                </a:lnTo>
                <a:lnTo>
                  <a:pt x="1883380" y="708529"/>
                </a:lnTo>
                <a:lnTo>
                  <a:pt x="1886857" y="692674"/>
                </a:lnTo>
                <a:lnTo>
                  <a:pt x="1888753" y="685381"/>
                </a:lnTo>
                <a:lnTo>
                  <a:pt x="1890650" y="678404"/>
                </a:lnTo>
                <a:lnTo>
                  <a:pt x="1892231" y="672062"/>
                </a:lnTo>
                <a:lnTo>
                  <a:pt x="1894443" y="665720"/>
                </a:lnTo>
                <a:lnTo>
                  <a:pt x="1896656" y="660330"/>
                </a:lnTo>
                <a:lnTo>
                  <a:pt x="1899501" y="654622"/>
                </a:lnTo>
                <a:lnTo>
                  <a:pt x="1901714" y="649865"/>
                </a:lnTo>
                <a:lnTo>
                  <a:pt x="1904243" y="645109"/>
                </a:lnTo>
                <a:lnTo>
                  <a:pt x="1907087" y="640669"/>
                </a:lnTo>
                <a:lnTo>
                  <a:pt x="1910249" y="636547"/>
                </a:lnTo>
                <a:lnTo>
                  <a:pt x="1912777" y="632742"/>
                </a:lnTo>
                <a:lnTo>
                  <a:pt x="1915938" y="629571"/>
                </a:lnTo>
                <a:lnTo>
                  <a:pt x="1919099" y="626083"/>
                </a:lnTo>
                <a:lnTo>
                  <a:pt x="1922261" y="623229"/>
                </a:lnTo>
                <a:lnTo>
                  <a:pt x="1925738" y="620692"/>
                </a:lnTo>
                <a:lnTo>
                  <a:pt x="1928899" y="618472"/>
                </a:lnTo>
                <a:lnTo>
                  <a:pt x="1932692" y="615935"/>
                </a:lnTo>
                <a:lnTo>
                  <a:pt x="1935853" y="614350"/>
                </a:lnTo>
                <a:lnTo>
                  <a:pt x="1939646" y="612447"/>
                </a:lnTo>
                <a:lnTo>
                  <a:pt x="1943440" y="610862"/>
                </a:lnTo>
                <a:lnTo>
                  <a:pt x="1951026" y="608642"/>
                </a:lnTo>
                <a:lnTo>
                  <a:pt x="1959245" y="606739"/>
                </a:lnTo>
                <a:lnTo>
                  <a:pt x="1967464" y="605788"/>
                </a:lnTo>
                <a:lnTo>
                  <a:pt x="1975682" y="604837"/>
                </a:lnTo>
                <a:close/>
                <a:moveTo>
                  <a:pt x="154940" y="259715"/>
                </a:moveTo>
                <a:lnTo>
                  <a:pt x="154940" y="2241868"/>
                </a:lnTo>
                <a:lnTo>
                  <a:pt x="1552258" y="2241868"/>
                </a:lnTo>
                <a:lnTo>
                  <a:pt x="1552258" y="259715"/>
                </a:lnTo>
                <a:lnTo>
                  <a:pt x="154940" y="259715"/>
                </a:lnTo>
                <a:close/>
                <a:moveTo>
                  <a:pt x="201612" y="0"/>
                </a:moveTo>
                <a:lnTo>
                  <a:pt x="1504951" y="0"/>
                </a:lnTo>
                <a:lnTo>
                  <a:pt x="1515428" y="317"/>
                </a:lnTo>
                <a:lnTo>
                  <a:pt x="1525906" y="952"/>
                </a:lnTo>
                <a:lnTo>
                  <a:pt x="1535748" y="2222"/>
                </a:lnTo>
                <a:lnTo>
                  <a:pt x="1545591" y="3810"/>
                </a:lnTo>
                <a:lnTo>
                  <a:pt x="1555116" y="5715"/>
                </a:lnTo>
                <a:lnTo>
                  <a:pt x="1564958" y="8572"/>
                </a:lnTo>
                <a:lnTo>
                  <a:pt x="1574166" y="11430"/>
                </a:lnTo>
                <a:lnTo>
                  <a:pt x="1583373" y="15240"/>
                </a:lnTo>
                <a:lnTo>
                  <a:pt x="1592263" y="18732"/>
                </a:lnTo>
                <a:lnTo>
                  <a:pt x="1600836" y="22860"/>
                </a:lnTo>
                <a:lnTo>
                  <a:pt x="1609408" y="27305"/>
                </a:lnTo>
                <a:lnTo>
                  <a:pt x="1617663" y="32702"/>
                </a:lnTo>
                <a:lnTo>
                  <a:pt x="1625283" y="37782"/>
                </a:lnTo>
                <a:lnTo>
                  <a:pt x="1633221" y="43497"/>
                </a:lnTo>
                <a:lnTo>
                  <a:pt x="1640206" y="49212"/>
                </a:lnTo>
                <a:lnTo>
                  <a:pt x="1647191" y="55562"/>
                </a:lnTo>
                <a:lnTo>
                  <a:pt x="1653858" y="62230"/>
                </a:lnTo>
                <a:lnTo>
                  <a:pt x="1660208" y="69215"/>
                </a:lnTo>
                <a:lnTo>
                  <a:pt x="1666558" y="76517"/>
                </a:lnTo>
                <a:lnTo>
                  <a:pt x="1672273" y="83820"/>
                </a:lnTo>
                <a:lnTo>
                  <a:pt x="1677353" y="91757"/>
                </a:lnTo>
                <a:lnTo>
                  <a:pt x="1682116" y="99377"/>
                </a:lnTo>
                <a:lnTo>
                  <a:pt x="1686561" y="107632"/>
                </a:lnTo>
                <a:lnTo>
                  <a:pt x="1690688" y="116205"/>
                </a:lnTo>
                <a:lnTo>
                  <a:pt x="1694498" y="124777"/>
                </a:lnTo>
                <a:lnTo>
                  <a:pt x="1697356" y="133667"/>
                </a:lnTo>
                <a:lnTo>
                  <a:pt x="1700531" y="142557"/>
                </a:lnTo>
                <a:lnTo>
                  <a:pt x="1702753" y="151447"/>
                </a:lnTo>
                <a:lnTo>
                  <a:pt x="1704023" y="160972"/>
                </a:lnTo>
                <a:lnTo>
                  <a:pt x="1705611" y="170497"/>
                </a:lnTo>
                <a:lnTo>
                  <a:pt x="1706246" y="180022"/>
                </a:lnTo>
                <a:lnTo>
                  <a:pt x="1706563" y="189865"/>
                </a:lnTo>
                <a:lnTo>
                  <a:pt x="1706563" y="2654935"/>
                </a:lnTo>
                <a:lnTo>
                  <a:pt x="1706246" y="2664460"/>
                </a:lnTo>
                <a:lnTo>
                  <a:pt x="1705611" y="2674303"/>
                </a:lnTo>
                <a:lnTo>
                  <a:pt x="1704023" y="2683828"/>
                </a:lnTo>
                <a:lnTo>
                  <a:pt x="1702753" y="2693353"/>
                </a:lnTo>
                <a:lnTo>
                  <a:pt x="1700531" y="2702560"/>
                </a:lnTo>
                <a:lnTo>
                  <a:pt x="1697356" y="2711450"/>
                </a:lnTo>
                <a:lnTo>
                  <a:pt x="1694498" y="2720023"/>
                </a:lnTo>
                <a:lnTo>
                  <a:pt x="1690688" y="2728913"/>
                </a:lnTo>
                <a:lnTo>
                  <a:pt x="1686561" y="2737168"/>
                </a:lnTo>
                <a:lnTo>
                  <a:pt x="1682116" y="2745105"/>
                </a:lnTo>
                <a:lnTo>
                  <a:pt x="1677353" y="2753360"/>
                </a:lnTo>
                <a:lnTo>
                  <a:pt x="1672273" y="2760980"/>
                </a:lnTo>
                <a:lnTo>
                  <a:pt x="1666558" y="2768283"/>
                </a:lnTo>
                <a:lnTo>
                  <a:pt x="1660208" y="2775585"/>
                </a:lnTo>
                <a:lnTo>
                  <a:pt x="1653858" y="2782253"/>
                </a:lnTo>
                <a:lnTo>
                  <a:pt x="1647191" y="2788920"/>
                </a:lnTo>
                <a:lnTo>
                  <a:pt x="1640206" y="2795270"/>
                </a:lnTo>
                <a:lnTo>
                  <a:pt x="1633221" y="2801303"/>
                </a:lnTo>
                <a:lnTo>
                  <a:pt x="1625283" y="2807018"/>
                </a:lnTo>
                <a:lnTo>
                  <a:pt x="1617663" y="2812098"/>
                </a:lnTo>
                <a:lnTo>
                  <a:pt x="1609408" y="2817178"/>
                </a:lnTo>
                <a:lnTo>
                  <a:pt x="1600836" y="2821623"/>
                </a:lnTo>
                <a:lnTo>
                  <a:pt x="1592263" y="2825750"/>
                </a:lnTo>
                <a:lnTo>
                  <a:pt x="1583373" y="2829878"/>
                </a:lnTo>
                <a:lnTo>
                  <a:pt x="1574166" y="2833370"/>
                </a:lnTo>
                <a:lnTo>
                  <a:pt x="1564958" y="2836228"/>
                </a:lnTo>
                <a:lnTo>
                  <a:pt x="1555116" y="2838768"/>
                </a:lnTo>
                <a:lnTo>
                  <a:pt x="1545591" y="2840673"/>
                </a:lnTo>
                <a:lnTo>
                  <a:pt x="1535748" y="2842578"/>
                </a:lnTo>
                <a:lnTo>
                  <a:pt x="1525906" y="2843848"/>
                </a:lnTo>
                <a:lnTo>
                  <a:pt x="1515428" y="2844483"/>
                </a:lnTo>
                <a:lnTo>
                  <a:pt x="1504951" y="2844800"/>
                </a:lnTo>
                <a:lnTo>
                  <a:pt x="201612" y="2844800"/>
                </a:lnTo>
                <a:lnTo>
                  <a:pt x="191135" y="2844483"/>
                </a:lnTo>
                <a:lnTo>
                  <a:pt x="180975" y="2843848"/>
                </a:lnTo>
                <a:lnTo>
                  <a:pt x="170815" y="2842578"/>
                </a:lnTo>
                <a:lnTo>
                  <a:pt x="161290" y="2840673"/>
                </a:lnTo>
                <a:lnTo>
                  <a:pt x="151447" y="2838768"/>
                </a:lnTo>
                <a:lnTo>
                  <a:pt x="141922" y="2836228"/>
                </a:lnTo>
                <a:lnTo>
                  <a:pt x="132715" y="2833370"/>
                </a:lnTo>
                <a:lnTo>
                  <a:pt x="123190" y="2829878"/>
                </a:lnTo>
                <a:lnTo>
                  <a:pt x="114300" y="2825750"/>
                </a:lnTo>
                <a:lnTo>
                  <a:pt x="105727" y="2821623"/>
                </a:lnTo>
                <a:lnTo>
                  <a:pt x="97155" y="2817178"/>
                </a:lnTo>
                <a:lnTo>
                  <a:pt x="89217" y="2812098"/>
                </a:lnTo>
                <a:lnTo>
                  <a:pt x="81280" y="2807018"/>
                </a:lnTo>
                <a:lnTo>
                  <a:pt x="73660" y="2801303"/>
                </a:lnTo>
                <a:lnTo>
                  <a:pt x="66357" y="2795270"/>
                </a:lnTo>
                <a:lnTo>
                  <a:pt x="59372" y="2788920"/>
                </a:lnTo>
                <a:lnTo>
                  <a:pt x="52705" y="2782253"/>
                </a:lnTo>
                <a:lnTo>
                  <a:pt x="46355" y="2775585"/>
                </a:lnTo>
                <a:lnTo>
                  <a:pt x="40322" y="2768283"/>
                </a:lnTo>
                <a:lnTo>
                  <a:pt x="34607" y="2760980"/>
                </a:lnTo>
                <a:lnTo>
                  <a:pt x="29210" y="2753360"/>
                </a:lnTo>
                <a:lnTo>
                  <a:pt x="24447" y="2745105"/>
                </a:lnTo>
                <a:lnTo>
                  <a:pt x="20002" y="2737168"/>
                </a:lnTo>
                <a:lnTo>
                  <a:pt x="15875" y="2728913"/>
                </a:lnTo>
                <a:lnTo>
                  <a:pt x="12065" y="2720023"/>
                </a:lnTo>
                <a:lnTo>
                  <a:pt x="9207" y="2711450"/>
                </a:lnTo>
                <a:lnTo>
                  <a:pt x="6667" y="2702560"/>
                </a:lnTo>
                <a:lnTo>
                  <a:pt x="4127" y="2693353"/>
                </a:lnTo>
                <a:lnTo>
                  <a:pt x="2540" y="2683828"/>
                </a:lnTo>
                <a:lnTo>
                  <a:pt x="952" y="2674303"/>
                </a:lnTo>
                <a:lnTo>
                  <a:pt x="317" y="2664460"/>
                </a:lnTo>
                <a:lnTo>
                  <a:pt x="0" y="2654935"/>
                </a:lnTo>
                <a:lnTo>
                  <a:pt x="0" y="189865"/>
                </a:lnTo>
                <a:lnTo>
                  <a:pt x="317" y="180022"/>
                </a:lnTo>
                <a:lnTo>
                  <a:pt x="952" y="170497"/>
                </a:lnTo>
                <a:lnTo>
                  <a:pt x="2540" y="160972"/>
                </a:lnTo>
                <a:lnTo>
                  <a:pt x="4127" y="151447"/>
                </a:lnTo>
                <a:lnTo>
                  <a:pt x="6667" y="142557"/>
                </a:lnTo>
                <a:lnTo>
                  <a:pt x="9207" y="133667"/>
                </a:lnTo>
                <a:lnTo>
                  <a:pt x="12065" y="124777"/>
                </a:lnTo>
                <a:lnTo>
                  <a:pt x="15875" y="116205"/>
                </a:lnTo>
                <a:lnTo>
                  <a:pt x="20002" y="107632"/>
                </a:lnTo>
                <a:lnTo>
                  <a:pt x="24447" y="99377"/>
                </a:lnTo>
                <a:lnTo>
                  <a:pt x="29210" y="91757"/>
                </a:lnTo>
                <a:lnTo>
                  <a:pt x="34607" y="83820"/>
                </a:lnTo>
                <a:lnTo>
                  <a:pt x="40322" y="76517"/>
                </a:lnTo>
                <a:lnTo>
                  <a:pt x="46355" y="69215"/>
                </a:lnTo>
                <a:lnTo>
                  <a:pt x="52705" y="62230"/>
                </a:lnTo>
                <a:lnTo>
                  <a:pt x="59372" y="55562"/>
                </a:lnTo>
                <a:lnTo>
                  <a:pt x="66357" y="49212"/>
                </a:lnTo>
                <a:lnTo>
                  <a:pt x="73660" y="43497"/>
                </a:lnTo>
                <a:lnTo>
                  <a:pt x="81280" y="37782"/>
                </a:lnTo>
                <a:lnTo>
                  <a:pt x="89217" y="32702"/>
                </a:lnTo>
                <a:lnTo>
                  <a:pt x="97155" y="27305"/>
                </a:lnTo>
                <a:lnTo>
                  <a:pt x="105727" y="22860"/>
                </a:lnTo>
                <a:lnTo>
                  <a:pt x="114300" y="18732"/>
                </a:lnTo>
                <a:lnTo>
                  <a:pt x="123190" y="15240"/>
                </a:lnTo>
                <a:lnTo>
                  <a:pt x="132715" y="11430"/>
                </a:lnTo>
                <a:lnTo>
                  <a:pt x="141922" y="8572"/>
                </a:lnTo>
                <a:lnTo>
                  <a:pt x="151447" y="5715"/>
                </a:lnTo>
                <a:lnTo>
                  <a:pt x="161290" y="3810"/>
                </a:lnTo>
                <a:lnTo>
                  <a:pt x="170815" y="2222"/>
                </a:lnTo>
                <a:lnTo>
                  <a:pt x="180975" y="952"/>
                </a:lnTo>
                <a:lnTo>
                  <a:pt x="191135" y="317"/>
                </a:lnTo>
                <a:lnTo>
                  <a:pt x="201612"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6" name="TextBox 82"/>
          <p:cNvSpPr txBox="1"/>
          <p:nvPr/>
        </p:nvSpPr>
        <p:spPr bwMode="auto">
          <a:xfrm>
            <a:off x="1594792" y="3534622"/>
            <a:ext cx="5835393" cy="970011"/>
          </a:xfrm>
          <a:prstGeom prst="rect">
            <a:avLst/>
          </a:prstGeom>
          <a:noFill/>
        </p:spPr>
        <p:txBody>
          <a:bodyPr wrap="square" lIns="82808" tIns="41403" rIns="82808" bIns="41403">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针对支行的客户特色来制定更多的需求点，通过各种不同形式的周边活动来促进主营业务量的增长，如最近在筹备中的先锋书店合作事宜和李啸书法欣赏讲座。在零售方面对自己满意的地方是有开拓业务的热情，并且在促销活动方面有一定的经验，时常有思路和灵感。</a:t>
            </a:r>
            <a:endParaRPr kumimoji="0" lang="zh-CN" altLang="en-US" sz="12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7"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25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25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250"/>
                                        <p:tgtEl>
                                          <p:spTgt spid="1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250"/>
                                        <p:tgtEl>
                                          <p:spTgt spid="1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250"/>
                                        <p:tgtEl>
                                          <p:spTgt spid="2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250"/>
                                        <p:tgtEl>
                                          <p:spTgt spid="2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250"/>
                                        <p:tgtEl>
                                          <p:spTgt spid="2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250"/>
                                        <p:tgtEl>
                                          <p:spTgt spid="29"/>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down)">
                                      <p:cBhvr>
                                        <p:cTn id="57" dur="500"/>
                                        <p:tgtEl>
                                          <p:spTgt spid="2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00"/>
                                        <p:tgtEl>
                                          <p:spTgt spid="31"/>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childTnLst>
                          </p:cTn>
                        </p:par>
                        <p:par>
                          <p:cTn id="74" fill="hold">
                            <p:stCondLst>
                              <p:cond delay="2000"/>
                            </p:stCondLst>
                            <p:childTnLst>
                              <p:par>
                                <p:cTn id="75" presetID="16" presetClass="entr" presetSubtype="21"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arn(inVertical)">
                                      <p:cBhvr>
                                        <p:cTn id="77" dur="500"/>
                                        <p:tgtEl>
                                          <p:spTgt spid="41"/>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barn(inVertical)">
                                      <p:cBhvr>
                                        <p:cTn id="80" dur="500"/>
                                        <p:tgtEl>
                                          <p:spTgt spid="43"/>
                                        </p:tgtEl>
                                      </p:cBhvr>
                                    </p:animEffect>
                                  </p:childTnLst>
                                </p:cTn>
                              </p:par>
                            </p:childTnLst>
                          </p:cTn>
                        </p:par>
                        <p:par>
                          <p:cTn id="81" fill="hold">
                            <p:stCondLst>
                              <p:cond delay="2500"/>
                            </p:stCondLst>
                            <p:childTnLst>
                              <p:par>
                                <p:cTn id="82" presetID="16" presetClass="entr" presetSubtype="21"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barn(inVertical)">
                                      <p:cBhvr>
                                        <p:cTn id="84" dur="500"/>
                                        <p:tgtEl>
                                          <p:spTgt spid="44"/>
                                        </p:tgtEl>
                                      </p:cBhvr>
                                    </p:animEffect>
                                  </p:childTnLst>
                                </p:cTn>
                              </p:par>
                            </p:childTnLst>
                          </p:cTn>
                        </p:par>
                        <p:par>
                          <p:cTn id="85" fill="hold">
                            <p:stCondLst>
                              <p:cond delay="3000"/>
                            </p:stCondLst>
                            <p:childTnLst>
                              <p:par>
                                <p:cTn id="86" presetID="47" presetClass="entr" presetSubtype="0"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200"/>
                                        <p:tgtEl>
                                          <p:spTgt spid="32"/>
                                        </p:tgtEl>
                                      </p:cBhvr>
                                    </p:animEffect>
                                    <p:anim calcmode="lin" valueType="num">
                                      <p:cBhvr>
                                        <p:cTn id="89" dur="200" fill="hold"/>
                                        <p:tgtEl>
                                          <p:spTgt spid="32"/>
                                        </p:tgtEl>
                                        <p:attrNameLst>
                                          <p:attrName>ppt_x</p:attrName>
                                        </p:attrNameLst>
                                      </p:cBhvr>
                                      <p:tavLst>
                                        <p:tav tm="0">
                                          <p:val>
                                            <p:strVal val="#ppt_x"/>
                                          </p:val>
                                        </p:tav>
                                        <p:tav tm="100000">
                                          <p:val>
                                            <p:strVal val="#ppt_x"/>
                                          </p:val>
                                        </p:tav>
                                      </p:tavLst>
                                    </p:anim>
                                    <p:anim calcmode="lin" valueType="num">
                                      <p:cBhvr>
                                        <p:cTn id="90" dur="200" fill="hold"/>
                                        <p:tgtEl>
                                          <p:spTgt spid="32"/>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200"/>
                                        <p:tgtEl>
                                          <p:spTgt spid="33"/>
                                        </p:tgtEl>
                                      </p:cBhvr>
                                    </p:animEffect>
                                    <p:anim calcmode="lin" valueType="num">
                                      <p:cBhvr>
                                        <p:cTn id="94" dur="200" fill="hold"/>
                                        <p:tgtEl>
                                          <p:spTgt spid="33"/>
                                        </p:tgtEl>
                                        <p:attrNameLst>
                                          <p:attrName>ppt_x</p:attrName>
                                        </p:attrNameLst>
                                      </p:cBhvr>
                                      <p:tavLst>
                                        <p:tav tm="0">
                                          <p:val>
                                            <p:strVal val="#ppt_x"/>
                                          </p:val>
                                        </p:tav>
                                        <p:tav tm="100000">
                                          <p:val>
                                            <p:strVal val="#ppt_x"/>
                                          </p:val>
                                        </p:tav>
                                      </p:tavLst>
                                    </p:anim>
                                    <p:anim calcmode="lin" valueType="num">
                                      <p:cBhvr>
                                        <p:cTn id="95" dur="200" fill="hold"/>
                                        <p:tgtEl>
                                          <p:spTgt spid="33"/>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200"/>
                                        <p:tgtEl>
                                          <p:spTgt spid="34"/>
                                        </p:tgtEl>
                                      </p:cBhvr>
                                    </p:animEffect>
                                    <p:anim calcmode="lin" valueType="num">
                                      <p:cBhvr>
                                        <p:cTn id="99" dur="200" fill="hold"/>
                                        <p:tgtEl>
                                          <p:spTgt spid="34"/>
                                        </p:tgtEl>
                                        <p:attrNameLst>
                                          <p:attrName>ppt_x</p:attrName>
                                        </p:attrNameLst>
                                      </p:cBhvr>
                                      <p:tavLst>
                                        <p:tav tm="0">
                                          <p:val>
                                            <p:strVal val="#ppt_x"/>
                                          </p:val>
                                        </p:tav>
                                        <p:tav tm="100000">
                                          <p:val>
                                            <p:strVal val="#ppt_x"/>
                                          </p:val>
                                        </p:tav>
                                      </p:tavLst>
                                    </p:anim>
                                    <p:anim calcmode="lin" valueType="num">
                                      <p:cBhvr>
                                        <p:cTn id="100" dur="200" fill="hold"/>
                                        <p:tgtEl>
                                          <p:spTgt spid="34"/>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200"/>
                                        <p:tgtEl>
                                          <p:spTgt spid="35"/>
                                        </p:tgtEl>
                                      </p:cBhvr>
                                    </p:animEffect>
                                    <p:anim calcmode="lin" valueType="num">
                                      <p:cBhvr>
                                        <p:cTn id="104" dur="200" fill="hold"/>
                                        <p:tgtEl>
                                          <p:spTgt spid="35"/>
                                        </p:tgtEl>
                                        <p:attrNameLst>
                                          <p:attrName>ppt_x</p:attrName>
                                        </p:attrNameLst>
                                      </p:cBhvr>
                                      <p:tavLst>
                                        <p:tav tm="0">
                                          <p:val>
                                            <p:strVal val="#ppt_x"/>
                                          </p:val>
                                        </p:tav>
                                        <p:tav tm="100000">
                                          <p:val>
                                            <p:strVal val="#ppt_x"/>
                                          </p:val>
                                        </p:tav>
                                      </p:tavLst>
                                    </p:anim>
                                    <p:anim calcmode="lin" valueType="num">
                                      <p:cBhvr>
                                        <p:cTn id="105" dur="200" fill="hold"/>
                                        <p:tgtEl>
                                          <p:spTgt spid="35"/>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fade">
                                      <p:cBhvr>
                                        <p:cTn id="108" dur="200"/>
                                        <p:tgtEl>
                                          <p:spTgt spid="36"/>
                                        </p:tgtEl>
                                      </p:cBhvr>
                                    </p:animEffect>
                                    <p:anim calcmode="lin" valueType="num">
                                      <p:cBhvr>
                                        <p:cTn id="109" dur="200" fill="hold"/>
                                        <p:tgtEl>
                                          <p:spTgt spid="36"/>
                                        </p:tgtEl>
                                        <p:attrNameLst>
                                          <p:attrName>ppt_x</p:attrName>
                                        </p:attrNameLst>
                                      </p:cBhvr>
                                      <p:tavLst>
                                        <p:tav tm="0">
                                          <p:val>
                                            <p:strVal val="#ppt_x"/>
                                          </p:val>
                                        </p:tav>
                                        <p:tav tm="100000">
                                          <p:val>
                                            <p:strVal val="#ppt_x"/>
                                          </p:val>
                                        </p:tav>
                                      </p:tavLst>
                                    </p:anim>
                                    <p:anim calcmode="lin" valueType="num">
                                      <p:cBhvr>
                                        <p:cTn id="110" dur="200" fill="hold"/>
                                        <p:tgtEl>
                                          <p:spTgt spid="36"/>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200"/>
                                        <p:tgtEl>
                                          <p:spTgt spid="37"/>
                                        </p:tgtEl>
                                      </p:cBhvr>
                                    </p:animEffect>
                                    <p:anim calcmode="lin" valueType="num">
                                      <p:cBhvr>
                                        <p:cTn id="114" dur="200" fill="hold"/>
                                        <p:tgtEl>
                                          <p:spTgt spid="37"/>
                                        </p:tgtEl>
                                        <p:attrNameLst>
                                          <p:attrName>ppt_x</p:attrName>
                                        </p:attrNameLst>
                                      </p:cBhvr>
                                      <p:tavLst>
                                        <p:tav tm="0">
                                          <p:val>
                                            <p:strVal val="#ppt_x"/>
                                          </p:val>
                                        </p:tav>
                                        <p:tav tm="100000">
                                          <p:val>
                                            <p:strVal val="#ppt_x"/>
                                          </p:val>
                                        </p:tav>
                                      </p:tavLst>
                                    </p:anim>
                                    <p:anim calcmode="lin" valueType="num">
                                      <p:cBhvr>
                                        <p:cTn id="115" dur="200" fill="hold"/>
                                        <p:tgtEl>
                                          <p:spTgt spid="37"/>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fade">
                                      <p:cBhvr>
                                        <p:cTn id="118" dur="200"/>
                                        <p:tgtEl>
                                          <p:spTgt spid="38"/>
                                        </p:tgtEl>
                                      </p:cBhvr>
                                    </p:animEffect>
                                    <p:anim calcmode="lin" valueType="num">
                                      <p:cBhvr>
                                        <p:cTn id="119" dur="200" fill="hold"/>
                                        <p:tgtEl>
                                          <p:spTgt spid="38"/>
                                        </p:tgtEl>
                                        <p:attrNameLst>
                                          <p:attrName>ppt_x</p:attrName>
                                        </p:attrNameLst>
                                      </p:cBhvr>
                                      <p:tavLst>
                                        <p:tav tm="0">
                                          <p:val>
                                            <p:strVal val="#ppt_x"/>
                                          </p:val>
                                        </p:tav>
                                        <p:tav tm="100000">
                                          <p:val>
                                            <p:strVal val="#ppt_x"/>
                                          </p:val>
                                        </p:tav>
                                      </p:tavLst>
                                    </p:anim>
                                    <p:anim calcmode="lin" valueType="num">
                                      <p:cBhvr>
                                        <p:cTn id="120" dur="200" fill="hold"/>
                                        <p:tgtEl>
                                          <p:spTgt spid="38"/>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200"/>
                                        <p:tgtEl>
                                          <p:spTgt spid="39"/>
                                        </p:tgtEl>
                                      </p:cBhvr>
                                    </p:animEffect>
                                    <p:anim calcmode="lin" valueType="num">
                                      <p:cBhvr>
                                        <p:cTn id="124" dur="200" fill="hold"/>
                                        <p:tgtEl>
                                          <p:spTgt spid="39"/>
                                        </p:tgtEl>
                                        <p:attrNameLst>
                                          <p:attrName>ppt_x</p:attrName>
                                        </p:attrNameLst>
                                      </p:cBhvr>
                                      <p:tavLst>
                                        <p:tav tm="0">
                                          <p:val>
                                            <p:strVal val="#ppt_x"/>
                                          </p:val>
                                        </p:tav>
                                        <p:tav tm="100000">
                                          <p:val>
                                            <p:strVal val="#ppt_x"/>
                                          </p:val>
                                        </p:tav>
                                      </p:tavLst>
                                    </p:anim>
                                    <p:anim calcmode="lin" valueType="num">
                                      <p:cBhvr>
                                        <p:cTn id="125" dur="200" fill="hold"/>
                                        <p:tgtEl>
                                          <p:spTgt spid="39"/>
                                        </p:tgtEl>
                                        <p:attrNameLst>
                                          <p:attrName>ppt_y</p:attrName>
                                        </p:attrNameLst>
                                      </p:cBhvr>
                                      <p:tavLst>
                                        <p:tav tm="0">
                                          <p:val>
                                            <p:strVal val="#ppt_y-.1"/>
                                          </p:val>
                                        </p:tav>
                                        <p:tav tm="100000">
                                          <p:val>
                                            <p:strVal val="#ppt_y"/>
                                          </p:val>
                                        </p:tav>
                                      </p:tavLst>
                                    </p:anim>
                                  </p:childTnLst>
                                </p:cTn>
                              </p:par>
                            </p:childTnLst>
                          </p:cTn>
                        </p:par>
                        <p:par>
                          <p:cTn id="126" fill="hold">
                            <p:stCondLst>
                              <p:cond delay="3500"/>
                            </p:stCondLst>
                            <p:childTnLst>
                              <p:par>
                                <p:cTn id="127" presetID="14" presetClass="entr" presetSubtype="10" fill="hold" grpId="0" nodeType="after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randombar(horizontal)">
                                      <p:cBhvr>
                                        <p:cTn id="129" dur="500"/>
                                        <p:tgtEl>
                                          <p:spTgt spid="45"/>
                                        </p:tgtEl>
                                      </p:cBhvr>
                                    </p:animEffect>
                                  </p:childTnLst>
                                </p:cTn>
                              </p:par>
                            </p:childTnLst>
                          </p:cTn>
                        </p:par>
                        <p:par>
                          <p:cTn id="130" fill="hold">
                            <p:stCondLst>
                              <p:cond delay="4000"/>
                            </p:stCondLst>
                            <p:childTnLst>
                              <p:par>
                                <p:cTn id="131" presetID="22" presetClass="entr" presetSubtype="4"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wipe(down)">
                                      <p:cBhvr>
                                        <p:cTn id="133" dur="500"/>
                                        <p:tgtEl>
                                          <p:spTgt spid="9"/>
                                        </p:tgtEl>
                                      </p:cBhvr>
                                    </p:animEffect>
                                  </p:childTnLst>
                                </p:cTn>
                              </p:par>
                            </p:childTnLst>
                          </p:cTn>
                        </p:par>
                        <p:par>
                          <p:cTn id="134" fill="hold">
                            <p:stCondLst>
                              <p:cond delay="4500"/>
                            </p:stCondLst>
                            <p:childTnLst>
                              <p:par>
                                <p:cTn id="135" presetID="22" presetClass="entr" presetSubtype="8" fill="hold" grpId="0" nodeType="afterEffect">
                                  <p:stCondLst>
                                    <p:cond delay="0"/>
                                  </p:stCondLst>
                                  <p:childTnLst>
                                    <p:set>
                                      <p:cBhvr>
                                        <p:cTn id="136" dur="1" fill="hold">
                                          <p:stCondLst>
                                            <p:cond delay="0"/>
                                          </p:stCondLst>
                                        </p:cTn>
                                        <p:tgtEl>
                                          <p:spTgt spid="12"/>
                                        </p:tgtEl>
                                        <p:attrNameLst>
                                          <p:attrName>style.visibility</p:attrName>
                                        </p:attrNameLst>
                                      </p:cBhvr>
                                      <p:to>
                                        <p:strVal val="visible"/>
                                      </p:to>
                                    </p:set>
                                    <p:animEffect transition="in" filter="wipe(left)">
                                      <p:cBhvr>
                                        <p:cTn id="137" dur="500"/>
                                        <p:tgtEl>
                                          <p:spTgt spid="12"/>
                                        </p:tgtEl>
                                      </p:cBhvr>
                                    </p:animEffect>
                                  </p:childTnLst>
                                </p:cTn>
                              </p:par>
                            </p:childTnLst>
                          </p:cTn>
                        </p:par>
                        <p:par>
                          <p:cTn id="138" fill="hold">
                            <p:stCondLst>
                              <p:cond delay="5000"/>
                            </p:stCondLst>
                            <p:childTnLst>
                              <p:par>
                                <p:cTn id="139" presetID="14" presetClass="entr" presetSubtype="10" fill="hold" grpId="0" nodeType="afterEffect">
                                  <p:stCondLst>
                                    <p:cond delay="0"/>
                                  </p:stCondLst>
                                  <p:iterate type="wd">
                                    <p:tmPct val="10000"/>
                                  </p:iterate>
                                  <p:childTnLst>
                                    <p:set>
                                      <p:cBhvr>
                                        <p:cTn id="140" dur="1" fill="hold">
                                          <p:stCondLst>
                                            <p:cond delay="0"/>
                                          </p:stCondLst>
                                        </p:cTn>
                                        <p:tgtEl>
                                          <p:spTgt spid="46"/>
                                        </p:tgtEl>
                                        <p:attrNameLst>
                                          <p:attrName>style.visibility</p:attrName>
                                        </p:attrNameLst>
                                      </p:cBhvr>
                                      <p:to>
                                        <p:strVal val="visible"/>
                                      </p:to>
                                    </p:set>
                                    <p:animEffect transition="in" filter="randombar(horizontal)">
                                      <p:cBhvr>
                                        <p:cTn id="141"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9" grpId="0" animBg="1"/>
      <p:bldP spid="30" grpId="0" animBg="1"/>
      <p:bldP spid="31" grpId="0" animBg="1"/>
      <p:bldP spid="32" grpId="0"/>
      <p:bldP spid="33" grpId="0"/>
      <p:bldP spid="34" grpId="0"/>
      <p:bldP spid="35" grpId="0"/>
      <p:bldP spid="36" grpId="0"/>
      <p:bldP spid="37" grpId="0"/>
      <p:bldP spid="38" grpId="0"/>
      <p:bldP spid="39" grpId="0"/>
      <p:bldP spid="40" grpId="0" animBg="1"/>
      <p:bldP spid="41" grpId="0"/>
      <p:bldP spid="42" grpId="0" animBg="1"/>
      <p:bldP spid="43" grpId="0"/>
      <p:bldP spid="44" grpId="0" animBg="1"/>
      <p:bldP spid="45" grpId="0" animBg="1"/>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p:cNvPicPr>
            <a:picLocks noChangeAspect="1"/>
          </p:cNvPicPr>
          <p:nvPr/>
        </p:nvPicPr>
        <p:blipFill>
          <a:blip r:embed="rId3" cstate="screen"/>
          <a:stretch>
            <a:fillRect/>
          </a:stretch>
        </p:blipFill>
        <p:spPr>
          <a:xfrm>
            <a:off x="0" y="0"/>
            <a:ext cx="9144000" cy="5143500"/>
          </a:xfrm>
          <a:prstGeom prst="rect">
            <a:avLst/>
          </a:prstGeom>
        </p:spPr>
      </p:pic>
      <p:grpSp>
        <p:nvGrpSpPr>
          <p:cNvPr id="22" name="组合 21"/>
          <p:cNvGrpSpPr/>
          <p:nvPr/>
        </p:nvGrpSpPr>
        <p:grpSpPr>
          <a:xfrm>
            <a:off x="1627086" y="1734822"/>
            <a:ext cx="1610670" cy="1613928"/>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5" name="TextBox 57"/>
            <p:cNvSpPr txBox="1"/>
            <p:nvPr/>
          </p:nvSpPr>
          <p:spPr>
            <a:xfrm>
              <a:off x="1964986" y="2258843"/>
              <a:ext cx="934871" cy="507831"/>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zh-CN" altLang="en-US" sz="2700" b="0" i="0" u="none" strike="noStrike" kern="1200" cap="none" spc="22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目录</a:t>
              </a:r>
            </a:p>
          </p:txBody>
        </p:sp>
      </p:grpSp>
      <p:grpSp>
        <p:nvGrpSpPr>
          <p:cNvPr id="26" name="组合 25"/>
          <p:cNvGrpSpPr/>
          <p:nvPr/>
        </p:nvGrpSpPr>
        <p:grpSpPr>
          <a:xfrm>
            <a:off x="3316581" y="1145211"/>
            <a:ext cx="3738767" cy="615670"/>
            <a:chOff x="4441088" y="670090"/>
            <a:chExt cx="4985024" cy="820894"/>
          </a:xfrm>
        </p:grpSpPr>
        <p:grpSp>
          <p:nvGrpSpPr>
            <p:cNvPr id="27" name="组合 26"/>
            <p:cNvGrpSpPr/>
            <p:nvPr/>
          </p:nvGrpSpPr>
          <p:grpSpPr>
            <a:xfrm>
              <a:off x="4441088" y="761746"/>
              <a:ext cx="727764" cy="729238"/>
              <a:chOff x="4339490" y="761746"/>
              <a:chExt cx="727764" cy="729238"/>
            </a:xfrm>
          </p:grpSpPr>
          <p:sp>
            <p:nvSpPr>
              <p:cNvPr id="30"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1"/>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31" name="TextBox 67"/>
              <p:cNvSpPr txBox="1"/>
              <p:nvPr/>
            </p:nvSpPr>
            <p:spPr>
              <a:xfrm>
                <a:off x="4474113" y="801513"/>
                <a:ext cx="534763" cy="636071"/>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22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2400" b="0" i="0" u="none" strike="noStrike" kern="1200" cap="none" spc="22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28" name="矩形 39"/>
            <p:cNvSpPr>
              <a:spLocks noChangeArrowheads="1"/>
            </p:cNvSpPr>
            <p:nvPr/>
          </p:nvSpPr>
          <p:spPr bwMode="auto">
            <a:xfrm>
              <a:off x="5338826" y="1047121"/>
              <a:ext cx="4087286" cy="3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9" name="矩形 39"/>
            <p:cNvSpPr>
              <a:spLocks noChangeArrowheads="1"/>
            </p:cNvSpPr>
            <p:nvPr/>
          </p:nvSpPr>
          <p:spPr bwMode="auto">
            <a:xfrm>
              <a:off x="5201642" y="670090"/>
              <a:ext cx="3762378" cy="50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750"/>
                </a:spcBef>
                <a:spcAft>
                  <a:spcPts val="0"/>
                </a:spcAft>
                <a:buClrTx/>
                <a:buSzTx/>
                <a:buFontTx/>
                <a:buNone/>
                <a:defRPr/>
              </a:pPr>
              <a:r>
                <a:rPr kumimoji="0" lang="en-US" altLang="zh-CN" sz="1400" b="0" i="0" u="none" strike="noStrike" kern="1200" cap="none" spc="0" normalizeH="0" baseline="0" noProof="0" dirty="0" smtClean="0">
                  <a:ln>
                    <a:noFill/>
                  </a:ln>
                  <a:solidFill>
                    <a:srgbClr val="3992B5"/>
                  </a:solidFill>
                  <a:effectLst/>
                  <a:uLnTx/>
                  <a:uFillTx/>
                  <a:latin typeface="微软雅黑" panose="020B0503020204020204" pitchFamily="34" charset="-122"/>
                  <a:ea typeface="微软雅黑" panose="020B0503020204020204" pitchFamily="34" charset="-122"/>
                  <a:cs typeface="宋体" panose="02010600030101010101" pitchFamily="2" charset="-122"/>
                </a:rPr>
                <a:t>【 </a:t>
              </a:r>
              <a:r>
                <a:rPr kumimoji="0" lang="zh-CN" altLang="en-US" sz="1400" b="0" i="0" u="none" strike="noStrike" kern="1200" cap="none" spc="0" normalizeH="0" baseline="0" noProof="0" dirty="0" smtClean="0">
                  <a:ln>
                    <a:noFill/>
                  </a:ln>
                  <a:solidFill>
                    <a:srgbClr val="3992B5"/>
                  </a:solidFill>
                  <a:effectLst/>
                  <a:uLnTx/>
                  <a:uFillTx/>
                  <a:latin typeface="微软雅黑" panose="020B0503020204020204" pitchFamily="34" charset="-122"/>
                  <a:ea typeface="微软雅黑" panose="020B0503020204020204" pitchFamily="34" charset="-122"/>
                  <a:cs typeface="宋体" panose="02010600030101010101" pitchFamily="2" charset="-122"/>
                </a:rPr>
                <a:t>标题内容 </a:t>
              </a:r>
              <a:r>
                <a:rPr kumimoji="0" lang="en-US" altLang="zh-CN" sz="1400" b="0" i="0" u="none" strike="noStrike" kern="1200" cap="none" spc="0" normalizeH="0" baseline="0" noProof="0" dirty="0" smtClean="0">
                  <a:ln>
                    <a:noFill/>
                  </a:ln>
                  <a:solidFill>
                    <a:srgbClr val="3992B5"/>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endParaRPr kumimoji="0" lang="zh-CN" altLang="en-US" sz="1400" b="0" i="0" u="none" strike="noStrike" kern="1200" cap="none" spc="0" normalizeH="0" baseline="0" noProof="0" dirty="0">
                <a:ln>
                  <a:noFill/>
                </a:ln>
                <a:solidFill>
                  <a:srgbClr val="3992B5"/>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2" name="组合 31"/>
          <p:cNvGrpSpPr/>
          <p:nvPr/>
        </p:nvGrpSpPr>
        <p:grpSpPr>
          <a:xfrm>
            <a:off x="3892645" y="1793283"/>
            <a:ext cx="3738767" cy="615670"/>
            <a:chOff x="4441088" y="670090"/>
            <a:chExt cx="4985024" cy="820894"/>
          </a:xfrm>
        </p:grpSpPr>
        <p:grpSp>
          <p:nvGrpSpPr>
            <p:cNvPr id="33" name="组合 32"/>
            <p:cNvGrpSpPr/>
            <p:nvPr/>
          </p:nvGrpSpPr>
          <p:grpSpPr>
            <a:xfrm>
              <a:off x="4441088" y="761746"/>
              <a:ext cx="727764" cy="729238"/>
              <a:chOff x="4339490" y="761746"/>
              <a:chExt cx="727764" cy="729238"/>
            </a:xfrm>
          </p:grpSpPr>
          <p:sp>
            <p:nvSpPr>
              <p:cNvPr id="36"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37" name="TextBox 137"/>
              <p:cNvSpPr txBox="1"/>
              <p:nvPr/>
            </p:nvSpPr>
            <p:spPr>
              <a:xfrm>
                <a:off x="4474113" y="801513"/>
                <a:ext cx="534763" cy="636071"/>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225"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en-US" sz="2400" b="0" i="0" u="none" strike="noStrike" kern="1200" cap="none" spc="22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34" name="矩形 39"/>
            <p:cNvSpPr>
              <a:spLocks noChangeArrowheads="1"/>
            </p:cNvSpPr>
            <p:nvPr/>
          </p:nvSpPr>
          <p:spPr bwMode="auto">
            <a:xfrm>
              <a:off x="5338826" y="1047121"/>
              <a:ext cx="4087286" cy="3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35" name="矩形 39"/>
            <p:cNvSpPr>
              <a:spLocks noChangeArrowheads="1"/>
            </p:cNvSpPr>
            <p:nvPr/>
          </p:nvSpPr>
          <p:spPr bwMode="auto">
            <a:xfrm>
              <a:off x="5201642" y="670090"/>
              <a:ext cx="3762378" cy="50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750"/>
                </a:spcBef>
                <a:spcAft>
                  <a:spcPts val="0"/>
                </a:spcAft>
                <a:buClrTx/>
                <a:buSzTx/>
                <a:buFontTx/>
                <a:buNone/>
                <a:defRPr/>
              </a:pPr>
              <a:r>
                <a:rPr kumimoji="0" lang="en-US" altLang="zh-CN" sz="1400" b="0" i="0" u="none" strike="noStrike" kern="1200" cap="none" spc="0" normalizeH="0" baseline="0" noProof="0" dirty="0" smtClean="0">
                  <a:ln>
                    <a:noFill/>
                  </a:ln>
                  <a:solidFill>
                    <a:srgbClr val="63AECE"/>
                  </a:solidFill>
                  <a:effectLst/>
                  <a:uLnTx/>
                  <a:uFillTx/>
                  <a:latin typeface="微软雅黑" panose="020B0503020204020204" pitchFamily="34" charset="-122"/>
                  <a:ea typeface="微软雅黑" panose="020B0503020204020204" pitchFamily="34" charset="-122"/>
                  <a:cs typeface="宋体" panose="02010600030101010101" pitchFamily="2" charset="-122"/>
                </a:rPr>
                <a:t>【 </a:t>
              </a:r>
              <a:r>
                <a:rPr kumimoji="0" lang="zh-CN" altLang="en-US" sz="1400" b="0" i="0" u="none" strike="noStrike" kern="1200" cap="none" spc="0" normalizeH="0" baseline="0" noProof="0" dirty="0" smtClean="0">
                  <a:ln>
                    <a:noFill/>
                  </a:ln>
                  <a:solidFill>
                    <a:srgbClr val="63AECE"/>
                  </a:solidFill>
                  <a:effectLst/>
                  <a:uLnTx/>
                  <a:uFillTx/>
                  <a:latin typeface="微软雅黑" panose="020B0503020204020204" pitchFamily="34" charset="-122"/>
                  <a:ea typeface="微软雅黑" panose="020B0503020204020204" pitchFamily="34" charset="-122"/>
                  <a:cs typeface="宋体" panose="02010600030101010101" pitchFamily="2" charset="-122"/>
                </a:rPr>
                <a:t>标题内容 </a:t>
              </a:r>
              <a:r>
                <a:rPr kumimoji="0" lang="en-US" altLang="zh-CN" sz="1400" b="0" i="0" u="none" strike="noStrike" kern="1200" cap="none" spc="0" normalizeH="0" baseline="0" noProof="0" dirty="0" smtClean="0">
                  <a:ln>
                    <a:noFill/>
                  </a:ln>
                  <a:solidFill>
                    <a:srgbClr val="63AECE"/>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endParaRPr kumimoji="0" lang="zh-CN" altLang="en-US" sz="1400" b="0" i="0" u="none" strike="noStrike" kern="1200" cap="none" spc="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8" name="组合 37"/>
          <p:cNvGrpSpPr/>
          <p:nvPr/>
        </p:nvGrpSpPr>
        <p:grpSpPr>
          <a:xfrm>
            <a:off x="3886996" y="2669026"/>
            <a:ext cx="3738767" cy="615670"/>
            <a:chOff x="4441088" y="670090"/>
            <a:chExt cx="4985024" cy="820894"/>
          </a:xfrm>
        </p:grpSpPr>
        <p:grpSp>
          <p:nvGrpSpPr>
            <p:cNvPr id="39" name="组合 38"/>
            <p:cNvGrpSpPr/>
            <p:nvPr/>
          </p:nvGrpSpPr>
          <p:grpSpPr>
            <a:xfrm>
              <a:off x="4441088" y="761746"/>
              <a:ext cx="727764" cy="729238"/>
              <a:chOff x="4339490" y="761746"/>
              <a:chExt cx="727764" cy="729238"/>
            </a:xfrm>
          </p:grpSpPr>
          <p:sp>
            <p:nvSpPr>
              <p:cNvPr id="42"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43" name="TextBox 143"/>
              <p:cNvSpPr txBox="1"/>
              <p:nvPr/>
            </p:nvSpPr>
            <p:spPr>
              <a:xfrm>
                <a:off x="4474113" y="801513"/>
                <a:ext cx="534763" cy="636071"/>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225"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zh-CN" altLang="en-US" sz="2400" b="0" i="0" u="none" strike="noStrike" kern="1200" cap="none" spc="22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40" name="矩形 39"/>
            <p:cNvSpPr>
              <a:spLocks noChangeArrowheads="1"/>
            </p:cNvSpPr>
            <p:nvPr/>
          </p:nvSpPr>
          <p:spPr bwMode="auto">
            <a:xfrm>
              <a:off x="5338826" y="1047121"/>
              <a:ext cx="4087286" cy="3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41" name="矩形 39"/>
            <p:cNvSpPr>
              <a:spLocks noChangeArrowheads="1"/>
            </p:cNvSpPr>
            <p:nvPr/>
          </p:nvSpPr>
          <p:spPr bwMode="auto">
            <a:xfrm>
              <a:off x="5201642" y="670090"/>
              <a:ext cx="3762378" cy="50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750"/>
                </a:spcBef>
                <a:spcAft>
                  <a:spcPts val="0"/>
                </a:spcAft>
                <a:buClrTx/>
                <a:buSzTx/>
                <a:buFontTx/>
                <a:buNone/>
                <a:defRPr/>
              </a:pPr>
              <a:r>
                <a:rPr kumimoji="0" lang="en-US" altLang="zh-CN" sz="1400" b="0" i="0" u="none" strike="noStrike" kern="1200" cap="none" spc="0" normalizeH="0" baseline="0" noProof="0" dirty="0" smtClean="0">
                  <a:ln>
                    <a:noFill/>
                  </a:ln>
                  <a:solidFill>
                    <a:srgbClr val="3992B5"/>
                  </a:solidFill>
                  <a:effectLst/>
                  <a:uLnTx/>
                  <a:uFillTx/>
                  <a:latin typeface="微软雅黑" panose="020B0503020204020204" pitchFamily="34" charset="-122"/>
                  <a:ea typeface="微软雅黑" panose="020B0503020204020204" pitchFamily="34" charset="-122"/>
                  <a:cs typeface="宋体" panose="02010600030101010101" pitchFamily="2" charset="-122"/>
                </a:rPr>
                <a:t>【 </a:t>
              </a:r>
              <a:r>
                <a:rPr kumimoji="0" lang="zh-CN" altLang="en-US" sz="1400" b="0" i="0" u="none" strike="noStrike" kern="1200" cap="none" spc="0" normalizeH="0" baseline="0" noProof="0" dirty="0" smtClean="0">
                  <a:ln>
                    <a:noFill/>
                  </a:ln>
                  <a:solidFill>
                    <a:srgbClr val="3992B5"/>
                  </a:solidFill>
                  <a:effectLst/>
                  <a:uLnTx/>
                  <a:uFillTx/>
                  <a:latin typeface="微软雅黑" panose="020B0503020204020204" pitchFamily="34" charset="-122"/>
                  <a:ea typeface="微软雅黑" panose="020B0503020204020204" pitchFamily="34" charset="-122"/>
                  <a:cs typeface="宋体" panose="02010600030101010101" pitchFamily="2" charset="-122"/>
                </a:rPr>
                <a:t>标题内容 </a:t>
              </a:r>
              <a:r>
                <a:rPr kumimoji="0" lang="en-US" altLang="zh-CN" sz="1400" b="0" i="0" u="none" strike="noStrike" kern="1200" cap="none" spc="0" normalizeH="0" baseline="0" noProof="0" dirty="0" smtClean="0">
                  <a:ln>
                    <a:noFill/>
                  </a:ln>
                  <a:solidFill>
                    <a:srgbClr val="3992B5"/>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endParaRPr kumimoji="0" lang="zh-CN" altLang="en-US" sz="1400" b="0" i="0" u="none" strike="noStrike" kern="1200" cap="none" spc="0" normalizeH="0" baseline="0" noProof="0" dirty="0">
                <a:ln>
                  <a:noFill/>
                </a:ln>
                <a:solidFill>
                  <a:srgbClr val="3992B5"/>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4" name="组合 43"/>
          <p:cNvGrpSpPr/>
          <p:nvPr/>
        </p:nvGrpSpPr>
        <p:grpSpPr>
          <a:xfrm>
            <a:off x="3417548" y="3481952"/>
            <a:ext cx="3738767" cy="615670"/>
            <a:chOff x="4441088" y="670090"/>
            <a:chExt cx="4985024" cy="820894"/>
          </a:xfrm>
        </p:grpSpPr>
        <p:grpSp>
          <p:nvGrpSpPr>
            <p:cNvPr id="45" name="组合 44"/>
            <p:cNvGrpSpPr/>
            <p:nvPr/>
          </p:nvGrpSpPr>
          <p:grpSpPr>
            <a:xfrm>
              <a:off x="4441088" y="761746"/>
              <a:ext cx="727764" cy="729238"/>
              <a:chOff x="4339490" y="761746"/>
              <a:chExt cx="727764" cy="729238"/>
            </a:xfrm>
          </p:grpSpPr>
          <p:sp>
            <p:nvSpPr>
              <p:cNvPr id="48"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2"/>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49" name="TextBox 149"/>
              <p:cNvSpPr txBox="1"/>
              <p:nvPr/>
            </p:nvSpPr>
            <p:spPr>
              <a:xfrm>
                <a:off x="4474113" y="801513"/>
                <a:ext cx="534763" cy="636071"/>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225"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4</a:t>
                </a:r>
                <a:endParaRPr kumimoji="0" lang="zh-CN" altLang="en-US" sz="2400" b="0" i="0" u="none" strike="noStrike" kern="1200" cap="none" spc="22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46" name="矩形 39"/>
            <p:cNvSpPr>
              <a:spLocks noChangeArrowheads="1"/>
            </p:cNvSpPr>
            <p:nvPr/>
          </p:nvSpPr>
          <p:spPr bwMode="auto">
            <a:xfrm>
              <a:off x="5338826" y="1047121"/>
              <a:ext cx="4087286" cy="3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47" name="矩形 39"/>
            <p:cNvSpPr>
              <a:spLocks noChangeArrowheads="1"/>
            </p:cNvSpPr>
            <p:nvPr/>
          </p:nvSpPr>
          <p:spPr bwMode="auto">
            <a:xfrm>
              <a:off x="5201642" y="670090"/>
              <a:ext cx="3762378" cy="50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750"/>
                </a:spcBef>
                <a:spcAft>
                  <a:spcPts val="0"/>
                </a:spcAft>
                <a:buClrTx/>
                <a:buSzTx/>
                <a:buFontTx/>
                <a:buNone/>
                <a:defRPr/>
              </a:pPr>
              <a:r>
                <a:rPr kumimoji="0" lang="en-US" altLang="zh-CN" sz="1400" b="0" i="0" u="none" strike="noStrike" kern="1200" cap="none" spc="0" normalizeH="0" baseline="0" noProof="0" dirty="0" smtClean="0">
                  <a:ln>
                    <a:noFill/>
                  </a:ln>
                  <a:solidFill>
                    <a:srgbClr val="63AECE"/>
                  </a:solidFill>
                  <a:effectLst/>
                  <a:uLnTx/>
                  <a:uFillTx/>
                  <a:latin typeface="微软雅黑" panose="020B0503020204020204" pitchFamily="34" charset="-122"/>
                  <a:ea typeface="微软雅黑" panose="020B0503020204020204" pitchFamily="34" charset="-122"/>
                  <a:cs typeface="宋体" panose="02010600030101010101" pitchFamily="2" charset="-122"/>
                </a:rPr>
                <a:t>【 </a:t>
              </a:r>
              <a:r>
                <a:rPr kumimoji="0" lang="zh-CN" altLang="en-US" sz="1400" b="0" i="0" u="none" strike="noStrike" kern="1200" cap="none" spc="0" normalizeH="0" baseline="0" noProof="0" dirty="0" smtClean="0">
                  <a:ln>
                    <a:noFill/>
                  </a:ln>
                  <a:solidFill>
                    <a:srgbClr val="63AECE"/>
                  </a:solidFill>
                  <a:effectLst/>
                  <a:uLnTx/>
                  <a:uFillTx/>
                  <a:latin typeface="微软雅黑" panose="020B0503020204020204" pitchFamily="34" charset="-122"/>
                  <a:ea typeface="微软雅黑" panose="020B0503020204020204" pitchFamily="34" charset="-122"/>
                  <a:cs typeface="宋体" panose="02010600030101010101" pitchFamily="2" charset="-122"/>
                </a:rPr>
                <a:t>标题内容 </a:t>
              </a:r>
              <a:r>
                <a:rPr kumimoji="0" lang="en-US" altLang="zh-CN" sz="1400" b="0" i="0" u="none" strike="noStrike" kern="1200" cap="none" spc="0" normalizeH="0" baseline="0" noProof="0" dirty="0" smtClean="0">
                  <a:ln>
                    <a:noFill/>
                  </a:ln>
                  <a:solidFill>
                    <a:srgbClr val="63AECE"/>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endParaRPr kumimoji="0" lang="zh-CN" altLang="en-US" sz="1400" b="0" i="0" u="none" strike="noStrike" kern="1200" cap="none" spc="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1+#ppt_w/2"/>
                                          </p:val>
                                        </p:tav>
                                        <p:tav tm="100000">
                                          <p:val>
                                            <p:strVal val="#ppt_x"/>
                                          </p:val>
                                        </p:tav>
                                      </p:tavLst>
                                    </p:anim>
                                    <p:anim calcmode="lin" valueType="num">
                                      <p:cBhvr additive="base">
                                        <p:cTn id="19" dur="500" fill="hold"/>
                                        <p:tgtEl>
                                          <p:spTgt spid="3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1+#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1+#ppt_w/2"/>
                                          </p:val>
                                        </p:tav>
                                        <p:tav tm="100000">
                                          <p:val>
                                            <p:strVal val="#ppt_x"/>
                                          </p:val>
                                        </p:tav>
                                      </p:tavLst>
                                    </p:anim>
                                    <p:anim calcmode="lin" valueType="num">
                                      <p:cBhvr additive="base">
                                        <p:cTn id="29"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noEditPoints="1"/>
          </p:cNvSpPr>
          <p:nvPr/>
        </p:nvSpPr>
        <p:spPr bwMode="auto">
          <a:xfrm>
            <a:off x="1929416" y="1295401"/>
            <a:ext cx="1517951" cy="1517218"/>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 name="Freeform 12"/>
          <p:cNvSpPr>
            <a:spLocks noEditPoints="1"/>
          </p:cNvSpPr>
          <p:nvPr/>
        </p:nvSpPr>
        <p:spPr bwMode="auto">
          <a:xfrm>
            <a:off x="2850245" y="2215352"/>
            <a:ext cx="1905448" cy="1903392"/>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tx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7" name="Freeform 18"/>
          <p:cNvSpPr>
            <a:spLocks noEditPoints="1"/>
          </p:cNvSpPr>
          <p:nvPr/>
        </p:nvSpPr>
        <p:spPr bwMode="auto">
          <a:xfrm>
            <a:off x="4476513" y="1857418"/>
            <a:ext cx="1249450" cy="1268419"/>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bg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8" name="Freeform 6"/>
          <p:cNvSpPr>
            <a:spLocks noEditPoints="1"/>
          </p:cNvSpPr>
          <p:nvPr/>
        </p:nvSpPr>
        <p:spPr bwMode="auto">
          <a:xfrm>
            <a:off x="5552066" y="2089427"/>
            <a:ext cx="1517951" cy="1517218"/>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tx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9" name="TextBox 6"/>
          <p:cNvSpPr txBox="1"/>
          <p:nvPr/>
        </p:nvSpPr>
        <p:spPr>
          <a:xfrm>
            <a:off x="558220" y="2492297"/>
            <a:ext cx="1145057" cy="323493"/>
          </a:xfrm>
          <a:prstGeom prst="rect">
            <a:avLst/>
          </a:prstGeom>
          <a:noFill/>
        </p:spPr>
        <p:txBody>
          <a:bodyPr wrap="square" lIns="68904" tIns="34452" rIns="68904" bIns="34452"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25"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charset="-122"/>
              </a:rPr>
              <a:t>单击添加文本单击添加文本单击添加文本</a:t>
            </a:r>
          </a:p>
        </p:txBody>
      </p:sp>
      <p:sp>
        <p:nvSpPr>
          <p:cNvPr id="10" name="矩形 9"/>
          <p:cNvSpPr/>
          <p:nvPr/>
        </p:nvSpPr>
        <p:spPr>
          <a:xfrm>
            <a:off x="2086002" y="951571"/>
            <a:ext cx="1204778" cy="254243"/>
          </a:xfrm>
          <a:prstGeom prst="rect">
            <a:avLst/>
          </a:prstGeom>
        </p:spPr>
        <p:txBody>
          <a:bodyPr wrap="square" lIns="68904" tIns="34452" rIns="68904" bIns="34452">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charset="-122"/>
              </a:rPr>
              <a:t>添加标题</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charset="-122"/>
            </a:endParaRPr>
          </a:p>
        </p:txBody>
      </p:sp>
      <p:sp>
        <p:nvSpPr>
          <p:cNvPr id="11" name="TextBox 8"/>
          <p:cNvSpPr txBox="1"/>
          <p:nvPr/>
        </p:nvSpPr>
        <p:spPr>
          <a:xfrm>
            <a:off x="1189115" y="3155923"/>
            <a:ext cx="1258225" cy="450450"/>
          </a:xfrm>
          <a:prstGeom prst="rect">
            <a:avLst/>
          </a:prstGeom>
          <a:noFill/>
        </p:spPr>
        <p:txBody>
          <a:bodyPr wrap="square" lIns="68904" tIns="34452" rIns="68904" bIns="34452"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25"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charset="-122"/>
              </a:rPr>
              <a:t>单击添加文本单击添加文本单击添加文本单击添加文本</a:t>
            </a:r>
          </a:p>
        </p:txBody>
      </p:sp>
      <p:sp>
        <p:nvSpPr>
          <p:cNvPr id="12" name="矩形 11"/>
          <p:cNvSpPr/>
          <p:nvPr/>
        </p:nvSpPr>
        <p:spPr>
          <a:xfrm>
            <a:off x="3200581" y="4160967"/>
            <a:ext cx="1204778" cy="254243"/>
          </a:xfrm>
          <a:prstGeom prst="rect">
            <a:avLst/>
          </a:prstGeom>
        </p:spPr>
        <p:txBody>
          <a:bodyPr wrap="square" lIns="68904" tIns="34452" rIns="68904" bIns="34452">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charset="-122"/>
              </a:rPr>
              <a:t>添加标题</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charset="-122"/>
            </a:endParaRPr>
          </a:p>
        </p:txBody>
      </p:sp>
      <p:sp>
        <p:nvSpPr>
          <p:cNvPr id="13" name="TextBox 10"/>
          <p:cNvSpPr txBox="1"/>
          <p:nvPr/>
        </p:nvSpPr>
        <p:spPr>
          <a:xfrm>
            <a:off x="6102679" y="1496291"/>
            <a:ext cx="1331639" cy="323493"/>
          </a:xfrm>
          <a:prstGeom prst="rect">
            <a:avLst/>
          </a:prstGeom>
          <a:noFill/>
        </p:spPr>
        <p:txBody>
          <a:bodyPr wrap="square" lIns="68904" tIns="34452" rIns="68904" bIns="34452"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25"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charset="-122"/>
              </a:rPr>
              <a:t>单击添加文本单击添加文本单击添加文本</a:t>
            </a:r>
          </a:p>
        </p:txBody>
      </p:sp>
      <p:sp>
        <p:nvSpPr>
          <p:cNvPr id="14" name="矩形 13"/>
          <p:cNvSpPr/>
          <p:nvPr/>
        </p:nvSpPr>
        <p:spPr>
          <a:xfrm>
            <a:off x="4498848" y="1499008"/>
            <a:ext cx="1204778" cy="254243"/>
          </a:xfrm>
          <a:prstGeom prst="rect">
            <a:avLst/>
          </a:prstGeom>
        </p:spPr>
        <p:txBody>
          <a:bodyPr wrap="square" lIns="68904" tIns="34452" rIns="68904" bIns="34452">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charset="-122"/>
              </a:rPr>
              <a:t>添加标题</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charset="-122"/>
            </a:endParaRPr>
          </a:p>
        </p:txBody>
      </p:sp>
      <p:sp>
        <p:nvSpPr>
          <p:cNvPr id="15" name="TextBox 12"/>
          <p:cNvSpPr txBox="1"/>
          <p:nvPr/>
        </p:nvSpPr>
        <p:spPr>
          <a:xfrm>
            <a:off x="7164289" y="3184792"/>
            <a:ext cx="1242138" cy="323493"/>
          </a:xfrm>
          <a:prstGeom prst="rect">
            <a:avLst/>
          </a:prstGeom>
          <a:noFill/>
        </p:spPr>
        <p:txBody>
          <a:bodyPr wrap="square" lIns="68904" tIns="34452" rIns="68904" bIns="34452"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825"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charset="-122"/>
              </a:rPr>
              <a:t>单击添加文本单击添加文本单击添加文本</a:t>
            </a:r>
          </a:p>
        </p:txBody>
      </p:sp>
      <p:sp>
        <p:nvSpPr>
          <p:cNvPr id="16" name="矩形 15"/>
          <p:cNvSpPr/>
          <p:nvPr/>
        </p:nvSpPr>
        <p:spPr>
          <a:xfrm>
            <a:off x="5708656" y="3663920"/>
            <a:ext cx="1204778" cy="254243"/>
          </a:xfrm>
          <a:prstGeom prst="rect">
            <a:avLst/>
          </a:prstGeom>
        </p:spPr>
        <p:txBody>
          <a:bodyPr wrap="square" lIns="68904" tIns="34452" rIns="68904" bIns="34452">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charset="-122"/>
              </a:rPr>
              <a:t>添加标题</a:t>
            </a:r>
            <a:endPar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charset="-122"/>
            </a:endParaRPr>
          </a:p>
        </p:txBody>
      </p:sp>
      <p:cxnSp>
        <p:nvCxnSpPr>
          <p:cNvPr id="17" name="肘形连接符 16"/>
          <p:cNvCxnSpPr/>
          <p:nvPr/>
        </p:nvCxnSpPr>
        <p:spPr>
          <a:xfrm rot="10800000" flipV="1">
            <a:off x="575556" y="2301654"/>
            <a:ext cx="1353864" cy="546382"/>
          </a:xfrm>
          <a:prstGeom prst="bentConnector3">
            <a:avLst>
              <a:gd name="adj1" fmla="val 18594"/>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rot="10800000">
            <a:off x="1252488" y="3093496"/>
            <a:ext cx="1597761" cy="377792"/>
          </a:xfrm>
          <a:prstGeom prst="bentConnector3">
            <a:avLst>
              <a:gd name="adj1" fmla="val 27680"/>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rot="10800000" flipV="1">
            <a:off x="6905133" y="3125837"/>
            <a:ext cx="1447287" cy="370905"/>
          </a:xfrm>
          <a:prstGeom prst="bentConnector3">
            <a:avLst>
              <a:gd name="adj1" fmla="val 84117"/>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20" name="肘形连接符 19"/>
          <p:cNvCxnSpPr/>
          <p:nvPr/>
        </p:nvCxnSpPr>
        <p:spPr>
          <a:xfrm rot="10800000" flipV="1">
            <a:off x="5703627" y="1449139"/>
            <a:ext cx="1676685" cy="521726"/>
          </a:xfrm>
          <a:prstGeom prst="bentConnector3">
            <a:avLst>
              <a:gd name="adj1" fmla="val 80677"/>
            </a:avLst>
          </a:prstGeom>
          <a:ln>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21"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8" presetClass="emph" presetSubtype="0" repeatCount="indefinite" fill="hold" grpId="1" nodeType="withEffect">
                                  <p:stCondLst>
                                    <p:cond delay="0"/>
                                  </p:stCondLst>
                                  <p:childTnLst>
                                    <p:animRot by="-86400000">
                                      <p:cBhvr>
                                        <p:cTn id="9" dur="8000" fill="hold"/>
                                        <p:tgtEl>
                                          <p:spTgt spid="5"/>
                                        </p:tgtEl>
                                        <p:attrNameLst>
                                          <p:attrName>r</p:attrName>
                                        </p:attrNameLst>
                                      </p:cBhvr>
                                    </p:animRot>
                                  </p:childTnLst>
                                </p:cTn>
                              </p:par>
                              <p:par>
                                <p:cTn id="10" presetID="22" presetClass="entr" presetSubtype="2"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47" presetClass="entr" presetSubtype="0" fill="hold" grpId="0" nodeType="with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8" presetClass="emph" presetSubtype="0" repeatCount="indefinite" fill="hold" grpId="1" nodeType="withEffect">
                                  <p:stCondLst>
                                    <p:cond delay="500"/>
                                  </p:stCondLst>
                                  <p:childTnLst>
                                    <p:animRot by="76680000">
                                      <p:cBhvr>
                                        <p:cTn id="27" dur="7500" fill="hold"/>
                                        <p:tgtEl>
                                          <p:spTgt spid="6"/>
                                        </p:tgtEl>
                                        <p:attrNameLst>
                                          <p:attrName>r</p:attrName>
                                        </p:attrNameLst>
                                      </p:cBhvr>
                                    </p:animRot>
                                  </p:childTnLst>
                                </p:cTn>
                              </p:par>
                              <p:par>
                                <p:cTn id="28" presetID="22" presetClass="entr" presetSubtype="2" fill="hold" nodeType="withEffect">
                                  <p:stCondLst>
                                    <p:cond delay="500"/>
                                  </p:stCondLst>
                                  <p:childTnLst>
                                    <p:set>
                                      <p:cBhvr>
                                        <p:cTn id="29" dur="1" fill="hold">
                                          <p:stCondLst>
                                            <p:cond delay="0"/>
                                          </p:stCondLst>
                                        </p:cTn>
                                        <p:tgtEl>
                                          <p:spTgt spid="18"/>
                                        </p:tgtEl>
                                        <p:attrNameLst>
                                          <p:attrName>style.visibility</p:attrName>
                                        </p:attrNameLst>
                                      </p:cBhvr>
                                      <p:to>
                                        <p:strVal val="visible"/>
                                      </p:to>
                                    </p:set>
                                    <p:animEffect transition="in" filter="wipe(right)">
                                      <p:cBhvr>
                                        <p:cTn id="30" dur="500"/>
                                        <p:tgtEl>
                                          <p:spTgt spid="18"/>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42" presetClass="entr" presetSubtype="0" fill="hold" grpId="0" nodeType="withEffect">
                                  <p:stCondLst>
                                    <p:cond delay="5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5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8" presetClass="emph" presetSubtype="0" repeatCount="indefinite" fill="hold" grpId="1" nodeType="withEffect">
                                  <p:stCondLst>
                                    <p:cond delay="500"/>
                                  </p:stCondLst>
                                  <p:childTnLst>
                                    <p:animRot by="-108000000">
                                      <p:cBhvr>
                                        <p:cTn id="45" dur="7000" fill="hold"/>
                                        <p:tgtEl>
                                          <p:spTgt spid="7"/>
                                        </p:tgtEl>
                                        <p:attrNameLst>
                                          <p:attrName>r</p:attrName>
                                        </p:attrNameLst>
                                      </p:cBhvr>
                                    </p:animRot>
                                  </p:childTnLst>
                                </p:cTn>
                              </p:par>
                              <p:par>
                                <p:cTn id="46" presetID="22" presetClass="entr" presetSubtype="8" fill="hold" nodeType="withEffect">
                                  <p:stCondLst>
                                    <p:cond delay="100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par>
                                <p:cTn id="49" presetID="53" presetClass="entr" presetSubtype="16" fill="hold" grpId="0" nodeType="withEffect">
                                  <p:stCondLst>
                                    <p:cond delay="100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par>
                                <p:cTn id="54" presetID="47" presetClass="entr" presetSubtype="0" fill="hold" grpId="0" nodeType="withEffect">
                                  <p:stCondLst>
                                    <p:cond delay="100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10" presetClass="entr" presetSubtype="0" fill="hold" grpId="0" nodeType="withEffect">
                                  <p:stCondLst>
                                    <p:cond delay="100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par>
                                <p:cTn id="62" presetID="8" presetClass="emph" presetSubtype="0" repeatCount="indefinite" fill="hold" grpId="1" nodeType="withEffect">
                                  <p:stCondLst>
                                    <p:cond delay="1000"/>
                                  </p:stCondLst>
                                  <p:childTnLst>
                                    <p:animRot by="86400000">
                                      <p:cBhvr>
                                        <p:cTn id="63" dur="6500" fill="hold"/>
                                        <p:tgtEl>
                                          <p:spTgt spid="8"/>
                                        </p:tgtEl>
                                        <p:attrNameLst>
                                          <p:attrName>r</p:attrName>
                                        </p:attrNameLst>
                                      </p:cBhvr>
                                    </p:animRot>
                                  </p:childTnLst>
                                </p:cTn>
                              </p:par>
                              <p:par>
                                <p:cTn id="64" presetID="22" presetClass="entr" presetSubtype="8" fill="hold" nodeType="withEffect">
                                  <p:stCondLst>
                                    <p:cond delay="150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par>
                                <p:cTn id="67" presetID="53" presetClass="entr" presetSubtype="16" fill="hold" grpId="0" nodeType="withEffect">
                                  <p:stCondLst>
                                    <p:cond delay="150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42" presetClass="entr" presetSubtype="0" fill="hold" grpId="0" nodeType="withEffect">
                                  <p:stCondLst>
                                    <p:cond delay="150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p:bldP spid="10" grpId="0"/>
      <p:bldP spid="11" grpId="0"/>
      <p:bldP spid="12"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stretch>
            <a:fillRect/>
          </a:stretch>
        </p:blipFill>
        <p:spPr>
          <a:xfrm>
            <a:off x="0" y="0"/>
            <a:ext cx="9144000" cy="5143500"/>
          </a:xfrm>
          <a:prstGeom prst="rect">
            <a:avLst/>
          </a:prstGeom>
        </p:spPr>
      </p:pic>
      <p:sp>
        <p:nvSpPr>
          <p:cNvPr id="6" name="TextBox 1"/>
          <p:cNvSpPr txBox="1"/>
          <p:nvPr/>
        </p:nvSpPr>
        <p:spPr>
          <a:xfrm>
            <a:off x="3909860" y="1707654"/>
            <a:ext cx="3185487" cy="646331"/>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300" normalizeH="0" baseline="0" noProof="0" dirty="0" smtClean="0">
                <a:ln>
                  <a:noFill/>
                </a:ln>
                <a:solidFill>
                  <a:srgbClr val="63AECE"/>
                </a:solidFill>
                <a:effectLst/>
                <a:uLnTx/>
                <a:uFillTx/>
                <a:latin typeface="微软雅黑" panose="020B0503020204020204" pitchFamily="34" charset="-122"/>
                <a:ea typeface="微软雅黑" panose="020B0503020204020204" pitchFamily="34" charset="-122"/>
                <a:cs typeface="+mn-cs"/>
              </a:rPr>
              <a:t>标题内容概述</a:t>
            </a:r>
            <a:endParaRPr kumimoji="0" lang="zh-CN" altLang="en-US" sz="3600" b="1" i="0" u="none" strike="noStrike" kern="1200" cap="none" spc="30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cxnSp>
        <p:nvCxnSpPr>
          <p:cNvPr id="11" name="直接连接符 10"/>
          <p:cNvCxnSpPr/>
          <p:nvPr/>
        </p:nvCxnSpPr>
        <p:spPr>
          <a:xfrm>
            <a:off x="3954147" y="2433609"/>
            <a:ext cx="3268081" cy="0"/>
          </a:xfrm>
          <a:prstGeom prst="line">
            <a:avLst/>
          </a:prstGeom>
          <a:ln w="9525">
            <a:solidFill>
              <a:schemeClr val="tx2"/>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4015127" y="2574367"/>
            <a:ext cx="2007940" cy="200055"/>
          </a:xfrm>
          <a:prstGeom prst="rect">
            <a:avLst/>
          </a:prstGeom>
          <a:noFill/>
        </p:spPr>
        <p:txBody>
          <a:bodyPr wrap="square" lIns="0" tIns="0" rIns="0" bIns="0" rtlCol="0">
            <a:spAutoFit/>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300" b="0" i="0" u="none" strike="noStrike" kern="1200" cap="none" spc="0" normalizeH="0" baseline="0" noProof="0" dirty="0" smtClean="0">
                <a:ln>
                  <a:noFill/>
                </a:ln>
                <a:solidFill>
                  <a:srgbClr val="5F5F5F"/>
                </a:solidFill>
                <a:effectLst/>
                <a:uLnTx/>
                <a:uFillTx/>
                <a:latin typeface="微软雅黑" panose="020B0503020204020204" pitchFamily="34" charset="-122"/>
                <a:ea typeface="微软雅黑" panose="020B0503020204020204" pitchFamily="34" charset="-122"/>
                <a:cs typeface="+mn-cs"/>
              </a:rPr>
              <a:t>标题文字内容</a:t>
            </a:r>
            <a:endParaRPr kumimoji="0" lang="zh-CN" altLang="en-US" sz="1300" b="0" i="0" u="none" strike="noStrike" kern="1200" cap="none" spc="0" normalizeH="0" baseline="0" noProof="0" dirty="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sp>
        <p:nvSpPr>
          <p:cNvPr id="13" name="文本框 12"/>
          <p:cNvSpPr txBox="1"/>
          <p:nvPr/>
        </p:nvSpPr>
        <p:spPr>
          <a:xfrm>
            <a:off x="4015126" y="2877918"/>
            <a:ext cx="2007940" cy="200055"/>
          </a:xfrm>
          <a:prstGeom prst="rect">
            <a:avLst/>
          </a:prstGeom>
          <a:noFill/>
        </p:spPr>
        <p:txBody>
          <a:bodyPr wrap="square" lIns="0" tIns="0" rIns="0" bIns="0" rtlCol="0">
            <a:spAutoFit/>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300" b="0" i="0" u="none" strike="noStrike" kern="1200" cap="none" spc="0" normalizeH="0" baseline="0" noProof="0" dirty="0" smtClean="0">
                <a:ln>
                  <a:noFill/>
                </a:ln>
                <a:solidFill>
                  <a:srgbClr val="5F5F5F"/>
                </a:solidFill>
                <a:effectLst/>
                <a:uLnTx/>
                <a:uFillTx/>
                <a:latin typeface="微软雅黑" panose="020B0503020204020204" pitchFamily="34" charset="-122"/>
                <a:ea typeface="微软雅黑" panose="020B0503020204020204" pitchFamily="34" charset="-122"/>
                <a:cs typeface="+mn-cs"/>
              </a:rPr>
              <a:t>标题文字内容</a:t>
            </a:r>
            <a:endParaRPr kumimoji="0" lang="zh-CN" altLang="en-US" sz="1300" b="0" i="0" u="none" strike="noStrike" kern="1200" cap="none" spc="0" normalizeH="0" baseline="0" noProof="0" dirty="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sp>
        <p:nvSpPr>
          <p:cNvPr id="14" name="文本框 9"/>
          <p:cNvSpPr txBox="1"/>
          <p:nvPr/>
        </p:nvSpPr>
        <p:spPr>
          <a:xfrm>
            <a:off x="5718343" y="2577625"/>
            <a:ext cx="2007940" cy="200055"/>
          </a:xfrm>
          <a:prstGeom prst="rect">
            <a:avLst/>
          </a:prstGeom>
          <a:noFill/>
        </p:spPr>
        <p:txBody>
          <a:bodyPr wrap="square" lIns="0" tIns="0" rIns="0" bIns="0" rtlCol="0">
            <a:spAutoFit/>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300" b="0" i="0" u="none" strike="noStrike" kern="1200" cap="none" spc="0" normalizeH="0" baseline="0" noProof="0" dirty="0" smtClean="0">
                <a:ln>
                  <a:noFill/>
                </a:ln>
                <a:solidFill>
                  <a:srgbClr val="5F5F5F"/>
                </a:solidFill>
                <a:effectLst/>
                <a:uLnTx/>
                <a:uFillTx/>
                <a:latin typeface="微软雅黑" panose="020B0503020204020204" pitchFamily="34" charset="-122"/>
                <a:ea typeface="微软雅黑" panose="020B0503020204020204" pitchFamily="34" charset="-122"/>
                <a:cs typeface="+mn-cs"/>
              </a:rPr>
              <a:t>标题文字内容</a:t>
            </a:r>
            <a:endParaRPr kumimoji="0" lang="zh-CN" altLang="en-US" sz="1300" b="0" i="0" u="none" strike="noStrike" kern="1200" cap="none" spc="0" normalizeH="0" baseline="0" noProof="0" dirty="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sp>
        <p:nvSpPr>
          <p:cNvPr id="15" name="文本框 9"/>
          <p:cNvSpPr txBox="1"/>
          <p:nvPr/>
        </p:nvSpPr>
        <p:spPr>
          <a:xfrm>
            <a:off x="5718344" y="2881626"/>
            <a:ext cx="2007940" cy="200055"/>
          </a:xfrm>
          <a:prstGeom prst="rect">
            <a:avLst/>
          </a:prstGeom>
          <a:noFill/>
        </p:spPr>
        <p:txBody>
          <a:bodyPr wrap="square" lIns="0" tIns="0" rIns="0" bIns="0" rtlCol="0">
            <a:spAutoFit/>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300" b="0" i="0" u="none" strike="noStrike" kern="1200" cap="none" spc="0" normalizeH="0" baseline="0" noProof="0" dirty="0" smtClean="0">
                <a:ln>
                  <a:noFill/>
                </a:ln>
                <a:solidFill>
                  <a:srgbClr val="5F5F5F"/>
                </a:solidFill>
                <a:effectLst/>
                <a:uLnTx/>
                <a:uFillTx/>
                <a:latin typeface="微软雅黑" panose="020B0503020204020204" pitchFamily="34" charset="-122"/>
                <a:ea typeface="微软雅黑" panose="020B0503020204020204" pitchFamily="34" charset="-122"/>
                <a:cs typeface="+mn-cs"/>
              </a:rPr>
              <a:t>标题文字内容</a:t>
            </a:r>
            <a:endParaRPr kumimoji="0" lang="zh-CN" altLang="en-US" sz="1300" b="0" i="0" u="none" strike="noStrike" kern="1200" cap="none" spc="0" normalizeH="0" baseline="0" noProof="0" dirty="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grpSp>
        <p:nvGrpSpPr>
          <p:cNvPr id="16" name="组合 15"/>
          <p:cNvGrpSpPr/>
          <p:nvPr/>
        </p:nvGrpSpPr>
        <p:grpSpPr>
          <a:xfrm>
            <a:off x="2123728" y="1707654"/>
            <a:ext cx="1512168" cy="1512168"/>
            <a:chOff x="2118480" y="1316166"/>
            <a:chExt cx="1512168" cy="1512168"/>
          </a:xfrm>
        </p:grpSpPr>
        <p:sp>
          <p:nvSpPr>
            <p:cNvPr id="17" name="椭圆 16"/>
            <p:cNvSpPr/>
            <p:nvPr/>
          </p:nvSpPr>
          <p:spPr>
            <a:xfrm>
              <a:off x="2118480" y="1316166"/>
              <a:ext cx="1512168" cy="15121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992B5"/>
                </a:solidFill>
                <a:effectLst/>
                <a:uLnTx/>
                <a:uFillTx/>
                <a:latin typeface="Calibri" panose="020F0502020204030204"/>
                <a:ea typeface="宋体" panose="02010600030101010101" pitchFamily="2" charset="-122"/>
                <a:cs typeface="+mn-cs"/>
              </a:endParaRPr>
            </a:p>
          </p:txBody>
        </p:sp>
        <p:sp>
          <p:nvSpPr>
            <p:cNvPr id="18" name="TextBox 67"/>
            <p:cNvSpPr txBox="1"/>
            <p:nvPr/>
          </p:nvSpPr>
          <p:spPr>
            <a:xfrm>
              <a:off x="2396584" y="1556810"/>
              <a:ext cx="1090047" cy="1015663"/>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225" normalizeH="0" baseline="0" noProof="0" dirty="0" smtClean="0">
                  <a:ln>
                    <a:noFill/>
                  </a:ln>
                  <a:solidFill>
                    <a:srgbClr val="FFFFFF"/>
                  </a:solidFill>
                  <a:effectLst/>
                  <a:uLnTx/>
                  <a:uFillTx/>
                  <a:latin typeface="Impact" panose="020B0806030902050204" pitchFamily="34" charset="0"/>
                  <a:ea typeface="微软雅黑" panose="020B0503020204020204" pitchFamily="34" charset="-122"/>
                  <a:cs typeface="+mn-cs"/>
                </a:rPr>
                <a:t>04</a:t>
              </a:r>
              <a:endParaRPr kumimoji="0" lang="zh-CN" altLang="en-US" sz="6000" b="0" i="0" u="none" strike="noStrike" kern="1200" cap="none" spc="225"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926595" y="1329612"/>
            <a:ext cx="1512168" cy="2592288"/>
          </a:xfrm>
          <a:prstGeom prst="roundRect">
            <a:avLst>
              <a:gd name="adj" fmla="val 547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p:nvCxnSpPr>
        <p:spPr>
          <a:xfrm>
            <a:off x="926595" y="1761660"/>
            <a:ext cx="15121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4"/>
          <p:cNvSpPr txBox="1"/>
          <p:nvPr/>
        </p:nvSpPr>
        <p:spPr>
          <a:xfrm>
            <a:off x="1344126" y="1430766"/>
            <a:ext cx="72327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3992B5"/>
                </a:solidFill>
                <a:effectLst/>
                <a:uLnTx/>
                <a:uFillTx/>
                <a:latin typeface="微软雅黑" panose="020B0503020204020204" pitchFamily="34" charset="-122"/>
                <a:ea typeface="微软雅黑" panose="020B0503020204020204" pitchFamily="34" charset="-122"/>
                <a:cs typeface="+mn-cs"/>
              </a:rPr>
              <a:t>添加标题</a:t>
            </a:r>
          </a:p>
        </p:txBody>
      </p:sp>
      <p:sp>
        <p:nvSpPr>
          <p:cNvPr id="8" name="矩形 7"/>
          <p:cNvSpPr/>
          <p:nvPr/>
        </p:nvSpPr>
        <p:spPr>
          <a:xfrm>
            <a:off x="1135718" y="1881228"/>
            <a:ext cx="1141456" cy="1454547"/>
          </a:xfrm>
          <a:prstGeom prst="rect">
            <a:avLst/>
          </a:prstGeom>
        </p:spPr>
        <p:txBody>
          <a:bodyPr wrap="square" lIns="68880" tIns="34440" rIns="68880" bIns="3444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7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9" name="圆角矩形 8"/>
          <p:cNvSpPr/>
          <p:nvPr/>
        </p:nvSpPr>
        <p:spPr>
          <a:xfrm>
            <a:off x="1115617" y="3505758"/>
            <a:ext cx="1134126" cy="2571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点击输入内容</a:t>
            </a:r>
          </a:p>
        </p:txBody>
      </p:sp>
      <p:sp>
        <p:nvSpPr>
          <p:cNvPr id="10" name="圆角矩形 9"/>
          <p:cNvSpPr/>
          <p:nvPr/>
        </p:nvSpPr>
        <p:spPr>
          <a:xfrm>
            <a:off x="2852809" y="1329612"/>
            <a:ext cx="1512168" cy="2592288"/>
          </a:xfrm>
          <a:prstGeom prst="roundRect">
            <a:avLst>
              <a:gd name="adj" fmla="val 547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cxnSp>
        <p:nvCxnSpPr>
          <p:cNvPr id="11" name="直接连接符 10"/>
          <p:cNvCxnSpPr/>
          <p:nvPr/>
        </p:nvCxnSpPr>
        <p:spPr>
          <a:xfrm>
            <a:off x="2852809" y="1761660"/>
            <a:ext cx="1512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9"/>
          <p:cNvSpPr txBox="1"/>
          <p:nvPr/>
        </p:nvSpPr>
        <p:spPr>
          <a:xfrm>
            <a:off x="3270340" y="1430766"/>
            <a:ext cx="72327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mn-cs"/>
              </a:rPr>
              <a:t>添加标题</a:t>
            </a:r>
          </a:p>
        </p:txBody>
      </p:sp>
      <p:sp>
        <p:nvSpPr>
          <p:cNvPr id="13" name="矩形 12"/>
          <p:cNvSpPr/>
          <p:nvPr/>
        </p:nvSpPr>
        <p:spPr>
          <a:xfrm>
            <a:off x="3061932" y="1881228"/>
            <a:ext cx="1141456" cy="1454547"/>
          </a:xfrm>
          <a:prstGeom prst="rect">
            <a:avLst/>
          </a:prstGeom>
        </p:spPr>
        <p:txBody>
          <a:bodyPr wrap="square" lIns="68880" tIns="34440" rIns="68880" bIns="3444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7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14" name="圆角矩形 13"/>
          <p:cNvSpPr/>
          <p:nvPr/>
        </p:nvSpPr>
        <p:spPr>
          <a:xfrm>
            <a:off x="3041831" y="3505758"/>
            <a:ext cx="1134126" cy="25717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点击输入内容</a:t>
            </a:r>
          </a:p>
        </p:txBody>
      </p:sp>
      <p:sp>
        <p:nvSpPr>
          <p:cNvPr id="15" name="圆角矩形 14"/>
          <p:cNvSpPr/>
          <p:nvPr/>
        </p:nvSpPr>
        <p:spPr>
          <a:xfrm>
            <a:off x="4779023" y="1329612"/>
            <a:ext cx="1512168" cy="2592288"/>
          </a:xfrm>
          <a:prstGeom prst="roundRect">
            <a:avLst>
              <a:gd name="adj" fmla="val 5477"/>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cxnSp>
        <p:nvCxnSpPr>
          <p:cNvPr id="16" name="直接连接符 15"/>
          <p:cNvCxnSpPr/>
          <p:nvPr/>
        </p:nvCxnSpPr>
        <p:spPr>
          <a:xfrm>
            <a:off x="4779023" y="1761660"/>
            <a:ext cx="151216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4"/>
          <p:cNvSpPr txBox="1"/>
          <p:nvPr/>
        </p:nvSpPr>
        <p:spPr>
          <a:xfrm>
            <a:off x="5196553" y="1430766"/>
            <a:ext cx="72327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3992B5"/>
                </a:solidFill>
                <a:effectLst/>
                <a:uLnTx/>
                <a:uFillTx/>
                <a:latin typeface="微软雅黑" panose="020B0503020204020204" pitchFamily="34" charset="-122"/>
                <a:ea typeface="微软雅黑" panose="020B0503020204020204" pitchFamily="34" charset="-122"/>
                <a:cs typeface="+mn-cs"/>
              </a:rPr>
              <a:t>添加标题</a:t>
            </a:r>
          </a:p>
        </p:txBody>
      </p:sp>
      <p:sp>
        <p:nvSpPr>
          <p:cNvPr id="18" name="矩形 17"/>
          <p:cNvSpPr/>
          <p:nvPr/>
        </p:nvSpPr>
        <p:spPr>
          <a:xfrm>
            <a:off x="4988145" y="1881228"/>
            <a:ext cx="1141456" cy="1454547"/>
          </a:xfrm>
          <a:prstGeom prst="rect">
            <a:avLst/>
          </a:prstGeom>
        </p:spPr>
        <p:txBody>
          <a:bodyPr wrap="square" lIns="68880" tIns="34440" rIns="68880" bIns="3444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7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19" name="圆角矩形 18"/>
          <p:cNvSpPr/>
          <p:nvPr/>
        </p:nvSpPr>
        <p:spPr>
          <a:xfrm>
            <a:off x="4968044" y="3505758"/>
            <a:ext cx="1134126" cy="25717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点击输入内容</a:t>
            </a:r>
          </a:p>
        </p:txBody>
      </p:sp>
      <p:sp>
        <p:nvSpPr>
          <p:cNvPr id="20" name="圆角矩形 19"/>
          <p:cNvSpPr/>
          <p:nvPr/>
        </p:nvSpPr>
        <p:spPr>
          <a:xfrm>
            <a:off x="6705237" y="1329612"/>
            <a:ext cx="1512168" cy="2592288"/>
          </a:xfrm>
          <a:prstGeom prst="roundRect">
            <a:avLst>
              <a:gd name="adj" fmla="val 5477"/>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cxnSp>
        <p:nvCxnSpPr>
          <p:cNvPr id="21" name="直接连接符 20"/>
          <p:cNvCxnSpPr/>
          <p:nvPr/>
        </p:nvCxnSpPr>
        <p:spPr>
          <a:xfrm>
            <a:off x="6705237" y="1761660"/>
            <a:ext cx="151216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Box 19"/>
          <p:cNvSpPr txBox="1"/>
          <p:nvPr/>
        </p:nvSpPr>
        <p:spPr>
          <a:xfrm>
            <a:off x="7122768" y="1430766"/>
            <a:ext cx="72327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mn-cs"/>
              </a:rPr>
              <a:t>添加标题</a:t>
            </a:r>
          </a:p>
        </p:txBody>
      </p:sp>
      <p:sp>
        <p:nvSpPr>
          <p:cNvPr id="23" name="矩形 22"/>
          <p:cNvSpPr/>
          <p:nvPr/>
        </p:nvSpPr>
        <p:spPr>
          <a:xfrm>
            <a:off x="6914360" y="1881228"/>
            <a:ext cx="1141456" cy="1454547"/>
          </a:xfrm>
          <a:prstGeom prst="rect">
            <a:avLst/>
          </a:prstGeom>
        </p:spPr>
        <p:txBody>
          <a:bodyPr wrap="square" lIns="68880" tIns="34440" rIns="68880" bIns="3444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75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华文黑体" charset="-122"/>
              </a:rPr>
              <a:t>您的内容打在这里或者通过复制您的文本后在此框中选择粘贴并选择只保留文字。您的内容打在这里或者通过复制您的文本后在此框中选择粘贴并选择只保留文字。您的内容打在这里</a:t>
            </a:r>
          </a:p>
        </p:txBody>
      </p:sp>
      <p:sp>
        <p:nvSpPr>
          <p:cNvPr id="24" name="圆角矩形 23"/>
          <p:cNvSpPr/>
          <p:nvPr/>
        </p:nvSpPr>
        <p:spPr>
          <a:xfrm>
            <a:off x="6894259" y="3505758"/>
            <a:ext cx="1134126" cy="25717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点击输入内容</a:t>
            </a:r>
          </a:p>
        </p:txBody>
      </p:sp>
      <p:sp>
        <p:nvSpPr>
          <p:cNvPr id="25"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down)">
                                      <p:cBhvr>
                                        <p:cTn id="20" dur="500"/>
                                        <p:tgtEl>
                                          <p:spTgt spid="8"/>
                                        </p:tgtEl>
                                      </p:cBhvr>
                                    </p:animEffect>
                                  </p:childTnLst>
                                </p:cTn>
                              </p:par>
                            </p:childTnLst>
                          </p:cTn>
                        </p:par>
                        <p:par>
                          <p:cTn id="21" fill="hold">
                            <p:stCondLst>
                              <p:cond delay="2500"/>
                            </p:stCondLst>
                            <p:childTnLst>
                              <p:par>
                                <p:cTn id="22" presetID="16" presetClass="entr" presetSubtype="37"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Vertical)">
                                      <p:cBhvr>
                                        <p:cTn id="24" dur="500"/>
                                        <p:tgtEl>
                                          <p:spTgt spid="9"/>
                                        </p:tgtEl>
                                      </p:cBhvr>
                                    </p:animEffect>
                                  </p:child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1000"/>
                                        <p:tgtEl>
                                          <p:spTgt spid="10"/>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5000"/>
                            </p:stCondLst>
                            <p:childTnLst>
                              <p:par>
                                <p:cTn id="38" presetID="1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p:tgtEl>
                                          <p:spTgt spid="13"/>
                                        </p:tgtEl>
                                        <p:attrNameLst>
                                          <p:attrName>ppt_y</p:attrName>
                                        </p:attrNameLst>
                                      </p:cBhvr>
                                      <p:tavLst>
                                        <p:tav tm="0">
                                          <p:val>
                                            <p:strVal val="#ppt_y-#ppt_h*1.125000"/>
                                          </p:val>
                                        </p:tav>
                                        <p:tav tm="100000">
                                          <p:val>
                                            <p:strVal val="#ppt_y"/>
                                          </p:val>
                                        </p:tav>
                                      </p:tavLst>
                                    </p:anim>
                                    <p:animEffect transition="in" filter="wipe(down)">
                                      <p:cBhvr>
                                        <p:cTn id="41" dur="500"/>
                                        <p:tgtEl>
                                          <p:spTgt spid="13"/>
                                        </p:tgtEl>
                                      </p:cBhvr>
                                    </p:animEffect>
                                  </p:childTnLst>
                                </p:cTn>
                              </p:par>
                            </p:childTnLst>
                          </p:cTn>
                        </p:par>
                        <p:par>
                          <p:cTn id="42" fill="hold">
                            <p:stCondLst>
                              <p:cond delay="5500"/>
                            </p:stCondLst>
                            <p:childTnLst>
                              <p:par>
                                <p:cTn id="43" presetID="16" presetClass="entr" presetSubtype="37"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outVertical)">
                                      <p:cBhvr>
                                        <p:cTn id="45" dur="500"/>
                                        <p:tgtEl>
                                          <p:spTgt spid="14"/>
                                        </p:tgtEl>
                                      </p:cBhvr>
                                    </p:animEffect>
                                  </p:childTnLst>
                                </p:cTn>
                              </p:par>
                            </p:childTnLst>
                          </p:cTn>
                        </p:par>
                        <p:par>
                          <p:cTn id="46" fill="hold">
                            <p:stCondLst>
                              <p:cond delay="6000"/>
                            </p:stCondLst>
                            <p:childTnLst>
                              <p:par>
                                <p:cTn id="47" presetID="21" presetClass="entr" presetSubtype="1"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heel(1)">
                                      <p:cBhvr>
                                        <p:cTn id="49" dur="1000"/>
                                        <p:tgtEl>
                                          <p:spTgt spid="15"/>
                                        </p:tgtEl>
                                      </p:cBhvr>
                                    </p:animEffect>
                                  </p:childTnLst>
                                </p:cTn>
                              </p:par>
                            </p:childTnLst>
                          </p:cTn>
                        </p:par>
                        <p:par>
                          <p:cTn id="50" fill="hold">
                            <p:stCondLst>
                              <p:cond delay="7000"/>
                            </p:stCondLst>
                            <p:childTnLst>
                              <p:par>
                                <p:cTn id="51" presetID="2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75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8000"/>
                            </p:stCondLst>
                            <p:childTnLst>
                              <p:par>
                                <p:cTn id="59" presetID="12" presetClass="entr" presetSubtype="1"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p:tgtEl>
                                          <p:spTgt spid="18"/>
                                        </p:tgtEl>
                                        <p:attrNameLst>
                                          <p:attrName>ppt_y</p:attrName>
                                        </p:attrNameLst>
                                      </p:cBhvr>
                                      <p:tavLst>
                                        <p:tav tm="0">
                                          <p:val>
                                            <p:strVal val="#ppt_y-#ppt_h*1.125000"/>
                                          </p:val>
                                        </p:tav>
                                        <p:tav tm="100000">
                                          <p:val>
                                            <p:strVal val="#ppt_y"/>
                                          </p:val>
                                        </p:tav>
                                      </p:tavLst>
                                    </p:anim>
                                    <p:animEffect transition="in" filter="wipe(down)">
                                      <p:cBhvr>
                                        <p:cTn id="62" dur="500"/>
                                        <p:tgtEl>
                                          <p:spTgt spid="18"/>
                                        </p:tgtEl>
                                      </p:cBhvr>
                                    </p:animEffect>
                                  </p:childTnLst>
                                </p:cTn>
                              </p:par>
                            </p:childTnLst>
                          </p:cTn>
                        </p:par>
                        <p:par>
                          <p:cTn id="63" fill="hold">
                            <p:stCondLst>
                              <p:cond delay="8500"/>
                            </p:stCondLst>
                            <p:childTnLst>
                              <p:par>
                                <p:cTn id="64" presetID="16" presetClass="entr" presetSubtype="37"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arn(outVertical)">
                                      <p:cBhvr>
                                        <p:cTn id="66" dur="500"/>
                                        <p:tgtEl>
                                          <p:spTgt spid="19"/>
                                        </p:tgtEl>
                                      </p:cBhvr>
                                    </p:animEffect>
                                  </p:childTnLst>
                                </p:cTn>
                              </p:par>
                            </p:childTnLst>
                          </p:cTn>
                        </p:par>
                        <p:par>
                          <p:cTn id="67" fill="hold">
                            <p:stCondLst>
                              <p:cond delay="9000"/>
                            </p:stCondLst>
                            <p:childTnLst>
                              <p:par>
                                <p:cTn id="68" presetID="21" presetClass="entr" presetSubtype="1"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1000"/>
                                        <p:tgtEl>
                                          <p:spTgt spid="20"/>
                                        </p:tgtEl>
                                      </p:cBhvr>
                                    </p:animEffect>
                                  </p:childTnLst>
                                </p:cTn>
                              </p:par>
                            </p:childTnLst>
                          </p:cTn>
                        </p:par>
                        <p:par>
                          <p:cTn id="71" fill="hold">
                            <p:stCondLst>
                              <p:cond delay="10000"/>
                            </p:stCondLst>
                            <p:childTnLst>
                              <p:par>
                                <p:cTn id="72" presetID="22" presetClass="entr" presetSubtype="8"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par>
                          <p:cTn id="75" fill="hold">
                            <p:stCondLst>
                              <p:cond delay="10500"/>
                            </p:stCondLst>
                            <p:childTnLst>
                              <p:par>
                                <p:cTn id="76" presetID="10" presetClass="entr" presetSubtype="0"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par>
                          <p:cTn id="79" fill="hold">
                            <p:stCondLst>
                              <p:cond delay="11000"/>
                            </p:stCondLst>
                            <p:childTnLst>
                              <p:par>
                                <p:cTn id="80" presetID="1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p:tgtEl>
                                          <p:spTgt spid="23"/>
                                        </p:tgtEl>
                                        <p:attrNameLst>
                                          <p:attrName>ppt_y</p:attrName>
                                        </p:attrNameLst>
                                      </p:cBhvr>
                                      <p:tavLst>
                                        <p:tav tm="0">
                                          <p:val>
                                            <p:strVal val="#ppt_y-#ppt_h*1.125000"/>
                                          </p:val>
                                        </p:tav>
                                        <p:tav tm="100000">
                                          <p:val>
                                            <p:strVal val="#ppt_y"/>
                                          </p:val>
                                        </p:tav>
                                      </p:tavLst>
                                    </p:anim>
                                    <p:animEffect transition="in" filter="wipe(down)">
                                      <p:cBhvr>
                                        <p:cTn id="83" dur="500"/>
                                        <p:tgtEl>
                                          <p:spTgt spid="23"/>
                                        </p:tgtEl>
                                      </p:cBhvr>
                                    </p:animEffect>
                                  </p:childTnLst>
                                </p:cTn>
                              </p:par>
                            </p:childTnLst>
                          </p:cTn>
                        </p:par>
                        <p:par>
                          <p:cTn id="84" fill="hold">
                            <p:stCondLst>
                              <p:cond delay="11500"/>
                            </p:stCondLst>
                            <p:childTnLst>
                              <p:par>
                                <p:cTn id="85" presetID="16" presetClass="entr" presetSubtype="37"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arn(outVertical)">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animBg="1"/>
      <p:bldP spid="10" grpId="0" animBg="1"/>
      <p:bldP spid="12" grpId="0"/>
      <p:bldP spid="13" grpId="0"/>
      <p:bldP spid="14" grpId="0" animBg="1"/>
      <p:bldP spid="15" grpId="0" animBg="1"/>
      <p:bldP spid="17" grpId="0"/>
      <p:bldP spid="18" grpId="0"/>
      <p:bldP spid="19" grpId="0" animBg="1"/>
      <p:bldP spid="20" grpId="0" animBg="1"/>
      <p:bldP spid="22" grpId="0"/>
      <p:bldP spid="23"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42546" y="1265142"/>
            <a:ext cx="5275763" cy="2537495"/>
          </a:xfrm>
          <a:prstGeom prst="rect">
            <a:avLst/>
          </a:prstGeom>
          <a:noFill/>
          <a:ln w="63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p:nvPr/>
        </p:nvSpPr>
        <p:spPr>
          <a:xfrm>
            <a:off x="1403648" y="2021939"/>
            <a:ext cx="1027162" cy="102390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7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7" name="椭圆 6"/>
          <p:cNvSpPr/>
          <p:nvPr/>
        </p:nvSpPr>
        <p:spPr>
          <a:xfrm>
            <a:off x="6679410" y="2021939"/>
            <a:ext cx="1027162" cy="10239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7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8" name="矩形 7"/>
          <p:cNvSpPr/>
          <p:nvPr/>
        </p:nvSpPr>
        <p:spPr>
          <a:xfrm>
            <a:off x="4093677" y="2016194"/>
            <a:ext cx="893446" cy="213070"/>
          </a:xfrm>
          <a:prstGeom prst="rect">
            <a:avLst/>
          </a:prstGeom>
        </p:spPr>
        <p:txBody>
          <a:bodyPr wrap="none" lIns="56640" tIns="28320" rIns="56640" bIns="2832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点击添加标题</a:t>
            </a:r>
          </a:p>
        </p:txBody>
      </p:sp>
      <p:sp>
        <p:nvSpPr>
          <p:cNvPr id="9" name="矩形 8"/>
          <p:cNvSpPr/>
          <p:nvPr/>
        </p:nvSpPr>
        <p:spPr>
          <a:xfrm>
            <a:off x="4093677" y="2823254"/>
            <a:ext cx="893446" cy="213070"/>
          </a:xfrm>
          <a:prstGeom prst="rect">
            <a:avLst/>
          </a:prstGeom>
        </p:spPr>
        <p:txBody>
          <a:bodyPr wrap="none" lIns="56640" tIns="28320" rIns="56640" bIns="2832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点击添加标题</a:t>
            </a:r>
          </a:p>
        </p:txBody>
      </p:sp>
      <p:sp>
        <p:nvSpPr>
          <p:cNvPr id="10" name="上箭头 9"/>
          <p:cNvSpPr/>
          <p:nvPr/>
        </p:nvSpPr>
        <p:spPr>
          <a:xfrm>
            <a:off x="4111505" y="1507116"/>
            <a:ext cx="937844" cy="445175"/>
          </a:xfrm>
          <a:prstGeom prst="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sp>
        <p:nvSpPr>
          <p:cNvPr id="11" name="上箭头 10"/>
          <p:cNvSpPr/>
          <p:nvPr/>
        </p:nvSpPr>
        <p:spPr>
          <a:xfrm flipV="1">
            <a:off x="4111505" y="3134876"/>
            <a:ext cx="937844" cy="445175"/>
          </a:xfrm>
          <a:prstGeom prst="up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3151332" y="3669085"/>
            <a:ext cx="2813531" cy="267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13" name="矩形 12"/>
          <p:cNvSpPr/>
          <p:nvPr/>
        </p:nvSpPr>
        <p:spPr>
          <a:xfrm>
            <a:off x="3151332" y="1131590"/>
            <a:ext cx="2813531" cy="267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14" name="五边形 2"/>
          <p:cNvSpPr/>
          <p:nvPr/>
        </p:nvSpPr>
        <p:spPr>
          <a:xfrm>
            <a:off x="2743818" y="2567278"/>
            <a:ext cx="3673220" cy="200329"/>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sp>
        <p:nvSpPr>
          <p:cNvPr id="15" name="五边形 2"/>
          <p:cNvSpPr/>
          <p:nvPr/>
        </p:nvSpPr>
        <p:spPr>
          <a:xfrm flipH="1">
            <a:off x="2743818" y="2300173"/>
            <a:ext cx="3673220" cy="200329"/>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56640" tIns="28320" rIns="56640" bIns="283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sp>
        <p:nvSpPr>
          <p:cNvPr id="16"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outVertical)">
                                      <p:cBhvr>
                                        <p:cTn id="43" dur="500"/>
                                        <p:tgtEl>
                                          <p:spTgt spid="13"/>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outVertical)">
                                      <p:cBhvr>
                                        <p:cTn id="46" dur="500"/>
                                        <p:tgtEl>
                                          <p:spTgt spid="12"/>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outVertical)">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animBg="1"/>
      <p:bldP spid="11"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stCxn id="32" idx="3"/>
          </p:cNvCxnSpPr>
          <p:nvPr/>
        </p:nvCxnSpPr>
        <p:spPr>
          <a:xfrm>
            <a:off x="2366368" y="2801541"/>
            <a:ext cx="8334" cy="6905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845124" y="2801541"/>
            <a:ext cx="7144" cy="690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317927" y="2801541"/>
            <a:ext cx="8335" cy="69056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775252" y="2801541"/>
            <a:ext cx="7144" cy="6905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102"/>
          <p:cNvSpPr txBox="1"/>
          <p:nvPr/>
        </p:nvSpPr>
        <p:spPr>
          <a:xfrm>
            <a:off x="1663899" y="3802857"/>
            <a:ext cx="1331119" cy="429340"/>
          </a:xfrm>
          <a:prstGeom prst="rect">
            <a:avLst/>
          </a:prstGeom>
          <a:noFill/>
        </p:spPr>
        <p:txBody>
          <a:bodyPr lIns="68573" tIns="34286" rIns="68573" bIns="34286">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a:t>
            </a:r>
          </a:p>
        </p:txBody>
      </p:sp>
      <p:sp>
        <p:nvSpPr>
          <p:cNvPr id="10" name="TextBox 103"/>
          <p:cNvSpPr txBox="1">
            <a:spLocks noChangeArrowheads="1"/>
          </p:cNvSpPr>
          <p:nvPr/>
        </p:nvSpPr>
        <p:spPr bwMode="auto">
          <a:xfrm>
            <a:off x="1663899" y="3500438"/>
            <a:ext cx="133111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3992B5"/>
                </a:solidFill>
                <a:effectLst/>
                <a:uLnTx/>
                <a:uFillTx/>
                <a:latin typeface="微软雅黑" panose="020B0503020204020204" pitchFamily="34" charset="-122"/>
                <a:ea typeface="微软雅黑" panose="020B0503020204020204" pitchFamily="34" charset="-122"/>
                <a:cs typeface="华文黑体" charset="-122"/>
              </a:rPr>
              <a:t>添加标题</a:t>
            </a:r>
          </a:p>
        </p:txBody>
      </p:sp>
      <p:sp>
        <p:nvSpPr>
          <p:cNvPr id="11" name="TextBox 104"/>
          <p:cNvSpPr txBox="1"/>
          <p:nvPr/>
        </p:nvSpPr>
        <p:spPr>
          <a:xfrm>
            <a:off x="3140274" y="3800475"/>
            <a:ext cx="1331119" cy="429340"/>
          </a:xfrm>
          <a:prstGeom prst="rect">
            <a:avLst/>
          </a:prstGeom>
          <a:noFill/>
        </p:spPr>
        <p:txBody>
          <a:bodyPr lIns="68573" tIns="34286" rIns="68573" bIns="34286">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a:t>
            </a:r>
          </a:p>
        </p:txBody>
      </p:sp>
      <p:sp>
        <p:nvSpPr>
          <p:cNvPr id="12" name="TextBox 105"/>
          <p:cNvSpPr txBox="1">
            <a:spLocks noChangeArrowheads="1"/>
          </p:cNvSpPr>
          <p:nvPr/>
        </p:nvSpPr>
        <p:spPr bwMode="auto">
          <a:xfrm>
            <a:off x="3140274" y="3498057"/>
            <a:ext cx="133111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华文黑体" charset="-122"/>
              </a:rPr>
              <a:t>添加标题</a:t>
            </a:r>
          </a:p>
        </p:txBody>
      </p:sp>
      <p:sp>
        <p:nvSpPr>
          <p:cNvPr id="13" name="TextBox 106"/>
          <p:cNvSpPr txBox="1"/>
          <p:nvPr/>
        </p:nvSpPr>
        <p:spPr>
          <a:xfrm>
            <a:off x="4683324" y="3798094"/>
            <a:ext cx="1331119" cy="429340"/>
          </a:xfrm>
          <a:prstGeom prst="rect">
            <a:avLst/>
          </a:prstGeom>
          <a:noFill/>
        </p:spPr>
        <p:txBody>
          <a:bodyPr lIns="68573" tIns="34286" rIns="68573" bIns="34286">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a:t>
            </a:r>
          </a:p>
        </p:txBody>
      </p:sp>
      <p:sp>
        <p:nvSpPr>
          <p:cNvPr id="14" name="TextBox 107"/>
          <p:cNvSpPr txBox="1">
            <a:spLocks noChangeArrowheads="1"/>
          </p:cNvSpPr>
          <p:nvPr/>
        </p:nvSpPr>
        <p:spPr bwMode="auto">
          <a:xfrm>
            <a:off x="4683324" y="3494485"/>
            <a:ext cx="133111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3992B5"/>
                </a:solidFill>
                <a:effectLst/>
                <a:uLnTx/>
                <a:uFillTx/>
                <a:latin typeface="微软雅黑" panose="020B0503020204020204" pitchFamily="34" charset="-122"/>
                <a:ea typeface="微软雅黑" panose="020B0503020204020204" pitchFamily="34" charset="-122"/>
                <a:cs typeface="华文黑体" charset="-122"/>
              </a:rPr>
              <a:t>添加标题</a:t>
            </a:r>
          </a:p>
        </p:txBody>
      </p:sp>
      <p:sp>
        <p:nvSpPr>
          <p:cNvPr id="15" name="TextBox 108"/>
          <p:cNvSpPr txBox="1"/>
          <p:nvPr/>
        </p:nvSpPr>
        <p:spPr>
          <a:xfrm>
            <a:off x="6163271" y="3794523"/>
            <a:ext cx="1331119" cy="429340"/>
          </a:xfrm>
          <a:prstGeom prst="rect">
            <a:avLst/>
          </a:prstGeom>
          <a:noFill/>
        </p:spPr>
        <p:txBody>
          <a:bodyPr lIns="68573" tIns="34286" rIns="68573" bIns="34286">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您的内容打在这里，或者通过复制您的</a:t>
            </a:r>
          </a:p>
        </p:txBody>
      </p:sp>
      <p:sp>
        <p:nvSpPr>
          <p:cNvPr id="16" name="TextBox 109"/>
          <p:cNvSpPr txBox="1">
            <a:spLocks noChangeArrowheads="1"/>
          </p:cNvSpPr>
          <p:nvPr/>
        </p:nvSpPr>
        <p:spPr bwMode="auto">
          <a:xfrm>
            <a:off x="6163271" y="3492104"/>
            <a:ext cx="133111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华文黑体" charset="-122"/>
              </a:rPr>
              <a:t>添加标题</a:t>
            </a:r>
          </a:p>
        </p:txBody>
      </p:sp>
      <p:sp>
        <p:nvSpPr>
          <p:cNvPr id="17" name="梯形 2"/>
          <p:cNvSpPr>
            <a:spLocks noChangeArrowheads="1"/>
          </p:cNvSpPr>
          <p:nvPr/>
        </p:nvSpPr>
        <p:spPr bwMode="auto">
          <a:xfrm flipV="1">
            <a:off x="1240037" y="2761060"/>
            <a:ext cx="6696075" cy="270272"/>
          </a:xfrm>
          <a:custGeom>
            <a:avLst/>
            <a:gdLst>
              <a:gd name="T0" fmla="*/ 8697457 w 21600"/>
              <a:gd name="T1" fmla="*/ 180182 h 21600"/>
              <a:gd name="T2" fmla="*/ 4464050 w 21600"/>
              <a:gd name="T3" fmla="*/ 360363 h 21600"/>
              <a:gd name="T4" fmla="*/ 230643 w 21600"/>
              <a:gd name="T5" fmla="*/ 180182 h 21600"/>
              <a:gd name="T6" fmla="*/ 4464050 w 21600"/>
              <a:gd name="T7" fmla="*/ 0 h 21600"/>
              <a:gd name="T8" fmla="*/ 0 60000 65536"/>
              <a:gd name="T9" fmla="*/ 0 60000 65536"/>
              <a:gd name="T10" fmla="*/ 0 60000 65536"/>
              <a:gd name="T11" fmla="*/ 0 60000 65536"/>
              <a:gd name="T12" fmla="*/ 2358 w 21600"/>
              <a:gd name="T13" fmla="*/ 2358 h 21600"/>
              <a:gd name="T14" fmla="*/ 19242 w 21600"/>
              <a:gd name="T15" fmla="*/ 19242 h 21600"/>
            </a:gdLst>
            <a:ahLst/>
            <a:cxnLst>
              <a:cxn ang="T8">
                <a:pos x="T0" y="T1"/>
              </a:cxn>
              <a:cxn ang="T9">
                <a:pos x="T2" y="T3"/>
              </a:cxn>
              <a:cxn ang="T10">
                <a:pos x="T4" y="T5"/>
              </a:cxn>
              <a:cxn ang="T11">
                <a:pos x="T6" y="T7"/>
              </a:cxn>
            </a:cxnLst>
            <a:rect l="T12" t="T13" r="T14" b="T15"/>
            <a:pathLst>
              <a:path w="21600" h="21600">
                <a:moveTo>
                  <a:pt x="0" y="0"/>
                </a:moveTo>
                <a:lnTo>
                  <a:pt x="1116" y="21600"/>
                </a:lnTo>
                <a:lnTo>
                  <a:pt x="20484" y="21600"/>
                </a:lnTo>
                <a:lnTo>
                  <a:pt x="21600" y="0"/>
                </a:lnTo>
                <a:lnTo>
                  <a:pt x="0" y="0"/>
                </a:lnTo>
                <a:close/>
              </a:path>
            </a:pathLst>
          </a:custGeom>
          <a:solidFill>
            <a:srgbClr val="D9D9D9">
              <a:alpha val="50195"/>
            </a:srgbClr>
          </a:solid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grpSp>
        <p:nvGrpSpPr>
          <p:cNvPr id="18" name="组合 9"/>
          <p:cNvGrpSpPr/>
          <p:nvPr/>
        </p:nvGrpSpPr>
        <p:grpSpPr bwMode="auto">
          <a:xfrm>
            <a:off x="4814293" y="1841898"/>
            <a:ext cx="1041797" cy="1040606"/>
            <a:chOff x="0" y="0"/>
            <a:chExt cx="1387872" cy="1387872"/>
          </a:xfrm>
          <a:solidFill>
            <a:schemeClr val="bg2"/>
          </a:solidFill>
        </p:grpSpPr>
        <p:sp>
          <p:nvSpPr>
            <p:cNvPr id="19" name="同心圆 11"/>
            <p:cNvSpPr>
              <a:spLocks noChangeArrowheads="1"/>
            </p:cNvSpPr>
            <p:nvPr/>
          </p:nvSpPr>
          <p:spPr bwMode="auto">
            <a:xfrm>
              <a:off x="0" y="0"/>
              <a:ext cx="1387872" cy="1387872"/>
            </a:xfrm>
            <a:custGeom>
              <a:avLst/>
              <a:gdLst>
                <a:gd name="T0" fmla="*/ 693936 w 21600"/>
                <a:gd name="T1" fmla="*/ 0 h 21600"/>
                <a:gd name="T2" fmla="*/ 203233 w 21600"/>
                <a:gd name="T3" fmla="*/ 203233 h 21600"/>
                <a:gd name="T4" fmla="*/ 0 w 21600"/>
                <a:gd name="T5" fmla="*/ 693936 h 21600"/>
                <a:gd name="T6" fmla="*/ 203233 w 21600"/>
                <a:gd name="T7" fmla="*/ 1184639 h 21600"/>
                <a:gd name="T8" fmla="*/ 693936 w 21600"/>
                <a:gd name="T9" fmla="*/ 1387872 h 21600"/>
                <a:gd name="T10" fmla="*/ 1184639 w 21600"/>
                <a:gd name="T11" fmla="*/ 1184639 h 21600"/>
                <a:gd name="T12" fmla="*/ 1387872 w 21600"/>
                <a:gd name="T13" fmla="*/ 693936 h 21600"/>
                <a:gd name="T14" fmla="*/ 1184639 w 21600"/>
                <a:gd name="T15" fmla="*/ 2032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20" name="空心弧 12"/>
            <p:cNvSpPr>
              <a:spLocks noChangeArrowheads="1"/>
            </p:cNvSpPr>
            <p:nvPr/>
          </p:nvSpPr>
          <p:spPr bwMode="auto">
            <a:xfrm rot="5400000">
              <a:off x="0" y="0"/>
              <a:ext cx="1387872" cy="1387872"/>
            </a:xfrm>
            <a:custGeom>
              <a:avLst/>
              <a:gdLst>
                <a:gd name="T0" fmla="*/ 693936 w 21600"/>
                <a:gd name="T1" fmla="*/ 0 h 21600"/>
                <a:gd name="T2" fmla="*/ 108845 w 21600"/>
                <a:gd name="T3" fmla="*/ 693936 h 21600"/>
                <a:gd name="T4" fmla="*/ 693936 w 21600"/>
                <a:gd name="T5" fmla="*/ 217755 h 21600"/>
                <a:gd name="T6" fmla="*/ 1279027 w 21600"/>
                <a:gd name="T7" fmla="*/ 69393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lnTo>
                    <a:pt x="3389" y="10800"/>
                  </a:ln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grpSp>
      <p:grpSp>
        <p:nvGrpSpPr>
          <p:cNvPr id="21" name="组合 13"/>
          <p:cNvGrpSpPr/>
          <p:nvPr/>
        </p:nvGrpSpPr>
        <p:grpSpPr bwMode="auto">
          <a:xfrm>
            <a:off x="6262093" y="1841898"/>
            <a:ext cx="1041797" cy="1040606"/>
            <a:chOff x="0" y="0"/>
            <a:chExt cx="1387872" cy="1387872"/>
          </a:xfrm>
          <a:solidFill>
            <a:schemeClr val="tx2"/>
          </a:solidFill>
        </p:grpSpPr>
        <p:sp>
          <p:nvSpPr>
            <p:cNvPr id="22" name="同心圆 14"/>
            <p:cNvSpPr>
              <a:spLocks noChangeArrowheads="1"/>
            </p:cNvSpPr>
            <p:nvPr/>
          </p:nvSpPr>
          <p:spPr bwMode="auto">
            <a:xfrm>
              <a:off x="0" y="0"/>
              <a:ext cx="1387872" cy="1387872"/>
            </a:xfrm>
            <a:custGeom>
              <a:avLst/>
              <a:gdLst>
                <a:gd name="T0" fmla="*/ 693936 w 21600"/>
                <a:gd name="T1" fmla="*/ 0 h 21600"/>
                <a:gd name="T2" fmla="*/ 203233 w 21600"/>
                <a:gd name="T3" fmla="*/ 203233 h 21600"/>
                <a:gd name="T4" fmla="*/ 0 w 21600"/>
                <a:gd name="T5" fmla="*/ 693936 h 21600"/>
                <a:gd name="T6" fmla="*/ 203233 w 21600"/>
                <a:gd name="T7" fmla="*/ 1184639 h 21600"/>
                <a:gd name="T8" fmla="*/ 693936 w 21600"/>
                <a:gd name="T9" fmla="*/ 1387872 h 21600"/>
                <a:gd name="T10" fmla="*/ 1184639 w 21600"/>
                <a:gd name="T11" fmla="*/ 1184639 h 21600"/>
                <a:gd name="T12" fmla="*/ 1387872 w 21600"/>
                <a:gd name="T13" fmla="*/ 693936 h 21600"/>
                <a:gd name="T14" fmla="*/ 1184639 w 21600"/>
                <a:gd name="T15" fmla="*/ 2032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23" name="空心弧 15"/>
            <p:cNvSpPr>
              <a:spLocks noChangeArrowheads="1"/>
            </p:cNvSpPr>
            <p:nvPr/>
          </p:nvSpPr>
          <p:spPr bwMode="auto">
            <a:xfrm rot="5400000">
              <a:off x="0" y="1"/>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70" b="0"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24" name="组合 13"/>
          <p:cNvGrpSpPr/>
          <p:nvPr/>
        </p:nvGrpSpPr>
        <p:grpSpPr bwMode="auto">
          <a:xfrm>
            <a:off x="3328393" y="1841898"/>
            <a:ext cx="1041797" cy="1040606"/>
            <a:chOff x="0" y="0"/>
            <a:chExt cx="1387872" cy="1387872"/>
          </a:xfrm>
          <a:solidFill>
            <a:schemeClr val="tx1"/>
          </a:solidFill>
        </p:grpSpPr>
        <p:sp>
          <p:nvSpPr>
            <p:cNvPr id="25" name="同心圆 14"/>
            <p:cNvSpPr>
              <a:spLocks noChangeArrowheads="1"/>
            </p:cNvSpPr>
            <p:nvPr/>
          </p:nvSpPr>
          <p:spPr bwMode="auto">
            <a:xfrm>
              <a:off x="0" y="0"/>
              <a:ext cx="1387872" cy="1387872"/>
            </a:xfrm>
            <a:custGeom>
              <a:avLst/>
              <a:gdLst>
                <a:gd name="T0" fmla="*/ 693936 w 21600"/>
                <a:gd name="T1" fmla="*/ 0 h 21600"/>
                <a:gd name="T2" fmla="*/ 203233 w 21600"/>
                <a:gd name="T3" fmla="*/ 203233 h 21600"/>
                <a:gd name="T4" fmla="*/ 0 w 21600"/>
                <a:gd name="T5" fmla="*/ 693936 h 21600"/>
                <a:gd name="T6" fmla="*/ 203233 w 21600"/>
                <a:gd name="T7" fmla="*/ 1184639 h 21600"/>
                <a:gd name="T8" fmla="*/ 693936 w 21600"/>
                <a:gd name="T9" fmla="*/ 1387872 h 21600"/>
                <a:gd name="T10" fmla="*/ 1184639 w 21600"/>
                <a:gd name="T11" fmla="*/ 1184639 h 21600"/>
                <a:gd name="T12" fmla="*/ 1387872 w 21600"/>
                <a:gd name="T13" fmla="*/ 693936 h 21600"/>
                <a:gd name="T14" fmla="*/ 1184639 w 21600"/>
                <a:gd name="T15" fmla="*/ 2032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29" name="空心弧 15"/>
            <p:cNvSpPr>
              <a:spLocks noChangeArrowheads="1"/>
            </p:cNvSpPr>
            <p:nvPr/>
          </p:nvSpPr>
          <p:spPr bwMode="auto">
            <a:xfrm rot="5400000">
              <a:off x="0" y="1"/>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070" b="0"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30" name="组合 9"/>
          <p:cNvGrpSpPr/>
          <p:nvPr/>
        </p:nvGrpSpPr>
        <p:grpSpPr bwMode="auto">
          <a:xfrm>
            <a:off x="1846065" y="1841898"/>
            <a:ext cx="1041797" cy="1040606"/>
            <a:chOff x="0" y="0"/>
            <a:chExt cx="1387872" cy="1387872"/>
          </a:xfrm>
          <a:solidFill>
            <a:schemeClr val="bg1"/>
          </a:solidFill>
        </p:grpSpPr>
        <p:sp>
          <p:nvSpPr>
            <p:cNvPr id="31" name="同心圆 11"/>
            <p:cNvSpPr>
              <a:spLocks noChangeArrowheads="1"/>
            </p:cNvSpPr>
            <p:nvPr/>
          </p:nvSpPr>
          <p:spPr bwMode="auto">
            <a:xfrm>
              <a:off x="0" y="0"/>
              <a:ext cx="1387872" cy="1387872"/>
            </a:xfrm>
            <a:custGeom>
              <a:avLst/>
              <a:gdLst>
                <a:gd name="T0" fmla="*/ 693936 w 21600"/>
                <a:gd name="T1" fmla="*/ 0 h 21600"/>
                <a:gd name="T2" fmla="*/ 203233 w 21600"/>
                <a:gd name="T3" fmla="*/ 203233 h 21600"/>
                <a:gd name="T4" fmla="*/ 0 w 21600"/>
                <a:gd name="T5" fmla="*/ 693936 h 21600"/>
                <a:gd name="T6" fmla="*/ 203233 w 21600"/>
                <a:gd name="T7" fmla="*/ 1184639 h 21600"/>
                <a:gd name="T8" fmla="*/ 693936 w 21600"/>
                <a:gd name="T9" fmla="*/ 1387872 h 21600"/>
                <a:gd name="T10" fmla="*/ 1184639 w 21600"/>
                <a:gd name="T11" fmla="*/ 1184639 h 21600"/>
                <a:gd name="T12" fmla="*/ 1387872 w 21600"/>
                <a:gd name="T13" fmla="*/ 693936 h 21600"/>
                <a:gd name="T14" fmla="*/ 1184639 w 21600"/>
                <a:gd name="T15" fmla="*/ 20323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2" name="空心弧 12"/>
            <p:cNvSpPr>
              <a:spLocks noChangeArrowheads="1"/>
            </p:cNvSpPr>
            <p:nvPr/>
          </p:nvSpPr>
          <p:spPr bwMode="auto">
            <a:xfrm rot="5400000">
              <a:off x="0" y="0"/>
              <a:ext cx="1387872" cy="1387872"/>
            </a:xfrm>
            <a:custGeom>
              <a:avLst/>
              <a:gdLst>
                <a:gd name="T0" fmla="*/ 693936 w 21600"/>
                <a:gd name="T1" fmla="*/ 0 h 21600"/>
                <a:gd name="T2" fmla="*/ 108845 w 21600"/>
                <a:gd name="T3" fmla="*/ 693936 h 21600"/>
                <a:gd name="T4" fmla="*/ 693936 w 21600"/>
                <a:gd name="T5" fmla="*/ 217755 h 21600"/>
                <a:gd name="T6" fmla="*/ 1279027 w 21600"/>
                <a:gd name="T7" fmla="*/ 69393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lnTo>
                    <a:pt x="3389" y="10800"/>
                  </a:ln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70" b="0"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grpSp>
      <p:sp>
        <p:nvSpPr>
          <p:cNvPr id="33" name="文本框 19"/>
          <p:cNvSpPr>
            <a:spLocks noChangeArrowheads="1"/>
          </p:cNvSpPr>
          <p:nvPr/>
        </p:nvSpPr>
        <p:spPr bwMode="auto">
          <a:xfrm>
            <a:off x="2071093" y="2132410"/>
            <a:ext cx="607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01</a:t>
            </a:r>
            <a:endParaRPr kumimoji="0" lang="zh-CN" altLang="en-US" sz="2400" b="1"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4" name="文本框 19"/>
          <p:cNvSpPr>
            <a:spLocks noChangeArrowheads="1"/>
          </p:cNvSpPr>
          <p:nvPr/>
        </p:nvSpPr>
        <p:spPr bwMode="auto">
          <a:xfrm>
            <a:off x="5053608" y="2143125"/>
            <a:ext cx="607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03</a:t>
            </a:r>
            <a:endParaRPr kumimoji="0" lang="zh-CN" altLang="en-US" sz="2400" b="1" i="0" u="none" strike="noStrike" kern="1200" cap="none" spc="0" normalizeH="0" baseline="0" noProof="0">
              <a:ln>
                <a:noFill/>
              </a:ln>
              <a:solidFill>
                <a:srgbClr val="3992B5"/>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5" name="文本框 19"/>
          <p:cNvSpPr>
            <a:spLocks noChangeArrowheads="1"/>
          </p:cNvSpPr>
          <p:nvPr/>
        </p:nvSpPr>
        <p:spPr bwMode="auto">
          <a:xfrm>
            <a:off x="6483549" y="2132410"/>
            <a:ext cx="607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04</a:t>
            </a:r>
            <a:endParaRPr kumimoji="0" lang="zh-CN" altLang="en-US" sz="2400" b="1"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6" name="文本框 19"/>
          <p:cNvSpPr>
            <a:spLocks noChangeArrowheads="1"/>
          </p:cNvSpPr>
          <p:nvPr/>
        </p:nvSpPr>
        <p:spPr bwMode="auto">
          <a:xfrm>
            <a:off x="3556993" y="2147888"/>
            <a:ext cx="607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3130"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02</a:t>
            </a:r>
            <a:endParaRPr kumimoji="0" lang="zh-CN" altLang="en-US" sz="2400" b="1" i="0" u="none" strike="noStrike" kern="1200" cap="none" spc="0" normalizeH="0" baseline="0" noProof="0">
              <a:ln>
                <a:noFill/>
              </a:ln>
              <a:solidFill>
                <a:srgbClr val="63AEC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7"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p:cBhvr>
                                        <p:cTn id="7" dur="900"/>
                                        <p:tgtEl>
                                          <p:spTgt spid="17"/>
                                        </p:tgtEl>
                                      </p:cBhvr>
                                    </p:animEffect>
                                  </p:childTnLst>
                                </p:cTn>
                              </p:par>
                              <p:par>
                                <p:cTn id="8" presetID="2" presetClass="entr" presetSubtype="8" fill="hold" nodeType="withEffect">
                                  <p:stCondLst>
                                    <p:cond delay="20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ppt_x</p:attrName>
                                        </p:attrNameLst>
                                      </p:cBhvr>
                                      <p:tavLst>
                                        <p:tav tm="0">
                                          <p:val>
                                            <p:strVal val="0-#ppt_w/2"/>
                                          </p:val>
                                        </p:tav>
                                        <p:tav tm="100000">
                                          <p:val>
                                            <p:strVal val="#ppt_x"/>
                                          </p:val>
                                        </p:tav>
                                      </p:tavLst>
                                    </p:anim>
                                    <p:anim calcmode="lin" valueType="num">
                                      <p:cBhvr>
                                        <p:cTn id="11" dur="5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0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ppt_x</p:attrName>
                                        </p:attrNameLst>
                                      </p:cBhvr>
                                      <p:tavLst>
                                        <p:tav tm="0">
                                          <p:val>
                                            <p:strVal val="0-#ppt_w/2"/>
                                          </p:val>
                                        </p:tav>
                                        <p:tav tm="100000">
                                          <p:val>
                                            <p:strVal val="#ppt_x"/>
                                          </p:val>
                                        </p:tav>
                                      </p:tavLst>
                                    </p:anim>
                                    <p:anim calcmode="lin" valueType="num">
                                      <p:cBhvr>
                                        <p:cTn id="15" dur="500" fill="hold"/>
                                        <p:tgtEl>
                                          <p:spTgt spid="21"/>
                                        </p:tgtEl>
                                        <p:attrNameLst>
                                          <p:attrName>ppt_y</p:attrName>
                                        </p:attrNameLst>
                                      </p:cBhvr>
                                      <p:tavLst>
                                        <p:tav tm="0">
                                          <p:val>
                                            <p:strVal val="#ppt_y"/>
                                          </p:val>
                                        </p:tav>
                                        <p:tav tm="100000">
                                          <p:val>
                                            <p:strVal val="#ppt_y"/>
                                          </p:val>
                                        </p:tav>
                                      </p:tavLst>
                                    </p:anim>
                                  </p:childTnLst>
                                </p:cTn>
                              </p:par>
                              <p:par>
                                <p:cTn id="16" presetID="32" presetClass="emph" presetSubtype="0" fill="hold" nodeType="withEffect">
                                  <p:stCondLst>
                                    <p:cond delay="0"/>
                                  </p:stCondLst>
                                  <p:childTnLst>
                                    <p:animRot by="120000">
                                      <p:cBhvr>
                                        <p:cTn id="17" dur="100" fill="hold">
                                          <p:stCondLst>
                                            <p:cond delay="0"/>
                                          </p:stCondLst>
                                        </p:cTn>
                                        <p:tgtEl>
                                          <p:spTgt spid="18"/>
                                        </p:tgtEl>
                                        <p:attrNameLst>
                                          <p:attrName>r</p:attrName>
                                        </p:attrNameLst>
                                      </p:cBhvr>
                                    </p:animRot>
                                    <p:animRot by="-240000">
                                      <p:cBhvr>
                                        <p:cTn id="18" dur="200" fill="hold">
                                          <p:stCondLst>
                                            <p:cond delay="200"/>
                                          </p:stCondLst>
                                        </p:cTn>
                                        <p:tgtEl>
                                          <p:spTgt spid="18"/>
                                        </p:tgtEl>
                                        <p:attrNameLst>
                                          <p:attrName>r</p:attrName>
                                        </p:attrNameLst>
                                      </p:cBhvr>
                                    </p:animRot>
                                    <p:animRot by="240000">
                                      <p:cBhvr>
                                        <p:cTn id="19" dur="200" fill="hold">
                                          <p:stCondLst>
                                            <p:cond delay="400"/>
                                          </p:stCondLst>
                                        </p:cTn>
                                        <p:tgtEl>
                                          <p:spTgt spid="18"/>
                                        </p:tgtEl>
                                        <p:attrNameLst>
                                          <p:attrName>r</p:attrName>
                                        </p:attrNameLst>
                                      </p:cBhvr>
                                    </p:animRot>
                                    <p:animRot by="-240000">
                                      <p:cBhvr>
                                        <p:cTn id="20" dur="200" fill="hold">
                                          <p:stCondLst>
                                            <p:cond delay="600"/>
                                          </p:stCondLst>
                                        </p:cTn>
                                        <p:tgtEl>
                                          <p:spTgt spid="18"/>
                                        </p:tgtEl>
                                        <p:attrNameLst>
                                          <p:attrName>r</p:attrName>
                                        </p:attrNameLst>
                                      </p:cBhvr>
                                    </p:animRot>
                                    <p:animRot by="120000">
                                      <p:cBhvr>
                                        <p:cTn id="21" dur="200" fill="hold">
                                          <p:stCondLst>
                                            <p:cond delay="800"/>
                                          </p:stCondLst>
                                        </p:cTn>
                                        <p:tgtEl>
                                          <p:spTgt spid="18"/>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21"/>
                                        </p:tgtEl>
                                        <p:attrNameLst>
                                          <p:attrName>r</p:attrName>
                                        </p:attrNameLst>
                                      </p:cBhvr>
                                    </p:animRot>
                                    <p:animRot by="-240000">
                                      <p:cBhvr>
                                        <p:cTn id="24" dur="200" fill="hold">
                                          <p:stCondLst>
                                            <p:cond delay="200"/>
                                          </p:stCondLst>
                                        </p:cTn>
                                        <p:tgtEl>
                                          <p:spTgt spid="21"/>
                                        </p:tgtEl>
                                        <p:attrNameLst>
                                          <p:attrName>r</p:attrName>
                                        </p:attrNameLst>
                                      </p:cBhvr>
                                    </p:animRot>
                                    <p:animRot by="240000">
                                      <p:cBhvr>
                                        <p:cTn id="25" dur="200" fill="hold">
                                          <p:stCondLst>
                                            <p:cond delay="400"/>
                                          </p:stCondLst>
                                        </p:cTn>
                                        <p:tgtEl>
                                          <p:spTgt spid="21"/>
                                        </p:tgtEl>
                                        <p:attrNameLst>
                                          <p:attrName>r</p:attrName>
                                        </p:attrNameLst>
                                      </p:cBhvr>
                                    </p:animRot>
                                    <p:animRot by="-240000">
                                      <p:cBhvr>
                                        <p:cTn id="26" dur="200" fill="hold">
                                          <p:stCondLst>
                                            <p:cond delay="600"/>
                                          </p:stCondLst>
                                        </p:cTn>
                                        <p:tgtEl>
                                          <p:spTgt spid="21"/>
                                        </p:tgtEl>
                                        <p:attrNameLst>
                                          <p:attrName>r</p:attrName>
                                        </p:attrNameLst>
                                      </p:cBhvr>
                                    </p:animRot>
                                    <p:animRot by="120000">
                                      <p:cBhvr>
                                        <p:cTn id="27" dur="200" fill="hold">
                                          <p:stCondLst>
                                            <p:cond delay="800"/>
                                          </p:stCondLst>
                                        </p:cTn>
                                        <p:tgtEl>
                                          <p:spTgt spid="21"/>
                                        </p:tgtEl>
                                        <p:attrNameLst>
                                          <p:attrName>r</p:attrName>
                                        </p:attrNameLst>
                                      </p:cBhvr>
                                    </p:animRot>
                                  </p:childTnLst>
                                </p:cTn>
                              </p:par>
                              <p:par>
                                <p:cTn id="28" presetID="2" presetClass="entr" presetSubtype="8" fill="hold" nodeType="withEffect">
                                  <p:stCondLst>
                                    <p:cond delay="20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ppt_x</p:attrName>
                                        </p:attrNameLst>
                                      </p:cBhvr>
                                      <p:tavLst>
                                        <p:tav tm="0">
                                          <p:val>
                                            <p:strVal val="0-#ppt_w/2"/>
                                          </p:val>
                                        </p:tav>
                                        <p:tav tm="100000">
                                          <p:val>
                                            <p:strVal val="#ppt_x"/>
                                          </p:val>
                                        </p:tav>
                                      </p:tavLst>
                                    </p:anim>
                                    <p:anim calcmode="lin" valueType="num">
                                      <p:cBhvr>
                                        <p:cTn id="31" dur="500" fill="hold"/>
                                        <p:tgtEl>
                                          <p:spTgt spid="24"/>
                                        </p:tgtEl>
                                        <p:attrNameLst>
                                          <p:attrName>ppt_y</p:attrName>
                                        </p:attrNameLst>
                                      </p:cBhvr>
                                      <p:tavLst>
                                        <p:tav tm="0">
                                          <p:val>
                                            <p:strVal val="#ppt_y"/>
                                          </p:val>
                                        </p:tav>
                                        <p:tav tm="100000">
                                          <p:val>
                                            <p:strVal val="#ppt_y"/>
                                          </p:val>
                                        </p:tav>
                                      </p:tavLst>
                                    </p:anim>
                                  </p:childTnLst>
                                </p:cTn>
                              </p:par>
                              <p:par>
                                <p:cTn id="32" presetID="32" presetClass="emph" presetSubtype="0" fill="hold" nodeType="withEffect">
                                  <p:stCondLst>
                                    <p:cond delay="0"/>
                                  </p:stCondLst>
                                  <p:childTnLst>
                                    <p:animRot by="120000">
                                      <p:cBhvr>
                                        <p:cTn id="33" dur="100" fill="hold">
                                          <p:stCondLst>
                                            <p:cond delay="0"/>
                                          </p:stCondLst>
                                        </p:cTn>
                                        <p:tgtEl>
                                          <p:spTgt spid="24"/>
                                        </p:tgtEl>
                                        <p:attrNameLst>
                                          <p:attrName>r</p:attrName>
                                        </p:attrNameLst>
                                      </p:cBhvr>
                                    </p:animRot>
                                    <p:animRot by="-240000">
                                      <p:cBhvr>
                                        <p:cTn id="34" dur="200" fill="hold">
                                          <p:stCondLst>
                                            <p:cond delay="200"/>
                                          </p:stCondLst>
                                        </p:cTn>
                                        <p:tgtEl>
                                          <p:spTgt spid="24"/>
                                        </p:tgtEl>
                                        <p:attrNameLst>
                                          <p:attrName>r</p:attrName>
                                        </p:attrNameLst>
                                      </p:cBhvr>
                                    </p:animRot>
                                    <p:animRot by="240000">
                                      <p:cBhvr>
                                        <p:cTn id="35" dur="200" fill="hold">
                                          <p:stCondLst>
                                            <p:cond delay="400"/>
                                          </p:stCondLst>
                                        </p:cTn>
                                        <p:tgtEl>
                                          <p:spTgt spid="24"/>
                                        </p:tgtEl>
                                        <p:attrNameLst>
                                          <p:attrName>r</p:attrName>
                                        </p:attrNameLst>
                                      </p:cBhvr>
                                    </p:animRot>
                                    <p:animRot by="-240000">
                                      <p:cBhvr>
                                        <p:cTn id="36" dur="200" fill="hold">
                                          <p:stCondLst>
                                            <p:cond delay="600"/>
                                          </p:stCondLst>
                                        </p:cTn>
                                        <p:tgtEl>
                                          <p:spTgt spid="24"/>
                                        </p:tgtEl>
                                        <p:attrNameLst>
                                          <p:attrName>r</p:attrName>
                                        </p:attrNameLst>
                                      </p:cBhvr>
                                    </p:animRot>
                                    <p:animRot by="120000">
                                      <p:cBhvr>
                                        <p:cTn id="37" dur="200" fill="hold">
                                          <p:stCondLst>
                                            <p:cond delay="800"/>
                                          </p:stCondLst>
                                        </p:cTn>
                                        <p:tgtEl>
                                          <p:spTgt spid="24"/>
                                        </p:tgtEl>
                                        <p:attrNameLst>
                                          <p:attrName>r</p:attrName>
                                        </p:attrNameLst>
                                      </p:cBhvr>
                                    </p:animRot>
                                  </p:childTnLst>
                                </p:cTn>
                              </p:par>
                              <p:par>
                                <p:cTn id="38" presetID="2" presetClass="entr" presetSubtype="8" fill="hold" nodeType="withEffect">
                                  <p:stCondLst>
                                    <p:cond delay="20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ppt_x</p:attrName>
                                        </p:attrNameLst>
                                      </p:cBhvr>
                                      <p:tavLst>
                                        <p:tav tm="0">
                                          <p:val>
                                            <p:strVal val="0-#ppt_w/2"/>
                                          </p:val>
                                        </p:tav>
                                        <p:tav tm="100000">
                                          <p:val>
                                            <p:strVal val="#ppt_x"/>
                                          </p:val>
                                        </p:tav>
                                      </p:tavLst>
                                    </p:anim>
                                    <p:anim calcmode="lin" valueType="num">
                                      <p:cBhvr>
                                        <p:cTn id="41" dur="500" fill="hold"/>
                                        <p:tgtEl>
                                          <p:spTgt spid="30"/>
                                        </p:tgtEl>
                                        <p:attrNameLst>
                                          <p:attrName>ppt_y</p:attrName>
                                        </p:attrNameLst>
                                      </p:cBhvr>
                                      <p:tavLst>
                                        <p:tav tm="0">
                                          <p:val>
                                            <p:strVal val="#ppt_y"/>
                                          </p:val>
                                        </p:tav>
                                        <p:tav tm="100000">
                                          <p:val>
                                            <p:strVal val="#ppt_y"/>
                                          </p:val>
                                        </p:tav>
                                      </p:tavLst>
                                    </p:anim>
                                  </p:childTnLst>
                                </p:cTn>
                              </p:par>
                              <p:par>
                                <p:cTn id="42" presetID="32" presetClass="emph" presetSubtype="0" fill="hold" nodeType="withEffect">
                                  <p:stCondLst>
                                    <p:cond delay="0"/>
                                  </p:stCondLst>
                                  <p:childTnLst>
                                    <p:animRot by="120000">
                                      <p:cBhvr>
                                        <p:cTn id="43" dur="100" fill="hold">
                                          <p:stCondLst>
                                            <p:cond delay="0"/>
                                          </p:stCondLst>
                                        </p:cTn>
                                        <p:tgtEl>
                                          <p:spTgt spid="30"/>
                                        </p:tgtEl>
                                        <p:attrNameLst>
                                          <p:attrName>r</p:attrName>
                                        </p:attrNameLst>
                                      </p:cBhvr>
                                    </p:animRot>
                                    <p:animRot by="-240000">
                                      <p:cBhvr>
                                        <p:cTn id="44" dur="200" fill="hold">
                                          <p:stCondLst>
                                            <p:cond delay="200"/>
                                          </p:stCondLst>
                                        </p:cTn>
                                        <p:tgtEl>
                                          <p:spTgt spid="30"/>
                                        </p:tgtEl>
                                        <p:attrNameLst>
                                          <p:attrName>r</p:attrName>
                                        </p:attrNameLst>
                                      </p:cBhvr>
                                    </p:animRot>
                                    <p:animRot by="240000">
                                      <p:cBhvr>
                                        <p:cTn id="45" dur="200" fill="hold">
                                          <p:stCondLst>
                                            <p:cond delay="400"/>
                                          </p:stCondLst>
                                        </p:cTn>
                                        <p:tgtEl>
                                          <p:spTgt spid="30"/>
                                        </p:tgtEl>
                                        <p:attrNameLst>
                                          <p:attrName>r</p:attrName>
                                        </p:attrNameLst>
                                      </p:cBhvr>
                                    </p:animRot>
                                    <p:animRot by="-240000">
                                      <p:cBhvr>
                                        <p:cTn id="46" dur="200" fill="hold">
                                          <p:stCondLst>
                                            <p:cond delay="600"/>
                                          </p:stCondLst>
                                        </p:cTn>
                                        <p:tgtEl>
                                          <p:spTgt spid="30"/>
                                        </p:tgtEl>
                                        <p:attrNameLst>
                                          <p:attrName>r</p:attrName>
                                        </p:attrNameLst>
                                      </p:cBhvr>
                                    </p:animRot>
                                    <p:animRot by="120000">
                                      <p:cBhvr>
                                        <p:cTn id="47" dur="200" fill="hold">
                                          <p:stCondLst>
                                            <p:cond delay="800"/>
                                          </p:stCondLst>
                                        </p:cTn>
                                        <p:tgtEl>
                                          <p:spTgt spid="30"/>
                                        </p:tgtEl>
                                        <p:attrNameLst>
                                          <p:attrName>r</p:attrName>
                                        </p:attrNameLst>
                                      </p:cBhvr>
                                    </p:animRot>
                                  </p:childTnLst>
                                </p:cTn>
                              </p:par>
                            </p:childTnLst>
                          </p:cTn>
                        </p:par>
                        <p:par>
                          <p:cTn id="48" fill="hold">
                            <p:stCondLst>
                              <p:cond delay="1000"/>
                            </p:stCondLst>
                            <p:childTnLst>
                              <p:par>
                                <p:cTn id="49" presetID="14" presetClass="entr" presetSubtype="10"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randombar(horizontal)">
                                      <p:cBhvr>
                                        <p:cTn id="51" dur="500"/>
                                        <p:tgtEl>
                                          <p:spTgt spid="3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randombar(horizontal)">
                                      <p:cBhvr>
                                        <p:cTn id="54" dur="500"/>
                                        <p:tgtEl>
                                          <p:spTgt spid="36"/>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randombar(horizontal)">
                                      <p:cBhvr>
                                        <p:cTn id="57" dur="500"/>
                                        <p:tgtEl>
                                          <p:spTgt spid="3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randombar(horizontal)">
                                      <p:cBhvr>
                                        <p:cTn id="60" dur="500"/>
                                        <p:tgtEl>
                                          <p:spTgt spid="35"/>
                                        </p:tgtEl>
                                      </p:cBhvr>
                                    </p:animEffect>
                                  </p:childTnLst>
                                </p:cTn>
                              </p:par>
                            </p:childTnLst>
                          </p:cTn>
                        </p:par>
                        <p:par>
                          <p:cTn id="61" fill="hold">
                            <p:stCondLst>
                              <p:cond delay="1500"/>
                            </p:stCondLst>
                            <p:childTnLst>
                              <p:par>
                                <p:cTn id="62" presetID="47" presetClass="entr" presetSubtype="0"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300"/>
                                        <p:tgtEl>
                                          <p:spTgt spid="8"/>
                                        </p:tgtEl>
                                      </p:cBhvr>
                                    </p:animEffect>
                                    <p:anim calcmode="lin" valueType="num">
                                      <p:cBhvr>
                                        <p:cTn id="65" dur="300" fill="hold"/>
                                        <p:tgtEl>
                                          <p:spTgt spid="8"/>
                                        </p:tgtEl>
                                        <p:attrNameLst>
                                          <p:attrName>ppt_x</p:attrName>
                                        </p:attrNameLst>
                                      </p:cBhvr>
                                      <p:tavLst>
                                        <p:tav tm="0">
                                          <p:val>
                                            <p:strVal val="#ppt_x"/>
                                          </p:val>
                                        </p:tav>
                                        <p:tav tm="100000">
                                          <p:val>
                                            <p:strVal val="#ppt_x"/>
                                          </p:val>
                                        </p:tav>
                                      </p:tavLst>
                                    </p:anim>
                                    <p:anim calcmode="lin" valueType="num">
                                      <p:cBhvr>
                                        <p:cTn id="66" dur="300" fill="hold"/>
                                        <p:tgtEl>
                                          <p:spTgt spid="8"/>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300"/>
                                        <p:tgtEl>
                                          <p:spTgt spid="7"/>
                                        </p:tgtEl>
                                      </p:cBhvr>
                                    </p:animEffect>
                                    <p:anim calcmode="lin" valueType="num">
                                      <p:cBhvr>
                                        <p:cTn id="70" dur="300" fill="hold"/>
                                        <p:tgtEl>
                                          <p:spTgt spid="7"/>
                                        </p:tgtEl>
                                        <p:attrNameLst>
                                          <p:attrName>ppt_x</p:attrName>
                                        </p:attrNameLst>
                                      </p:cBhvr>
                                      <p:tavLst>
                                        <p:tav tm="0">
                                          <p:val>
                                            <p:strVal val="#ppt_x"/>
                                          </p:val>
                                        </p:tav>
                                        <p:tav tm="100000">
                                          <p:val>
                                            <p:strVal val="#ppt_x"/>
                                          </p:val>
                                        </p:tav>
                                      </p:tavLst>
                                    </p:anim>
                                    <p:anim calcmode="lin" valueType="num">
                                      <p:cBhvr>
                                        <p:cTn id="71" dur="300" fill="hold"/>
                                        <p:tgtEl>
                                          <p:spTgt spid="7"/>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300"/>
                                        <p:tgtEl>
                                          <p:spTgt spid="6"/>
                                        </p:tgtEl>
                                      </p:cBhvr>
                                    </p:animEffect>
                                    <p:anim calcmode="lin" valueType="num">
                                      <p:cBhvr>
                                        <p:cTn id="75" dur="300" fill="hold"/>
                                        <p:tgtEl>
                                          <p:spTgt spid="6"/>
                                        </p:tgtEl>
                                        <p:attrNameLst>
                                          <p:attrName>ppt_x</p:attrName>
                                        </p:attrNameLst>
                                      </p:cBhvr>
                                      <p:tavLst>
                                        <p:tav tm="0">
                                          <p:val>
                                            <p:strVal val="#ppt_x"/>
                                          </p:val>
                                        </p:tav>
                                        <p:tav tm="100000">
                                          <p:val>
                                            <p:strVal val="#ppt_x"/>
                                          </p:val>
                                        </p:tav>
                                      </p:tavLst>
                                    </p:anim>
                                    <p:anim calcmode="lin" valueType="num">
                                      <p:cBhvr>
                                        <p:cTn id="76" dur="300" fill="hold"/>
                                        <p:tgtEl>
                                          <p:spTgt spid="6"/>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300"/>
                                        <p:tgtEl>
                                          <p:spTgt spid="5"/>
                                        </p:tgtEl>
                                      </p:cBhvr>
                                    </p:animEffect>
                                    <p:anim calcmode="lin" valueType="num">
                                      <p:cBhvr>
                                        <p:cTn id="80" dur="300" fill="hold"/>
                                        <p:tgtEl>
                                          <p:spTgt spid="5"/>
                                        </p:tgtEl>
                                        <p:attrNameLst>
                                          <p:attrName>ppt_x</p:attrName>
                                        </p:attrNameLst>
                                      </p:cBhvr>
                                      <p:tavLst>
                                        <p:tav tm="0">
                                          <p:val>
                                            <p:strVal val="#ppt_x"/>
                                          </p:val>
                                        </p:tav>
                                        <p:tav tm="100000">
                                          <p:val>
                                            <p:strVal val="#ppt_x"/>
                                          </p:val>
                                        </p:tav>
                                      </p:tavLst>
                                    </p:anim>
                                    <p:anim calcmode="lin" valueType="num">
                                      <p:cBhvr>
                                        <p:cTn id="81" dur="300" fill="hold"/>
                                        <p:tgtEl>
                                          <p:spTgt spid="5"/>
                                        </p:tgtEl>
                                        <p:attrNameLst>
                                          <p:attrName>ppt_y</p:attrName>
                                        </p:attrNameLst>
                                      </p:cBhvr>
                                      <p:tavLst>
                                        <p:tav tm="0">
                                          <p:val>
                                            <p:strVal val="#ppt_y-.1"/>
                                          </p:val>
                                        </p:tav>
                                        <p:tav tm="100000">
                                          <p:val>
                                            <p:strVal val="#ppt_y"/>
                                          </p:val>
                                        </p:tav>
                                      </p:tavLst>
                                    </p:anim>
                                  </p:childTnLst>
                                </p:cTn>
                              </p:par>
                            </p:childTnLst>
                          </p:cTn>
                        </p:par>
                        <p:par>
                          <p:cTn id="82" fill="hold">
                            <p:stCondLst>
                              <p:cond delay="2000"/>
                            </p:stCondLst>
                            <p:childTnLst>
                              <p:par>
                                <p:cTn id="83" presetID="42" presetClass="entr" presetSubtype="0"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anim calcmode="lin" valueType="num">
                                      <p:cBhvr>
                                        <p:cTn id="86" dur="500" fill="hold"/>
                                        <p:tgtEl>
                                          <p:spTgt spid="10"/>
                                        </p:tgtEl>
                                        <p:attrNameLst>
                                          <p:attrName>ppt_x</p:attrName>
                                        </p:attrNameLst>
                                      </p:cBhvr>
                                      <p:tavLst>
                                        <p:tav tm="0">
                                          <p:val>
                                            <p:strVal val="#ppt_x"/>
                                          </p:val>
                                        </p:tav>
                                        <p:tav tm="100000">
                                          <p:val>
                                            <p:strVal val="#ppt_x"/>
                                          </p:val>
                                        </p:tav>
                                      </p:tavLst>
                                    </p:anim>
                                    <p:anim calcmode="lin" valueType="num">
                                      <p:cBhvr>
                                        <p:cTn id="87" dur="500" fill="hold"/>
                                        <p:tgtEl>
                                          <p:spTgt spid="10"/>
                                        </p:tgtEl>
                                        <p:attrNameLst>
                                          <p:attrName>ppt_y</p:attrName>
                                        </p:attrNameLst>
                                      </p:cBhvr>
                                      <p:tavLst>
                                        <p:tav tm="0">
                                          <p:val>
                                            <p:strVal val="#ppt_y+.1"/>
                                          </p:val>
                                        </p:tav>
                                        <p:tav tm="100000">
                                          <p:val>
                                            <p:strVal val="#ppt_y"/>
                                          </p:val>
                                        </p:tav>
                                      </p:tavLst>
                                    </p:anim>
                                  </p:childTnLst>
                                </p:cTn>
                              </p:par>
                            </p:childTnLst>
                          </p:cTn>
                        </p:par>
                        <p:par>
                          <p:cTn id="88" fill="hold">
                            <p:stCondLst>
                              <p:cond delay="2500"/>
                            </p:stCondLst>
                            <p:childTnLst>
                              <p:par>
                                <p:cTn id="89" presetID="14" presetClass="entr" presetSubtype="1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randombar(horizontal)">
                                      <p:cBhvr>
                                        <p:cTn id="91" dur="500"/>
                                        <p:tgtEl>
                                          <p:spTgt spid="9"/>
                                        </p:tgtEl>
                                      </p:cBhvr>
                                    </p:animEffect>
                                  </p:childTnLst>
                                </p:cTn>
                              </p:par>
                            </p:childTnLst>
                          </p:cTn>
                        </p:par>
                        <p:par>
                          <p:cTn id="92" fill="hold">
                            <p:stCondLst>
                              <p:cond delay="3000"/>
                            </p:stCondLst>
                            <p:childTnLst>
                              <p:par>
                                <p:cTn id="93" presetID="42" presetClass="entr" presetSubtype="0"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500"/>
                                        <p:tgtEl>
                                          <p:spTgt spid="12"/>
                                        </p:tgtEl>
                                      </p:cBhvr>
                                    </p:animEffect>
                                    <p:anim calcmode="lin" valueType="num">
                                      <p:cBhvr>
                                        <p:cTn id="96" dur="500" fill="hold"/>
                                        <p:tgtEl>
                                          <p:spTgt spid="12"/>
                                        </p:tgtEl>
                                        <p:attrNameLst>
                                          <p:attrName>ppt_x</p:attrName>
                                        </p:attrNameLst>
                                      </p:cBhvr>
                                      <p:tavLst>
                                        <p:tav tm="0">
                                          <p:val>
                                            <p:strVal val="#ppt_x"/>
                                          </p:val>
                                        </p:tav>
                                        <p:tav tm="100000">
                                          <p:val>
                                            <p:strVal val="#ppt_x"/>
                                          </p:val>
                                        </p:tav>
                                      </p:tavLst>
                                    </p:anim>
                                    <p:anim calcmode="lin" valueType="num">
                                      <p:cBhvr>
                                        <p:cTn id="97" dur="5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3500"/>
                            </p:stCondLst>
                            <p:childTnLst>
                              <p:par>
                                <p:cTn id="99" presetID="14" presetClass="entr" presetSubtype="10" fill="hold" grpId="0" nodeType="after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randombar(horizontal)">
                                      <p:cBhvr>
                                        <p:cTn id="101" dur="500"/>
                                        <p:tgtEl>
                                          <p:spTgt spid="11"/>
                                        </p:tgtEl>
                                      </p:cBhvr>
                                    </p:animEffect>
                                  </p:childTnLst>
                                </p:cTn>
                              </p:par>
                            </p:childTnLst>
                          </p:cTn>
                        </p:par>
                        <p:par>
                          <p:cTn id="102" fill="hold">
                            <p:stCondLst>
                              <p:cond delay="4000"/>
                            </p:stCondLst>
                            <p:childTnLst>
                              <p:par>
                                <p:cTn id="103" presetID="42" presetClass="entr" presetSubtype="0" fill="hold" grpId="0" nodeType="after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fade">
                                      <p:cBhvr>
                                        <p:cTn id="105" dur="500"/>
                                        <p:tgtEl>
                                          <p:spTgt spid="14"/>
                                        </p:tgtEl>
                                      </p:cBhvr>
                                    </p:animEffect>
                                    <p:anim calcmode="lin" valueType="num">
                                      <p:cBhvr>
                                        <p:cTn id="106" dur="500" fill="hold"/>
                                        <p:tgtEl>
                                          <p:spTgt spid="14"/>
                                        </p:tgtEl>
                                        <p:attrNameLst>
                                          <p:attrName>ppt_x</p:attrName>
                                        </p:attrNameLst>
                                      </p:cBhvr>
                                      <p:tavLst>
                                        <p:tav tm="0">
                                          <p:val>
                                            <p:strVal val="#ppt_x"/>
                                          </p:val>
                                        </p:tav>
                                        <p:tav tm="100000">
                                          <p:val>
                                            <p:strVal val="#ppt_x"/>
                                          </p:val>
                                        </p:tav>
                                      </p:tavLst>
                                    </p:anim>
                                    <p:anim calcmode="lin" valueType="num">
                                      <p:cBhvr>
                                        <p:cTn id="107" dur="500" fill="hold"/>
                                        <p:tgtEl>
                                          <p:spTgt spid="14"/>
                                        </p:tgtEl>
                                        <p:attrNameLst>
                                          <p:attrName>ppt_y</p:attrName>
                                        </p:attrNameLst>
                                      </p:cBhvr>
                                      <p:tavLst>
                                        <p:tav tm="0">
                                          <p:val>
                                            <p:strVal val="#ppt_y+.1"/>
                                          </p:val>
                                        </p:tav>
                                        <p:tav tm="100000">
                                          <p:val>
                                            <p:strVal val="#ppt_y"/>
                                          </p:val>
                                        </p:tav>
                                      </p:tavLst>
                                    </p:anim>
                                  </p:childTnLst>
                                </p:cTn>
                              </p:par>
                            </p:childTnLst>
                          </p:cTn>
                        </p:par>
                        <p:par>
                          <p:cTn id="108" fill="hold">
                            <p:stCondLst>
                              <p:cond delay="4500"/>
                            </p:stCondLst>
                            <p:childTnLst>
                              <p:par>
                                <p:cTn id="109" presetID="14" presetClass="entr" presetSubtype="10" fill="hold" grpId="0" nodeType="after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randombar(horizontal)">
                                      <p:cBhvr>
                                        <p:cTn id="111" dur="500"/>
                                        <p:tgtEl>
                                          <p:spTgt spid="13"/>
                                        </p:tgtEl>
                                      </p:cBhvr>
                                    </p:animEffect>
                                  </p:childTnLst>
                                </p:cTn>
                              </p:par>
                            </p:childTnLst>
                          </p:cTn>
                        </p:par>
                        <p:par>
                          <p:cTn id="112" fill="hold">
                            <p:stCondLst>
                              <p:cond delay="5000"/>
                            </p:stCondLst>
                            <p:childTnLst>
                              <p:par>
                                <p:cTn id="113" presetID="42" presetClass="entr" presetSubtype="0" fill="hold" grpId="0" nodeType="after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fade">
                                      <p:cBhvr>
                                        <p:cTn id="115" dur="500"/>
                                        <p:tgtEl>
                                          <p:spTgt spid="16"/>
                                        </p:tgtEl>
                                      </p:cBhvr>
                                    </p:animEffect>
                                    <p:anim calcmode="lin" valueType="num">
                                      <p:cBhvr>
                                        <p:cTn id="116" dur="500" fill="hold"/>
                                        <p:tgtEl>
                                          <p:spTgt spid="16"/>
                                        </p:tgtEl>
                                        <p:attrNameLst>
                                          <p:attrName>ppt_x</p:attrName>
                                        </p:attrNameLst>
                                      </p:cBhvr>
                                      <p:tavLst>
                                        <p:tav tm="0">
                                          <p:val>
                                            <p:strVal val="#ppt_x"/>
                                          </p:val>
                                        </p:tav>
                                        <p:tav tm="100000">
                                          <p:val>
                                            <p:strVal val="#ppt_x"/>
                                          </p:val>
                                        </p:tav>
                                      </p:tavLst>
                                    </p:anim>
                                    <p:anim calcmode="lin" valueType="num">
                                      <p:cBhvr>
                                        <p:cTn id="117" dur="500" fill="hold"/>
                                        <p:tgtEl>
                                          <p:spTgt spid="16"/>
                                        </p:tgtEl>
                                        <p:attrNameLst>
                                          <p:attrName>ppt_y</p:attrName>
                                        </p:attrNameLst>
                                      </p:cBhvr>
                                      <p:tavLst>
                                        <p:tav tm="0">
                                          <p:val>
                                            <p:strVal val="#ppt_y+.1"/>
                                          </p:val>
                                        </p:tav>
                                        <p:tav tm="100000">
                                          <p:val>
                                            <p:strVal val="#ppt_y"/>
                                          </p:val>
                                        </p:tav>
                                      </p:tavLst>
                                    </p:anim>
                                  </p:childTnLst>
                                </p:cTn>
                              </p:par>
                            </p:childTnLst>
                          </p:cTn>
                        </p:par>
                        <p:par>
                          <p:cTn id="118" fill="hold">
                            <p:stCondLst>
                              <p:cond delay="5500"/>
                            </p:stCondLst>
                            <p:childTnLst>
                              <p:par>
                                <p:cTn id="119" presetID="14" presetClass="entr" presetSubtype="10" fill="hold" grpId="0" nodeType="afterEffect">
                                  <p:stCondLst>
                                    <p:cond delay="0"/>
                                  </p:stCondLst>
                                  <p:childTnLst>
                                    <p:set>
                                      <p:cBhvr>
                                        <p:cTn id="120" dur="1" fill="hold">
                                          <p:stCondLst>
                                            <p:cond delay="0"/>
                                          </p:stCondLst>
                                        </p:cTn>
                                        <p:tgtEl>
                                          <p:spTgt spid="15"/>
                                        </p:tgtEl>
                                        <p:attrNameLst>
                                          <p:attrName>style.visibility</p:attrName>
                                        </p:attrNameLst>
                                      </p:cBhvr>
                                      <p:to>
                                        <p:strVal val="visible"/>
                                      </p:to>
                                    </p:set>
                                    <p:animEffect transition="in" filter="randombar(horizontal)">
                                      <p:cBhvr>
                                        <p:cTn id="1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animBg="1"/>
      <p:bldP spid="33"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066261" y="1203598"/>
            <a:ext cx="1295620" cy="2688603"/>
            <a:chOff x="2066261" y="1203598"/>
            <a:chExt cx="1295620" cy="2688603"/>
          </a:xfrm>
        </p:grpSpPr>
        <p:grpSp>
          <p:nvGrpSpPr>
            <p:cNvPr id="6" name="组合 25"/>
            <p:cNvGrpSpPr/>
            <p:nvPr/>
          </p:nvGrpSpPr>
          <p:grpSpPr bwMode="auto">
            <a:xfrm>
              <a:off x="2358889" y="1802997"/>
              <a:ext cx="1002992" cy="322385"/>
              <a:chOff x="2493877" y="2816252"/>
              <a:chExt cx="1502059" cy="481774"/>
            </a:xfrm>
          </p:grpSpPr>
          <p:sp>
            <p:nvSpPr>
              <p:cNvPr id="78" name="圆角矩形 6"/>
              <p:cNvSpPr/>
              <p:nvPr/>
            </p:nvSpPr>
            <p:spPr>
              <a:xfrm>
                <a:off x="2493877" y="2816010"/>
                <a:ext cx="1502059" cy="481669"/>
              </a:xfrm>
              <a:custGeom>
                <a:avLst/>
                <a:gdLst/>
                <a:ahLst/>
                <a:cxnLst/>
                <a:rect l="l" t="t" r="r" b="b"/>
                <a:pathLst>
                  <a:path w="926578" h="297193">
                    <a:moveTo>
                      <a:pt x="29877" y="0"/>
                    </a:moveTo>
                    <a:lnTo>
                      <a:pt x="852353" y="0"/>
                    </a:lnTo>
                    <a:cubicBezTo>
                      <a:pt x="868854" y="0"/>
                      <a:pt x="882230" y="13376"/>
                      <a:pt x="882230" y="29877"/>
                    </a:cubicBezTo>
                    <a:lnTo>
                      <a:pt x="882230" y="76588"/>
                    </a:lnTo>
                    <a:lnTo>
                      <a:pt x="902575" y="76588"/>
                    </a:lnTo>
                    <a:cubicBezTo>
                      <a:pt x="915831" y="76588"/>
                      <a:pt x="926578" y="87335"/>
                      <a:pt x="926578" y="100591"/>
                    </a:cubicBezTo>
                    <a:lnTo>
                      <a:pt x="926578" y="196601"/>
                    </a:lnTo>
                    <a:cubicBezTo>
                      <a:pt x="926578" y="209857"/>
                      <a:pt x="915831" y="220604"/>
                      <a:pt x="902575" y="220604"/>
                    </a:cubicBezTo>
                    <a:lnTo>
                      <a:pt x="882230" y="220604"/>
                    </a:lnTo>
                    <a:lnTo>
                      <a:pt x="882230" y="267316"/>
                    </a:lnTo>
                    <a:cubicBezTo>
                      <a:pt x="882230" y="283817"/>
                      <a:pt x="868854" y="297193"/>
                      <a:pt x="852353" y="297193"/>
                    </a:cubicBezTo>
                    <a:lnTo>
                      <a:pt x="29877" y="297193"/>
                    </a:lnTo>
                    <a:cubicBezTo>
                      <a:pt x="13376" y="297193"/>
                      <a:pt x="0" y="283817"/>
                      <a:pt x="0" y="267316"/>
                    </a:cubicBezTo>
                    <a:lnTo>
                      <a:pt x="0" y="29877"/>
                    </a:lnTo>
                    <a:cubicBezTo>
                      <a:pt x="0" y="13376"/>
                      <a:pt x="13376" y="0"/>
                      <a:pt x="29877" y="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79" name="组合 12"/>
              <p:cNvGrpSpPr/>
              <p:nvPr/>
            </p:nvGrpSpPr>
            <p:grpSpPr bwMode="auto">
              <a:xfrm>
                <a:off x="2573292" y="2863513"/>
                <a:ext cx="1254246" cy="398979"/>
                <a:chOff x="2573292" y="2863513"/>
                <a:chExt cx="1254246" cy="398979"/>
              </a:xfrm>
            </p:grpSpPr>
            <p:sp>
              <p:nvSpPr>
                <p:cNvPr id="80" name="矩形 79"/>
                <p:cNvSpPr/>
                <p:nvPr/>
              </p:nvSpPr>
              <p:spPr>
                <a:xfrm>
                  <a:off x="2573267" y="2863544"/>
                  <a:ext cx="96855"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81" name="矩形 80"/>
                <p:cNvSpPr/>
                <p:nvPr/>
              </p:nvSpPr>
              <p:spPr>
                <a:xfrm>
                  <a:off x="2701878" y="2863544"/>
                  <a:ext cx="96856"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82" name="矩形 81"/>
                <p:cNvSpPr/>
                <p:nvPr/>
              </p:nvSpPr>
              <p:spPr>
                <a:xfrm>
                  <a:off x="2830491" y="2863544"/>
                  <a:ext cx="96855"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83" name="矩形 82"/>
                <p:cNvSpPr/>
                <p:nvPr/>
              </p:nvSpPr>
              <p:spPr>
                <a:xfrm>
                  <a:off x="2959102" y="2863544"/>
                  <a:ext cx="96856"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84" name="矩形 83"/>
                <p:cNvSpPr/>
                <p:nvPr/>
              </p:nvSpPr>
              <p:spPr>
                <a:xfrm>
                  <a:off x="3087714" y="2863544"/>
                  <a:ext cx="96855"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85" name="矩形 84"/>
                <p:cNvSpPr/>
                <p:nvPr/>
              </p:nvSpPr>
              <p:spPr>
                <a:xfrm>
                  <a:off x="3216326" y="2863544"/>
                  <a:ext cx="96856"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86" name="矩形 85"/>
                <p:cNvSpPr/>
                <p:nvPr/>
              </p:nvSpPr>
              <p:spPr>
                <a:xfrm>
                  <a:off x="3344938" y="2863544"/>
                  <a:ext cx="96855" cy="399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87" name="矩形 86"/>
                <p:cNvSpPr/>
                <p:nvPr/>
              </p:nvSpPr>
              <p:spPr>
                <a:xfrm>
                  <a:off x="3473549" y="2863544"/>
                  <a:ext cx="96856" cy="39927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88" name="矩形 87"/>
                <p:cNvSpPr/>
                <p:nvPr/>
              </p:nvSpPr>
              <p:spPr>
                <a:xfrm>
                  <a:off x="3602161" y="2863544"/>
                  <a:ext cx="96855" cy="39927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89" name="矩形 88"/>
                <p:cNvSpPr/>
                <p:nvPr/>
              </p:nvSpPr>
              <p:spPr>
                <a:xfrm>
                  <a:off x="3730773" y="2863544"/>
                  <a:ext cx="96856" cy="39927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7" name="组合 21"/>
            <p:cNvGrpSpPr/>
            <p:nvPr/>
          </p:nvGrpSpPr>
          <p:grpSpPr bwMode="auto">
            <a:xfrm>
              <a:off x="2358889" y="1238824"/>
              <a:ext cx="1002992" cy="321325"/>
              <a:chOff x="2493877" y="2111122"/>
              <a:chExt cx="1502059" cy="481774"/>
            </a:xfrm>
          </p:grpSpPr>
          <p:sp>
            <p:nvSpPr>
              <p:cNvPr id="66" name="圆角矩形 6"/>
              <p:cNvSpPr/>
              <p:nvPr/>
            </p:nvSpPr>
            <p:spPr>
              <a:xfrm>
                <a:off x="2493877" y="2111064"/>
                <a:ext cx="1502059" cy="481669"/>
              </a:xfrm>
              <a:custGeom>
                <a:avLst/>
                <a:gdLst/>
                <a:ahLst/>
                <a:cxnLst/>
                <a:rect l="l" t="t" r="r" b="b"/>
                <a:pathLst>
                  <a:path w="926578" h="297193">
                    <a:moveTo>
                      <a:pt x="29877" y="0"/>
                    </a:moveTo>
                    <a:lnTo>
                      <a:pt x="852353" y="0"/>
                    </a:lnTo>
                    <a:cubicBezTo>
                      <a:pt x="868854" y="0"/>
                      <a:pt x="882230" y="13376"/>
                      <a:pt x="882230" y="29877"/>
                    </a:cubicBezTo>
                    <a:lnTo>
                      <a:pt x="882230" y="76588"/>
                    </a:lnTo>
                    <a:lnTo>
                      <a:pt x="902575" y="76588"/>
                    </a:lnTo>
                    <a:cubicBezTo>
                      <a:pt x="915831" y="76588"/>
                      <a:pt x="926578" y="87335"/>
                      <a:pt x="926578" y="100591"/>
                    </a:cubicBezTo>
                    <a:lnTo>
                      <a:pt x="926578" y="196601"/>
                    </a:lnTo>
                    <a:cubicBezTo>
                      <a:pt x="926578" y="209857"/>
                      <a:pt x="915831" y="220604"/>
                      <a:pt x="902575" y="220604"/>
                    </a:cubicBezTo>
                    <a:lnTo>
                      <a:pt x="882230" y="220604"/>
                    </a:lnTo>
                    <a:lnTo>
                      <a:pt x="882230" y="267316"/>
                    </a:lnTo>
                    <a:cubicBezTo>
                      <a:pt x="882230" y="283817"/>
                      <a:pt x="868854" y="297193"/>
                      <a:pt x="852353" y="297193"/>
                    </a:cubicBezTo>
                    <a:lnTo>
                      <a:pt x="29877" y="297193"/>
                    </a:lnTo>
                    <a:cubicBezTo>
                      <a:pt x="13376" y="297193"/>
                      <a:pt x="0" y="283817"/>
                      <a:pt x="0" y="267316"/>
                    </a:cubicBezTo>
                    <a:lnTo>
                      <a:pt x="0" y="29877"/>
                    </a:lnTo>
                    <a:cubicBezTo>
                      <a:pt x="0" y="13376"/>
                      <a:pt x="13376" y="0"/>
                      <a:pt x="29877" y="0"/>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67" name="组合 11"/>
              <p:cNvGrpSpPr/>
              <p:nvPr/>
            </p:nvGrpSpPr>
            <p:grpSpPr bwMode="auto">
              <a:xfrm>
                <a:off x="2573292" y="2158383"/>
                <a:ext cx="1254246" cy="398979"/>
                <a:chOff x="2573292" y="2158383"/>
                <a:chExt cx="1254246" cy="398979"/>
              </a:xfrm>
            </p:grpSpPr>
            <p:sp>
              <p:nvSpPr>
                <p:cNvPr id="68" name="矩形 67"/>
                <p:cNvSpPr/>
                <p:nvPr/>
              </p:nvSpPr>
              <p:spPr>
                <a:xfrm>
                  <a:off x="2573267" y="2158754"/>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9" name="矩形 68"/>
                <p:cNvSpPr/>
                <p:nvPr/>
              </p:nvSpPr>
              <p:spPr>
                <a:xfrm>
                  <a:off x="2701878" y="2158754"/>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70" name="矩形 69"/>
                <p:cNvSpPr/>
                <p:nvPr/>
              </p:nvSpPr>
              <p:spPr>
                <a:xfrm>
                  <a:off x="2830491" y="2158754"/>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71" name="矩形 70"/>
                <p:cNvSpPr/>
                <p:nvPr/>
              </p:nvSpPr>
              <p:spPr>
                <a:xfrm>
                  <a:off x="2959102" y="2158754"/>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72" name="矩形 71"/>
                <p:cNvSpPr/>
                <p:nvPr/>
              </p:nvSpPr>
              <p:spPr>
                <a:xfrm>
                  <a:off x="3087714" y="2158754"/>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73" name="矩形 72"/>
                <p:cNvSpPr/>
                <p:nvPr/>
              </p:nvSpPr>
              <p:spPr>
                <a:xfrm>
                  <a:off x="3216326" y="2158754"/>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74" name="矩形 73"/>
                <p:cNvSpPr/>
                <p:nvPr/>
              </p:nvSpPr>
              <p:spPr>
                <a:xfrm>
                  <a:off x="3344938" y="2158754"/>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75" name="矩形 74"/>
                <p:cNvSpPr/>
                <p:nvPr/>
              </p:nvSpPr>
              <p:spPr>
                <a:xfrm>
                  <a:off x="3473549" y="2158754"/>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76" name="矩形 75"/>
                <p:cNvSpPr/>
                <p:nvPr/>
              </p:nvSpPr>
              <p:spPr>
                <a:xfrm>
                  <a:off x="3602161" y="2158754"/>
                  <a:ext cx="96855"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77" name="矩形 76"/>
                <p:cNvSpPr/>
                <p:nvPr/>
              </p:nvSpPr>
              <p:spPr>
                <a:xfrm>
                  <a:off x="3730773" y="2158754"/>
                  <a:ext cx="96856"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8" name="组合 26"/>
            <p:cNvGrpSpPr/>
            <p:nvPr/>
          </p:nvGrpSpPr>
          <p:grpSpPr bwMode="auto">
            <a:xfrm>
              <a:off x="2358889" y="2377775"/>
              <a:ext cx="1002992" cy="321325"/>
              <a:chOff x="2493877" y="3531677"/>
              <a:chExt cx="1502059" cy="481774"/>
            </a:xfrm>
          </p:grpSpPr>
          <p:sp>
            <p:nvSpPr>
              <p:cNvPr id="54" name="圆角矩形 6"/>
              <p:cNvSpPr/>
              <p:nvPr/>
            </p:nvSpPr>
            <p:spPr>
              <a:xfrm>
                <a:off x="2493877" y="3531247"/>
                <a:ext cx="1502059" cy="481669"/>
              </a:xfrm>
              <a:custGeom>
                <a:avLst/>
                <a:gdLst/>
                <a:ahLst/>
                <a:cxnLst/>
                <a:rect l="l" t="t" r="r" b="b"/>
                <a:pathLst>
                  <a:path w="926578" h="297193">
                    <a:moveTo>
                      <a:pt x="29877" y="0"/>
                    </a:moveTo>
                    <a:lnTo>
                      <a:pt x="852353" y="0"/>
                    </a:lnTo>
                    <a:cubicBezTo>
                      <a:pt x="868854" y="0"/>
                      <a:pt x="882230" y="13376"/>
                      <a:pt x="882230" y="29877"/>
                    </a:cubicBezTo>
                    <a:lnTo>
                      <a:pt x="882230" y="76588"/>
                    </a:lnTo>
                    <a:lnTo>
                      <a:pt x="902575" y="76588"/>
                    </a:lnTo>
                    <a:cubicBezTo>
                      <a:pt x="915831" y="76588"/>
                      <a:pt x="926578" y="87335"/>
                      <a:pt x="926578" y="100591"/>
                    </a:cubicBezTo>
                    <a:lnTo>
                      <a:pt x="926578" y="196601"/>
                    </a:lnTo>
                    <a:cubicBezTo>
                      <a:pt x="926578" y="209857"/>
                      <a:pt x="915831" y="220604"/>
                      <a:pt x="902575" y="220604"/>
                    </a:cubicBezTo>
                    <a:lnTo>
                      <a:pt x="882230" y="220604"/>
                    </a:lnTo>
                    <a:lnTo>
                      <a:pt x="882230" y="267316"/>
                    </a:lnTo>
                    <a:cubicBezTo>
                      <a:pt x="882230" y="283817"/>
                      <a:pt x="868854" y="297193"/>
                      <a:pt x="852353" y="297193"/>
                    </a:cubicBezTo>
                    <a:lnTo>
                      <a:pt x="29877" y="297193"/>
                    </a:lnTo>
                    <a:cubicBezTo>
                      <a:pt x="13376" y="297193"/>
                      <a:pt x="0" y="283817"/>
                      <a:pt x="0" y="267316"/>
                    </a:cubicBezTo>
                    <a:lnTo>
                      <a:pt x="0" y="29877"/>
                    </a:lnTo>
                    <a:cubicBezTo>
                      <a:pt x="0" y="13376"/>
                      <a:pt x="13376" y="0"/>
                      <a:pt x="29877" y="0"/>
                    </a:cubicBezTo>
                    <a:close/>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55" name="组合 13"/>
              <p:cNvGrpSpPr/>
              <p:nvPr/>
            </p:nvGrpSpPr>
            <p:grpSpPr bwMode="auto">
              <a:xfrm>
                <a:off x="2573292" y="3578938"/>
                <a:ext cx="1254246" cy="398979"/>
                <a:chOff x="2573292" y="3578938"/>
                <a:chExt cx="1254246" cy="398979"/>
              </a:xfrm>
            </p:grpSpPr>
            <p:sp>
              <p:nvSpPr>
                <p:cNvPr id="56" name="矩形 55"/>
                <p:cNvSpPr/>
                <p:nvPr/>
              </p:nvSpPr>
              <p:spPr>
                <a:xfrm>
                  <a:off x="2573267"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7" name="矩形 56"/>
                <p:cNvSpPr/>
                <p:nvPr/>
              </p:nvSpPr>
              <p:spPr>
                <a:xfrm>
                  <a:off x="2701878"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8" name="矩形 57"/>
                <p:cNvSpPr/>
                <p:nvPr/>
              </p:nvSpPr>
              <p:spPr>
                <a:xfrm>
                  <a:off x="2830491"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9" name="矩形 58"/>
                <p:cNvSpPr/>
                <p:nvPr/>
              </p:nvSpPr>
              <p:spPr>
                <a:xfrm>
                  <a:off x="2959102"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0" name="矩形 59"/>
                <p:cNvSpPr/>
                <p:nvPr/>
              </p:nvSpPr>
              <p:spPr>
                <a:xfrm>
                  <a:off x="3087714"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1" name="矩形 60"/>
                <p:cNvSpPr/>
                <p:nvPr/>
              </p:nvSpPr>
              <p:spPr>
                <a:xfrm>
                  <a:off x="3216326"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2" name="矩形 61"/>
                <p:cNvSpPr/>
                <p:nvPr/>
              </p:nvSpPr>
              <p:spPr>
                <a:xfrm>
                  <a:off x="3344938" y="3578937"/>
                  <a:ext cx="96855"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3" name="矩形 62"/>
                <p:cNvSpPr/>
                <p:nvPr/>
              </p:nvSpPr>
              <p:spPr>
                <a:xfrm>
                  <a:off x="3473549" y="3578937"/>
                  <a:ext cx="96856"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4" name="矩形 63"/>
                <p:cNvSpPr/>
                <p:nvPr/>
              </p:nvSpPr>
              <p:spPr>
                <a:xfrm>
                  <a:off x="3602161" y="3578937"/>
                  <a:ext cx="96855"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65" name="矩形 64"/>
                <p:cNvSpPr/>
                <p:nvPr/>
              </p:nvSpPr>
              <p:spPr>
                <a:xfrm>
                  <a:off x="3730773" y="3578937"/>
                  <a:ext cx="96856"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cxnSp>
          <p:nvCxnSpPr>
            <p:cNvPr id="9" name="直接连接符 8"/>
            <p:cNvCxnSpPr/>
            <p:nvPr/>
          </p:nvCxnSpPr>
          <p:spPr bwMode="auto">
            <a:xfrm>
              <a:off x="2125634" y="1203598"/>
              <a:ext cx="0" cy="2688603"/>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0" name="组合 28"/>
            <p:cNvGrpSpPr/>
            <p:nvPr/>
          </p:nvGrpSpPr>
          <p:grpSpPr bwMode="auto">
            <a:xfrm>
              <a:off x="2066261" y="1340574"/>
              <a:ext cx="117687" cy="117688"/>
              <a:chOff x="2056395" y="2224267"/>
              <a:chExt cx="175942" cy="175904"/>
            </a:xfrm>
          </p:grpSpPr>
          <p:sp>
            <p:nvSpPr>
              <p:cNvPr id="52" name="椭圆 51"/>
              <p:cNvSpPr/>
              <p:nvPr/>
            </p:nvSpPr>
            <p:spPr>
              <a:xfrm>
                <a:off x="2056395" y="2224267"/>
                <a:ext cx="175942" cy="1759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3" name="椭圆 52"/>
              <p:cNvSpPr/>
              <p:nvPr/>
            </p:nvSpPr>
            <p:spPr>
              <a:xfrm>
                <a:off x="2097606" y="2265469"/>
                <a:ext cx="93518" cy="934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11" name="组合 204"/>
            <p:cNvGrpSpPr/>
            <p:nvPr/>
          </p:nvGrpSpPr>
          <p:grpSpPr bwMode="auto">
            <a:xfrm>
              <a:off x="2066261" y="1905864"/>
              <a:ext cx="117687" cy="116652"/>
              <a:chOff x="2056395" y="2224358"/>
              <a:chExt cx="175942" cy="175942"/>
            </a:xfrm>
          </p:grpSpPr>
          <p:sp>
            <p:nvSpPr>
              <p:cNvPr id="50" name="椭圆 49"/>
              <p:cNvSpPr/>
              <p:nvPr/>
            </p:nvSpPr>
            <p:spPr>
              <a:xfrm>
                <a:off x="2056395" y="2224081"/>
                <a:ext cx="175942" cy="1759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1" name="椭圆 50"/>
              <p:cNvSpPr/>
              <p:nvPr/>
            </p:nvSpPr>
            <p:spPr>
              <a:xfrm>
                <a:off x="2097607" y="2265658"/>
                <a:ext cx="93518" cy="927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12" name="组合 207"/>
            <p:cNvGrpSpPr/>
            <p:nvPr/>
          </p:nvGrpSpPr>
          <p:grpSpPr bwMode="auto">
            <a:xfrm>
              <a:off x="2066261" y="2479581"/>
              <a:ext cx="117687" cy="117713"/>
              <a:chOff x="2056395" y="2224358"/>
              <a:chExt cx="175942" cy="175942"/>
            </a:xfrm>
          </p:grpSpPr>
          <p:sp>
            <p:nvSpPr>
              <p:cNvPr id="48" name="椭圆 47"/>
              <p:cNvSpPr/>
              <p:nvPr/>
            </p:nvSpPr>
            <p:spPr>
              <a:xfrm>
                <a:off x="2056395" y="2223897"/>
                <a:ext cx="175942" cy="1759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9" name="椭圆 48"/>
              <p:cNvSpPr/>
              <p:nvPr/>
            </p:nvSpPr>
            <p:spPr>
              <a:xfrm>
                <a:off x="2097607" y="2265099"/>
                <a:ext cx="93518" cy="934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26"/>
            <p:cNvGrpSpPr/>
            <p:nvPr/>
          </p:nvGrpSpPr>
          <p:grpSpPr bwMode="auto">
            <a:xfrm>
              <a:off x="2358889" y="2965473"/>
              <a:ext cx="1002992" cy="321325"/>
              <a:chOff x="2493877" y="3531677"/>
              <a:chExt cx="1502059" cy="481774"/>
            </a:xfrm>
          </p:grpSpPr>
          <p:sp>
            <p:nvSpPr>
              <p:cNvPr id="36" name="圆角矩形 6"/>
              <p:cNvSpPr/>
              <p:nvPr/>
            </p:nvSpPr>
            <p:spPr>
              <a:xfrm>
                <a:off x="2493877" y="3531247"/>
                <a:ext cx="1502059" cy="481669"/>
              </a:xfrm>
              <a:custGeom>
                <a:avLst/>
                <a:gdLst/>
                <a:ahLst/>
                <a:cxnLst/>
                <a:rect l="l" t="t" r="r" b="b"/>
                <a:pathLst>
                  <a:path w="926578" h="297193">
                    <a:moveTo>
                      <a:pt x="29877" y="0"/>
                    </a:moveTo>
                    <a:lnTo>
                      <a:pt x="852353" y="0"/>
                    </a:lnTo>
                    <a:cubicBezTo>
                      <a:pt x="868854" y="0"/>
                      <a:pt x="882230" y="13376"/>
                      <a:pt x="882230" y="29877"/>
                    </a:cubicBezTo>
                    <a:lnTo>
                      <a:pt x="882230" y="76588"/>
                    </a:lnTo>
                    <a:lnTo>
                      <a:pt x="902575" y="76588"/>
                    </a:lnTo>
                    <a:cubicBezTo>
                      <a:pt x="915831" y="76588"/>
                      <a:pt x="926578" y="87335"/>
                      <a:pt x="926578" y="100591"/>
                    </a:cubicBezTo>
                    <a:lnTo>
                      <a:pt x="926578" y="196601"/>
                    </a:lnTo>
                    <a:cubicBezTo>
                      <a:pt x="926578" y="209857"/>
                      <a:pt x="915831" y="220604"/>
                      <a:pt x="902575" y="220604"/>
                    </a:cubicBezTo>
                    <a:lnTo>
                      <a:pt x="882230" y="220604"/>
                    </a:lnTo>
                    <a:lnTo>
                      <a:pt x="882230" y="267316"/>
                    </a:lnTo>
                    <a:cubicBezTo>
                      <a:pt x="882230" y="283817"/>
                      <a:pt x="868854" y="297193"/>
                      <a:pt x="852353" y="297193"/>
                    </a:cubicBezTo>
                    <a:lnTo>
                      <a:pt x="29877" y="297193"/>
                    </a:lnTo>
                    <a:cubicBezTo>
                      <a:pt x="13376" y="297193"/>
                      <a:pt x="0" y="283817"/>
                      <a:pt x="0" y="267316"/>
                    </a:cubicBezTo>
                    <a:lnTo>
                      <a:pt x="0" y="29877"/>
                    </a:lnTo>
                    <a:cubicBezTo>
                      <a:pt x="0" y="13376"/>
                      <a:pt x="13376" y="0"/>
                      <a:pt x="29877" y="0"/>
                    </a:cubicBezTo>
                    <a:close/>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37" name="组合 13"/>
              <p:cNvGrpSpPr/>
              <p:nvPr/>
            </p:nvGrpSpPr>
            <p:grpSpPr bwMode="auto">
              <a:xfrm>
                <a:off x="2573292" y="3578938"/>
                <a:ext cx="1254246" cy="398979"/>
                <a:chOff x="2573292" y="3578938"/>
                <a:chExt cx="1254246" cy="398979"/>
              </a:xfrm>
            </p:grpSpPr>
            <p:sp>
              <p:nvSpPr>
                <p:cNvPr id="38" name="矩形 37"/>
                <p:cNvSpPr/>
                <p:nvPr/>
              </p:nvSpPr>
              <p:spPr>
                <a:xfrm>
                  <a:off x="2573267"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2701878"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0" name="矩形 39"/>
                <p:cNvSpPr/>
                <p:nvPr/>
              </p:nvSpPr>
              <p:spPr>
                <a:xfrm>
                  <a:off x="2830491"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1" name="矩形 40"/>
                <p:cNvSpPr/>
                <p:nvPr/>
              </p:nvSpPr>
              <p:spPr>
                <a:xfrm>
                  <a:off x="2959102"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3087714"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3" name="矩形 42"/>
                <p:cNvSpPr/>
                <p:nvPr/>
              </p:nvSpPr>
              <p:spPr>
                <a:xfrm>
                  <a:off x="3216326"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4" name="矩形 43"/>
                <p:cNvSpPr/>
                <p:nvPr/>
              </p:nvSpPr>
              <p:spPr>
                <a:xfrm>
                  <a:off x="3344938"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5" name="矩形 44"/>
                <p:cNvSpPr/>
                <p:nvPr/>
              </p:nvSpPr>
              <p:spPr>
                <a:xfrm>
                  <a:off x="3473549"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6" name="矩形 45"/>
                <p:cNvSpPr/>
                <p:nvPr/>
              </p:nvSpPr>
              <p:spPr>
                <a:xfrm>
                  <a:off x="3602161"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47" name="矩形 46"/>
                <p:cNvSpPr/>
                <p:nvPr/>
              </p:nvSpPr>
              <p:spPr>
                <a:xfrm>
                  <a:off x="3730773"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4" name="组合 207"/>
            <p:cNvGrpSpPr/>
            <p:nvPr/>
          </p:nvGrpSpPr>
          <p:grpSpPr bwMode="auto">
            <a:xfrm>
              <a:off x="2066261" y="3067279"/>
              <a:ext cx="117687" cy="117713"/>
              <a:chOff x="2056395" y="2224358"/>
              <a:chExt cx="175942" cy="175942"/>
            </a:xfrm>
          </p:grpSpPr>
          <p:sp>
            <p:nvSpPr>
              <p:cNvPr id="34" name="椭圆 33"/>
              <p:cNvSpPr/>
              <p:nvPr/>
            </p:nvSpPr>
            <p:spPr>
              <a:xfrm>
                <a:off x="2056395" y="2223897"/>
                <a:ext cx="175942" cy="175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5" name="椭圆 34"/>
              <p:cNvSpPr/>
              <p:nvPr/>
            </p:nvSpPr>
            <p:spPr>
              <a:xfrm>
                <a:off x="2097607" y="2265099"/>
                <a:ext cx="93518" cy="9349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26"/>
            <p:cNvGrpSpPr/>
            <p:nvPr/>
          </p:nvGrpSpPr>
          <p:grpSpPr bwMode="auto">
            <a:xfrm>
              <a:off x="2358889" y="3547633"/>
              <a:ext cx="1002992" cy="321325"/>
              <a:chOff x="2493877" y="3531677"/>
              <a:chExt cx="1502059" cy="481774"/>
            </a:xfrm>
          </p:grpSpPr>
          <p:sp>
            <p:nvSpPr>
              <p:cNvPr id="19" name="圆角矩形 6"/>
              <p:cNvSpPr/>
              <p:nvPr/>
            </p:nvSpPr>
            <p:spPr>
              <a:xfrm>
                <a:off x="2493877" y="3531247"/>
                <a:ext cx="1502059" cy="481669"/>
              </a:xfrm>
              <a:custGeom>
                <a:avLst/>
                <a:gdLst/>
                <a:ahLst/>
                <a:cxnLst/>
                <a:rect l="l" t="t" r="r" b="b"/>
                <a:pathLst>
                  <a:path w="926578" h="297193">
                    <a:moveTo>
                      <a:pt x="29877" y="0"/>
                    </a:moveTo>
                    <a:lnTo>
                      <a:pt x="852353" y="0"/>
                    </a:lnTo>
                    <a:cubicBezTo>
                      <a:pt x="868854" y="0"/>
                      <a:pt x="882230" y="13376"/>
                      <a:pt x="882230" y="29877"/>
                    </a:cubicBezTo>
                    <a:lnTo>
                      <a:pt x="882230" y="76588"/>
                    </a:lnTo>
                    <a:lnTo>
                      <a:pt x="902575" y="76588"/>
                    </a:lnTo>
                    <a:cubicBezTo>
                      <a:pt x="915831" y="76588"/>
                      <a:pt x="926578" y="87335"/>
                      <a:pt x="926578" y="100591"/>
                    </a:cubicBezTo>
                    <a:lnTo>
                      <a:pt x="926578" y="196601"/>
                    </a:lnTo>
                    <a:cubicBezTo>
                      <a:pt x="926578" y="209857"/>
                      <a:pt x="915831" y="220604"/>
                      <a:pt x="902575" y="220604"/>
                    </a:cubicBezTo>
                    <a:lnTo>
                      <a:pt x="882230" y="220604"/>
                    </a:lnTo>
                    <a:lnTo>
                      <a:pt x="882230" y="267316"/>
                    </a:lnTo>
                    <a:cubicBezTo>
                      <a:pt x="882230" y="283817"/>
                      <a:pt x="868854" y="297193"/>
                      <a:pt x="852353" y="297193"/>
                    </a:cubicBezTo>
                    <a:lnTo>
                      <a:pt x="29877" y="297193"/>
                    </a:lnTo>
                    <a:cubicBezTo>
                      <a:pt x="13376" y="297193"/>
                      <a:pt x="0" y="283817"/>
                      <a:pt x="0" y="267316"/>
                    </a:cubicBezTo>
                    <a:lnTo>
                      <a:pt x="0" y="29877"/>
                    </a:lnTo>
                    <a:cubicBezTo>
                      <a:pt x="0" y="13376"/>
                      <a:pt x="13376" y="0"/>
                      <a:pt x="29877" y="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20" name="组合 13"/>
              <p:cNvGrpSpPr/>
              <p:nvPr/>
            </p:nvGrpSpPr>
            <p:grpSpPr bwMode="auto">
              <a:xfrm>
                <a:off x="2573292" y="3578938"/>
                <a:ext cx="1254246" cy="398979"/>
                <a:chOff x="2573292" y="3578938"/>
                <a:chExt cx="1254246" cy="398979"/>
              </a:xfrm>
            </p:grpSpPr>
            <p:sp>
              <p:nvSpPr>
                <p:cNvPr id="21" name="矩形 20"/>
                <p:cNvSpPr/>
                <p:nvPr/>
              </p:nvSpPr>
              <p:spPr>
                <a:xfrm>
                  <a:off x="2573267"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2701878"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nvSpPr>
              <p:spPr>
                <a:xfrm>
                  <a:off x="2830491" y="3578937"/>
                  <a:ext cx="96855"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2959102" y="3578937"/>
                  <a:ext cx="96856" cy="399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3087714" y="3578937"/>
                  <a:ext cx="96855"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3216326" y="3578937"/>
                  <a:ext cx="96856"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3344938" y="3578937"/>
                  <a:ext cx="96855"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3473549" y="3578937"/>
                  <a:ext cx="96856"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2" name="矩形 31"/>
                <p:cNvSpPr/>
                <p:nvPr/>
              </p:nvSpPr>
              <p:spPr>
                <a:xfrm>
                  <a:off x="3602161" y="3578937"/>
                  <a:ext cx="96855"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3" name="矩形 32"/>
                <p:cNvSpPr/>
                <p:nvPr/>
              </p:nvSpPr>
              <p:spPr>
                <a:xfrm>
                  <a:off x="3730773" y="3578937"/>
                  <a:ext cx="96856" cy="39900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6" name="组合 207"/>
            <p:cNvGrpSpPr/>
            <p:nvPr/>
          </p:nvGrpSpPr>
          <p:grpSpPr bwMode="auto">
            <a:xfrm>
              <a:off x="2066261" y="3649439"/>
              <a:ext cx="117687" cy="117713"/>
              <a:chOff x="2056395" y="2224358"/>
              <a:chExt cx="175942" cy="175942"/>
            </a:xfrm>
          </p:grpSpPr>
          <p:sp>
            <p:nvSpPr>
              <p:cNvPr id="17" name="椭圆 16"/>
              <p:cNvSpPr/>
              <p:nvPr/>
            </p:nvSpPr>
            <p:spPr>
              <a:xfrm>
                <a:off x="2056395" y="2223897"/>
                <a:ext cx="175942" cy="1759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8" name="椭圆 17"/>
              <p:cNvSpPr/>
              <p:nvPr/>
            </p:nvSpPr>
            <p:spPr>
              <a:xfrm>
                <a:off x="2097607" y="2265099"/>
                <a:ext cx="93518" cy="934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sp>
        <p:nvSpPr>
          <p:cNvPr id="90" name="TextBox 10"/>
          <p:cNvSpPr txBox="1"/>
          <p:nvPr/>
        </p:nvSpPr>
        <p:spPr>
          <a:xfrm>
            <a:off x="4572001" y="1182065"/>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63AECE"/>
                </a:solidFill>
                <a:effectLst/>
                <a:uLnTx/>
                <a:uFillTx/>
                <a:latin typeface="微软雅黑" panose="020B0503020204020204" pitchFamily="34" charset="-122"/>
                <a:ea typeface="微软雅黑" panose="020B0503020204020204" pitchFamily="34" charset="-122"/>
                <a:cs typeface="+mn-cs"/>
              </a:rPr>
              <a:t>标题文字内容</a:t>
            </a:r>
            <a:endParaRPr kumimoji="0" lang="zh-CN" altLang="en-US" sz="1800" b="0" i="0" u="none" strike="noStrike" kern="1200" cap="none" spc="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91" name="Rectangle 13"/>
          <p:cNvSpPr>
            <a:spLocks noChangeArrowheads="1"/>
          </p:cNvSpPr>
          <p:nvPr/>
        </p:nvSpPr>
        <p:spPr bwMode="auto">
          <a:xfrm>
            <a:off x="3580941" y="1249877"/>
            <a:ext cx="717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80%</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92" name="Rectangle 13"/>
          <p:cNvSpPr>
            <a:spLocks noChangeArrowheads="1"/>
          </p:cNvSpPr>
          <p:nvPr/>
        </p:nvSpPr>
        <p:spPr bwMode="auto">
          <a:xfrm>
            <a:off x="3580941" y="1800806"/>
            <a:ext cx="717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70%</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93" name="Rectangle 13"/>
          <p:cNvSpPr>
            <a:spLocks noChangeArrowheads="1"/>
          </p:cNvSpPr>
          <p:nvPr/>
        </p:nvSpPr>
        <p:spPr bwMode="auto">
          <a:xfrm>
            <a:off x="3580941" y="2402936"/>
            <a:ext cx="717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60%</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94" name="Rectangle 13"/>
          <p:cNvSpPr>
            <a:spLocks noChangeArrowheads="1"/>
          </p:cNvSpPr>
          <p:nvPr/>
        </p:nvSpPr>
        <p:spPr bwMode="auto">
          <a:xfrm>
            <a:off x="841601" y="1249877"/>
            <a:ext cx="1128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95" name="Rectangle 13"/>
          <p:cNvSpPr>
            <a:spLocks noChangeArrowheads="1"/>
          </p:cNvSpPr>
          <p:nvPr/>
        </p:nvSpPr>
        <p:spPr bwMode="auto">
          <a:xfrm>
            <a:off x="841601" y="1800806"/>
            <a:ext cx="1128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96" name="Rectangle 13"/>
          <p:cNvSpPr>
            <a:spLocks noChangeArrowheads="1"/>
          </p:cNvSpPr>
          <p:nvPr/>
        </p:nvSpPr>
        <p:spPr bwMode="auto">
          <a:xfrm>
            <a:off x="841601" y="2402936"/>
            <a:ext cx="1128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ct val="2000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97" name="Rectangle 13" descr="FD1DDF730CE4456e89755B07FE1653D0# #Rectangle 13"/>
          <p:cNvSpPr>
            <a:spLocks noChangeArrowheads="1"/>
          </p:cNvSpPr>
          <p:nvPr/>
        </p:nvSpPr>
        <p:spPr bwMode="auto">
          <a:xfrm>
            <a:off x="4586104" y="1645065"/>
            <a:ext cx="39463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单击此处添加文字，添加具体文字内容，您的说明文字在此处添加，此处输入详细的说明文字</a:t>
            </a: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。单击此处添加文字，添加具体文字内容，您的说明文字在此处添加，此处输入详细的说明文字。</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00000"/>
              </a:lnSpc>
              <a:spcBef>
                <a:spcPct val="0"/>
              </a:spcBef>
              <a:spcAft>
                <a:spcPts val="0"/>
              </a:spcAft>
              <a:buClrTx/>
              <a:buSzTx/>
              <a:buFontTx/>
              <a:buNone/>
              <a:defRPr/>
            </a:pPr>
            <a:endParaRPr kumimoji="0" lang="en-US" altLang="zh-CN"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98" name="矩形 97"/>
          <p:cNvSpPr/>
          <p:nvPr/>
        </p:nvSpPr>
        <p:spPr>
          <a:xfrm>
            <a:off x="2413222" y="1833017"/>
            <a:ext cx="63614"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99" name="矩形 98"/>
          <p:cNvSpPr/>
          <p:nvPr/>
        </p:nvSpPr>
        <p:spPr>
          <a:xfrm>
            <a:off x="2498103" y="1833017"/>
            <a:ext cx="63614"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0" name="矩形 99"/>
          <p:cNvSpPr/>
          <p:nvPr/>
        </p:nvSpPr>
        <p:spPr>
          <a:xfrm>
            <a:off x="2582983" y="1833017"/>
            <a:ext cx="63614"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1" name="矩形 100"/>
          <p:cNvSpPr/>
          <p:nvPr/>
        </p:nvSpPr>
        <p:spPr>
          <a:xfrm>
            <a:off x="2667863" y="1833017"/>
            <a:ext cx="63614"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2" name="矩形 101"/>
          <p:cNvSpPr/>
          <p:nvPr/>
        </p:nvSpPr>
        <p:spPr>
          <a:xfrm>
            <a:off x="2752743" y="1833017"/>
            <a:ext cx="64674"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3" name="矩形 102"/>
          <p:cNvSpPr/>
          <p:nvPr/>
        </p:nvSpPr>
        <p:spPr>
          <a:xfrm>
            <a:off x="2838683" y="1833017"/>
            <a:ext cx="64675"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4" name="矩形 103"/>
          <p:cNvSpPr/>
          <p:nvPr/>
        </p:nvSpPr>
        <p:spPr>
          <a:xfrm>
            <a:off x="2924626" y="1833017"/>
            <a:ext cx="64674" cy="267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5" name="矩形 104"/>
          <p:cNvSpPr/>
          <p:nvPr/>
        </p:nvSpPr>
        <p:spPr>
          <a:xfrm>
            <a:off x="2412961" y="2411253"/>
            <a:ext cx="63614" cy="26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6" name="矩形 105"/>
          <p:cNvSpPr/>
          <p:nvPr/>
        </p:nvSpPr>
        <p:spPr>
          <a:xfrm>
            <a:off x="2498417" y="2411253"/>
            <a:ext cx="63614" cy="26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7" name="矩形 106"/>
          <p:cNvSpPr/>
          <p:nvPr/>
        </p:nvSpPr>
        <p:spPr>
          <a:xfrm>
            <a:off x="2583873" y="2411253"/>
            <a:ext cx="63614" cy="26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8" name="矩形 107"/>
          <p:cNvSpPr/>
          <p:nvPr/>
        </p:nvSpPr>
        <p:spPr>
          <a:xfrm>
            <a:off x="2669329" y="2411253"/>
            <a:ext cx="63614" cy="26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9" name="矩形 108"/>
          <p:cNvSpPr/>
          <p:nvPr/>
        </p:nvSpPr>
        <p:spPr>
          <a:xfrm>
            <a:off x="2754785" y="2411253"/>
            <a:ext cx="64674" cy="26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0" name="矩形 109"/>
          <p:cNvSpPr/>
          <p:nvPr/>
        </p:nvSpPr>
        <p:spPr>
          <a:xfrm>
            <a:off x="2841299" y="2411253"/>
            <a:ext cx="64675" cy="2661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1" name="Rectangle 13"/>
          <p:cNvSpPr>
            <a:spLocks noChangeArrowheads="1"/>
          </p:cNvSpPr>
          <p:nvPr/>
        </p:nvSpPr>
        <p:spPr bwMode="auto">
          <a:xfrm>
            <a:off x="3580941" y="2984538"/>
            <a:ext cx="717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100</a:t>
            </a: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2" name="Rectangle 13"/>
          <p:cNvSpPr>
            <a:spLocks noChangeArrowheads="1"/>
          </p:cNvSpPr>
          <p:nvPr/>
        </p:nvSpPr>
        <p:spPr bwMode="auto">
          <a:xfrm>
            <a:off x="841601" y="2984538"/>
            <a:ext cx="1128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ct val="2000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113" name="矩形 112"/>
          <p:cNvSpPr/>
          <p:nvPr/>
        </p:nvSpPr>
        <p:spPr>
          <a:xfrm>
            <a:off x="2412961"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4" name="矩形 113"/>
          <p:cNvSpPr/>
          <p:nvPr/>
        </p:nvSpPr>
        <p:spPr>
          <a:xfrm>
            <a:off x="2498417"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5" name="矩形 114"/>
          <p:cNvSpPr/>
          <p:nvPr/>
        </p:nvSpPr>
        <p:spPr>
          <a:xfrm>
            <a:off x="2583873"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6" name="矩形 115"/>
          <p:cNvSpPr/>
          <p:nvPr/>
        </p:nvSpPr>
        <p:spPr>
          <a:xfrm>
            <a:off x="2669329"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7" name="矩形 116"/>
          <p:cNvSpPr/>
          <p:nvPr/>
        </p:nvSpPr>
        <p:spPr>
          <a:xfrm>
            <a:off x="2754785" y="2997046"/>
            <a:ext cx="6467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8" name="Rectangle 13"/>
          <p:cNvSpPr>
            <a:spLocks noChangeArrowheads="1"/>
          </p:cNvSpPr>
          <p:nvPr/>
        </p:nvSpPr>
        <p:spPr bwMode="auto">
          <a:xfrm>
            <a:off x="3580941" y="3579862"/>
            <a:ext cx="717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30</a:t>
            </a:r>
            <a:r>
              <a:rPr kumimoji="0" lang="en-US" altLang="zh-CN"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a:t>
            </a:r>
            <a:endPar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19" name="Rectangle 13"/>
          <p:cNvSpPr>
            <a:spLocks noChangeArrowheads="1"/>
          </p:cNvSpPr>
          <p:nvPr/>
        </p:nvSpPr>
        <p:spPr bwMode="auto">
          <a:xfrm>
            <a:off x="841601" y="3579862"/>
            <a:ext cx="1128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00000"/>
              </a:lnSpc>
              <a:spcBef>
                <a:spcPct val="2000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120" name="矩形 119"/>
          <p:cNvSpPr/>
          <p:nvPr/>
        </p:nvSpPr>
        <p:spPr>
          <a:xfrm>
            <a:off x="2412961" y="3579206"/>
            <a:ext cx="63614" cy="2661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21" name="矩形 120"/>
          <p:cNvSpPr/>
          <p:nvPr/>
        </p:nvSpPr>
        <p:spPr>
          <a:xfrm>
            <a:off x="2498417" y="3579206"/>
            <a:ext cx="63614" cy="2661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22" name="矩形 121"/>
          <p:cNvSpPr/>
          <p:nvPr/>
        </p:nvSpPr>
        <p:spPr>
          <a:xfrm>
            <a:off x="2583873" y="3579206"/>
            <a:ext cx="63614" cy="2661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23" name="矩形 122"/>
          <p:cNvSpPr/>
          <p:nvPr/>
        </p:nvSpPr>
        <p:spPr>
          <a:xfrm>
            <a:off x="2842254"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24" name="矩形 123"/>
          <p:cNvSpPr/>
          <p:nvPr/>
        </p:nvSpPr>
        <p:spPr>
          <a:xfrm>
            <a:off x="2927710"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25" name="矩形 124"/>
          <p:cNvSpPr/>
          <p:nvPr/>
        </p:nvSpPr>
        <p:spPr>
          <a:xfrm>
            <a:off x="3013166"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26" name="矩形 125"/>
          <p:cNvSpPr/>
          <p:nvPr/>
        </p:nvSpPr>
        <p:spPr>
          <a:xfrm>
            <a:off x="3098622" y="2997046"/>
            <a:ext cx="6361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27" name="矩形 126"/>
          <p:cNvSpPr/>
          <p:nvPr/>
        </p:nvSpPr>
        <p:spPr>
          <a:xfrm>
            <a:off x="3184078" y="2997046"/>
            <a:ext cx="64674" cy="2661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28" name="矩形 127"/>
          <p:cNvSpPr/>
          <p:nvPr/>
        </p:nvSpPr>
        <p:spPr>
          <a:xfrm>
            <a:off x="2670071" y="3579206"/>
            <a:ext cx="63614" cy="2661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29" name="矩形 128"/>
          <p:cNvSpPr/>
          <p:nvPr/>
        </p:nvSpPr>
        <p:spPr>
          <a:xfrm>
            <a:off x="4666868" y="2841277"/>
            <a:ext cx="1597687" cy="1038252"/>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30" name="Rectangle 13" descr="FD1DDF730CE4456e89755B07FE1653D0# #Rectangle 13"/>
          <p:cNvSpPr>
            <a:spLocks noChangeArrowheads="1"/>
          </p:cNvSpPr>
          <p:nvPr/>
        </p:nvSpPr>
        <p:spPr bwMode="auto">
          <a:xfrm>
            <a:off x="6372200" y="2908999"/>
            <a:ext cx="223224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单击此处添加文字，添加具体文字内容，您的说明文字在此处添加，此处输入详细的说明文字</a:t>
            </a: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。单击此处添加文字，添加具体文字内容，您的说明文字在此处添加，此处输入详细的说明文字</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cxnSp>
        <p:nvCxnSpPr>
          <p:cNvPr id="131" name="直接连接符 130"/>
          <p:cNvCxnSpPr/>
          <p:nvPr/>
        </p:nvCxnSpPr>
        <p:spPr>
          <a:xfrm>
            <a:off x="4499992" y="2499742"/>
            <a:ext cx="403244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bwMode="auto">
          <a:xfrm>
            <a:off x="4427984" y="1203598"/>
            <a:ext cx="0" cy="268860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3"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0-#ppt_w/2"/>
                                          </p:val>
                                        </p:tav>
                                        <p:tav tm="100000">
                                          <p:val>
                                            <p:strVal val="#ppt_x"/>
                                          </p:val>
                                        </p:tav>
                                      </p:tavLst>
                                    </p:anim>
                                    <p:anim calcmode="lin" valueType="num">
                                      <p:cBhvr additive="base">
                                        <p:cTn id="12" dur="500" fill="hold"/>
                                        <p:tgtEl>
                                          <p:spTgt spid="9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500" fill="hold"/>
                                        <p:tgtEl>
                                          <p:spTgt spid="92"/>
                                        </p:tgtEl>
                                        <p:attrNameLst>
                                          <p:attrName>ppt_x</p:attrName>
                                        </p:attrNameLst>
                                      </p:cBhvr>
                                      <p:tavLst>
                                        <p:tav tm="0">
                                          <p:val>
                                            <p:strVal val="0-#ppt_w/2"/>
                                          </p:val>
                                        </p:tav>
                                        <p:tav tm="100000">
                                          <p:val>
                                            <p:strVal val="#ppt_x"/>
                                          </p:val>
                                        </p:tav>
                                      </p:tavLst>
                                    </p:anim>
                                    <p:anim calcmode="lin" valueType="num">
                                      <p:cBhvr additive="base">
                                        <p:cTn id="16" dur="500" fill="hold"/>
                                        <p:tgtEl>
                                          <p:spTgt spid="9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500" fill="hold"/>
                                        <p:tgtEl>
                                          <p:spTgt spid="93"/>
                                        </p:tgtEl>
                                        <p:attrNameLst>
                                          <p:attrName>ppt_x</p:attrName>
                                        </p:attrNameLst>
                                      </p:cBhvr>
                                      <p:tavLst>
                                        <p:tav tm="0">
                                          <p:val>
                                            <p:strVal val="0-#ppt_w/2"/>
                                          </p:val>
                                        </p:tav>
                                        <p:tav tm="100000">
                                          <p:val>
                                            <p:strVal val="#ppt_x"/>
                                          </p:val>
                                        </p:tav>
                                      </p:tavLst>
                                    </p:anim>
                                    <p:anim calcmode="lin" valueType="num">
                                      <p:cBhvr additive="base">
                                        <p:cTn id="20" dur="50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anim calcmode="lin" valueType="num">
                                      <p:cBhvr additive="base">
                                        <p:cTn id="23" dur="500" fill="hold"/>
                                        <p:tgtEl>
                                          <p:spTgt spid="94"/>
                                        </p:tgtEl>
                                        <p:attrNameLst>
                                          <p:attrName>ppt_x</p:attrName>
                                        </p:attrNameLst>
                                      </p:cBhvr>
                                      <p:tavLst>
                                        <p:tav tm="0">
                                          <p:val>
                                            <p:strVal val="0-#ppt_w/2"/>
                                          </p:val>
                                        </p:tav>
                                        <p:tav tm="100000">
                                          <p:val>
                                            <p:strVal val="#ppt_x"/>
                                          </p:val>
                                        </p:tav>
                                      </p:tavLst>
                                    </p:anim>
                                    <p:anim calcmode="lin" valueType="num">
                                      <p:cBhvr additive="base">
                                        <p:cTn id="24" dur="500" fill="hold"/>
                                        <p:tgtEl>
                                          <p:spTgt spid="9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additive="base">
                                        <p:cTn id="27" dur="500" fill="hold"/>
                                        <p:tgtEl>
                                          <p:spTgt spid="95"/>
                                        </p:tgtEl>
                                        <p:attrNameLst>
                                          <p:attrName>ppt_x</p:attrName>
                                        </p:attrNameLst>
                                      </p:cBhvr>
                                      <p:tavLst>
                                        <p:tav tm="0">
                                          <p:val>
                                            <p:strVal val="0-#ppt_w/2"/>
                                          </p:val>
                                        </p:tav>
                                        <p:tav tm="100000">
                                          <p:val>
                                            <p:strVal val="#ppt_x"/>
                                          </p:val>
                                        </p:tav>
                                      </p:tavLst>
                                    </p:anim>
                                    <p:anim calcmode="lin" valueType="num">
                                      <p:cBhvr additive="base">
                                        <p:cTn id="28" dur="500" fill="hold"/>
                                        <p:tgtEl>
                                          <p:spTgt spid="9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500" fill="hold"/>
                                        <p:tgtEl>
                                          <p:spTgt spid="96"/>
                                        </p:tgtEl>
                                        <p:attrNameLst>
                                          <p:attrName>ppt_x</p:attrName>
                                        </p:attrNameLst>
                                      </p:cBhvr>
                                      <p:tavLst>
                                        <p:tav tm="0">
                                          <p:val>
                                            <p:strVal val="0-#ppt_w/2"/>
                                          </p:val>
                                        </p:tav>
                                        <p:tav tm="100000">
                                          <p:val>
                                            <p:strVal val="#ppt_x"/>
                                          </p:val>
                                        </p:tav>
                                      </p:tavLst>
                                    </p:anim>
                                    <p:anim calcmode="lin" valueType="num">
                                      <p:cBhvr additive="base">
                                        <p:cTn id="32" dur="500" fill="hold"/>
                                        <p:tgtEl>
                                          <p:spTgt spid="9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8"/>
                                        </p:tgtEl>
                                        <p:attrNameLst>
                                          <p:attrName>style.visibility</p:attrName>
                                        </p:attrNameLst>
                                      </p:cBhvr>
                                      <p:to>
                                        <p:strVal val="visible"/>
                                      </p:to>
                                    </p:set>
                                    <p:anim calcmode="lin" valueType="num">
                                      <p:cBhvr additive="base">
                                        <p:cTn id="35" dur="500" fill="hold"/>
                                        <p:tgtEl>
                                          <p:spTgt spid="98"/>
                                        </p:tgtEl>
                                        <p:attrNameLst>
                                          <p:attrName>ppt_x</p:attrName>
                                        </p:attrNameLst>
                                      </p:cBhvr>
                                      <p:tavLst>
                                        <p:tav tm="0">
                                          <p:val>
                                            <p:strVal val="0-#ppt_w/2"/>
                                          </p:val>
                                        </p:tav>
                                        <p:tav tm="100000">
                                          <p:val>
                                            <p:strVal val="#ppt_x"/>
                                          </p:val>
                                        </p:tav>
                                      </p:tavLst>
                                    </p:anim>
                                    <p:anim calcmode="lin" valueType="num">
                                      <p:cBhvr additive="base">
                                        <p:cTn id="36" dur="500" fill="hold"/>
                                        <p:tgtEl>
                                          <p:spTgt spid="9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anim calcmode="lin" valueType="num">
                                      <p:cBhvr additive="base">
                                        <p:cTn id="39" dur="500" fill="hold"/>
                                        <p:tgtEl>
                                          <p:spTgt spid="99"/>
                                        </p:tgtEl>
                                        <p:attrNameLst>
                                          <p:attrName>ppt_x</p:attrName>
                                        </p:attrNameLst>
                                      </p:cBhvr>
                                      <p:tavLst>
                                        <p:tav tm="0">
                                          <p:val>
                                            <p:strVal val="0-#ppt_w/2"/>
                                          </p:val>
                                        </p:tav>
                                        <p:tav tm="100000">
                                          <p:val>
                                            <p:strVal val="#ppt_x"/>
                                          </p:val>
                                        </p:tav>
                                      </p:tavLst>
                                    </p:anim>
                                    <p:anim calcmode="lin" valueType="num">
                                      <p:cBhvr additive="base">
                                        <p:cTn id="40" dur="500" fill="hold"/>
                                        <p:tgtEl>
                                          <p:spTgt spid="9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additive="base">
                                        <p:cTn id="43" dur="500" fill="hold"/>
                                        <p:tgtEl>
                                          <p:spTgt spid="100"/>
                                        </p:tgtEl>
                                        <p:attrNameLst>
                                          <p:attrName>ppt_x</p:attrName>
                                        </p:attrNameLst>
                                      </p:cBhvr>
                                      <p:tavLst>
                                        <p:tav tm="0">
                                          <p:val>
                                            <p:strVal val="0-#ppt_w/2"/>
                                          </p:val>
                                        </p:tav>
                                        <p:tav tm="100000">
                                          <p:val>
                                            <p:strVal val="#ppt_x"/>
                                          </p:val>
                                        </p:tav>
                                      </p:tavLst>
                                    </p:anim>
                                    <p:anim calcmode="lin" valueType="num">
                                      <p:cBhvr additive="base">
                                        <p:cTn id="44" dur="500" fill="hold"/>
                                        <p:tgtEl>
                                          <p:spTgt spid="10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01"/>
                                        </p:tgtEl>
                                        <p:attrNameLst>
                                          <p:attrName>style.visibility</p:attrName>
                                        </p:attrNameLst>
                                      </p:cBhvr>
                                      <p:to>
                                        <p:strVal val="visible"/>
                                      </p:to>
                                    </p:set>
                                    <p:anim calcmode="lin" valueType="num">
                                      <p:cBhvr additive="base">
                                        <p:cTn id="47" dur="500" fill="hold"/>
                                        <p:tgtEl>
                                          <p:spTgt spid="101"/>
                                        </p:tgtEl>
                                        <p:attrNameLst>
                                          <p:attrName>ppt_x</p:attrName>
                                        </p:attrNameLst>
                                      </p:cBhvr>
                                      <p:tavLst>
                                        <p:tav tm="0">
                                          <p:val>
                                            <p:strVal val="0-#ppt_w/2"/>
                                          </p:val>
                                        </p:tav>
                                        <p:tav tm="100000">
                                          <p:val>
                                            <p:strVal val="#ppt_x"/>
                                          </p:val>
                                        </p:tav>
                                      </p:tavLst>
                                    </p:anim>
                                    <p:anim calcmode="lin" valueType="num">
                                      <p:cBhvr additive="base">
                                        <p:cTn id="48" dur="500" fill="hold"/>
                                        <p:tgtEl>
                                          <p:spTgt spid="10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anim calcmode="lin" valueType="num">
                                      <p:cBhvr additive="base">
                                        <p:cTn id="51" dur="500" fill="hold"/>
                                        <p:tgtEl>
                                          <p:spTgt spid="102"/>
                                        </p:tgtEl>
                                        <p:attrNameLst>
                                          <p:attrName>ppt_x</p:attrName>
                                        </p:attrNameLst>
                                      </p:cBhvr>
                                      <p:tavLst>
                                        <p:tav tm="0">
                                          <p:val>
                                            <p:strVal val="0-#ppt_w/2"/>
                                          </p:val>
                                        </p:tav>
                                        <p:tav tm="100000">
                                          <p:val>
                                            <p:strVal val="#ppt_x"/>
                                          </p:val>
                                        </p:tav>
                                      </p:tavLst>
                                    </p:anim>
                                    <p:anim calcmode="lin" valueType="num">
                                      <p:cBhvr additive="base">
                                        <p:cTn id="52" dur="500" fill="hold"/>
                                        <p:tgtEl>
                                          <p:spTgt spid="102"/>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anim calcmode="lin" valueType="num">
                                      <p:cBhvr additive="base">
                                        <p:cTn id="55" dur="500" fill="hold"/>
                                        <p:tgtEl>
                                          <p:spTgt spid="103"/>
                                        </p:tgtEl>
                                        <p:attrNameLst>
                                          <p:attrName>ppt_x</p:attrName>
                                        </p:attrNameLst>
                                      </p:cBhvr>
                                      <p:tavLst>
                                        <p:tav tm="0">
                                          <p:val>
                                            <p:strVal val="0-#ppt_w/2"/>
                                          </p:val>
                                        </p:tav>
                                        <p:tav tm="100000">
                                          <p:val>
                                            <p:strVal val="#ppt_x"/>
                                          </p:val>
                                        </p:tav>
                                      </p:tavLst>
                                    </p:anim>
                                    <p:anim calcmode="lin" valueType="num">
                                      <p:cBhvr additive="base">
                                        <p:cTn id="56" dur="500" fill="hold"/>
                                        <p:tgtEl>
                                          <p:spTgt spid="10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 calcmode="lin" valueType="num">
                                      <p:cBhvr additive="base">
                                        <p:cTn id="59" dur="500" fill="hold"/>
                                        <p:tgtEl>
                                          <p:spTgt spid="104"/>
                                        </p:tgtEl>
                                        <p:attrNameLst>
                                          <p:attrName>ppt_x</p:attrName>
                                        </p:attrNameLst>
                                      </p:cBhvr>
                                      <p:tavLst>
                                        <p:tav tm="0">
                                          <p:val>
                                            <p:strVal val="0-#ppt_w/2"/>
                                          </p:val>
                                        </p:tav>
                                        <p:tav tm="100000">
                                          <p:val>
                                            <p:strVal val="#ppt_x"/>
                                          </p:val>
                                        </p:tav>
                                      </p:tavLst>
                                    </p:anim>
                                    <p:anim calcmode="lin" valueType="num">
                                      <p:cBhvr additive="base">
                                        <p:cTn id="60" dur="500" fill="hold"/>
                                        <p:tgtEl>
                                          <p:spTgt spid="104"/>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05"/>
                                        </p:tgtEl>
                                        <p:attrNameLst>
                                          <p:attrName>style.visibility</p:attrName>
                                        </p:attrNameLst>
                                      </p:cBhvr>
                                      <p:to>
                                        <p:strVal val="visible"/>
                                      </p:to>
                                    </p:set>
                                    <p:anim calcmode="lin" valueType="num">
                                      <p:cBhvr additive="base">
                                        <p:cTn id="63" dur="500" fill="hold"/>
                                        <p:tgtEl>
                                          <p:spTgt spid="105"/>
                                        </p:tgtEl>
                                        <p:attrNameLst>
                                          <p:attrName>ppt_x</p:attrName>
                                        </p:attrNameLst>
                                      </p:cBhvr>
                                      <p:tavLst>
                                        <p:tav tm="0">
                                          <p:val>
                                            <p:strVal val="0-#ppt_w/2"/>
                                          </p:val>
                                        </p:tav>
                                        <p:tav tm="100000">
                                          <p:val>
                                            <p:strVal val="#ppt_x"/>
                                          </p:val>
                                        </p:tav>
                                      </p:tavLst>
                                    </p:anim>
                                    <p:anim calcmode="lin" valueType="num">
                                      <p:cBhvr additive="base">
                                        <p:cTn id="64" dur="500" fill="hold"/>
                                        <p:tgtEl>
                                          <p:spTgt spid="105"/>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06"/>
                                        </p:tgtEl>
                                        <p:attrNameLst>
                                          <p:attrName>style.visibility</p:attrName>
                                        </p:attrNameLst>
                                      </p:cBhvr>
                                      <p:to>
                                        <p:strVal val="visible"/>
                                      </p:to>
                                    </p:set>
                                    <p:anim calcmode="lin" valueType="num">
                                      <p:cBhvr additive="base">
                                        <p:cTn id="67" dur="500" fill="hold"/>
                                        <p:tgtEl>
                                          <p:spTgt spid="106"/>
                                        </p:tgtEl>
                                        <p:attrNameLst>
                                          <p:attrName>ppt_x</p:attrName>
                                        </p:attrNameLst>
                                      </p:cBhvr>
                                      <p:tavLst>
                                        <p:tav tm="0">
                                          <p:val>
                                            <p:strVal val="0-#ppt_w/2"/>
                                          </p:val>
                                        </p:tav>
                                        <p:tav tm="100000">
                                          <p:val>
                                            <p:strVal val="#ppt_x"/>
                                          </p:val>
                                        </p:tav>
                                      </p:tavLst>
                                    </p:anim>
                                    <p:anim calcmode="lin" valueType="num">
                                      <p:cBhvr additive="base">
                                        <p:cTn id="68" dur="500" fill="hold"/>
                                        <p:tgtEl>
                                          <p:spTgt spid="106"/>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07"/>
                                        </p:tgtEl>
                                        <p:attrNameLst>
                                          <p:attrName>style.visibility</p:attrName>
                                        </p:attrNameLst>
                                      </p:cBhvr>
                                      <p:to>
                                        <p:strVal val="visible"/>
                                      </p:to>
                                    </p:set>
                                    <p:anim calcmode="lin" valueType="num">
                                      <p:cBhvr additive="base">
                                        <p:cTn id="71" dur="500" fill="hold"/>
                                        <p:tgtEl>
                                          <p:spTgt spid="107"/>
                                        </p:tgtEl>
                                        <p:attrNameLst>
                                          <p:attrName>ppt_x</p:attrName>
                                        </p:attrNameLst>
                                      </p:cBhvr>
                                      <p:tavLst>
                                        <p:tav tm="0">
                                          <p:val>
                                            <p:strVal val="0-#ppt_w/2"/>
                                          </p:val>
                                        </p:tav>
                                        <p:tav tm="100000">
                                          <p:val>
                                            <p:strVal val="#ppt_x"/>
                                          </p:val>
                                        </p:tav>
                                      </p:tavLst>
                                    </p:anim>
                                    <p:anim calcmode="lin" valueType="num">
                                      <p:cBhvr additive="base">
                                        <p:cTn id="72" dur="500" fill="hold"/>
                                        <p:tgtEl>
                                          <p:spTgt spid="107"/>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0-#ppt_w/2"/>
                                          </p:val>
                                        </p:tav>
                                        <p:tav tm="100000">
                                          <p:val>
                                            <p:strVal val="#ppt_x"/>
                                          </p:val>
                                        </p:tav>
                                      </p:tavLst>
                                    </p:anim>
                                    <p:anim calcmode="lin" valueType="num">
                                      <p:cBhvr additive="base">
                                        <p:cTn id="76" dur="500" fill="hold"/>
                                        <p:tgtEl>
                                          <p:spTgt spid="108"/>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09"/>
                                        </p:tgtEl>
                                        <p:attrNameLst>
                                          <p:attrName>style.visibility</p:attrName>
                                        </p:attrNameLst>
                                      </p:cBhvr>
                                      <p:to>
                                        <p:strVal val="visible"/>
                                      </p:to>
                                    </p:set>
                                    <p:anim calcmode="lin" valueType="num">
                                      <p:cBhvr additive="base">
                                        <p:cTn id="79" dur="500" fill="hold"/>
                                        <p:tgtEl>
                                          <p:spTgt spid="109"/>
                                        </p:tgtEl>
                                        <p:attrNameLst>
                                          <p:attrName>ppt_x</p:attrName>
                                        </p:attrNameLst>
                                      </p:cBhvr>
                                      <p:tavLst>
                                        <p:tav tm="0">
                                          <p:val>
                                            <p:strVal val="0-#ppt_w/2"/>
                                          </p:val>
                                        </p:tav>
                                        <p:tav tm="100000">
                                          <p:val>
                                            <p:strVal val="#ppt_x"/>
                                          </p:val>
                                        </p:tav>
                                      </p:tavLst>
                                    </p:anim>
                                    <p:anim calcmode="lin" valueType="num">
                                      <p:cBhvr additive="base">
                                        <p:cTn id="80" dur="500" fill="hold"/>
                                        <p:tgtEl>
                                          <p:spTgt spid="109"/>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110"/>
                                        </p:tgtEl>
                                        <p:attrNameLst>
                                          <p:attrName>style.visibility</p:attrName>
                                        </p:attrNameLst>
                                      </p:cBhvr>
                                      <p:to>
                                        <p:strVal val="visible"/>
                                      </p:to>
                                    </p:set>
                                    <p:anim calcmode="lin" valueType="num">
                                      <p:cBhvr additive="base">
                                        <p:cTn id="83" dur="500" fill="hold"/>
                                        <p:tgtEl>
                                          <p:spTgt spid="110"/>
                                        </p:tgtEl>
                                        <p:attrNameLst>
                                          <p:attrName>ppt_x</p:attrName>
                                        </p:attrNameLst>
                                      </p:cBhvr>
                                      <p:tavLst>
                                        <p:tav tm="0">
                                          <p:val>
                                            <p:strVal val="0-#ppt_w/2"/>
                                          </p:val>
                                        </p:tav>
                                        <p:tav tm="100000">
                                          <p:val>
                                            <p:strVal val="#ppt_x"/>
                                          </p:val>
                                        </p:tav>
                                      </p:tavLst>
                                    </p:anim>
                                    <p:anim calcmode="lin" valueType="num">
                                      <p:cBhvr additive="base">
                                        <p:cTn id="84" dur="500" fill="hold"/>
                                        <p:tgtEl>
                                          <p:spTgt spid="110"/>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111"/>
                                        </p:tgtEl>
                                        <p:attrNameLst>
                                          <p:attrName>style.visibility</p:attrName>
                                        </p:attrNameLst>
                                      </p:cBhvr>
                                      <p:to>
                                        <p:strVal val="visible"/>
                                      </p:to>
                                    </p:set>
                                    <p:anim calcmode="lin" valueType="num">
                                      <p:cBhvr additive="base">
                                        <p:cTn id="87" dur="500" fill="hold"/>
                                        <p:tgtEl>
                                          <p:spTgt spid="111"/>
                                        </p:tgtEl>
                                        <p:attrNameLst>
                                          <p:attrName>ppt_x</p:attrName>
                                        </p:attrNameLst>
                                      </p:cBhvr>
                                      <p:tavLst>
                                        <p:tav tm="0">
                                          <p:val>
                                            <p:strVal val="0-#ppt_w/2"/>
                                          </p:val>
                                        </p:tav>
                                        <p:tav tm="100000">
                                          <p:val>
                                            <p:strVal val="#ppt_x"/>
                                          </p:val>
                                        </p:tav>
                                      </p:tavLst>
                                    </p:anim>
                                    <p:anim calcmode="lin" valueType="num">
                                      <p:cBhvr additive="base">
                                        <p:cTn id="88" dur="500" fill="hold"/>
                                        <p:tgtEl>
                                          <p:spTgt spid="111"/>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112"/>
                                        </p:tgtEl>
                                        <p:attrNameLst>
                                          <p:attrName>style.visibility</p:attrName>
                                        </p:attrNameLst>
                                      </p:cBhvr>
                                      <p:to>
                                        <p:strVal val="visible"/>
                                      </p:to>
                                    </p:set>
                                    <p:anim calcmode="lin" valueType="num">
                                      <p:cBhvr additive="base">
                                        <p:cTn id="91" dur="500" fill="hold"/>
                                        <p:tgtEl>
                                          <p:spTgt spid="112"/>
                                        </p:tgtEl>
                                        <p:attrNameLst>
                                          <p:attrName>ppt_x</p:attrName>
                                        </p:attrNameLst>
                                      </p:cBhvr>
                                      <p:tavLst>
                                        <p:tav tm="0">
                                          <p:val>
                                            <p:strVal val="0-#ppt_w/2"/>
                                          </p:val>
                                        </p:tav>
                                        <p:tav tm="100000">
                                          <p:val>
                                            <p:strVal val="#ppt_x"/>
                                          </p:val>
                                        </p:tav>
                                      </p:tavLst>
                                    </p:anim>
                                    <p:anim calcmode="lin" valueType="num">
                                      <p:cBhvr additive="base">
                                        <p:cTn id="92" dur="500" fill="hold"/>
                                        <p:tgtEl>
                                          <p:spTgt spid="112"/>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113"/>
                                        </p:tgtEl>
                                        <p:attrNameLst>
                                          <p:attrName>style.visibility</p:attrName>
                                        </p:attrNameLst>
                                      </p:cBhvr>
                                      <p:to>
                                        <p:strVal val="visible"/>
                                      </p:to>
                                    </p:set>
                                    <p:anim calcmode="lin" valueType="num">
                                      <p:cBhvr additive="base">
                                        <p:cTn id="95" dur="500" fill="hold"/>
                                        <p:tgtEl>
                                          <p:spTgt spid="113"/>
                                        </p:tgtEl>
                                        <p:attrNameLst>
                                          <p:attrName>ppt_x</p:attrName>
                                        </p:attrNameLst>
                                      </p:cBhvr>
                                      <p:tavLst>
                                        <p:tav tm="0">
                                          <p:val>
                                            <p:strVal val="0-#ppt_w/2"/>
                                          </p:val>
                                        </p:tav>
                                        <p:tav tm="100000">
                                          <p:val>
                                            <p:strVal val="#ppt_x"/>
                                          </p:val>
                                        </p:tav>
                                      </p:tavLst>
                                    </p:anim>
                                    <p:anim calcmode="lin" valueType="num">
                                      <p:cBhvr additive="base">
                                        <p:cTn id="96" dur="500" fill="hold"/>
                                        <p:tgtEl>
                                          <p:spTgt spid="113"/>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additive="base">
                                        <p:cTn id="99" dur="500" fill="hold"/>
                                        <p:tgtEl>
                                          <p:spTgt spid="114"/>
                                        </p:tgtEl>
                                        <p:attrNameLst>
                                          <p:attrName>ppt_x</p:attrName>
                                        </p:attrNameLst>
                                      </p:cBhvr>
                                      <p:tavLst>
                                        <p:tav tm="0">
                                          <p:val>
                                            <p:strVal val="0-#ppt_w/2"/>
                                          </p:val>
                                        </p:tav>
                                        <p:tav tm="100000">
                                          <p:val>
                                            <p:strVal val="#ppt_x"/>
                                          </p:val>
                                        </p:tav>
                                      </p:tavLst>
                                    </p:anim>
                                    <p:anim calcmode="lin" valueType="num">
                                      <p:cBhvr additive="base">
                                        <p:cTn id="100" dur="500" fill="hold"/>
                                        <p:tgtEl>
                                          <p:spTgt spid="114"/>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additive="base">
                                        <p:cTn id="103" dur="500" fill="hold"/>
                                        <p:tgtEl>
                                          <p:spTgt spid="115"/>
                                        </p:tgtEl>
                                        <p:attrNameLst>
                                          <p:attrName>ppt_x</p:attrName>
                                        </p:attrNameLst>
                                      </p:cBhvr>
                                      <p:tavLst>
                                        <p:tav tm="0">
                                          <p:val>
                                            <p:strVal val="0-#ppt_w/2"/>
                                          </p:val>
                                        </p:tav>
                                        <p:tav tm="100000">
                                          <p:val>
                                            <p:strVal val="#ppt_x"/>
                                          </p:val>
                                        </p:tav>
                                      </p:tavLst>
                                    </p:anim>
                                    <p:anim calcmode="lin" valueType="num">
                                      <p:cBhvr additive="base">
                                        <p:cTn id="104" dur="500" fill="hold"/>
                                        <p:tgtEl>
                                          <p:spTgt spid="115"/>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116"/>
                                        </p:tgtEl>
                                        <p:attrNameLst>
                                          <p:attrName>style.visibility</p:attrName>
                                        </p:attrNameLst>
                                      </p:cBhvr>
                                      <p:to>
                                        <p:strVal val="visible"/>
                                      </p:to>
                                    </p:set>
                                    <p:anim calcmode="lin" valueType="num">
                                      <p:cBhvr additive="base">
                                        <p:cTn id="107" dur="500" fill="hold"/>
                                        <p:tgtEl>
                                          <p:spTgt spid="116"/>
                                        </p:tgtEl>
                                        <p:attrNameLst>
                                          <p:attrName>ppt_x</p:attrName>
                                        </p:attrNameLst>
                                      </p:cBhvr>
                                      <p:tavLst>
                                        <p:tav tm="0">
                                          <p:val>
                                            <p:strVal val="0-#ppt_w/2"/>
                                          </p:val>
                                        </p:tav>
                                        <p:tav tm="100000">
                                          <p:val>
                                            <p:strVal val="#ppt_x"/>
                                          </p:val>
                                        </p:tav>
                                      </p:tavLst>
                                    </p:anim>
                                    <p:anim calcmode="lin" valueType="num">
                                      <p:cBhvr additive="base">
                                        <p:cTn id="108" dur="500" fill="hold"/>
                                        <p:tgtEl>
                                          <p:spTgt spid="116"/>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117"/>
                                        </p:tgtEl>
                                        <p:attrNameLst>
                                          <p:attrName>style.visibility</p:attrName>
                                        </p:attrNameLst>
                                      </p:cBhvr>
                                      <p:to>
                                        <p:strVal val="visible"/>
                                      </p:to>
                                    </p:set>
                                    <p:anim calcmode="lin" valueType="num">
                                      <p:cBhvr additive="base">
                                        <p:cTn id="111" dur="500" fill="hold"/>
                                        <p:tgtEl>
                                          <p:spTgt spid="117"/>
                                        </p:tgtEl>
                                        <p:attrNameLst>
                                          <p:attrName>ppt_x</p:attrName>
                                        </p:attrNameLst>
                                      </p:cBhvr>
                                      <p:tavLst>
                                        <p:tav tm="0">
                                          <p:val>
                                            <p:strVal val="0-#ppt_w/2"/>
                                          </p:val>
                                        </p:tav>
                                        <p:tav tm="100000">
                                          <p:val>
                                            <p:strVal val="#ppt_x"/>
                                          </p:val>
                                        </p:tav>
                                      </p:tavLst>
                                    </p:anim>
                                    <p:anim calcmode="lin" valueType="num">
                                      <p:cBhvr additive="base">
                                        <p:cTn id="112" dur="500" fill="hold"/>
                                        <p:tgtEl>
                                          <p:spTgt spid="117"/>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18"/>
                                        </p:tgtEl>
                                        <p:attrNameLst>
                                          <p:attrName>style.visibility</p:attrName>
                                        </p:attrNameLst>
                                      </p:cBhvr>
                                      <p:to>
                                        <p:strVal val="visible"/>
                                      </p:to>
                                    </p:set>
                                    <p:anim calcmode="lin" valueType="num">
                                      <p:cBhvr additive="base">
                                        <p:cTn id="115" dur="500" fill="hold"/>
                                        <p:tgtEl>
                                          <p:spTgt spid="118"/>
                                        </p:tgtEl>
                                        <p:attrNameLst>
                                          <p:attrName>ppt_x</p:attrName>
                                        </p:attrNameLst>
                                      </p:cBhvr>
                                      <p:tavLst>
                                        <p:tav tm="0">
                                          <p:val>
                                            <p:strVal val="0-#ppt_w/2"/>
                                          </p:val>
                                        </p:tav>
                                        <p:tav tm="100000">
                                          <p:val>
                                            <p:strVal val="#ppt_x"/>
                                          </p:val>
                                        </p:tav>
                                      </p:tavLst>
                                    </p:anim>
                                    <p:anim calcmode="lin" valueType="num">
                                      <p:cBhvr additive="base">
                                        <p:cTn id="116" dur="500" fill="hold"/>
                                        <p:tgtEl>
                                          <p:spTgt spid="118"/>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0"/>
                                  </p:stCondLst>
                                  <p:childTnLst>
                                    <p:set>
                                      <p:cBhvr>
                                        <p:cTn id="118" dur="1" fill="hold">
                                          <p:stCondLst>
                                            <p:cond delay="0"/>
                                          </p:stCondLst>
                                        </p:cTn>
                                        <p:tgtEl>
                                          <p:spTgt spid="119"/>
                                        </p:tgtEl>
                                        <p:attrNameLst>
                                          <p:attrName>style.visibility</p:attrName>
                                        </p:attrNameLst>
                                      </p:cBhvr>
                                      <p:to>
                                        <p:strVal val="visible"/>
                                      </p:to>
                                    </p:set>
                                    <p:anim calcmode="lin" valueType="num">
                                      <p:cBhvr additive="base">
                                        <p:cTn id="119" dur="500" fill="hold"/>
                                        <p:tgtEl>
                                          <p:spTgt spid="119"/>
                                        </p:tgtEl>
                                        <p:attrNameLst>
                                          <p:attrName>ppt_x</p:attrName>
                                        </p:attrNameLst>
                                      </p:cBhvr>
                                      <p:tavLst>
                                        <p:tav tm="0">
                                          <p:val>
                                            <p:strVal val="0-#ppt_w/2"/>
                                          </p:val>
                                        </p:tav>
                                        <p:tav tm="100000">
                                          <p:val>
                                            <p:strVal val="#ppt_x"/>
                                          </p:val>
                                        </p:tav>
                                      </p:tavLst>
                                    </p:anim>
                                    <p:anim calcmode="lin" valueType="num">
                                      <p:cBhvr additive="base">
                                        <p:cTn id="120" dur="500" fill="hold"/>
                                        <p:tgtEl>
                                          <p:spTgt spid="119"/>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120"/>
                                        </p:tgtEl>
                                        <p:attrNameLst>
                                          <p:attrName>style.visibility</p:attrName>
                                        </p:attrNameLst>
                                      </p:cBhvr>
                                      <p:to>
                                        <p:strVal val="visible"/>
                                      </p:to>
                                    </p:set>
                                    <p:anim calcmode="lin" valueType="num">
                                      <p:cBhvr additive="base">
                                        <p:cTn id="123" dur="500" fill="hold"/>
                                        <p:tgtEl>
                                          <p:spTgt spid="120"/>
                                        </p:tgtEl>
                                        <p:attrNameLst>
                                          <p:attrName>ppt_x</p:attrName>
                                        </p:attrNameLst>
                                      </p:cBhvr>
                                      <p:tavLst>
                                        <p:tav tm="0">
                                          <p:val>
                                            <p:strVal val="0-#ppt_w/2"/>
                                          </p:val>
                                        </p:tav>
                                        <p:tav tm="100000">
                                          <p:val>
                                            <p:strVal val="#ppt_x"/>
                                          </p:val>
                                        </p:tav>
                                      </p:tavLst>
                                    </p:anim>
                                    <p:anim calcmode="lin" valueType="num">
                                      <p:cBhvr additive="base">
                                        <p:cTn id="124" dur="500" fill="hold"/>
                                        <p:tgtEl>
                                          <p:spTgt spid="120"/>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121"/>
                                        </p:tgtEl>
                                        <p:attrNameLst>
                                          <p:attrName>style.visibility</p:attrName>
                                        </p:attrNameLst>
                                      </p:cBhvr>
                                      <p:to>
                                        <p:strVal val="visible"/>
                                      </p:to>
                                    </p:set>
                                    <p:anim calcmode="lin" valueType="num">
                                      <p:cBhvr additive="base">
                                        <p:cTn id="127" dur="500" fill="hold"/>
                                        <p:tgtEl>
                                          <p:spTgt spid="121"/>
                                        </p:tgtEl>
                                        <p:attrNameLst>
                                          <p:attrName>ppt_x</p:attrName>
                                        </p:attrNameLst>
                                      </p:cBhvr>
                                      <p:tavLst>
                                        <p:tav tm="0">
                                          <p:val>
                                            <p:strVal val="0-#ppt_w/2"/>
                                          </p:val>
                                        </p:tav>
                                        <p:tav tm="100000">
                                          <p:val>
                                            <p:strVal val="#ppt_x"/>
                                          </p:val>
                                        </p:tav>
                                      </p:tavLst>
                                    </p:anim>
                                    <p:anim calcmode="lin" valueType="num">
                                      <p:cBhvr additive="base">
                                        <p:cTn id="128" dur="500" fill="hold"/>
                                        <p:tgtEl>
                                          <p:spTgt spid="121"/>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122"/>
                                        </p:tgtEl>
                                        <p:attrNameLst>
                                          <p:attrName>style.visibility</p:attrName>
                                        </p:attrNameLst>
                                      </p:cBhvr>
                                      <p:to>
                                        <p:strVal val="visible"/>
                                      </p:to>
                                    </p:set>
                                    <p:anim calcmode="lin" valueType="num">
                                      <p:cBhvr additive="base">
                                        <p:cTn id="131" dur="500" fill="hold"/>
                                        <p:tgtEl>
                                          <p:spTgt spid="122"/>
                                        </p:tgtEl>
                                        <p:attrNameLst>
                                          <p:attrName>ppt_x</p:attrName>
                                        </p:attrNameLst>
                                      </p:cBhvr>
                                      <p:tavLst>
                                        <p:tav tm="0">
                                          <p:val>
                                            <p:strVal val="0-#ppt_w/2"/>
                                          </p:val>
                                        </p:tav>
                                        <p:tav tm="100000">
                                          <p:val>
                                            <p:strVal val="#ppt_x"/>
                                          </p:val>
                                        </p:tav>
                                      </p:tavLst>
                                    </p:anim>
                                    <p:anim calcmode="lin" valueType="num">
                                      <p:cBhvr additive="base">
                                        <p:cTn id="132" dur="500" fill="hold"/>
                                        <p:tgtEl>
                                          <p:spTgt spid="122"/>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0"/>
                                  </p:stCondLst>
                                  <p:childTnLst>
                                    <p:set>
                                      <p:cBhvr>
                                        <p:cTn id="134" dur="1" fill="hold">
                                          <p:stCondLst>
                                            <p:cond delay="0"/>
                                          </p:stCondLst>
                                        </p:cTn>
                                        <p:tgtEl>
                                          <p:spTgt spid="123"/>
                                        </p:tgtEl>
                                        <p:attrNameLst>
                                          <p:attrName>style.visibility</p:attrName>
                                        </p:attrNameLst>
                                      </p:cBhvr>
                                      <p:to>
                                        <p:strVal val="visible"/>
                                      </p:to>
                                    </p:set>
                                    <p:anim calcmode="lin" valueType="num">
                                      <p:cBhvr additive="base">
                                        <p:cTn id="135" dur="500" fill="hold"/>
                                        <p:tgtEl>
                                          <p:spTgt spid="123"/>
                                        </p:tgtEl>
                                        <p:attrNameLst>
                                          <p:attrName>ppt_x</p:attrName>
                                        </p:attrNameLst>
                                      </p:cBhvr>
                                      <p:tavLst>
                                        <p:tav tm="0">
                                          <p:val>
                                            <p:strVal val="0-#ppt_w/2"/>
                                          </p:val>
                                        </p:tav>
                                        <p:tav tm="100000">
                                          <p:val>
                                            <p:strVal val="#ppt_x"/>
                                          </p:val>
                                        </p:tav>
                                      </p:tavLst>
                                    </p:anim>
                                    <p:anim calcmode="lin" valueType="num">
                                      <p:cBhvr additive="base">
                                        <p:cTn id="136" dur="500" fill="hold"/>
                                        <p:tgtEl>
                                          <p:spTgt spid="123"/>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0"/>
                                  </p:stCondLst>
                                  <p:childTnLst>
                                    <p:set>
                                      <p:cBhvr>
                                        <p:cTn id="138" dur="1" fill="hold">
                                          <p:stCondLst>
                                            <p:cond delay="0"/>
                                          </p:stCondLst>
                                        </p:cTn>
                                        <p:tgtEl>
                                          <p:spTgt spid="124"/>
                                        </p:tgtEl>
                                        <p:attrNameLst>
                                          <p:attrName>style.visibility</p:attrName>
                                        </p:attrNameLst>
                                      </p:cBhvr>
                                      <p:to>
                                        <p:strVal val="visible"/>
                                      </p:to>
                                    </p:set>
                                    <p:anim calcmode="lin" valueType="num">
                                      <p:cBhvr additive="base">
                                        <p:cTn id="139" dur="500" fill="hold"/>
                                        <p:tgtEl>
                                          <p:spTgt spid="124"/>
                                        </p:tgtEl>
                                        <p:attrNameLst>
                                          <p:attrName>ppt_x</p:attrName>
                                        </p:attrNameLst>
                                      </p:cBhvr>
                                      <p:tavLst>
                                        <p:tav tm="0">
                                          <p:val>
                                            <p:strVal val="0-#ppt_w/2"/>
                                          </p:val>
                                        </p:tav>
                                        <p:tav tm="100000">
                                          <p:val>
                                            <p:strVal val="#ppt_x"/>
                                          </p:val>
                                        </p:tav>
                                      </p:tavLst>
                                    </p:anim>
                                    <p:anim calcmode="lin" valueType="num">
                                      <p:cBhvr additive="base">
                                        <p:cTn id="140" dur="500" fill="hold"/>
                                        <p:tgtEl>
                                          <p:spTgt spid="124"/>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additive="base">
                                        <p:cTn id="143" dur="500" fill="hold"/>
                                        <p:tgtEl>
                                          <p:spTgt spid="125"/>
                                        </p:tgtEl>
                                        <p:attrNameLst>
                                          <p:attrName>ppt_x</p:attrName>
                                        </p:attrNameLst>
                                      </p:cBhvr>
                                      <p:tavLst>
                                        <p:tav tm="0">
                                          <p:val>
                                            <p:strVal val="0-#ppt_w/2"/>
                                          </p:val>
                                        </p:tav>
                                        <p:tav tm="100000">
                                          <p:val>
                                            <p:strVal val="#ppt_x"/>
                                          </p:val>
                                        </p:tav>
                                      </p:tavLst>
                                    </p:anim>
                                    <p:anim calcmode="lin" valueType="num">
                                      <p:cBhvr additive="base">
                                        <p:cTn id="144" dur="500" fill="hold"/>
                                        <p:tgtEl>
                                          <p:spTgt spid="125"/>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26"/>
                                        </p:tgtEl>
                                        <p:attrNameLst>
                                          <p:attrName>style.visibility</p:attrName>
                                        </p:attrNameLst>
                                      </p:cBhvr>
                                      <p:to>
                                        <p:strVal val="visible"/>
                                      </p:to>
                                    </p:set>
                                    <p:anim calcmode="lin" valueType="num">
                                      <p:cBhvr additive="base">
                                        <p:cTn id="147" dur="500" fill="hold"/>
                                        <p:tgtEl>
                                          <p:spTgt spid="126"/>
                                        </p:tgtEl>
                                        <p:attrNameLst>
                                          <p:attrName>ppt_x</p:attrName>
                                        </p:attrNameLst>
                                      </p:cBhvr>
                                      <p:tavLst>
                                        <p:tav tm="0">
                                          <p:val>
                                            <p:strVal val="0-#ppt_w/2"/>
                                          </p:val>
                                        </p:tav>
                                        <p:tav tm="100000">
                                          <p:val>
                                            <p:strVal val="#ppt_x"/>
                                          </p:val>
                                        </p:tav>
                                      </p:tavLst>
                                    </p:anim>
                                    <p:anim calcmode="lin" valueType="num">
                                      <p:cBhvr additive="base">
                                        <p:cTn id="148" dur="500" fill="hold"/>
                                        <p:tgtEl>
                                          <p:spTgt spid="126"/>
                                        </p:tgtEl>
                                        <p:attrNameLst>
                                          <p:attrName>ppt_y</p:attrName>
                                        </p:attrNameLst>
                                      </p:cBhvr>
                                      <p:tavLst>
                                        <p:tav tm="0">
                                          <p:val>
                                            <p:strVal val="#ppt_y"/>
                                          </p:val>
                                        </p:tav>
                                        <p:tav tm="100000">
                                          <p:val>
                                            <p:strVal val="#ppt_y"/>
                                          </p:val>
                                        </p:tav>
                                      </p:tavLst>
                                    </p:anim>
                                  </p:childTnLst>
                                </p:cTn>
                              </p:par>
                              <p:par>
                                <p:cTn id="149" presetID="2" presetClass="entr" presetSubtype="8" fill="hold" grpId="0" nodeType="withEffect">
                                  <p:stCondLst>
                                    <p:cond delay="0"/>
                                  </p:stCondLst>
                                  <p:childTnLst>
                                    <p:set>
                                      <p:cBhvr>
                                        <p:cTn id="150" dur="1" fill="hold">
                                          <p:stCondLst>
                                            <p:cond delay="0"/>
                                          </p:stCondLst>
                                        </p:cTn>
                                        <p:tgtEl>
                                          <p:spTgt spid="127"/>
                                        </p:tgtEl>
                                        <p:attrNameLst>
                                          <p:attrName>style.visibility</p:attrName>
                                        </p:attrNameLst>
                                      </p:cBhvr>
                                      <p:to>
                                        <p:strVal val="visible"/>
                                      </p:to>
                                    </p:set>
                                    <p:anim calcmode="lin" valueType="num">
                                      <p:cBhvr additive="base">
                                        <p:cTn id="151" dur="500" fill="hold"/>
                                        <p:tgtEl>
                                          <p:spTgt spid="127"/>
                                        </p:tgtEl>
                                        <p:attrNameLst>
                                          <p:attrName>ppt_x</p:attrName>
                                        </p:attrNameLst>
                                      </p:cBhvr>
                                      <p:tavLst>
                                        <p:tav tm="0">
                                          <p:val>
                                            <p:strVal val="0-#ppt_w/2"/>
                                          </p:val>
                                        </p:tav>
                                        <p:tav tm="100000">
                                          <p:val>
                                            <p:strVal val="#ppt_x"/>
                                          </p:val>
                                        </p:tav>
                                      </p:tavLst>
                                    </p:anim>
                                    <p:anim calcmode="lin" valueType="num">
                                      <p:cBhvr additive="base">
                                        <p:cTn id="152" dur="500" fill="hold"/>
                                        <p:tgtEl>
                                          <p:spTgt spid="127"/>
                                        </p:tgtEl>
                                        <p:attrNameLst>
                                          <p:attrName>ppt_y</p:attrName>
                                        </p:attrNameLst>
                                      </p:cBhvr>
                                      <p:tavLst>
                                        <p:tav tm="0">
                                          <p:val>
                                            <p:strVal val="#ppt_y"/>
                                          </p:val>
                                        </p:tav>
                                        <p:tav tm="100000">
                                          <p:val>
                                            <p:strVal val="#ppt_y"/>
                                          </p:val>
                                        </p:tav>
                                      </p:tavLst>
                                    </p:anim>
                                  </p:childTnLst>
                                </p:cTn>
                              </p:par>
                              <p:par>
                                <p:cTn id="153" presetID="2" presetClass="entr" presetSubtype="8" fill="hold" grpId="0" nodeType="withEffect">
                                  <p:stCondLst>
                                    <p:cond delay="0"/>
                                  </p:stCondLst>
                                  <p:childTnLst>
                                    <p:set>
                                      <p:cBhvr>
                                        <p:cTn id="154" dur="1" fill="hold">
                                          <p:stCondLst>
                                            <p:cond delay="0"/>
                                          </p:stCondLst>
                                        </p:cTn>
                                        <p:tgtEl>
                                          <p:spTgt spid="128"/>
                                        </p:tgtEl>
                                        <p:attrNameLst>
                                          <p:attrName>style.visibility</p:attrName>
                                        </p:attrNameLst>
                                      </p:cBhvr>
                                      <p:to>
                                        <p:strVal val="visible"/>
                                      </p:to>
                                    </p:set>
                                    <p:anim calcmode="lin" valueType="num">
                                      <p:cBhvr additive="base">
                                        <p:cTn id="155" dur="500" fill="hold"/>
                                        <p:tgtEl>
                                          <p:spTgt spid="128"/>
                                        </p:tgtEl>
                                        <p:attrNameLst>
                                          <p:attrName>ppt_x</p:attrName>
                                        </p:attrNameLst>
                                      </p:cBhvr>
                                      <p:tavLst>
                                        <p:tav tm="0">
                                          <p:val>
                                            <p:strVal val="0-#ppt_w/2"/>
                                          </p:val>
                                        </p:tav>
                                        <p:tav tm="100000">
                                          <p:val>
                                            <p:strVal val="#ppt_x"/>
                                          </p:val>
                                        </p:tav>
                                      </p:tavLst>
                                    </p:anim>
                                    <p:anim calcmode="lin" valueType="num">
                                      <p:cBhvr additive="base">
                                        <p:cTn id="156" dur="500" fill="hold"/>
                                        <p:tgtEl>
                                          <p:spTgt spid="128"/>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2" fill="hold" grpId="0" nodeType="clickEffect">
                                  <p:stCondLst>
                                    <p:cond delay="0"/>
                                  </p:stCondLst>
                                  <p:childTnLst>
                                    <p:set>
                                      <p:cBhvr>
                                        <p:cTn id="160" dur="1" fill="hold">
                                          <p:stCondLst>
                                            <p:cond delay="0"/>
                                          </p:stCondLst>
                                        </p:cTn>
                                        <p:tgtEl>
                                          <p:spTgt spid="90"/>
                                        </p:tgtEl>
                                        <p:attrNameLst>
                                          <p:attrName>style.visibility</p:attrName>
                                        </p:attrNameLst>
                                      </p:cBhvr>
                                      <p:to>
                                        <p:strVal val="visible"/>
                                      </p:to>
                                    </p:set>
                                    <p:anim calcmode="lin" valueType="num">
                                      <p:cBhvr additive="base">
                                        <p:cTn id="161" dur="500" fill="hold"/>
                                        <p:tgtEl>
                                          <p:spTgt spid="90"/>
                                        </p:tgtEl>
                                        <p:attrNameLst>
                                          <p:attrName>ppt_x</p:attrName>
                                        </p:attrNameLst>
                                      </p:cBhvr>
                                      <p:tavLst>
                                        <p:tav tm="0">
                                          <p:val>
                                            <p:strVal val="1+#ppt_w/2"/>
                                          </p:val>
                                        </p:tav>
                                        <p:tav tm="100000">
                                          <p:val>
                                            <p:strVal val="#ppt_x"/>
                                          </p:val>
                                        </p:tav>
                                      </p:tavLst>
                                    </p:anim>
                                    <p:anim calcmode="lin" valueType="num">
                                      <p:cBhvr additive="base">
                                        <p:cTn id="162" dur="500" fill="hold"/>
                                        <p:tgtEl>
                                          <p:spTgt spid="90"/>
                                        </p:tgtEl>
                                        <p:attrNameLst>
                                          <p:attrName>ppt_y</p:attrName>
                                        </p:attrNameLst>
                                      </p:cBhvr>
                                      <p:tavLst>
                                        <p:tav tm="0">
                                          <p:val>
                                            <p:strVal val="#ppt_y"/>
                                          </p:val>
                                        </p:tav>
                                        <p:tav tm="100000">
                                          <p:val>
                                            <p:strVal val="#ppt_y"/>
                                          </p:val>
                                        </p:tav>
                                      </p:tavLst>
                                    </p:anim>
                                  </p:childTnLst>
                                </p:cTn>
                              </p:par>
                              <p:par>
                                <p:cTn id="163" presetID="2" presetClass="entr" presetSubtype="2" fill="hold" grpId="0" nodeType="withEffect">
                                  <p:stCondLst>
                                    <p:cond delay="0"/>
                                  </p:stCondLst>
                                  <p:childTnLst>
                                    <p:set>
                                      <p:cBhvr>
                                        <p:cTn id="164" dur="1" fill="hold">
                                          <p:stCondLst>
                                            <p:cond delay="0"/>
                                          </p:stCondLst>
                                        </p:cTn>
                                        <p:tgtEl>
                                          <p:spTgt spid="97"/>
                                        </p:tgtEl>
                                        <p:attrNameLst>
                                          <p:attrName>style.visibility</p:attrName>
                                        </p:attrNameLst>
                                      </p:cBhvr>
                                      <p:to>
                                        <p:strVal val="visible"/>
                                      </p:to>
                                    </p:set>
                                    <p:anim calcmode="lin" valueType="num">
                                      <p:cBhvr additive="base">
                                        <p:cTn id="165" dur="500" fill="hold"/>
                                        <p:tgtEl>
                                          <p:spTgt spid="97"/>
                                        </p:tgtEl>
                                        <p:attrNameLst>
                                          <p:attrName>ppt_x</p:attrName>
                                        </p:attrNameLst>
                                      </p:cBhvr>
                                      <p:tavLst>
                                        <p:tav tm="0">
                                          <p:val>
                                            <p:strVal val="1+#ppt_w/2"/>
                                          </p:val>
                                        </p:tav>
                                        <p:tav tm="100000">
                                          <p:val>
                                            <p:strVal val="#ppt_x"/>
                                          </p:val>
                                        </p:tav>
                                      </p:tavLst>
                                    </p:anim>
                                    <p:anim calcmode="lin" valueType="num">
                                      <p:cBhvr additive="base">
                                        <p:cTn id="166" dur="500" fill="hold"/>
                                        <p:tgtEl>
                                          <p:spTgt spid="97"/>
                                        </p:tgtEl>
                                        <p:attrNameLst>
                                          <p:attrName>ppt_y</p:attrName>
                                        </p:attrNameLst>
                                      </p:cBhvr>
                                      <p:tavLst>
                                        <p:tav tm="0">
                                          <p:val>
                                            <p:strVal val="#ppt_y"/>
                                          </p:val>
                                        </p:tav>
                                        <p:tav tm="100000">
                                          <p:val>
                                            <p:strVal val="#ppt_y"/>
                                          </p:val>
                                        </p:tav>
                                      </p:tavLst>
                                    </p:anim>
                                  </p:childTnLst>
                                </p:cTn>
                              </p:par>
                              <p:par>
                                <p:cTn id="167" presetID="2" presetClass="entr" presetSubtype="2" fill="hold" grpId="0" nodeType="withEffect">
                                  <p:stCondLst>
                                    <p:cond delay="0"/>
                                  </p:stCondLst>
                                  <p:childTnLst>
                                    <p:set>
                                      <p:cBhvr>
                                        <p:cTn id="168" dur="1" fill="hold">
                                          <p:stCondLst>
                                            <p:cond delay="0"/>
                                          </p:stCondLst>
                                        </p:cTn>
                                        <p:tgtEl>
                                          <p:spTgt spid="129"/>
                                        </p:tgtEl>
                                        <p:attrNameLst>
                                          <p:attrName>style.visibility</p:attrName>
                                        </p:attrNameLst>
                                      </p:cBhvr>
                                      <p:to>
                                        <p:strVal val="visible"/>
                                      </p:to>
                                    </p:set>
                                    <p:anim calcmode="lin" valueType="num">
                                      <p:cBhvr additive="base">
                                        <p:cTn id="169" dur="500" fill="hold"/>
                                        <p:tgtEl>
                                          <p:spTgt spid="129"/>
                                        </p:tgtEl>
                                        <p:attrNameLst>
                                          <p:attrName>ppt_x</p:attrName>
                                        </p:attrNameLst>
                                      </p:cBhvr>
                                      <p:tavLst>
                                        <p:tav tm="0">
                                          <p:val>
                                            <p:strVal val="1+#ppt_w/2"/>
                                          </p:val>
                                        </p:tav>
                                        <p:tav tm="100000">
                                          <p:val>
                                            <p:strVal val="#ppt_x"/>
                                          </p:val>
                                        </p:tav>
                                      </p:tavLst>
                                    </p:anim>
                                    <p:anim calcmode="lin" valueType="num">
                                      <p:cBhvr additive="base">
                                        <p:cTn id="170" dur="500" fill="hold"/>
                                        <p:tgtEl>
                                          <p:spTgt spid="129"/>
                                        </p:tgtEl>
                                        <p:attrNameLst>
                                          <p:attrName>ppt_y</p:attrName>
                                        </p:attrNameLst>
                                      </p:cBhvr>
                                      <p:tavLst>
                                        <p:tav tm="0">
                                          <p:val>
                                            <p:strVal val="#ppt_y"/>
                                          </p:val>
                                        </p:tav>
                                        <p:tav tm="100000">
                                          <p:val>
                                            <p:strVal val="#ppt_y"/>
                                          </p:val>
                                        </p:tav>
                                      </p:tavLst>
                                    </p:anim>
                                  </p:childTnLst>
                                </p:cTn>
                              </p:par>
                              <p:par>
                                <p:cTn id="171" presetID="2" presetClass="entr" presetSubtype="2"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additive="base">
                                        <p:cTn id="173" dur="500" fill="hold"/>
                                        <p:tgtEl>
                                          <p:spTgt spid="130"/>
                                        </p:tgtEl>
                                        <p:attrNameLst>
                                          <p:attrName>ppt_x</p:attrName>
                                        </p:attrNameLst>
                                      </p:cBhvr>
                                      <p:tavLst>
                                        <p:tav tm="0">
                                          <p:val>
                                            <p:strVal val="1+#ppt_w/2"/>
                                          </p:val>
                                        </p:tav>
                                        <p:tav tm="100000">
                                          <p:val>
                                            <p:strVal val="#ppt_x"/>
                                          </p:val>
                                        </p:tav>
                                      </p:tavLst>
                                    </p:anim>
                                    <p:anim calcmode="lin" valueType="num">
                                      <p:cBhvr additive="base">
                                        <p:cTn id="174" dur="500" fill="hold"/>
                                        <p:tgtEl>
                                          <p:spTgt spid="130"/>
                                        </p:tgtEl>
                                        <p:attrNameLst>
                                          <p:attrName>ppt_y</p:attrName>
                                        </p:attrNameLst>
                                      </p:cBhvr>
                                      <p:tavLst>
                                        <p:tav tm="0">
                                          <p:val>
                                            <p:strVal val="#ppt_y"/>
                                          </p:val>
                                        </p:tav>
                                        <p:tav tm="100000">
                                          <p:val>
                                            <p:strVal val="#ppt_y"/>
                                          </p:val>
                                        </p:tav>
                                      </p:tavLst>
                                    </p:anim>
                                  </p:childTnLst>
                                </p:cTn>
                              </p:par>
                              <p:par>
                                <p:cTn id="175" presetID="2" presetClass="entr" presetSubtype="2" fill="hold" nodeType="withEffect">
                                  <p:stCondLst>
                                    <p:cond delay="0"/>
                                  </p:stCondLst>
                                  <p:childTnLst>
                                    <p:set>
                                      <p:cBhvr>
                                        <p:cTn id="176" dur="1" fill="hold">
                                          <p:stCondLst>
                                            <p:cond delay="0"/>
                                          </p:stCondLst>
                                        </p:cTn>
                                        <p:tgtEl>
                                          <p:spTgt spid="131"/>
                                        </p:tgtEl>
                                        <p:attrNameLst>
                                          <p:attrName>style.visibility</p:attrName>
                                        </p:attrNameLst>
                                      </p:cBhvr>
                                      <p:to>
                                        <p:strVal val="visible"/>
                                      </p:to>
                                    </p:set>
                                    <p:anim calcmode="lin" valueType="num">
                                      <p:cBhvr additive="base">
                                        <p:cTn id="177" dur="500" fill="hold"/>
                                        <p:tgtEl>
                                          <p:spTgt spid="131"/>
                                        </p:tgtEl>
                                        <p:attrNameLst>
                                          <p:attrName>ppt_x</p:attrName>
                                        </p:attrNameLst>
                                      </p:cBhvr>
                                      <p:tavLst>
                                        <p:tav tm="0">
                                          <p:val>
                                            <p:strVal val="1+#ppt_w/2"/>
                                          </p:val>
                                        </p:tav>
                                        <p:tav tm="100000">
                                          <p:val>
                                            <p:strVal val="#ppt_x"/>
                                          </p:val>
                                        </p:tav>
                                      </p:tavLst>
                                    </p:anim>
                                    <p:anim calcmode="lin" valueType="num">
                                      <p:cBhvr additive="base">
                                        <p:cTn id="178" dur="500" fill="hold"/>
                                        <p:tgtEl>
                                          <p:spTgt spid="131"/>
                                        </p:tgtEl>
                                        <p:attrNameLst>
                                          <p:attrName>ppt_y</p:attrName>
                                        </p:attrNameLst>
                                      </p:cBhvr>
                                      <p:tavLst>
                                        <p:tav tm="0">
                                          <p:val>
                                            <p:strVal val="#ppt_y"/>
                                          </p:val>
                                        </p:tav>
                                        <p:tav tm="100000">
                                          <p:val>
                                            <p:strVal val="#ppt_y"/>
                                          </p:val>
                                        </p:tav>
                                      </p:tavLst>
                                    </p:anim>
                                  </p:childTnLst>
                                </p:cTn>
                              </p:par>
                              <p:par>
                                <p:cTn id="179" presetID="2" presetClass="entr" presetSubtype="2" fill="hold" nodeType="withEffect">
                                  <p:stCondLst>
                                    <p:cond delay="0"/>
                                  </p:stCondLst>
                                  <p:childTnLst>
                                    <p:set>
                                      <p:cBhvr>
                                        <p:cTn id="180" dur="1" fill="hold">
                                          <p:stCondLst>
                                            <p:cond delay="0"/>
                                          </p:stCondLst>
                                        </p:cTn>
                                        <p:tgtEl>
                                          <p:spTgt spid="132"/>
                                        </p:tgtEl>
                                        <p:attrNameLst>
                                          <p:attrName>style.visibility</p:attrName>
                                        </p:attrNameLst>
                                      </p:cBhvr>
                                      <p:to>
                                        <p:strVal val="visible"/>
                                      </p:to>
                                    </p:set>
                                    <p:anim calcmode="lin" valueType="num">
                                      <p:cBhvr additive="base">
                                        <p:cTn id="181" dur="500" fill="hold"/>
                                        <p:tgtEl>
                                          <p:spTgt spid="132"/>
                                        </p:tgtEl>
                                        <p:attrNameLst>
                                          <p:attrName>ppt_x</p:attrName>
                                        </p:attrNameLst>
                                      </p:cBhvr>
                                      <p:tavLst>
                                        <p:tav tm="0">
                                          <p:val>
                                            <p:strVal val="1+#ppt_w/2"/>
                                          </p:val>
                                        </p:tav>
                                        <p:tav tm="100000">
                                          <p:val>
                                            <p:strVal val="#ppt_x"/>
                                          </p:val>
                                        </p:tav>
                                      </p:tavLst>
                                    </p:anim>
                                    <p:anim calcmode="lin" valueType="num">
                                      <p:cBhvr additive="base">
                                        <p:cTn id="182" dur="500" fill="hold"/>
                                        <p:tgtEl>
                                          <p:spTgt spid="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P spid="93" grpId="0"/>
      <p:bldP spid="94" grpId="0"/>
      <p:bldP spid="95" grpId="0"/>
      <p:bldP spid="96" grpId="0"/>
      <p:bldP spid="97" grpId="0"/>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p:bldP spid="112" grpId="0"/>
      <p:bldP spid="113" grpId="0" animBg="1"/>
      <p:bldP spid="114" grpId="0" animBg="1"/>
      <p:bldP spid="115" grpId="0" animBg="1"/>
      <p:bldP spid="116" grpId="0" animBg="1"/>
      <p:bldP spid="117" grpId="0" animBg="1"/>
      <p:bldP spid="118" grpId="0"/>
      <p:bldP spid="119" grpId="0"/>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3"/>
          <p:cNvSpPr>
            <a:spLocks noChangeArrowheads="1"/>
          </p:cNvSpPr>
          <p:nvPr/>
        </p:nvSpPr>
        <p:spPr bwMode="gray">
          <a:xfrm>
            <a:off x="2972421" y="1491630"/>
            <a:ext cx="4983955" cy="360040"/>
          </a:xfrm>
          <a:prstGeom prst="rect">
            <a:avLst/>
          </a:prstGeom>
          <a:solidFill>
            <a:schemeClr val="bg1"/>
          </a:solidFill>
          <a:ln w="3175" cap="flat" cmpd="sng" algn="ctr">
            <a:noFill/>
            <a:prstDash val="solid"/>
          </a:ln>
          <a:effectLst/>
        </p:spPr>
        <p:txBody>
          <a:bodyPr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您的内容打在这里，或者通过复制您的文本</a:t>
            </a:r>
            <a:r>
              <a:rPr kumimoji="0" lang="zh-CN" altLang="en-US" sz="12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后</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7" name="AutoShape 11"/>
          <p:cNvSpPr>
            <a:spLocks noChangeArrowheads="1"/>
          </p:cNvSpPr>
          <p:nvPr/>
        </p:nvSpPr>
        <p:spPr bwMode="gray">
          <a:xfrm>
            <a:off x="1259632" y="1491631"/>
            <a:ext cx="1558220" cy="352692"/>
          </a:xfrm>
          <a:prstGeom prst="homePlate">
            <a:avLst>
              <a:gd name="adj" fmla="val 26172"/>
            </a:avLst>
          </a:prstGeom>
          <a:solidFill>
            <a:schemeClr val="bg1"/>
          </a:solidFill>
          <a:ln w="3175"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8" name="Rectangle 3"/>
          <p:cNvSpPr>
            <a:spLocks noChangeArrowheads="1"/>
          </p:cNvSpPr>
          <p:nvPr/>
        </p:nvSpPr>
        <p:spPr bwMode="gray">
          <a:xfrm>
            <a:off x="2970252" y="2067694"/>
            <a:ext cx="4983955" cy="360040"/>
          </a:xfrm>
          <a:prstGeom prst="rect">
            <a:avLst/>
          </a:prstGeom>
          <a:solidFill>
            <a:schemeClr val="tx1"/>
          </a:solidFill>
          <a:ln w="3175" cap="flat" cmpd="sng" algn="ctr">
            <a:noFill/>
            <a:prstDash val="solid"/>
          </a:ln>
          <a:effectLst/>
        </p:spPr>
        <p:txBody>
          <a:bodyPr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9" name="AutoShape 11"/>
          <p:cNvSpPr>
            <a:spLocks noChangeArrowheads="1"/>
          </p:cNvSpPr>
          <p:nvPr/>
        </p:nvSpPr>
        <p:spPr bwMode="gray">
          <a:xfrm>
            <a:off x="1257463" y="2067695"/>
            <a:ext cx="1558220" cy="352692"/>
          </a:xfrm>
          <a:prstGeom prst="homePlate">
            <a:avLst>
              <a:gd name="adj" fmla="val 26172"/>
            </a:avLst>
          </a:prstGeom>
          <a:solidFill>
            <a:schemeClr val="tx1"/>
          </a:solidFill>
          <a:ln w="3175"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0" name="Rectangle 3"/>
          <p:cNvSpPr>
            <a:spLocks noChangeArrowheads="1"/>
          </p:cNvSpPr>
          <p:nvPr/>
        </p:nvSpPr>
        <p:spPr bwMode="gray">
          <a:xfrm>
            <a:off x="2974590" y="2660417"/>
            <a:ext cx="4983955" cy="360040"/>
          </a:xfrm>
          <a:prstGeom prst="rect">
            <a:avLst/>
          </a:prstGeom>
          <a:solidFill>
            <a:schemeClr val="bg2"/>
          </a:solidFill>
          <a:ln w="3175" cap="flat" cmpd="sng" algn="ctr">
            <a:noFill/>
            <a:prstDash val="solid"/>
          </a:ln>
          <a:effectLst/>
        </p:spPr>
        <p:txBody>
          <a:bodyPr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1" name="AutoShape 11"/>
          <p:cNvSpPr>
            <a:spLocks noChangeArrowheads="1"/>
          </p:cNvSpPr>
          <p:nvPr/>
        </p:nvSpPr>
        <p:spPr bwMode="gray">
          <a:xfrm>
            <a:off x="1261801" y="2660418"/>
            <a:ext cx="1558220" cy="352692"/>
          </a:xfrm>
          <a:prstGeom prst="homePlate">
            <a:avLst>
              <a:gd name="adj" fmla="val 26172"/>
            </a:avLst>
          </a:prstGeom>
          <a:solidFill>
            <a:schemeClr val="bg2"/>
          </a:solidFill>
          <a:ln w="3175"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2" name="Rectangle 3"/>
          <p:cNvSpPr>
            <a:spLocks noChangeArrowheads="1"/>
          </p:cNvSpPr>
          <p:nvPr/>
        </p:nvSpPr>
        <p:spPr bwMode="gray">
          <a:xfrm>
            <a:off x="2972421" y="3219822"/>
            <a:ext cx="4983955" cy="360040"/>
          </a:xfrm>
          <a:prstGeom prst="rect">
            <a:avLst/>
          </a:prstGeom>
          <a:solidFill>
            <a:schemeClr val="tx2"/>
          </a:solidFill>
          <a:ln w="3175" cap="flat" cmpd="sng" algn="ctr">
            <a:noFill/>
            <a:prstDash val="solid"/>
          </a:ln>
          <a:effectLst/>
        </p:spPr>
        <p:txBody>
          <a:bodyPr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3" name="AutoShape 11"/>
          <p:cNvSpPr>
            <a:spLocks noChangeArrowheads="1"/>
          </p:cNvSpPr>
          <p:nvPr/>
        </p:nvSpPr>
        <p:spPr bwMode="gray">
          <a:xfrm>
            <a:off x="1259632" y="3219823"/>
            <a:ext cx="1558220" cy="352692"/>
          </a:xfrm>
          <a:prstGeom prst="homePlate">
            <a:avLst>
              <a:gd name="adj" fmla="val 26172"/>
            </a:avLst>
          </a:prstGeom>
          <a:solidFill>
            <a:schemeClr val="tx2"/>
          </a:solidFill>
          <a:ln w="3175"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4" name="Rectangle 3"/>
          <p:cNvSpPr>
            <a:spLocks noChangeArrowheads="1"/>
          </p:cNvSpPr>
          <p:nvPr/>
        </p:nvSpPr>
        <p:spPr bwMode="gray">
          <a:xfrm>
            <a:off x="2972420" y="3795886"/>
            <a:ext cx="4983955" cy="360040"/>
          </a:xfrm>
          <a:prstGeom prst="rect">
            <a:avLst/>
          </a:prstGeom>
          <a:solidFill>
            <a:schemeClr val="tx1"/>
          </a:solidFill>
          <a:ln w="3175" cap="flat" cmpd="sng" algn="ctr">
            <a:noFill/>
            <a:prstDash val="solid"/>
          </a:ln>
          <a:effectLst/>
        </p:spPr>
        <p:txBody>
          <a:bodyPr anchor="ct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您的内容打在这里，或者通过复制您的文本后</a:t>
            </a:r>
            <a:endParaRPr kumimoji="0" lang="en-US" altLang="zh-CN" sz="12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5" name="AutoShape 11"/>
          <p:cNvSpPr>
            <a:spLocks noChangeArrowheads="1"/>
          </p:cNvSpPr>
          <p:nvPr/>
        </p:nvSpPr>
        <p:spPr bwMode="gray">
          <a:xfrm>
            <a:off x="1259631" y="3795887"/>
            <a:ext cx="1558220" cy="352692"/>
          </a:xfrm>
          <a:prstGeom prst="homePlate">
            <a:avLst>
              <a:gd name="adj" fmla="val 26172"/>
            </a:avLst>
          </a:prstGeom>
          <a:solidFill>
            <a:schemeClr val="tx1"/>
          </a:solidFill>
          <a:ln w="3175" cap="flat" cmpd="sng" algn="ctr">
            <a:noFill/>
            <a:prstDash val="solid"/>
          </a:ln>
          <a:effectLst/>
        </p:spPr>
        <p:txBody>
          <a:bodyPr anchor="ct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标题内容</a:t>
            </a:r>
            <a:endParaRPr kumimoji="0" lang="en-US" altLang="zh-CN"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2"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48000">
                                      <p:stCondLst>
                                        <p:cond delay="250"/>
                                      </p:stCondLst>
                                      <p:childTnLst>
                                        <p:set>
                                          <p:cBhvr>
                                            <p:cTn id="10" dur="1" fill="hold">
                                              <p:stCondLst>
                                                <p:cond delay="0"/>
                                              </p:stCondLst>
                                            </p:cTn>
                                            <p:tgtEl>
                                              <p:spTgt spid="47"/>
                                            </p:tgtEl>
                                            <p:attrNameLst>
                                              <p:attrName>style.visibility</p:attrName>
                                            </p:attrNameLst>
                                          </p:cBhvr>
                                          <p:to>
                                            <p:strVal val="visible"/>
                                          </p:to>
                                        </p:set>
                                        <p:anim calcmode="lin" valueType="num" p14:bounceEnd="48000">
                                          <p:cBhvr additive="base">
                                            <p:cTn id="11" dur="500" fill="hold"/>
                                            <p:tgtEl>
                                              <p:spTgt spid="47"/>
                                            </p:tgtEl>
                                            <p:attrNameLst>
                                              <p:attrName>ppt_x</p:attrName>
                                            </p:attrNameLst>
                                          </p:cBhvr>
                                          <p:tavLst>
                                            <p:tav tm="0">
                                              <p:val>
                                                <p:strVal val="0-#ppt_w/2"/>
                                              </p:val>
                                            </p:tav>
                                            <p:tav tm="100000">
                                              <p:val>
                                                <p:strVal val="#ppt_x"/>
                                              </p:val>
                                            </p:tav>
                                          </p:tavLst>
                                        </p:anim>
                                        <p:anim calcmode="lin" valueType="num" p14:bounceEnd="48000">
                                          <p:cBhvr additive="base">
                                            <p:cTn id="12" dur="5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5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1+#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48000">
                                      <p:stCondLst>
                                        <p:cond delay="1000"/>
                                      </p:stCondLst>
                                      <p:childTnLst>
                                        <p:set>
                                          <p:cBhvr>
                                            <p:cTn id="18" dur="1" fill="hold">
                                              <p:stCondLst>
                                                <p:cond delay="0"/>
                                              </p:stCondLst>
                                            </p:cTn>
                                            <p:tgtEl>
                                              <p:spTgt spid="49"/>
                                            </p:tgtEl>
                                            <p:attrNameLst>
                                              <p:attrName>style.visibility</p:attrName>
                                            </p:attrNameLst>
                                          </p:cBhvr>
                                          <p:to>
                                            <p:strVal val="visible"/>
                                          </p:to>
                                        </p:set>
                                        <p:anim calcmode="lin" valueType="num" p14:bounceEnd="48000">
                                          <p:cBhvr additive="base">
                                            <p:cTn id="19" dur="500" fill="hold"/>
                                            <p:tgtEl>
                                              <p:spTgt spid="49"/>
                                            </p:tgtEl>
                                            <p:attrNameLst>
                                              <p:attrName>ppt_x</p:attrName>
                                            </p:attrNameLst>
                                          </p:cBhvr>
                                          <p:tavLst>
                                            <p:tav tm="0">
                                              <p:val>
                                                <p:strVal val="0-#ppt_w/2"/>
                                              </p:val>
                                            </p:tav>
                                            <p:tav tm="100000">
                                              <p:val>
                                                <p:strVal val="#ppt_x"/>
                                              </p:val>
                                            </p:tav>
                                          </p:tavLst>
                                        </p:anim>
                                        <p:anim calcmode="lin" valueType="num" p14:bounceEnd="48000">
                                          <p:cBhvr additive="base">
                                            <p:cTn id="20" dur="500" fill="hold"/>
                                            <p:tgtEl>
                                              <p:spTgt spid="4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5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1+#ppt_w/2"/>
                                              </p:val>
                                            </p:tav>
                                            <p:tav tm="100000">
                                              <p:val>
                                                <p:strVal val="#ppt_x"/>
                                              </p:val>
                                            </p:tav>
                                          </p:tavLst>
                                        </p:anim>
                                        <p:anim calcmode="lin" valueType="num">
                                          <p:cBhvr additive="base">
                                            <p:cTn id="24" dur="500" fill="hold"/>
                                            <p:tgtEl>
                                              <p:spTgt spid="5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48000">
                                      <p:stCondLst>
                                        <p:cond delay="1750"/>
                                      </p:stCondLst>
                                      <p:childTnLst>
                                        <p:set>
                                          <p:cBhvr>
                                            <p:cTn id="26" dur="1" fill="hold">
                                              <p:stCondLst>
                                                <p:cond delay="0"/>
                                              </p:stCondLst>
                                            </p:cTn>
                                            <p:tgtEl>
                                              <p:spTgt spid="51"/>
                                            </p:tgtEl>
                                            <p:attrNameLst>
                                              <p:attrName>style.visibility</p:attrName>
                                            </p:attrNameLst>
                                          </p:cBhvr>
                                          <p:to>
                                            <p:strVal val="visible"/>
                                          </p:to>
                                        </p:set>
                                        <p:anim calcmode="lin" valueType="num" p14:bounceEnd="48000">
                                          <p:cBhvr additive="base">
                                            <p:cTn id="27" dur="500" fill="hold"/>
                                            <p:tgtEl>
                                              <p:spTgt spid="51"/>
                                            </p:tgtEl>
                                            <p:attrNameLst>
                                              <p:attrName>ppt_x</p:attrName>
                                            </p:attrNameLst>
                                          </p:cBhvr>
                                          <p:tavLst>
                                            <p:tav tm="0">
                                              <p:val>
                                                <p:strVal val="0-#ppt_w/2"/>
                                              </p:val>
                                            </p:tav>
                                            <p:tav tm="100000">
                                              <p:val>
                                                <p:strVal val="#ppt_x"/>
                                              </p:val>
                                            </p:tav>
                                          </p:tavLst>
                                        </p:anim>
                                        <p:anim calcmode="lin" valueType="num" p14:bounceEnd="48000">
                                          <p:cBhvr additive="base">
                                            <p:cTn id="28" dur="500" fill="hold"/>
                                            <p:tgtEl>
                                              <p:spTgt spid="5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25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1+#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48000">
                                      <p:stCondLst>
                                        <p:cond delay="2500"/>
                                      </p:stCondLst>
                                      <p:childTnLst>
                                        <p:set>
                                          <p:cBhvr>
                                            <p:cTn id="34" dur="1" fill="hold">
                                              <p:stCondLst>
                                                <p:cond delay="0"/>
                                              </p:stCondLst>
                                            </p:cTn>
                                            <p:tgtEl>
                                              <p:spTgt spid="53"/>
                                            </p:tgtEl>
                                            <p:attrNameLst>
                                              <p:attrName>style.visibility</p:attrName>
                                            </p:attrNameLst>
                                          </p:cBhvr>
                                          <p:to>
                                            <p:strVal val="visible"/>
                                          </p:to>
                                        </p:set>
                                        <p:anim calcmode="lin" valueType="num" p14:bounceEnd="48000">
                                          <p:cBhvr additive="base">
                                            <p:cTn id="35" dur="500" fill="hold"/>
                                            <p:tgtEl>
                                              <p:spTgt spid="53"/>
                                            </p:tgtEl>
                                            <p:attrNameLst>
                                              <p:attrName>ppt_x</p:attrName>
                                            </p:attrNameLst>
                                          </p:cBhvr>
                                          <p:tavLst>
                                            <p:tav tm="0">
                                              <p:val>
                                                <p:strVal val="0-#ppt_w/2"/>
                                              </p:val>
                                            </p:tav>
                                            <p:tav tm="100000">
                                              <p:val>
                                                <p:strVal val="#ppt_x"/>
                                              </p:val>
                                            </p:tav>
                                          </p:tavLst>
                                        </p:anim>
                                        <p:anim calcmode="lin" valueType="num" p14:bounceEnd="48000">
                                          <p:cBhvr additive="base">
                                            <p:cTn id="36" dur="500" fill="hold"/>
                                            <p:tgtEl>
                                              <p:spTgt spid="5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300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1+#ppt_w/2"/>
                                              </p:val>
                                            </p:tav>
                                            <p:tav tm="100000">
                                              <p:val>
                                                <p:strVal val="#ppt_x"/>
                                              </p:val>
                                            </p:tav>
                                          </p:tavLst>
                                        </p:anim>
                                        <p:anim calcmode="lin" valueType="num">
                                          <p:cBhvr additive="base">
                                            <p:cTn id="40" dur="500" fill="hold"/>
                                            <p:tgtEl>
                                              <p:spTgt spid="5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48000">
                                      <p:stCondLst>
                                        <p:cond delay="3250"/>
                                      </p:stCondLst>
                                      <p:childTnLst>
                                        <p:set>
                                          <p:cBhvr>
                                            <p:cTn id="42" dur="1" fill="hold">
                                              <p:stCondLst>
                                                <p:cond delay="0"/>
                                              </p:stCondLst>
                                            </p:cTn>
                                            <p:tgtEl>
                                              <p:spTgt spid="55"/>
                                            </p:tgtEl>
                                            <p:attrNameLst>
                                              <p:attrName>style.visibility</p:attrName>
                                            </p:attrNameLst>
                                          </p:cBhvr>
                                          <p:to>
                                            <p:strVal val="visible"/>
                                          </p:to>
                                        </p:set>
                                        <p:anim calcmode="lin" valueType="num" p14:bounceEnd="48000">
                                          <p:cBhvr additive="base">
                                            <p:cTn id="43" dur="500" fill="hold"/>
                                            <p:tgtEl>
                                              <p:spTgt spid="55"/>
                                            </p:tgtEl>
                                            <p:attrNameLst>
                                              <p:attrName>ppt_x</p:attrName>
                                            </p:attrNameLst>
                                          </p:cBhvr>
                                          <p:tavLst>
                                            <p:tav tm="0">
                                              <p:val>
                                                <p:strVal val="0-#ppt_w/2"/>
                                              </p:val>
                                            </p:tav>
                                            <p:tav tm="100000">
                                              <p:val>
                                                <p:strVal val="#ppt_x"/>
                                              </p:val>
                                            </p:tav>
                                          </p:tavLst>
                                        </p:anim>
                                        <p:anim calcmode="lin" valueType="num" p14:bounceEnd="48000">
                                          <p:cBhvr additive="base">
                                            <p:cTn id="44"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5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1+#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0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0-#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5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1+#ppt_w/2"/>
                                              </p:val>
                                            </p:tav>
                                            <p:tav tm="100000">
                                              <p:val>
                                                <p:strVal val="#ppt_x"/>
                                              </p:val>
                                            </p:tav>
                                          </p:tavLst>
                                        </p:anim>
                                        <p:anim calcmode="lin" valueType="num">
                                          <p:cBhvr additive="base">
                                            <p:cTn id="24" dur="500" fill="hold"/>
                                            <p:tgtEl>
                                              <p:spTgt spid="5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75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0-#ppt_w/2"/>
                                              </p:val>
                                            </p:tav>
                                            <p:tav tm="100000">
                                              <p:val>
                                                <p:strVal val="#ppt_x"/>
                                              </p:val>
                                            </p:tav>
                                          </p:tavLst>
                                        </p:anim>
                                        <p:anim calcmode="lin" valueType="num">
                                          <p:cBhvr additive="base">
                                            <p:cTn id="28" dur="500" fill="hold"/>
                                            <p:tgtEl>
                                              <p:spTgt spid="5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25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1+#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50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0-#ppt_w/2"/>
                                              </p:val>
                                            </p:tav>
                                            <p:tav tm="100000">
                                              <p:val>
                                                <p:strVal val="#ppt_x"/>
                                              </p:val>
                                            </p:tav>
                                          </p:tavLst>
                                        </p:anim>
                                        <p:anim calcmode="lin" valueType="num">
                                          <p:cBhvr additive="base">
                                            <p:cTn id="36" dur="500" fill="hold"/>
                                            <p:tgtEl>
                                              <p:spTgt spid="5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300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1+#ppt_w/2"/>
                                              </p:val>
                                            </p:tav>
                                            <p:tav tm="100000">
                                              <p:val>
                                                <p:strVal val="#ppt_x"/>
                                              </p:val>
                                            </p:tav>
                                          </p:tavLst>
                                        </p:anim>
                                        <p:anim calcmode="lin" valueType="num">
                                          <p:cBhvr additive="base">
                                            <p:cTn id="40" dur="500" fill="hold"/>
                                            <p:tgtEl>
                                              <p:spTgt spid="5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325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0-#ppt_w/2"/>
                                              </p:val>
                                            </p:tav>
                                            <p:tav tm="100000">
                                              <p:val>
                                                <p:strVal val="#ppt_x"/>
                                              </p:val>
                                            </p:tav>
                                          </p:tavLst>
                                        </p:anim>
                                        <p:anim calcmode="lin" valueType="num">
                                          <p:cBhvr additive="base">
                                            <p:cTn id="44"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screen"/>
          <a:stretch>
            <a:fillRect/>
          </a:stretch>
        </p:blipFill>
        <p:spPr>
          <a:xfrm>
            <a:off x="0" y="0"/>
            <a:ext cx="9144000" cy="5143500"/>
          </a:xfrm>
          <a:prstGeom prst="rect">
            <a:avLst/>
          </a:prstGeom>
        </p:spPr>
      </p:pic>
      <p:pic>
        <p:nvPicPr>
          <p:cNvPr id="4" name="图片 3"/>
          <p:cNvPicPr>
            <a:picLocks noChangeAspect="1"/>
          </p:cNvPicPr>
          <p:nvPr/>
        </p:nvPicPr>
        <p:blipFill>
          <a:blip r:embed="rId3" cstate="screen"/>
          <a:stretch>
            <a:fillRect/>
          </a:stretch>
        </p:blipFill>
        <p:spPr>
          <a:xfrm>
            <a:off x="4831443" y="934580"/>
            <a:ext cx="3731986" cy="861010"/>
          </a:xfrm>
          <a:prstGeom prst="rect">
            <a:avLst/>
          </a:prstGeom>
        </p:spPr>
      </p:pic>
      <p:pic>
        <p:nvPicPr>
          <p:cNvPr id="9" name="图片 8"/>
          <p:cNvPicPr>
            <a:picLocks noChangeAspect="1"/>
          </p:cNvPicPr>
          <p:nvPr/>
        </p:nvPicPr>
        <p:blipFill>
          <a:blip r:embed="rId4" cstate="screen"/>
          <a:stretch>
            <a:fillRect/>
          </a:stretch>
        </p:blipFill>
        <p:spPr>
          <a:xfrm>
            <a:off x="-6350" y="94522"/>
            <a:ext cx="5115379" cy="3469449"/>
          </a:xfrm>
          <a:prstGeom prst="rect">
            <a:avLst/>
          </a:prstGeom>
        </p:spPr>
      </p:pic>
      <p:sp>
        <p:nvSpPr>
          <p:cNvPr id="15" name="矩形 14"/>
          <p:cNvSpPr/>
          <p:nvPr/>
        </p:nvSpPr>
        <p:spPr>
          <a:xfrm>
            <a:off x="6350" y="3178629"/>
            <a:ext cx="9144000" cy="196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pic>
        <p:nvPicPr>
          <p:cNvPr id="6" name="图片 5"/>
          <p:cNvPicPr>
            <a:picLocks noChangeAspect="1"/>
          </p:cNvPicPr>
          <p:nvPr/>
        </p:nvPicPr>
        <p:blipFill rotWithShape="1">
          <a:blip r:embed="rId5" cstate="screen">
            <a:extLst>
              <a:ext uri="{BEBA8EAE-BF5A-486C-A8C5-ECC9F3942E4B}">
                <a14:imgProps xmlns:a14="http://schemas.microsoft.com/office/drawing/2010/main">
                  <a14:imgLayer r:embed="rId6">
                    <a14:imgEffect>
                      <a14:sharpenSoften amount="50000"/>
                    </a14:imgEffect>
                  </a14:imgLayer>
                </a14:imgProps>
              </a:ext>
            </a:extLst>
          </a:blip>
          <a:srcRect/>
          <a:stretch>
            <a:fillRect/>
          </a:stretch>
        </p:blipFill>
        <p:spPr>
          <a:xfrm>
            <a:off x="-14514" y="2623804"/>
            <a:ext cx="9158514" cy="1876950"/>
          </a:xfrm>
          <a:prstGeom prst="rect">
            <a:avLst/>
          </a:prstGeom>
        </p:spPr>
      </p:pic>
      <p:sp>
        <p:nvSpPr>
          <p:cNvPr id="16" name="文本框 15"/>
          <p:cNvSpPr txBox="1"/>
          <p:nvPr/>
        </p:nvSpPr>
        <p:spPr>
          <a:xfrm>
            <a:off x="1302338" y="3883073"/>
            <a:ext cx="5060040"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rgbClr val="2884B4"/>
                </a:solidFill>
                <a:effectLst/>
                <a:uLnTx/>
                <a:uFillTx/>
                <a:latin typeface="微软雅黑" panose="020B0503020204020204" pitchFamily="34" charset="-122"/>
                <a:ea typeface="微软雅黑" panose="020B0503020204020204" pitchFamily="34" charset="-122"/>
                <a:cs typeface="+mn-cs"/>
              </a:rPr>
              <a:t>感谢观看 </a:t>
            </a:r>
            <a:r>
              <a:rPr kumimoji="0" lang="en-US" altLang="zh-CN" sz="3600" b="1" i="0" u="none" strike="noStrike" kern="1200" cap="none" spc="0" normalizeH="0" baseline="0" noProof="0" dirty="0" smtClean="0">
                <a:ln>
                  <a:noFill/>
                </a:ln>
                <a:solidFill>
                  <a:srgbClr val="2884B4"/>
                </a:solidFill>
                <a:effectLst/>
                <a:uLnTx/>
                <a:uFillTx/>
                <a:latin typeface="微软雅黑" panose="020B0503020204020204" pitchFamily="34" charset="-122"/>
                <a:ea typeface="微软雅黑" panose="020B0503020204020204" pitchFamily="34" charset="-122"/>
                <a:cs typeface="+mn-cs"/>
              </a:rPr>
              <a:t>THANK YOU</a:t>
            </a:r>
            <a:endParaRPr kumimoji="0" lang="zh-CN" altLang="en-US" sz="3600" b="1" i="0" u="none" strike="noStrike" kern="1200" cap="none" spc="0" normalizeH="0" baseline="0" noProof="0" dirty="0">
              <a:ln>
                <a:noFill/>
              </a:ln>
              <a:solidFill>
                <a:srgbClr val="2884B4"/>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5"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3500"/>
                            </p:stCondLst>
                            <p:childTnLst>
                              <p:par>
                                <p:cTn id="30" presetID="10" presetClass="entr" presetSubtype="0" fill="hold" grpId="0" nodeType="afterEffect">
                                  <p:stCondLst>
                                    <p:cond delay="0"/>
                                  </p:stCondLst>
                                  <p:iterate type="lt">
                                    <p:tmPct val="15000"/>
                                  </p:iterate>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screen"/>
          <a:stretch>
            <a:fillRect/>
          </a:stretch>
        </p:blipFill>
        <p:spPr>
          <a:xfrm>
            <a:off x="0" y="0"/>
            <a:ext cx="9144000" cy="5143500"/>
          </a:xfrm>
          <a:prstGeom prst="rect">
            <a:avLst/>
          </a:prstGeom>
        </p:spPr>
      </p:pic>
      <p:sp>
        <p:nvSpPr>
          <p:cNvPr id="7" name="TextBox 1"/>
          <p:cNvSpPr txBox="1"/>
          <p:nvPr/>
        </p:nvSpPr>
        <p:spPr>
          <a:xfrm>
            <a:off x="3909860" y="1707654"/>
            <a:ext cx="3185487" cy="646331"/>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300" normalizeH="0" baseline="0" noProof="0" dirty="0" smtClean="0">
                <a:ln>
                  <a:noFill/>
                </a:ln>
                <a:solidFill>
                  <a:srgbClr val="3992B5"/>
                </a:solidFill>
                <a:effectLst/>
                <a:uLnTx/>
                <a:uFillTx/>
                <a:latin typeface="微软雅黑" panose="020B0503020204020204" pitchFamily="34" charset="-122"/>
                <a:ea typeface="微软雅黑" panose="020B0503020204020204" pitchFamily="34" charset="-122"/>
                <a:cs typeface="+mn-cs"/>
              </a:rPr>
              <a:t>标题内容概述</a:t>
            </a:r>
            <a:endParaRPr kumimoji="0" lang="zh-CN" altLang="en-US" sz="3600" b="1" i="0" u="none" strike="noStrike" kern="1200" cap="none" spc="300" normalizeH="0" baseline="0" noProof="0" dirty="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cxnSp>
        <p:nvCxnSpPr>
          <p:cNvPr id="8" name="直接连接符 7"/>
          <p:cNvCxnSpPr/>
          <p:nvPr/>
        </p:nvCxnSpPr>
        <p:spPr>
          <a:xfrm>
            <a:off x="3954147" y="2433609"/>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9" name="文本框 9"/>
          <p:cNvSpPr txBox="1"/>
          <p:nvPr/>
        </p:nvSpPr>
        <p:spPr>
          <a:xfrm>
            <a:off x="4015127" y="2574367"/>
            <a:ext cx="2007940" cy="200055"/>
          </a:xfrm>
          <a:prstGeom prst="rect">
            <a:avLst/>
          </a:prstGeom>
          <a:noFill/>
        </p:spPr>
        <p:txBody>
          <a:bodyPr wrap="square" lIns="0" tIns="0" rIns="0" bIns="0" rtlCol="0">
            <a:spAutoFit/>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300" b="0" i="0" u="none" strike="noStrike" kern="1200" cap="none" spc="0" normalizeH="0" baseline="0" noProof="0" dirty="0" smtClean="0">
                <a:ln>
                  <a:noFill/>
                </a:ln>
                <a:solidFill>
                  <a:srgbClr val="5F5F5F"/>
                </a:solidFill>
                <a:effectLst/>
                <a:uLnTx/>
                <a:uFillTx/>
                <a:latin typeface="微软雅黑" panose="020B0503020204020204" pitchFamily="34" charset="-122"/>
                <a:ea typeface="微软雅黑" panose="020B0503020204020204" pitchFamily="34" charset="-122"/>
                <a:cs typeface="+mn-cs"/>
              </a:rPr>
              <a:t>标题文字内容</a:t>
            </a:r>
            <a:endParaRPr kumimoji="0" lang="zh-CN" altLang="en-US" sz="1300" b="0" i="0" u="none" strike="noStrike" kern="1200" cap="none" spc="0" normalizeH="0" baseline="0" noProof="0" dirty="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4015126" y="2877918"/>
            <a:ext cx="2007940" cy="200055"/>
          </a:xfrm>
          <a:prstGeom prst="rect">
            <a:avLst/>
          </a:prstGeom>
          <a:noFill/>
        </p:spPr>
        <p:txBody>
          <a:bodyPr wrap="square" lIns="0" tIns="0" rIns="0" bIns="0" rtlCol="0">
            <a:spAutoFit/>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300" b="0" i="0" u="none" strike="noStrike" kern="1200" cap="none" spc="0" normalizeH="0" baseline="0" noProof="0" dirty="0" smtClean="0">
                <a:ln>
                  <a:noFill/>
                </a:ln>
                <a:solidFill>
                  <a:srgbClr val="5F5F5F"/>
                </a:solidFill>
                <a:effectLst/>
                <a:uLnTx/>
                <a:uFillTx/>
                <a:latin typeface="微软雅黑" panose="020B0503020204020204" pitchFamily="34" charset="-122"/>
                <a:ea typeface="微软雅黑" panose="020B0503020204020204" pitchFamily="34" charset="-122"/>
                <a:cs typeface="+mn-cs"/>
              </a:rPr>
              <a:t>标题文字内容</a:t>
            </a:r>
            <a:endParaRPr kumimoji="0" lang="zh-CN" altLang="en-US" sz="1300" b="0" i="0" u="none" strike="noStrike" kern="1200" cap="none" spc="0" normalizeH="0" baseline="0" noProof="0" dirty="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sp>
        <p:nvSpPr>
          <p:cNvPr id="12" name="文本框 9"/>
          <p:cNvSpPr txBox="1"/>
          <p:nvPr/>
        </p:nvSpPr>
        <p:spPr>
          <a:xfrm>
            <a:off x="5718343" y="2577625"/>
            <a:ext cx="2007940" cy="200055"/>
          </a:xfrm>
          <a:prstGeom prst="rect">
            <a:avLst/>
          </a:prstGeom>
          <a:noFill/>
        </p:spPr>
        <p:txBody>
          <a:bodyPr wrap="square" lIns="0" tIns="0" rIns="0" bIns="0" rtlCol="0">
            <a:spAutoFit/>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300" b="0" i="0" u="none" strike="noStrike" kern="1200" cap="none" spc="0" normalizeH="0" baseline="0" noProof="0" dirty="0" smtClean="0">
                <a:ln>
                  <a:noFill/>
                </a:ln>
                <a:solidFill>
                  <a:srgbClr val="5F5F5F"/>
                </a:solidFill>
                <a:effectLst/>
                <a:uLnTx/>
                <a:uFillTx/>
                <a:latin typeface="微软雅黑" panose="020B0503020204020204" pitchFamily="34" charset="-122"/>
                <a:ea typeface="微软雅黑" panose="020B0503020204020204" pitchFamily="34" charset="-122"/>
                <a:cs typeface="+mn-cs"/>
              </a:rPr>
              <a:t>标题文字内容</a:t>
            </a:r>
            <a:endParaRPr kumimoji="0" lang="zh-CN" altLang="en-US" sz="1300" b="0" i="0" u="none" strike="noStrike" kern="1200" cap="none" spc="0" normalizeH="0" baseline="0" noProof="0" dirty="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sp>
        <p:nvSpPr>
          <p:cNvPr id="13" name="文本框 9"/>
          <p:cNvSpPr txBox="1"/>
          <p:nvPr/>
        </p:nvSpPr>
        <p:spPr>
          <a:xfrm>
            <a:off x="5718344" y="2881626"/>
            <a:ext cx="2007940" cy="200055"/>
          </a:xfrm>
          <a:prstGeom prst="rect">
            <a:avLst/>
          </a:prstGeom>
          <a:noFill/>
        </p:spPr>
        <p:txBody>
          <a:bodyPr wrap="square" lIns="0" tIns="0" rIns="0" bIns="0" rtlCol="0">
            <a:spAutoFit/>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300" b="0" i="0" u="none" strike="noStrike" kern="1200" cap="none" spc="0" normalizeH="0" baseline="0" noProof="0" dirty="0" smtClean="0">
                <a:ln>
                  <a:noFill/>
                </a:ln>
                <a:solidFill>
                  <a:srgbClr val="5F5F5F"/>
                </a:solidFill>
                <a:effectLst/>
                <a:uLnTx/>
                <a:uFillTx/>
                <a:latin typeface="微软雅黑" panose="020B0503020204020204" pitchFamily="34" charset="-122"/>
                <a:ea typeface="微软雅黑" panose="020B0503020204020204" pitchFamily="34" charset="-122"/>
                <a:cs typeface="+mn-cs"/>
              </a:rPr>
              <a:t>标题文字内容</a:t>
            </a:r>
            <a:endParaRPr kumimoji="0" lang="zh-CN" altLang="en-US" sz="1300" b="0" i="0" u="none" strike="noStrike" kern="1200" cap="none" spc="0" normalizeH="0" baseline="0" noProof="0" dirty="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grpSp>
        <p:nvGrpSpPr>
          <p:cNvPr id="15" name="组合 14"/>
          <p:cNvGrpSpPr/>
          <p:nvPr/>
        </p:nvGrpSpPr>
        <p:grpSpPr>
          <a:xfrm>
            <a:off x="2123728" y="1707654"/>
            <a:ext cx="1512168" cy="1512168"/>
            <a:chOff x="2118480" y="1316166"/>
            <a:chExt cx="1512168" cy="1512168"/>
          </a:xfrm>
        </p:grpSpPr>
        <p:sp>
          <p:nvSpPr>
            <p:cNvPr id="16" name="椭圆 15"/>
            <p:cNvSpPr/>
            <p:nvPr/>
          </p:nvSpPr>
          <p:spPr>
            <a:xfrm>
              <a:off x="2118480" y="1316166"/>
              <a:ext cx="1512168" cy="15121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992B5"/>
                </a:solidFill>
                <a:effectLst/>
                <a:uLnTx/>
                <a:uFillTx/>
                <a:latin typeface="Calibri" panose="020F0502020204030204"/>
                <a:ea typeface="宋体" panose="02010600030101010101" pitchFamily="2" charset="-122"/>
                <a:cs typeface="+mn-cs"/>
              </a:endParaRPr>
            </a:p>
          </p:txBody>
        </p:sp>
        <p:sp>
          <p:nvSpPr>
            <p:cNvPr id="19" name="TextBox 67"/>
            <p:cNvSpPr txBox="1"/>
            <p:nvPr/>
          </p:nvSpPr>
          <p:spPr>
            <a:xfrm>
              <a:off x="2396585" y="1556810"/>
              <a:ext cx="1022180" cy="1015663"/>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225" normalizeH="0" baseline="0" noProof="0" dirty="0" smtClean="0">
                  <a:ln>
                    <a:noFill/>
                  </a:ln>
                  <a:solidFill>
                    <a:srgbClr val="FFFFFF"/>
                  </a:solidFill>
                  <a:effectLst/>
                  <a:uLnTx/>
                  <a:uFillTx/>
                  <a:latin typeface="Impact" panose="020B0806030902050204" pitchFamily="34" charset="0"/>
                  <a:ea typeface="微软雅黑" panose="020B0503020204020204" pitchFamily="34" charset="-122"/>
                  <a:cs typeface="+mn-cs"/>
                </a:rPr>
                <a:t>01</a:t>
              </a:r>
              <a:endParaRPr kumimoji="0" lang="zh-CN" altLang="en-US" sz="6000" b="0" i="0" u="none" strike="noStrike" kern="1200" cap="none" spc="225"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2"/>
          <p:cNvSpPr>
            <a:spLocks noChangeArrowheads="1"/>
          </p:cNvSpPr>
          <p:nvPr/>
        </p:nvSpPr>
        <p:spPr bwMode="auto">
          <a:xfrm rot="7485244">
            <a:off x="2268141" y="1394222"/>
            <a:ext cx="2859881" cy="3786188"/>
          </a:xfrm>
          <a:prstGeom prst="triangle">
            <a:avLst>
              <a:gd name="adj" fmla="val 50000"/>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6" name="等腰三角形 3"/>
          <p:cNvSpPr>
            <a:spLocks noChangeArrowheads="1"/>
          </p:cNvSpPr>
          <p:nvPr/>
        </p:nvSpPr>
        <p:spPr bwMode="auto">
          <a:xfrm rot="10159904">
            <a:off x="3890963" y="1212057"/>
            <a:ext cx="2230041" cy="3150394"/>
          </a:xfrm>
          <a:prstGeom prst="triangle">
            <a:avLst>
              <a:gd name="adj" fmla="val 50000"/>
            </a:avLst>
          </a:prstGeom>
          <a:solidFill>
            <a:schemeClr val="tx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7" name="等腰三角形 4"/>
          <p:cNvSpPr>
            <a:spLocks noChangeArrowheads="1"/>
          </p:cNvSpPr>
          <p:nvPr/>
        </p:nvSpPr>
        <p:spPr bwMode="auto">
          <a:xfrm rot="-8760452">
            <a:off x="5210176" y="1935957"/>
            <a:ext cx="1716881" cy="2603897"/>
          </a:xfrm>
          <a:prstGeom prst="triangle">
            <a:avLst>
              <a:gd name="adj" fmla="val 50000"/>
            </a:avLst>
          </a:prstGeom>
          <a:solidFill>
            <a:schemeClr val="bg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8" name="等腰三角形 5"/>
          <p:cNvSpPr>
            <a:spLocks noChangeArrowheads="1"/>
          </p:cNvSpPr>
          <p:nvPr/>
        </p:nvSpPr>
        <p:spPr bwMode="auto">
          <a:xfrm rot="-6010607">
            <a:off x="5841207" y="3175397"/>
            <a:ext cx="963215" cy="1991916"/>
          </a:xfrm>
          <a:prstGeom prst="triangle">
            <a:avLst>
              <a:gd name="adj" fmla="val 50000"/>
            </a:avLst>
          </a:prstGeom>
          <a:solidFill>
            <a:schemeClr val="tx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9" name="TextBox 44"/>
          <p:cNvSpPr>
            <a:spLocks noChangeArrowheads="1"/>
          </p:cNvSpPr>
          <p:nvPr/>
        </p:nvSpPr>
        <p:spPr bwMode="auto">
          <a:xfrm>
            <a:off x="611560" y="1876425"/>
            <a:ext cx="15375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点击添加文本</a:t>
            </a:r>
          </a:p>
        </p:txBody>
      </p:sp>
      <p:sp>
        <p:nvSpPr>
          <p:cNvPr id="10" name="TextBox 44"/>
          <p:cNvSpPr>
            <a:spLocks noChangeArrowheads="1"/>
          </p:cNvSpPr>
          <p:nvPr/>
        </p:nvSpPr>
        <p:spPr bwMode="auto">
          <a:xfrm>
            <a:off x="3707904" y="806054"/>
            <a:ext cx="15653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点击添加文本</a:t>
            </a:r>
          </a:p>
        </p:txBody>
      </p:sp>
      <p:sp>
        <p:nvSpPr>
          <p:cNvPr id="11" name="TextBox 44"/>
          <p:cNvSpPr>
            <a:spLocks noChangeArrowheads="1"/>
          </p:cNvSpPr>
          <p:nvPr/>
        </p:nvSpPr>
        <p:spPr bwMode="auto">
          <a:xfrm>
            <a:off x="6628210" y="1678505"/>
            <a:ext cx="15025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点击添加文本</a:t>
            </a:r>
          </a:p>
        </p:txBody>
      </p:sp>
      <p:sp>
        <p:nvSpPr>
          <p:cNvPr id="12" name="TextBox 44"/>
          <p:cNvSpPr>
            <a:spLocks noChangeArrowheads="1"/>
          </p:cNvSpPr>
          <p:nvPr/>
        </p:nvSpPr>
        <p:spPr bwMode="auto">
          <a:xfrm>
            <a:off x="7479507" y="3870723"/>
            <a:ext cx="14849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点击添加文本</a:t>
            </a:r>
          </a:p>
        </p:txBody>
      </p:sp>
      <p:sp>
        <p:nvSpPr>
          <p:cNvPr id="13" name="文本框 10"/>
          <p:cNvSpPr>
            <a:spLocks noChangeArrowheads="1"/>
          </p:cNvSpPr>
          <p:nvPr/>
        </p:nvSpPr>
        <p:spPr bwMode="auto">
          <a:xfrm>
            <a:off x="2194323" y="2659856"/>
            <a:ext cx="181213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50%</a:t>
            </a:r>
            <a:endParaRPr kumimoji="0" lang="zh-CN" altLang="en-US" sz="4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4" name="文本框 11"/>
          <p:cNvSpPr>
            <a:spLocks noChangeArrowheads="1"/>
          </p:cNvSpPr>
          <p:nvPr/>
        </p:nvSpPr>
        <p:spPr bwMode="auto">
          <a:xfrm>
            <a:off x="4196954" y="2139554"/>
            <a:ext cx="150614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33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30%</a:t>
            </a:r>
            <a:endParaRPr kumimoji="0" lang="zh-CN" altLang="en-US" sz="33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5" name="文本框 12"/>
          <p:cNvSpPr>
            <a:spLocks noChangeArrowheads="1"/>
          </p:cNvSpPr>
          <p:nvPr/>
        </p:nvSpPr>
        <p:spPr bwMode="auto">
          <a:xfrm>
            <a:off x="5799535" y="2726532"/>
            <a:ext cx="111204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27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a:t>
            </a:r>
            <a:endParaRPr kumimoji="0" lang="zh-CN" altLang="en-US" sz="27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6" name="文本框 13"/>
          <p:cNvSpPr>
            <a:spLocks noChangeArrowheads="1"/>
          </p:cNvSpPr>
          <p:nvPr/>
        </p:nvSpPr>
        <p:spPr bwMode="auto">
          <a:xfrm>
            <a:off x="6196013" y="3924300"/>
            <a:ext cx="12573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21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10%</a:t>
            </a:r>
            <a:endParaRPr kumimoji="0" lang="zh-CN" altLang="en-US" sz="21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7"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1"/>
          <p:cNvSpPr>
            <a:spLocks noChangeArrowheads="1"/>
          </p:cNvSpPr>
          <p:nvPr/>
        </p:nvSpPr>
        <p:spPr bwMode="auto">
          <a:xfrm>
            <a:off x="0" y="2256681"/>
            <a:ext cx="9144000" cy="788194"/>
          </a:xfrm>
          <a:prstGeom prst="rect">
            <a:avLst/>
          </a:prstGeom>
          <a:solidFill>
            <a:srgbClr val="D9D9D9"/>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cxnSp>
        <p:nvCxnSpPr>
          <p:cNvPr id="6" name="直接连接符 14"/>
          <p:cNvCxnSpPr>
            <a:cxnSpLocks noChangeShapeType="1"/>
            <a:stCxn id="5" idx="1"/>
            <a:endCxn id="5" idx="3"/>
          </p:cNvCxnSpPr>
          <p:nvPr/>
        </p:nvCxnSpPr>
        <p:spPr bwMode="auto">
          <a:xfrm>
            <a:off x="0" y="2650778"/>
            <a:ext cx="9144000" cy="1190"/>
          </a:xfrm>
          <a:prstGeom prst="line">
            <a:avLst/>
          </a:prstGeom>
          <a:noFill/>
          <a:ln w="19050">
            <a:solidFill>
              <a:schemeClr val="bg1"/>
            </a:solidFill>
            <a:miter lim="800000"/>
          </a:ln>
          <a:extLst>
            <a:ext uri="{909E8E84-426E-40DD-AFC4-6F175D3DCCD1}">
              <a14:hiddenFill xmlns:a14="http://schemas.microsoft.com/office/drawing/2010/main">
                <a:noFill/>
              </a14:hiddenFill>
            </a:ext>
          </a:extLst>
        </p:spPr>
      </p:cxnSp>
      <p:sp>
        <p:nvSpPr>
          <p:cNvPr id="7" name="椭圆 18"/>
          <p:cNvSpPr>
            <a:spLocks noChangeArrowheads="1"/>
          </p:cNvSpPr>
          <p:nvPr/>
        </p:nvSpPr>
        <p:spPr bwMode="auto">
          <a:xfrm>
            <a:off x="1251347" y="2579341"/>
            <a:ext cx="146447" cy="145256"/>
          </a:xfrm>
          <a:prstGeom prst="ellipse">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8" name="椭圆 19"/>
          <p:cNvSpPr>
            <a:spLocks noChangeArrowheads="1"/>
          </p:cNvSpPr>
          <p:nvPr/>
        </p:nvSpPr>
        <p:spPr bwMode="auto">
          <a:xfrm>
            <a:off x="2895601" y="2578150"/>
            <a:ext cx="145256" cy="145256"/>
          </a:xfrm>
          <a:prstGeom prst="ellipse">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9" name="椭圆 20"/>
          <p:cNvSpPr>
            <a:spLocks noChangeArrowheads="1"/>
          </p:cNvSpPr>
          <p:nvPr/>
        </p:nvSpPr>
        <p:spPr bwMode="auto">
          <a:xfrm>
            <a:off x="4506517" y="2587675"/>
            <a:ext cx="145256" cy="145256"/>
          </a:xfrm>
          <a:prstGeom prst="ellipse">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0" name="椭圆 21"/>
          <p:cNvSpPr>
            <a:spLocks noChangeArrowheads="1"/>
          </p:cNvSpPr>
          <p:nvPr/>
        </p:nvSpPr>
        <p:spPr bwMode="auto">
          <a:xfrm>
            <a:off x="6149578" y="2578150"/>
            <a:ext cx="146447" cy="145256"/>
          </a:xfrm>
          <a:prstGeom prst="ellipse">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1" name="椭圆 22"/>
          <p:cNvSpPr>
            <a:spLocks noChangeArrowheads="1"/>
          </p:cNvSpPr>
          <p:nvPr/>
        </p:nvSpPr>
        <p:spPr bwMode="auto">
          <a:xfrm>
            <a:off x="954882" y="1675656"/>
            <a:ext cx="759619" cy="759619"/>
          </a:xfrm>
          <a:prstGeom prst="ellipse">
            <a:avLst/>
          </a:prstGeom>
          <a:solidFill>
            <a:schemeClr val="bg2"/>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2" name="椭圆 23"/>
          <p:cNvSpPr>
            <a:spLocks noChangeArrowheads="1"/>
          </p:cNvSpPr>
          <p:nvPr/>
        </p:nvSpPr>
        <p:spPr bwMode="auto">
          <a:xfrm>
            <a:off x="2588419" y="2881759"/>
            <a:ext cx="759619" cy="759619"/>
          </a:xfrm>
          <a:prstGeom prst="ellipse">
            <a:avLst/>
          </a:prstGeom>
          <a:solidFill>
            <a:schemeClr val="tx1"/>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3" name="椭圆 24"/>
          <p:cNvSpPr>
            <a:spLocks noChangeArrowheads="1"/>
          </p:cNvSpPr>
          <p:nvPr/>
        </p:nvSpPr>
        <p:spPr bwMode="auto">
          <a:xfrm>
            <a:off x="4199335" y="1707803"/>
            <a:ext cx="759619" cy="760809"/>
          </a:xfrm>
          <a:prstGeom prst="ellipse">
            <a:avLst/>
          </a:prstGeom>
          <a:solidFill>
            <a:schemeClr val="tx2"/>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4" name="椭圆 25"/>
          <p:cNvSpPr>
            <a:spLocks noChangeArrowheads="1"/>
          </p:cNvSpPr>
          <p:nvPr/>
        </p:nvSpPr>
        <p:spPr bwMode="auto">
          <a:xfrm>
            <a:off x="5859066" y="2837706"/>
            <a:ext cx="759619" cy="759619"/>
          </a:xfrm>
          <a:prstGeom prst="ellipse">
            <a:avLst/>
          </a:prstGeom>
          <a:solidFill>
            <a:schemeClr val="bg2"/>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5" name="椭圆 26"/>
          <p:cNvSpPr>
            <a:spLocks noChangeArrowheads="1"/>
          </p:cNvSpPr>
          <p:nvPr/>
        </p:nvSpPr>
        <p:spPr bwMode="auto">
          <a:xfrm>
            <a:off x="7750969" y="2590056"/>
            <a:ext cx="145256" cy="145256"/>
          </a:xfrm>
          <a:prstGeom prst="ellipse">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6" name="椭圆 27"/>
          <p:cNvSpPr>
            <a:spLocks noChangeArrowheads="1"/>
          </p:cNvSpPr>
          <p:nvPr/>
        </p:nvSpPr>
        <p:spPr bwMode="auto">
          <a:xfrm>
            <a:off x="7443788" y="1710184"/>
            <a:ext cx="759619" cy="760809"/>
          </a:xfrm>
          <a:prstGeom prst="ellipse">
            <a:avLst/>
          </a:prstGeom>
          <a:solidFill>
            <a:schemeClr val="tx1"/>
          </a:solidFill>
          <a:ln w="635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nvGrpSpPr>
          <p:cNvPr id="17" name="组合 92"/>
          <p:cNvGrpSpPr/>
          <p:nvPr/>
        </p:nvGrpSpPr>
        <p:grpSpPr bwMode="auto">
          <a:xfrm>
            <a:off x="4358879" y="1911399"/>
            <a:ext cx="426244" cy="323850"/>
            <a:chOff x="0" y="0"/>
            <a:chExt cx="509646" cy="387231"/>
          </a:xfrm>
          <a:solidFill>
            <a:schemeClr val="accent2"/>
          </a:solidFill>
        </p:grpSpPr>
        <p:sp>
          <p:nvSpPr>
            <p:cNvPr id="18" name="Freeform 20"/>
            <p:cNvSpPr>
              <a:spLocks noEditPoints="1" noChangeArrowheads="1"/>
            </p:cNvSpPr>
            <p:nvPr/>
          </p:nvSpPr>
          <p:spPr bwMode="auto">
            <a:xfrm>
              <a:off x="0" y="51839"/>
              <a:ext cx="337890" cy="335392"/>
            </a:xfrm>
            <a:custGeom>
              <a:avLst/>
              <a:gdLst>
                <a:gd name="T0" fmla="*/ 498557433 w 229"/>
                <a:gd name="T1" fmla="*/ 279424383 h 227"/>
                <a:gd name="T2" fmla="*/ 498557433 w 229"/>
                <a:gd name="T3" fmla="*/ 213934294 h 227"/>
                <a:gd name="T4" fmla="*/ 448483315 w 229"/>
                <a:gd name="T5" fmla="*/ 203018540 h 227"/>
                <a:gd name="T6" fmla="*/ 435420694 w 229"/>
                <a:gd name="T7" fmla="*/ 165908228 h 227"/>
                <a:gd name="T8" fmla="*/ 470254350 w 229"/>
                <a:gd name="T9" fmla="*/ 126614174 h 227"/>
                <a:gd name="T10" fmla="*/ 431066487 w 229"/>
                <a:gd name="T11" fmla="*/ 74222102 h 227"/>
                <a:gd name="T12" fmla="*/ 383170211 w 229"/>
                <a:gd name="T13" fmla="*/ 96052132 h 227"/>
                <a:gd name="T14" fmla="*/ 350514397 w 229"/>
                <a:gd name="T15" fmla="*/ 72038360 h 227"/>
                <a:gd name="T16" fmla="*/ 357044969 w 229"/>
                <a:gd name="T17" fmla="*/ 19646288 h 227"/>
                <a:gd name="T18" fmla="*/ 293909706 w 229"/>
                <a:gd name="T19" fmla="*/ 0 h 227"/>
                <a:gd name="T20" fmla="*/ 267784465 w 229"/>
                <a:gd name="T21" fmla="*/ 43660060 h 227"/>
                <a:gd name="T22" fmla="*/ 248189796 w 229"/>
                <a:gd name="T23" fmla="*/ 43660060 h 227"/>
                <a:gd name="T24" fmla="*/ 228596602 w 229"/>
                <a:gd name="T25" fmla="*/ 43660060 h 227"/>
                <a:gd name="T26" fmla="*/ 202471361 w 229"/>
                <a:gd name="T27" fmla="*/ 0 h 227"/>
                <a:gd name="T28" fmla="*/ 141512463 w 229"/>
                <a:gd name="T29" fmla="*/ 19646288 h 227"/>
                <a:gd name="T30" fmla="*/ 145866670 w 229"/>
                <a:gd name="T31" fmla="*/ 72038360 h 227"/>
                <a:gd name="T32" fmla="*/ 113209381 w 229"/>
                <a:gd name="T33" fmla="*/ 96052132 h 227"/>
                <a:gd name="T34" fmla="*/ 65313104 w 229"/>
                <a:gd name="T35" fmla="*/ 74222102 h 227"/>
                <a:gd name="T36" fmla="*/ 28303083 w 229"/>
                <a:gd name="T37" fmla="*/ 126614174 h 227"/>
                <a:gd name="T38" fmla="*/ 63136738 w 229"/>
                <a:gd name="T39" fmla="*/ 165908228 h 227"/>
                <a:gd name="T40" fmla="*/ 50074118 w 229"/>
                <a:gd name="T41" fmla="*/ 205202282 h 227"/>
                <a:gd name="T42" fmla="*/ 0 w 229"/>
                <a:gd name="T43" fmla="*/ 213934294 h 227"/>
                <a:gd name="T44" fmla="*/ 0 w 229"/>
                <a:gd name="T45" fmla="*/ 279424383 h 227"/>
                <a:gd name="T46" fmla="*/ 50074118 w 229"/>
                <a:gd name="T47" fmla="*/ 290338660 h 227"/>
                <a:gd name="T48" fmla="*/ 63136738 w 229"/>
                <a:gd name="T49" fmla="*/ 329632714 h 227"/>
                <a:gd name="T50" fmla="*/ 28303083 w 229"/>
                <a:gd name="T51" fmla="*/ 368926768 h 227"/>
                <a:gd name="T52" fmla="*/ 67490945 w 229"/>
                <a:gd name="T53" fmla="*/ 421318839 h 227"/>
                <a:gd name="T54" fmla="*/ 113209381 w 229"/>
                <a:gd name="T55" fmla="*/ 399488809 h 227"/>
                <a:gd name="T56" fmla="*/ 145866670 w 229"/>
                <a:gd name="T57" fmla="*/ 423502581 h 227"/>
                <a:gd name="T58" fmla="*/ 141512463 w 229"/>
                <a:gd name="T59" fmla="*/ 475894653 h 227"/>
                <a:gd name="T60" fmla="*/ 202471361 w 229"/>
                <a:gd name="T61" fmla="*/ 495540941 h 227"/>
                <a:gd name="T62" fmla="*/ 228596602 w 229"/>
                <a:gd name="T63" fmla="*/ 449698617 h 227"/>
                <a:gd name="T64" fmla="*/ 248189796 w 229"/>
                <a:gd name="T65" fmla="*/ 451880881 h 227"/>
                <a:gd name="T66" fmla="*/ 269960830 w 229"/>
                <a:gd name="T67" fmla="*/ 449698617 h 227"/>
                <a:gd name="T68" fmla="*/ 293909706 w 229"/>
                <a:gd name="T69" fmla="*/ 495540941 h 227"/>
                <a:gd name="T70" fmla="*/ 357044969 w 229"/>
                <a:gd name="T71" fmla="*/ 473710911 h 227"/>
                <a:gd name="T72" fmla="*/ 350514397 w 229"/>
                <a:gd name="T73" fmla="*/ 423502581 h 227"/>
                <a:gd name="T74" fmla="*/ 383170211 w 229"/>
                <a:gd name="T75" fmla="*/ 399488809 h 227"/>
                <a:gd name="T76" fmla="*/ 431066487 w 229"/>
                <a:gd name="T77" fmla="*/ 421318839 h 227"/>
                <a:gd name="T78" fmla="*/ 470254350 w 229"/>
                <a:gd name="T79" fmla="*/ 366744503 h 227"/>
                <a:gd name="T80" fmla="*/ 435420694 w 229"/>
                <a:gd name="T81" fmla="*/ 329632714 h 227"/>
                <a:gd name="T82" fmla="*/ 448483315 w 229"/>
                <a:gd name="T83" fmla="*/ 290338660 h 227"/>
                <a:gd name="T84" fmla="*/ 498557433 w 229"/>
                <a:gd name="T85" fmla="*/ 279424383 h 227"/>
                <a:gd name="T86" fmla="*/ 248189796 w 229"/>
                <a:gd name="T87" fmla="*/ 392940539 h 227"/>
                <a:gd name="T88" fmla="*/ 102324601 w 229"/>
                <a:gd name="T89" fmla="*/ 246678600 h 227"/>
                <a:gd name="T90" fmla="*/ 248189796 w 229"/>
                <a:gd name="T91" fmla="*/ 100418138 h 227"/>
                <a:gd name="T92" fmla="*/ 394056466 w 229"/>
                <a:gd name="T93" fmla="*/ 246678600 h 227"/>
                <a:gd name="T94" fmla="*/ 248189796 w 229"/>
                <a:gd name="T95" fmla="*/ 392940539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9" name="Freeform 21"/>
            <p:cNvSpPr>
              <a:spLocks noEditPoints="1" noChangeArrowheads="1"/>
            </p:cNvSpPr>
            <p:nvPr/>
          </p:nvSpPr>
          <p:spPr bwMode="auto">
            <a:xfrm>
              <a:off x="309785" y="0"/>
              <a:ext cx="199861" cy="199861"/>
            </a:xfrm>
            <a:custGeom>
              <a:avLst/>
              <a:gdLst>
                <a:gd name="T0" fmla="*/ 295884588 w 135"/>
                <a:gd name="T1" fmla="*/ 166571560 h 135"/>
                <a:gd name="T2" fmla="*/ 295884588 w 135"/>
                <a:gd name="T3" fmla="*/ 127120479 h 135"/>
                <a:gd name="T4" fmla="*/ 267391811 w 135"/>
                <a:gd name="T5" fmla="*/ 120545792 h 135"/>
                <a:gd name="T6" fmla="*/ 258624575 w 135"/>
                <a:gd name="T7" fmla="*/ 98627702 h 135"/>
                <a:gd name="T8" fmla="*/ 280542665 w 135"/>
                <a:gd name="T9" fmla="*/ 74518544 h 135"/>
                <a:gd name="T10" fmla="*/ 256433507 w 135"/>
                <a:gd name="T11" fmla="*/ 43834699 h 135"/>
                <a:gd name="T12" fmla="*/ 227940730 w 135"/>
                <a:gd name="T13" fmla="*/ 56985553 h 135"/>
                <a:gd name="T14" fmla="*/ 210406259 w 135"/>
                <a:gd name="T15" fmla="*/ 41643630 h 135"/>
                <a:gd name="T16" fmla="*/ 212598808 w 135"/>
                <a:gd name="T17" fmla="*/ 10958305 h 135"/>
                <a:gd name="T18" fmla="*/ 175338796 w 135"/>
                <a:gd name="T19" fmla="*/ 0 h 135"/>
                <a:gd name="T20" fmla="*/ 159996873 w 135"/>
                <a:gd name="T21" fmla="*/ 26300227 h 135"/>
                <a:gd name="T22" fmla="*/ 146846019 w 135"/>
                <a:gd name="T23" fmla="*/ 26300227 h 135"/>
                <a:gd name="T24" fmla="*/ 135887715 w 135"/>
                <a:gd name="T25" fmla="*/ 26300227 h 135"/>
                <a:gd name="T26" fmla="*/ 120545792 w 135"/>
                <a:gd name="T27" fmla="*/ 0 h 135"/>
                <a:gd name="T28" fmla="*/ 83285780 w 135"/>
                <a:gd name="T29" fmla="*/ 10958305 h 135"/>
                <a:gd name="T30" fmla="*/ 85478329 w 135"/>
                <a:gd name="T31" fmla="*/ 41643630 h 135"/>
                <a:gd name="T32" fmla="*/ 65752789 w 135"/>
                <a:gd name="T33" fmla="*/ 56985553 h 135"/>
                <a:gd name="T34" fmla="*/ 39451081 w 135"/>
                <a:gd name="T35" fmla="*/ 43834699 h 135"/>
                <a:gd name="T36" fmla="*/ 15341923 w 135"/>
                <a:gd name="T37" fmla="*/ 74518544 h 135"/>
                <a:gd name="T38" fmla="*/ 37260012 w 135"/>
                <a:gd name="T39" fmla="*/ 98627702 h 135"/>
                <a:gd name="T40" fmla="*/ 28492776 w 135"/>
                <a:gd name="T41" fmla="*/ 120545792 h 135"/>
                <a:gd name="T42" fmla="*/ 0 w 135"/>
                <a:gd name="T43" fmla="*/ 127120479 h 135"/>
                <a:gd name="T44" fmla="*/ 0 w 135"/>
                <a:gd name="T45" fmla="*/ 166571560 h 135"/>
                <a:gd name="T46" fmla="*/ 28492776 w 135"/>
                <a:gd name="T47" fmla="*/ 173147727 h 135"/>
                <a:gd name="T48" fmla="*/ 37260012 w 135"/>
                <a:gd name="T49" fmla="*/ 197256885 h 135"/>
                <a:gd name="T50" fmla="*/ 15341923 w 135"/>
                <a:gd name="T51" fmla="*/ 219173494 h 135"/>
                <a:gd name="T52" fmla="*/ 39451081 w 135"/>
                <a:gd name="T53" fmla="*/ 249858820 h 135"/>
                <a:gd name="T54" fmla="*/ 67943857 w 135"/>
                <a:gd name="T55" fmla="*/ 238899035 h 135"/>
                <a:gd name="T56" fmla="*/ 85478329 w 135"/>
                <a:gd name="T57" fmla="*/ 252049889 h 135"/>
                <a:gd name="T58" fmla="*/ 83285780 w 135"/>
                <a:gd name="T59" fmla="*/ 282733734 h 135"/>
                <a:gd name="T60" fmla="*/ 120545792 w 135"/>
                <a:gd name="T61" fmla="*/ 295884588 h 135"/>
                <a:gd name="T62" fmla="*/ 135887715 w 135"/>
                <a:gd name="T63" fmla="*/ 267391811 h 135"/>
                <a:gd name="T64" fmla="*/ 149038568 w 135"/>
                <a:gd name="T65" fmla="*/ 269584360 h 135"/>
                <a:gd name="T66" fmla="*/ 159996873 w 135"/>
                <a:gd name="T67" fmla="*/ 267391811 h 135"/>
                <a:gd name="T68" fmla="*/ 175338796 w 135"/>
                <a:gd name="T69" fmla="*/ 295884588 h 135"/>
                <a:gd name="T70" fmla="*/ 212598808 w 135"/>
                <a:gd name="T71" fmla="*/ 282733734 h 135"/>
                <a:gd name="T72" fmla="*/ 210406259 w 135"/>
                <a:gd name="T73" fmla="*/ 252049889 h 135"/>
                <a:gd name="T74" fmla="*/ 227940730 w 135"/>
                <a:gd name="T75" fmla="*/ 238899035 h 135"/>
                <a:gd name="T76" fmla="*/ 256433507 w 135"/>
                <a:gd name="T77" fmla="*/ 249858820 h 135"/>
                <a:gd name="T78" fmla="*/ 280542665 w 135"/>
                <a:gd name="T79" fmla="*/ 219173494 h 135"/>
                <a:gd name="T80" fmla="*/ 258624575 w 135"/>
                <a:gd name="T81" fmla="*/ 195064336 h 135"/>
                <a:gd name="T82" fmla="*/ 267391811 w 135"/>
                <a:gd name="T83" fmla="*/ 173147727 h 135"/>
                <a:gd name="T84" fmla="*/ 295884588 w 135"/>
                <a:gd name="T85" fmla="*/ 166571560 h 135"/>
                <a:gd name="T86" fmla="*/ 146846019 w 135"/>
                <a:gd name="T87" fmla="*/ 234515417 h 135"/>
                <a:gd name="T88" fmla="*/ 61369171 w 135"/>
                <a:gd name="T89" fmla="*/ 146846019 h 135"/>
                <a:gd name="T90" fmla="*/ 146846019 w 135"/>
                <a:gd name="T91" fmla="*/ 59176621 h 135"/>
                <a:gd name="T92" fmla="*/ 234515417 w 135"/>
                <a:gd name="T93" fmla="*/ 146846019 h 135"/>
                <a:gd name="T94" fmla="*/ 146846019 w 135"/>
                <a:gd name="T95" fmla="*/ 234515417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95"/>
          <p:cNvGrpSpPr/>
          <p:nvPr/>
        </p:nvGrpSpPr>
        <p:grpSpPr bwMode="auto">
          <a:xfrm>
            <a:off x="7645004" y="1966168"/>
            <a:ext cx="358378" cy="341710"/>
            <a:chOff x="0" y="0"/>
            <a:chExt cx="2438400" cy="2332038"/>
          </a:xfrm>
          <a:solidFill>
            <a:schemeClr val="accent2"/>
          </a:solidFill>
        </p:grpSpPr>
        <p:sp>
          <p:nvSpPr>
            <p:cNvPr id="21" name="Freeform 25"/>
            <p:cNvSpPr>
              <a:spLocks noChangeArrowheads="1"/>
            </p:cNvSpPr>
            <p:nvPr/>
          </p:nvSpPr>
          <p:spPr bwMode="auto">
            <a:xfrm>
              <a:off x="893763" y="1676400"/>
              <a:ext cx="655638" cy="655638"/>
            </a:xfrm>
            <a:custGeom>
              <a:avLst/>
              <a:gdLst>
                <a:gd name="T0" fmla="*/ 519152583 w 413"/>
                <a:gd name="T1" fmla="*/ 1040826119 h 413"/>
                <a:gd name="T2" fmla="*/ 0 w 413"/>
                <a:gd name="T3" fmla="*/ 0 h 413"/>
                <a:gd name="T4" fmla="*/ 1040826119 w 413"/>
                <a:gd name="T5" fmla="*/ 0 h 413"/>
                <a:gd name="T6" fmla="*/ 519152583 w 413"/>
                <a:gd name="T7" fmla="*/ 1040826119 h 413"/>
                <a:gd name="T8" fmla="*/ 0 60000 65536"/>
                <a:gd name="T9" fmla="*/ 0 60000 65536"/>
                <a:gd name="T10" fmla="*/ 0 60000 65536"/>
                <a:gd name="T11" fmla="*/ 0 60000 65536"/>
                <a:gd name="T12" fmla="*/ 0 w 413"/>
                <a:gd name="T13" fmla="*/ 0 h 413"/>
                <a:gd name="T14" fmla="*/ 413 w 413"/>
                <a:gd name="T15" fmla="*/ 413 h 413"/>
              </a:gdLst>
              <a:ahLst/>
              <a:cxnLst>
                <a:cxn ang="T8">
                  <a:pos x="T0" y="T1"/>
                </a:cxn>
                <a:cxn ang="T9">
                  <a:pos x="T2" y="T3"/>
                </a:cxn>
                <a:cxn ang="T10">
                  <a:pos x="T4" y="T5"/>
                </a:cxn>
                <a:cxn ang="T11">
                  <a:pos x="T6" y="T7"/>
                </a:cxn>
              </a:cxnLst>
              <a:rect l="T12" t="T13" r="T14" b="T15"/>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2" name="任意多边形 97"/>
            <p:cNvSpPr>
              <a:spLocks noChangeArrowheads="1"/>
            </p:cNvSpPr>
            <p:nvPr/>
          </p:nvSpPr>
          <p:spPr bwMode="auto">
            <a:xfrm>
              <a:off x="0" y="0"/>
              <a:ext cx="2438400" cy="1774825"/>
            </a:xfrm>
            <a:custGeom>
              <a:avLst/>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23" name="组合 98"/>
          <p:cNvGrpSpPr/>
          <p:nvPr/>
        </p:nvGrpSpPr>
        <p:grpSpPr bwMode="auto">
          <a:xfrm>
            <a:off x="2805113" y="3061543"/>
            <a:ext cx="292894" cy="373856"/>
            <a:chOff x="0" y="0"/>
            <a:chExt cx="563562" cy="720725"/>
          </a:xfrm>
          <a:solidFill>
            <a:schemeClr val="accent2"/>
          </a:solidFill>
        </p:grpSpPr>
        <p:sp>
          <p:nvSpPr>
            <p:cNvPr id="24" name="Freeform 32"/>
            <p:cNvSpPr>
              <a:spLocks noChangeArrowheads="1"/>
            </p:cNvSpPr>
            <p:nvPr/>
          </p:nvSpPr>
          <p:spPr bwMode="auto">
            <a:xfrm>
              <a:off x="209550" y="0"/>
              <a:ext cx="142875" cy="720725"/>
            </a:xfrm>
            <a:custGeom>
              <a:avLst/>
              <a:gdLst>
                <a:gd name="T0" fmla="*/ 318957275 w 64"/>
                <a:gd name="T1" fmla="*/ 1456890579 h 321"/>
                <a:gd name="T2" fmla="*/ 159479754 w 64"/>
                <a:gd name="T3" fmla="*/ 1618207245 h 321"/>
                <a:gd name="T4" fmla="*/ 0 w 64"/>
                <a:gd name="T5" fmla="*/ 1456890579 h 321"/>
                <a:gd name="T6" fmla="*/ 0 w 64"/>
                <a:gd name="T7" fmla="*/ 161316666 h 321"/>
                <a:gd name="T8" fmla="*/ 159479754 w 64"/>
                <a:gd name="T9" fmla="*/ 0 h 321"/>
                <a:gd name="T10" fmla="*/ 318957275 w 64"/>
                <a:gd name="T11" fmla="*/ 161316666 h 321"/>
                <a:gd name="T12" fmla="*/ 318957275 w 64"/>
                <a:gd name="T13" fmla="*/ 145689057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5" name="Freeform 33"/>
            <p:cNvSpPr>
              <a:spLocks noChangeArrowheads="1"/>
            </p:cNvSpPr>
            <p:nvPr/>
          </p:nvSpPr>
          <p:spPr bwMode="auto">
            <a:xfrm>
              <a:off x="0" y="439737"/>
              <a:ext cx="141288" cy="280988"/>
            </a:xfrm>
            <a:custGeom>
              <a:avLst/>
              <a:gdLst>
                <a:gd name="T0" fmla="*/ 316861888 w 63"/>
                <a:gd name="T1" fmla="*/ 469935571 h 125"/>
                <a:gd name="T2" fmla="*/ 160944973 w 63"/>
                <a:gd name="T3" fmla="*/ 631634049 h 125"/>
                <a:gd name="T4" fmla="*/ 0 w 63"/>
                <a:gd name="T5" fmla="*/ 469935571 h 125"/>
                <a:gd name="T6" fmla="*/ 0 w 63"/>
                <a:gd name="T7" fmla="*/ 161698478 h 125"/>
                <a:gd name="T8" fmla="*/ 160944973 w 63"/>
                <a:gd name="T9" fmla="*/ 0 h 125"/>
                <a:gd name="T10" fmla="*/ 316861888 w 63"/>
                <a:gd name="T11" fmla="*/ 161698478 h 125"/>
                <a:gd name="T12" fmla="*/ 316861888 w 63"/>
                <a:gd name="T13" fmla="*/ 469935571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9" name="Freeform 34"/>
            <p:cNvSpPr>
              <a:spLocks noChangeArrowheads="1"/>
            </p:cNvSpPr>
            <p:nvPr/>
          </p:nvSpPr>
          <p:spPr bwMode="auto">
            <a:xfrm>
              <a:off x="420687" y="231775"/>
              <a:ext cx="142875" cy="488950"/>
            </a:xfrm>
            <a:custGeom>
              <a:avLst/>
              <a:gdLst>
                <a:gd name="T0" fmla="*/ 318957275 w 64"/>
                <a:gd name="T1" fmla="*/ 935684326 h 218"/>
                <a:gd name="T2" fmla="*/ 159479754 w 64"/>
                <a:gd name="T3" fmla="*/ 1096661021 h 218"/>
                <a:gd name="T4" fmla="*/ 0 w 64"/>
                <a:gd name="T5" fmla="*/ 935684326 h 218"/>
                <a:gd name="T6" fmla="*/ 0 w 64"/>
                <a:gd name="T7" fmla="*/ 160976694 h 218"/>
                <a:gd name="T8" fmla="*/ 159479754 w 64"/>
                <a:gd name="T9" fmla="*/ 0 h 218"/>
                <a:gd name="T10" fmla="*/ 318957275 w 64"/>
                <a:gd name="T11" fmla="*/ 160976694 h 218"/>
                <a:gd name="T12" fmla="*/ 318957275 w 64"/>
                <a:gd name="T13" fmla="*/ 93568432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grpSp>
        <p:nvGrpSpPr>
          <p:cNvPr id="30" name="组合 108"/>
          <p:cNvGrpSpPr/>
          <p:nvPr/>
        </p:nvGrpSpPr>
        <p:grpSpPr bwMode="auto">
          <a:xfrm>
            <a:off x="1173956" y="1837581"/>
            <a:ext cx="334566" cy="378619"/>
            <a:chOff x="0" y="0"/>
            <a:chExt cx="406394" cy="459644"/>
          </a:xfrm>
          <a:solidFill>
            <a:schemeClr val="accent2"/>
          </a:solidFill>
        </p:grpSpPr>
        <p:sp>
          <p:nvSpPr>
            <p:cNvPr id="31" name="Freeform 148"/>
            <p:cNvSpPr>
              <a:spLocks noEditPoints="1" noChangeArrowheads="1"/>
            </p:cNvSpPr>
            <p:nvPr/>
          </p:nvSpPr>
          <p:spPr bwMode="auto">
            <a:xfrm>
              <a:off x="55121" y="0"/>
              <a:ext cx="351273" cy="456842"/>
            </a:xfrm>
            <a:custGeom>
              <a:avLst/>
              <a:gdLst>
                <a:gd name="T0" fmla="*/ 766292108 w 159"/>
                <a:gd name="T1" fmla="*/ 901080016 h 207"/>
                <a:gd name="T2" fmla="*/ 434396564 w 159"/>
                <a:gd name="T3" fmla="*/ 384784554 h 207"/>
                <a:gd name="T4" fmla="*/ 449037357 w 159"/>
                <a:gd name="T5" fmla="*/ 116896378 h 207"/>
                <a:gd name="T6" fmla="*/ 204995411 w 159"/>
                <a:gd name="T7" fmla="*/ 19483097 h 207"/>
                <a:gd name="T8" fmla="*/ 341658282 w 159"/>
                <a:gd name="T9" fmla="*/ 233792756 h 207"/>
                <a:gd name="T10" fmla="*/ 180591879 w 159"/>
                <a:gd name="T11" fmla="*/ 336079017 h 207"/>
                <a:gd name="T12" fmla="*/ 48809273 w 159"/>
                <a:gd name="T13" fmla="*/ 131508701 h 207"/>
                <a:gd name="T14" fmla="*/ 48809273 w 159"/>
                <a:gd name="T15" fmla="*/ 375043005 h 207"/>
                <a:gd name="T16" fmla="*/ 302611748 w 159"/>
                <a:gd name="T17" fmla="*/ 467587718 h 207"/>
                <a:gd name="T18" fmla="*/ 634509501 w 159"/>
                <a:gd name="T19" fmla="*/ 983880973 h 207"/>
                <a:gd name="T20" fmla="*/ 697961777 w 159"/>
                <a:gd name="T21" fmla="*/ 998493297 h 207"/>
                <a:gd name="T22" fmla="*/ 751651314 w 159"/>
                <a:gd name="T23" fmla="*/ 959527102 h 207"/>
                <a:gd name="T24" fmla="*/ 766292108 w 159"/>
                <a:gd name="T25" fmla="*/ 901080016 h 207"/>
                <a:gd name="T26" fmla="*/ 702842041 w 159"/>
                <a:gd name="T27" fmla="*/ 940044004 h 207"/>
                <a:gd name="T28" fmla="*/ 654032769 w 159"/>
                <a:gd name="T29" fmla="*/ 930304662 h 207"/>
                <a:gd name="T30" fmla="*/ 668675771 w 159"/>
                <a:gd name="T31" fmla="*/ 886467693 h 207"/>
                <a:gd name="T32" fmla="*/ 712604780 w 159"/>
                <a:gd name="T33" fmla="*/ 896209242 h 207"/>
                <a:gd name="T34" fmla="*/ 702842041 w 159"/>
                <a:gd name="T35" fmla="*/ 940044004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2" name="Freeform 149"/>
            <p:cNvSpPr>
              <a:spLocks noEditPoints="1" noChangeArrowheads="1"/>
            </p:cNvSpPr>
            <p:nvPr/>
          </p:nvSpPr>
          <p:spPr bwMode="auto">
            <a:xfrm>
              <a:off x="0" y="231690"/>
              <a:ext cx="231691" cy="227954"/>
            </a:xfrm>
            <a:custGeom>
              <a:avLst/>
              <a:gdLst>
                <a:gd name="T0" fmla="*/ 443079249 w 105"/>
                <a:gd name="T1" fmla="*/ 127348826 h 103"/>
                <a:gd name="T2" fmla="*/ 472292174 w 105"/>
                <a:gd name="T3" fmla="*/ 97960465 h 103"/>
                <a:gd name="T4" fmla="*/ 408996399 w 105"/>
                <a:gd name="T5" fmla="*/ 34286052 h 103"/>
                <a:gd name="T6" fmla="*/ 379781267 w 105"/>
                <a:gd name="T7" fmla="*/ 63674413 h 103"/>
                <a:gd name="T8" fmla="*/ 301877927 w 105"/>
                <a:gd name="T9" fmla="*/ 34286052 h 103"/>
                <a:gd name="T10" fmla="*/ 301877927 w 105"/>
                <a:gd name="T11" fmla="*/ 0 h 103"/>
                <a:gd name="T12" fmla="*/ 209367021 w 105"/>
                <a:gd name="T13" fmla="*/ 0 h 103"/>
                <a:gd name="T14" fmla="*/ 209367021 w 105"/>
                <a:gd name="T15" fmla="*/ 34286052 h 103"/>
                <a:gd name="T16" fmla="*/ 136331398 w 105"/>
                <a:gd name="T17" fmla="*/ 63674413 h 103"/>
                <a:gd name="T18" fmla="*/ 107118472 w 105"/>
                <a:gd name="T19" fmla="*/ 34286052 h 103"/>
                <a:gd name="T20" fmla="*/ 38952774 w 105"/>
                <a:gd name="T21" fmla="*/ 97960465 h 103"/>
                <a:gd name="T22" fmla="*/ 73035623 w 105"/>
                <a:gd name="T23" fmla="*/ 132246517 h 103"/>
                <a:gd name="T24" fmla="*/ 38952774 w 105"/>
                <a:gd name="T25" fmla="*/ 205716313 h 103"/>
                <a:gd name="T26" fmla="*/ 0 w 105"/>
                <a:gd name="T27" fmla="*/ 205716313 h 103"/>
                <a:gd name="T28" fmla="*/ 0 w 105"/>
                <a:gd name="T29" fmla="*/ 298779086 h 103"/>
                <a:gd name="T30" fmla="*/ 43820491 w 105"/>
                <a:gd name="T31" fmla="*/ 298779086 h 103"/>
                <a:gd name="T32" fmla="*/ 73035623 w 105"/>
                <a:gd name="T33" fmla="*/ 372248882 h 103"/>
                <a:gd name="T34" fmla="*/ 43820491 w 105"/>
                <a:gd name="T35" fmla="*/ 401637243 h 103"/>
                <a:gd name="T36" fmla="*/ 107118472 w 105"/>
                <a:gd name="T37" fmla="*/ 465311656 h 103"/>
                <a:gd name="T38" fmla="*/ 136331398 w 105"/>
                <a:gd name="T39" fmla="*/ 435923295 h 103"/>
                <a:gd name="T40" fmla="*/ 209367021 w 105"/>
                <a:gd name="T41" fmla="*/ 465311656 h 103"/>
                <a:gd name="T42" fmla="*/ 209367021 w 105"/>
                <a:gd name="T43" fmla="*/ 504495399 h 103"/>
                <a:gd name="T44" fmla="*/ 301877927 w 105"/>
                <a:gd name="T45" fmla="*/ 504495399 h 103"/>
                <a:gd name="T46" fmla="*/ 301877927 w 105"/>
                <a:gd name="T47" fmla="*/ 465311656 h 103"/>
                <a:gd name="T48" fmla="*/ 374913550 w 105"/>
                <a:gd name="T49" fmla="*/ 435923295 h 103"/>
                <a:gd name="T50" fmla="*/ 404126475 w 105"/>
                <a:gd name="T51" fmla="*/ 465311656 h 103"/>
                <a:gd name="T52" fmla="*/ 467424456 w 105"/>
                <a:gd name="T53" fmla="*/ 401637243 h 103"/>
                <a:gd name="T54" fmla="*/ 443079249 w 105"/>
                <a:gd name="T55" fmla="*/ 372248882 h 103"/>
                <a:gd name="T56" fmla="*/ 472292174 w 105"/>
                <a:gd name="T57" fmla="*/ 298779086 h 103"/>
                <a:gd name="T58" fmla="*/ 511244947 w 105"/>
                <a:gd name="T59" fmla="*/ 298779086 h 103"/>
                <a:gd name="T60" fmla="*/ 511244947 w 105"/>
                <a:gd name="T61" fmla="*/ 205716313 h 103"/>
                <a:gd name="T62" fmla="*/ 472292174 w 105"/>
                <a:gd name="T63" fmla="*/ 205716313 h 103"/>
                <a:gd name="T64" fmla="*/ 443079249 w 105"/>
                <a:gd name="T65" fmla="*/ 127348826 h 103"/>
                <a:gd name="T66" fmla="*/ 258057436 w 105"/>
                <a:gd name="T67" fmla="*/ 406534934 h 103"/>
                <a:gd name="T68" fmla="*/ 102248548 w 105"/>
                <a:gd name="T69" fmla="*/ 249797747 h 103"/>
                <a:gd name="T70" fmla="*/ 258057436 w 105"/>
                <a:gd name="T71" fmla="*/ 93062774 h 103"/>
                <a:gd name="T72" fmla="*/ 413864117 w 105"/>
                <a:gd name="T73" fmla="*/ 249797747 h 103"/>
                <a:gd name="T74" fmla="*/ 258057436 w 105"/>
                <a:gd name="T75" fmla="*/ 406534934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3" name="Oval 150"/>
            <p:cNvSpPr>
              <a:spLocks noChangeArrowheads="1"/>
            </p:cNvSpPr>
            <p:nvPr/>
          </p:nvSpPr>
          <p:spPr bwMode="auto">
            <a:xfrm>
              <a:off x="97160" y="326982"/>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grpSp>
        <p:nvGrpSpPr>
          <p:cNvPr id="34" name="组合 112"/>
          <p:cNvGrpSpPr/>
          <p:nvPr/>
        </p:nvGrpSpPr>
        <p:grpSpPr bwMode="auto">
          <a:xfrm>
            <a:off x="6088856" y="3055590"/>
            <a:ext cx="300038" cy="323850"/>
            <a:chOff x="0" y="0"/>
            <a:chExt cx="466184" cy="501686"/>
          </a:xfrm>
          <a:solidFill>
            <a:schemeClr val="accent2"/>
          </a:solidFill>
        </p:grpSpPr>
        <p:sp>
          <p:nvSpPr>
            <p:cNvPr id="35" name="Freeform 154"/>
            <p:cNvSpPr>
              <a:spLocks noChangeArrowheads="1"/>
            </p:cNvSpPr>
            <p:nvPr/>
          </p:nvSpPr>
          <p:spPr bwMode="auto">
            <a:xfrm>
              <a:off x="141070" y="426012"/>
              <a:ext cx="50449" cy="46712"/>
            </a:xfrm>
            <a:custGeom>
              <a:avLst/>
              <a:gdLst>
                <a:gd name="T0" fmla="*/ 76978594 w 23"/>
                <a:gd name="T1" fmla="*/ 0 h 21"/>
                <a:gd name="T2" fmla="*/ 76978594 w 23"/>
                <a:gd name="T3" fmla="*/ 19792542 h 21"/>
                <a:gd name="T4" fmla="*/ 91411395 w 23"/>
                <a:gd name="T5" fmla="*/ 54426153 h 21"/>
                <a:gd name="T6" fmla="*/ 48110799 w 23"/>
                <a:gd name="T7" fmla="*/ 84112741 h 21"/>
                <a:gd name="T8" fmla="*/ 19245197 w 23"/>
                <a:gd name="T9" fmla="*/ 44529882 h 21"/>
                <a:gd name="T10" fmla="*/ 28867795 w 23"/>
                <a:gd name="T11" fmla="*/ 24739565 h 21"/>
                <a:gd name="T12" fmla="*/ 28867795 w 23"/>
                <a:gd name="T13" fmla="*/ 0 h 21"/>
                <a:gd name="T14" fmla="*/ 0 w 23"/>
                <a:gd name="T15" fmla="*/ 49479130 h 21"/>
                <a:gd name="T16" fmla="*/ 52923194 w 23"/>
                <a:gd name="T17" fmla="*/ 103905283 h 21"/>
                <a:gd name="T18" fmla="*/ 110656591 w 23"/>
                <a:gd name="T19" fmla="*/ 49479130 h 21"/>
                <a:gd name="T20" fmla="*/ 76978594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6" name="Rectangle 155"/>
            <p:cNvSpPr>
              <a:spLocks noChangeArrowheads="1"/>
            </p:cNvSpPr>
            <p:nvPr/>
          </p:nvSpPr>
          <p:spPr bwMode="auto">
            <a:xfrm>
              <a:off x="160689" y="419472"/>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37" name="Freeform 156"/>
            <p:cNvSpPr>
              <a:spLocks noEditPoints="1" noChangeArrowheads="1"/>
            </p:cNvSpPr>
            <p:nvPr/>
          </p:nvSpPr>
          <p:spPr bwMode="auto">
            <a:xfrm>
              <a:off x="39238" y="81278"/>
              <a:ext cx="260652" cy="260652"/>
            </a:xfrm>
            <a:custGeom>
              <a:avLst/>
              <a:gdLst>
                <a:gd name="T0" fmla="*/ 117103433 w 118"/>
                <a:gd name="T1" fmla="*/ 92705964 h 118"/>
                <a:gd name="T2" fmla="*/ 92705964 w 118"/>
                <a:gd name="T3" fmla="*/ 458654746 h 118"/>
                <a:gd name="T4" fmla="*/ 458654746 w 118"/>
                <a:gd name="T5" fmla="*/ 483052215 h 118"/>
                <a:gd name="T6" fmla="*/ 483052215 w 118"/>
                <a:gd name="T7" fmla="*/ 117103433 h 118"/>
                <a:gd name="T8" fmla="*/ 117103433 w 118"/>
                <a:gd name="T9" fmla="*/ 92705964 h 118"/>
                <a:gd name="T10" fmla="*/ 312276558 w 118"/>
                <a:gd name="T11" fmla="*/ 409862017 h 118"/>
                <a:gd name="T12" fmla="*/ 312276558 w 118"/>
                <a:gd name="T13" fmla="*/ 453775252 h 118"/>
                <a:gd name="T14" fmla="*/ 273240608 w 118"/>
                <a:gd name="T15" fmla="*/ 453775252 h 118"/>
                <a:gd name="T16" fmla="*/ 273240608 w 118"/>
                <a:gd name="T17" fmla="*/ 414741510 h 118"/>
                <a:gd name="T18" fmla="*/ 200052619 w 118"/>
                <a:gd name="T19" fmla="*/ 395223535 h 118"/>
                <a:gd name="T20" fmla="*/ 209809398 w 118"/>
                <a:gd name="T21" fmla="*/ 346430806 h 118"/>
                <a:gd name="T22" fmla="*/ 282999596 w 118"/>
                <a:gd name="T23" fmla="*/ 365948781 h 118"/>
                <a:gd name="T24" fmla="*/ 322033337 w 118"/>
                <a:gd name="T25" fmla="*/ 341551312 h 118"/>
                <a:gd name="T26" fmla="*/ 278120102 w 118"/>
                <a:gd name="T27" fmla="*/ 302517571 h 118"/>
                <a:gd name="T28" fmla="*/ 200052619 w 118"/>
                <a:gd name="T29" fmla="*/ 224447879 h 118"/>
                <a:gd name="T30" fmla="*/ 273240608 w 118"/>
                <a:gd name="T31" fmla="*/ 151257681 h 118"/>
                <a:gd name="T32" fmla="*/ 273240608 w 118"/>
                <a:gd name="T33" fmla="*/ 112223939 h 118"/>
                <a:gd name="T34" fmla="*/ 312276558 w 118"/>
                <a:gd name="T35" fmla="*/ 112223939 h 118"/>
                <a:gd name="T36" fmla="*/ 312276558 w 118"/>
                <a:gd name="T37" fmla="*/ 146378187 h 118"/>
                <a:gd name="T38" fmla="*/ 375705560 w 118"/>
                <a:gd name="T39" fmla="*/ 161016669 h 118"/>
                <a:gd name="T40" fmla="*/ 361069287 w 118"/>
                <a:gd name="T41" fmla="*/ 209809398 h 118"/>
                <a:gd name="T42" fmla="*/ 302517571 w 118"/>
                <a:gd name="T43" fmla="*/ 195173125 h 118"/>
                <a:gd name="T44" fmla="*/ 268361114 w 118"/>
                <a:gd name="T45" fmla="*/ 219568385 h 118"/>
                <a:gd name="T46" fmla="*/ 317153843 w 118"/>
                <a:gd name="T47" fmla="*/ 253724842 h 118"/>
                <a:gd name="T48" fmla="*/ 385464548 w 118"/>
                <a:gd name="T49" fmla="*/ 336671818 h 118"/>
                <a:gd name="T50" fmla="*/ 312276558 w 118"/>
                <a:gd name="T51" fmla="*/ 409862017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8" name="Freeform 157"/>
            <p:cNvSpPr>
              <a:spLocks noEditPoints="1" noChangeArrowheads="1"/>
            </p:cNvSpPr>
            <p:nvPr/>
          </p:nvSpPr>
          <p:spPr bwMode="auto">
            <a:xfrm>
              <a:off x="0" y="0"/>
              <a:ext cx="338194" cy="501686"/>
            </a:xfrm>
            <a:custGeom>
              <a:avLst/>
              <a:gdLst>
                <a:gd name="T0" fmla="*/ 674261578 w 153"/>
                <a:gd name="T1" fmla="*/ 864539792 h 227"/>
                <a:gd name="T2" fmla="*/ 78175864 w 153"/>
                <a:gd name="T3" fmla="*/ 864539792 h 227"/>
                <a:gd name="T4" fmla="*/ 78175864 w 153"/>
                <a:gd name="T5" fmla="*/ 78150302 h 227"/>
                <a:gd name="T6" fmla="*/ 674261578 w 153"/>
                <a:gd name="T7" fmla="*/ 78150302 h 227"/>
                <a:gd name="T8" fmla="*/ 674261578 w 153"/>
                <a:gd name="T9" fmla="*/ 503093815 h 227"/>
                <a:gd name="T10" fmla="*/ 679146602 w 153"/>
                <a:gd name="T11" fmla="*/ 498209559 h 227"/>
                <a:gd name="T12" fmla="*/ 747550207 w 153"/>
                <a:gd name="T13" fmla="*/ 459135513 h 227"/>
                <a:gd name="T14" fmla="*/ 747550207 w 153"/>
                <a:gd name="T15" fmla="*/ 63497535 h 227"/>
                <a:gd name="T16" fmla="*/ 688918861 w 153"/>
                <a:gd name="T17" fmla="*/ 0 h 227"/>
                <a:gd name="T18" fmla="*/ 58631345 w 153"/>
                <a:gd name="T19" fmla="*/ 0 h 227"/>
                <a:gd name="T20" fmla="*/ 0 w 153"/>
                <a:gd name="T21" fmla="*/ 63497535 h 227"/>
                <a:gd name="T22" fmla="*/ 0 w 153"/>
                <a:gd name="T23" fmla="*/ 1050148142 h 227"/>
                <a:gd name="T24" fmla="*/ 58631345 w 153"/>
                <a:gd name="T25" fmla="*/ 1108761421 h 227"/>
                <a:gd name="T26" fmla="*/ 688918861 w 153"/>
                <a:gd name="T27" fmla="*/ 1108761421 h 227"/>
                <a:gd name="T28" fmla="*/ 747550207 w 153"/>
                <a:gd name="T29" fmla="*/ 1050148142 h 227"/>
                <a:gd name="T30" fmla="*/ 747550207 w 153"/>
                <a:gd name="T31" fmla="*/ 859655537 h 227"/>
                <a:gd name="T32" fmla="*/ 674261578 w 153"/>
                <a:gd name="T33" fmla="*/ 810812979 h 227"/>
                <a:gd name="T34" fmla="*/ 674261578 w 153"/>
                <a:gd name="T35" fmla="*/ 864539792 h 227"/>
                <a:gd name="T36" fmla="*/ 366445356 w 153"/>
                <a:gd name="T37" fmla="*/ 1079455887 h 227"/>
                <a:gd name="T38" fmla="*/ 273612209 w 153"/>
                <a:gd name="T39" fmla="*/ 981766351 h 227"/>
                <a:gd name="T40" fmla="*/ 366445356 w 153"/>
                <a:gd name="T41" fmla="*/ 888963281 h 227"/>
                <a:gd name="T42" fmla="*/ 464165739 w 153"/>
                <a:gd name="T43" fmla="*/ 981766351 h 227"/>
                <a:gd name="T44" fmla="*/ 366445356 w 153"/>
                <a:gd name="T45" fmla="*/ 1079455887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9" name="Freeform 158"/>
            <p:cNvSpPr>
              <a:spLocks noEditPoints="1" noChangeArrowheads="1"/>
            </p:cNvSpPr>
            <p:nvPr/>
          </p:nvSpPr>
          <p:spPr bwMode="auto">
            <a:xfrm>
              <a:off x="275600" y="202729"/>
              <a:ext cx="190584" cy="190584"/>
            </a:xfrm>
            <a:custGeom>
              <a:avLst/>
              <a:gdLst>
                <a:gd name="T0" fmla="*/ 353597587 w 86"/>
                <a:gd name="T1" fmla="*/ 83489089 h 86"/>
                <a:gd name="T2" fmla="*/ 88399951 w 86"/>
                <a:gd name="T3" fmla="*/ 68754286 h 86"/>
                <a:gd name="T4" fmla="*/ 68754286 w 86"/>
                <a:gd name="T5" fmla="*/ 333951922 h 86"/>
                <a:gd name="T6" fmla="*/ 338862784 w 86"/>
                <a:gd name="T7" fmla="*/ 353597587 h 86"/>
                <a:gd name="T8" fmla="*/ 353597587 w 86"/>
                <a:gd name="T9" fmla="*/ 83489089 h 86"/>
                <a:gd name="T10" fmla="*/ 225908523 w 86"/>
                <a:gd name="T11" fmla="*/ 309397611 h 86"/>
                <a:gd name="T12" fmla="*/ 225908523 w 86"/>
                <a:gd name="T13" fmla="*/ 343775862 h 86"/>
                <a:gd name="T14" fmla="*/ 196443350 w 86"/>
                <a:gd name="T15" fmla="*/ 343775862 h 86"/>
                <a:gd name="T16" fmla="*/ 196443350 w 86"/>
                <a:gd name="T17" fmla="*/ 314308473 h 86"/>
                <a:gd name="T18" fmla="*/ 137510788 w 86"/>
                <a:gd name="T19" fmla="*/ 299575887 h 86"/>
                <a:gd name="T20" fmla="*/ 147332512 w 86"/>
                <a:gd name="T21" fmla="*/ 260286774 h 86"/>
                <a:gd name="T22" fmla="*/ 201354212 w 86"/>
                <a:gd name="T23" fmla="*/ 275019360 h 86"/>
                <a:gd name="T24" fmla="*/ 235730247 w 86"/>
                <a:gd name="T25" fmla="*/ 255375912 h 86"/>
                <a:gd name="T26" fmla="*/ 201354212 w 86"/>
                <a:gd name="T27" fmla="*/ 225908523 h 86"/>
                <a:gd name="T28" fmla="*/ 142421650 w 86"/>
                <a:gd name="T29" fmla="*/ 166975961 h 86"/>
                <a:gd name="T30" fmla="*/ 196443350 w 86"/>
                <a:gd name="T31" fmla="*/ 108043399 h 86"/>
                <a:gd name="T32" fmla="*/ 196443350 w 86"/>
                <a:gd name="T33" fmla="*/ 73665148 h 86"/>
                <a:gd name="T34" fmla="*/ 230819385 w 86"/>
                <a:gd name="T35" fmla="*/ 73665148 h 86"/>
                <a:gd name="T36" fmla="*/ 230819385 w 86"/>
                <a:gd name="T37" fmla="*/ 103132537 h 86"/>
                <a:gd name="T38" fmla="*/ 275019360 w 86"/>
                <a:gd name="T39" fmla="*/ 112954261 h 86"/>
                <a:gd name="T40" fmla="*/ 265197636 w 86"/>
                <a:gd name="T41" fmla="*/ 152243375 h 86"/>
                <a:gd name="T42" fmla="*/ 220997661 w 86"/>
                <a:gd name="T43" fmla="*/ 142421650 h 86"/>
                <a:gd name="T44" fmla="*/ 191532488 w 86"/>
                <a:gd name="T45" fmla="*/ 157154237 h 86"/>
                <a:gd name="T46" fmla="*/ 230819385 w 86"/>
                <a:gd name="T47" fmla="*/ 186621626 h 86"/>
                <a:gd name="T48" fmla="*/ 284841085 w 86"/>
                <a:gd name="T49" fmla="*/ 250465050 h 86"/>
                <a:gd name="T50" fmla="*/ 225908523 w 86"/>
                <a:gd name="T51" fmla="*/ 309397611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40" name="文本框 34"/>
          <p:cNvSpPr>
            <a:spLocks noChangeArrowheads="1"/>
          </p:cNvSpPr>
          <p:nvPr/>
        </p:nvSpPr>
        <p:spPr bwMode="auto">
          <a:xfrm>
            <a:off x="2106216" y="1448247"/>
            <a:ext cx="18418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p>
        </p:txBody>
      </p:sp>
      <p:sp>
        <p:nvSpPr>
          <p:cNvPr id="41" name="文本框 34"/>
          <p:cNvSpPr>
            <a:spLocks noChangeArrowheads="1"/>
          </p:cNvSpPr>
          <p:nvPr/>
        </p:nvSpPr>
        <p:spPr bwMode="auto">
          <a:xfrm>
            <a:off x="2106217" y="1172022"/>
            <a:ext cx="19454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3992B5"/>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这里添加小标题内容</a:t>
            </a:r>
          </a:p>
        </p:txBody>
      </p:sp>
      <p:sp>
        <p:nvSpPr>
          <p:cNvPr id="42" name="文本框 34"/>
          <p:cNvSpPr>
            <a:spLocks noChangeArrowheads="1"/>
          </p:cNvSpPr>
          <p:nvPr/>
        </p:nvSpPr>
        <p:spPr bwMode="auto">
          <a:xfrm>
            <a:off x="5387578" y="1448247"/>
            <a:ext cx="18418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p>
        </p:txBody>
      </p:sp>
      <p:sp>
        <p:nvSpPr>
          <p:cNvPr id="43" name="文本框 34"/>
          <p:cNvSpPr>
            <a:spLocks noChangeArrowheads="1"/>
          </p:cNvSpPr>
          <p:nvPr/>
        </p:nvSpPr>
        <p:spPr bwMode="auto">
          <a:xfrm>
            <a:off x="5387579" y="1172022"/>
            <a:ext cx="19454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这里添加小标题内容</a:t>
            </a:r>
          </a:p>
        </p:txBody>
      </p:sp>
      <p:sp>
        <p:nvSpPr>
          <p:cNvPr id="44" name="文本框 34"/>
          <p:cNvSpPr>
            <a:spLocks noChangeArrowheads="1"/>
          </p:cNvSpPr>
          <p:nvPr/>
        </p:nvSpPr>
        <p:spPr bwMode="auto">
          <a:xfrm>
            <a:off x="425053" y="3506837"/>
            <a:ext cx="18418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p>
        </p:txBody>
      </p:sp>
      <p:sp>
        <p:nvSpPr>
          <p:cNvPr id="45" name="文本框 34"/>
          <p:cNvSpPr>
            <a:spLocks noChangeArrowheads="1"/>
          </p:cNvSpPr>
          <p:nvPr/>
        </p:nvSpPr>
        <p:spPr bwMode="auto">
          <a:xfrm>
            <a:off x="425054" y="3229422"/>
            <a:ext cx="19454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这里添加小标题内容</a:t>
            </a:r>
          </a:p>
        </p:txBody>
      </p:sp>
      <p:sp>
        <p:nvSpPr>
          <p:cNvPr id="46" name="文本框 34"/>
          <p:cNvSpPr>
            <a:spLocks noChangeArrowheads="1"/>
          </p:cNvSpPr>
          <p:nvPr/>
        </p:nvSpPr>
        <p:spPr bwMode="auto">
          <a:xfrm>
            <a:off x="3706416" y="3506837"/>
            <a:ext cx="18418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p>
        </p:txBody>
      </p:sp>
      <p:sp>
        <p:nvSpPr>
          <p:cNvPr id="47" name="文本框 34"/>
          <p:cNvSpPr>
            <a:spLocks noChangeArrowheads="1"/>
          </p:cNvSpPr>
          <p:nvPr/>
        </p:nvSpPr>
        <p:spPr bwMode="auto">
          <a:xfrm>
            <a:off x="3706417" y="3229422"/>
            <a:ext cx="19454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3992B5"/>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这里添加小标题内容</a:t>
            </a:r>
          </a:p>
        </p:txBody>
      </p:sp>
      <p:sp>
        <p:nvSpPr>
          <p:cNvPr id="48" name="文本框 34"/>
          <p:cNvSpPr>
            <a:spLocks noChangeArrowheads="1"/>
          </p:cNvSpPr>
          <p:nvPr/>
        </p:nvSpPr>
        <p:spPr bwMode="auto">
          <a:xfrm>
            <a:off x="6902054" y="3506837"/>
            <a:ext cx="184070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endParaRPr kumimoji="0" lang="en-US" altLang="zh-CN"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a:t>
            </a:r>
          </a:p>
        </p:txBody>
      </p:sp>
      <p:sp>
        <p:nvSpPr>
          <p:cNvPr id="49" name="文本框 34"/>
          <p:cNvSpPr>
            <a:spLocks noChangeArrowheads="1"/>
          </p:cNvSpPr>
          <p:nvPr/>
        </p:nvSpPr>
        <p:spPr bwMode="auto">
          <a:xfrm>
            <a:off x="6902054" y="3229422"/>
            <a:ext cx="194548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这里添加小标题内容</a:t>
            </a:r>
          </a:p>
        </p:txBody>
      </p:sp>
      <p:sp>
        <p:nvSpPr>
          <p:cNvPr id="50"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1000"/>
                                        <p:tgtEl>
                                          <p:spTgt spid="44"/>
                                        </p:tgtEl>
                                      </p:cBhvr>
                                    </p:animEffect>
                                    <p:anim calcmode="lin" valueType="num">
                                      <p:cBhvr>
                                        <p:cTn id="63" dur="1000" fill="hold"/>
                                        <p:tgtEl>
                                          <p:spTgt spid="44"/>
                                        </p:tgtEl>
                                        <p:attrNameLst>
                                          <p:attrName>ppt_x</p:attrName>
                                        </p:attrNameLst>
                                      </p:cBhvr>
                                      <p:tavLst>
                                        <p:tav tm="0">
                                          <p:val>
                                            <p:strVal val="#ppt_x"/>
                                          </p:val>
                                        </p:tav>
                                        <p:tav tm="100000">
                                          <p:val>
                                            <p:strVal val="#ppt_x"/>
                                          </p:val>
                                        </p:tav>
                                      </p:tavLst>
                                    </p:anim>
                                    <p:anim calcmode="lin" valueType="num">
                                      <p:cBhvr>
                                        <p:cTn id="64" dur="1000" fill="hold"/>
                                        <p:tgtEl>
                                          <p:spTgt spid="4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1000"/>
                                        <p:tgtEl>
                                          <p:spTgt spid="14"/>
                                        </p:tgtEl>
                                      </p:cBhvr>
                                    </p:animEffect>
                                    <p:anim calcmode="lin" valueType="num">
                                      <p:cBhvr>
                                        <p:cTn id="97" dur="1000" fill="hold"/>
                                        <p:tgtEl>
                                          <p:spTgt spid="14"/>
                                        </p:tgtEl>
                                        <p:attrNameLst>
                                          <p:attrName>ppt_x</p:attrName>
                                        </p:attrNameLst>
                                      </p:cBhvr>
                                      <p:tavLst>
                                        <p:tav tm="0">
                                          <p:val>
                                            <p:strVal val="#ppt_x"/>
                                          </p:val>
                                        </p:tav>
                                        <p:tav tm="100000">
                                          <p:val>
                                            <p:strVal val="#ppt_x"/>
                                          </p:val>
                                        </p:tav>
                                      </p:tavLst>
                                    </p:anim>
                                    <p:anim calcmode="lin" valueType="num">
                                      <p:cBhvr>
                                        <p:cTn id="98" dur="1000" fill="hold"/>
                                        <p:tgtEl>
                                          <p:spTgt spid="14"/>
                                        </p:tgtEl>
                                        <p:attrNameLst>
                                          <p:attrName>ppt_y</p:attrName>
                                        </p:attrNameLst>
                                      </p:cBhvr>
                                      <p:tavLst>
                                        <p:tav tm="0">
                                          <p:val>
                                            <p:strVal val="#ppt_y-.1"/>
                                          </p:val>
                                        </p:tav>
                                        <p:tav tm="100000">
                                          <p:val>
                                            <p:strVal val="#ppt_y"/>
                                          </p:val>
                                        </p:tav>
                                      </p:tavLst>
                                    </p:anim>
                                  </p:childTnLst>
                                </p:cTn>
                              </p:par>
                              <p:par>
                                <p:cTn id="99" presetID="47" presetClass="entr" presetSubtype="0" fill="hold"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1000"/>
                                        <p:tgtEl>
                                          <p:spTgt spid="46"/>
                                        </p:tgtEl>
                                      </p:cBhvr>
                                    </p:animEffect>
                                    <p:anim calcmode="lin" valueType="num">
                                      <p:cBhvr>
                                        <p:cTn id="107" dur="1000" fill="hold"/>
                                        <p:tgtEl>
                                          <p:spTgt spid="46"/>
                                        </p:tgtEl>
                                        <p:attrNameLst>
                                          <p:attrName>ppt_x</p:attrName>
                                        </p:attrNameLst>
                                      </p:cBhvr>
                                      <p:tavLst>
                                        <p:tav tm="0">
                                          <p:val>
                                            <p:strVal val="#ppt_x"/>
                                          </p:val>
                                        </p:tav>
                                        <p:tav tm="100000">
                                          <p:val>
                                            <p:strVal val="#ppt_x"/>
                                          </p:val>
                                        </p:tav>
                                      </p:tavLst>
                                    </p:anim>
                                    <p:anim calcmode="lin" valueType="num">
                                      <p:cBhvr>
                                        <p:cTn id="108" dur="1000" fill="hold"/>
                                        <p:tgtEl>
                                          <p:spTgt spid="46"/>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1000"/>
                                        <p:tgtEl>
                                          <p:spTgt spid="47"/>
                                        </p:tgtEl>
                                      </p:cBhvr>
                                    </p:animEffect>
                                    <p:anim calcmode="lin" valueType="num">
                                      <p:cBhvr>
                                        <p:cTn id="112" dur="1000" fill="hold"/>
                                        <p:tgtEl>
                                          <p:spTgt spid="47"/>
                                        </p:tgtEl>
                                        <p:attrNameLst>
                                          <p:attrName>ppt_x</p:attrName>
                                        </p:attrNameLst>
                                      </p:cBhvr>
                                      <p:tavLst>
                                        <p:tav tm="0">
                                          <p:val>
                                            <p:strVal val="#ppt_x"/>
                                          </p:val>
                                        </p:tav>
                                        <p:tav tm="100000">
                                          <p:val>
                                            <p:strVal val="#ppt_x"/>
                                          </p:val>
                                        </p:tav>
                                      </p:tavLst>
                                    </p:anim>
                                    <p:anim calcmode="lin" valueType="num">
                                      <p:cBhvr>
                                        <p:cTn id="11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500"/>
                                        <p:tgtEl>
                                          <p:spTgt spid="16"/>
                                        </p:tgtEl>
                                      </p:cBhvr>
                                    </p:animEffect>
                                  </p:childTnLst>
                                </p:cTn>
                              </p:par>
                              <p:par>
                                <p:cTn id="119" presetID="10" presetClass="entr" presetSubtype="0" fill="hold" nodeType="with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fade">
                                      <p:cBhvr>
                                        <p:cTn id="121" dur="500"/>
                                        <p:tgtEl>
                                          <p:spTgt spid="20"/>
                                        </p:tgtEl>
                                      </p:cBhvr>
                                    </p:animEffect>
                                  </p:childTnLst>
                                </p:cTn>
                              </p:par>
                            </p:childTnLst>
                          </p:cTn>
                        </p:par>
                      </p:childTnLst>
                    </p:cTn>
                  </p:par>
                  <p:par>
                    <p:cTn id="122" fill="hold">
                      <p:stCondLst>
                        <p:cond delay="indefinite"/>
                      </p:stCondLst>
                      <p:childTnLst>
                        <p:par>
                          <p:cTn id="123" fill="hold">
                            <p:stCondLst>
                              <p:cond delay="0"/>
                            </p:stCondLst>
                            <p:childTnLst>
                              <p:par>
                                <p:cTn id="124" presetID="47" presetClass="entr" presetSubtype="0" fill="hold" grpId="0" nodeType="click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fade">
                                      <p:cBhvr>
                                        <p:cTn id="126" dur="1000"/>
                                        <p:tgtEl>
                                          <p:spTgt spid="48"/>
                                        </p:tgtEl>
                                      </p:cBhvr>
                                    </p:animEffect>
                                    <p:anim calcmode="lin" valueType="num">
                                      <p:cBhvr>
                                        <p:cTn id="127" dur="1000" fill="hold"/>
                                        <p:tgtEl>
                                          <p:spTgt spid="48"/>
                                        </p:tgtEl>
                                        <p:attrNameLst>
                                          <p:attrName>ppt_x</p:attrName>
                                        </p:attrNameLst>
                                      </p:cBhvr>
                                      <p:tavLst>
                                        <p:tav tm="0">
                                          <p:val>
                                            <p:strVal val="#ppt_x"/>
                                          </p:val>
                                        </p:tav>
                                        <p:tav tm="100000">
                                          <p:val>
                                            <p:strVal val="#ppt_x"/>
                                          </p:val>
                                        </p:tav>
                                      </p:tavLst>
                                    </p:anim>
                                    <p:anim calcmode="lin" valueType="num">
                                      <p:cBhvr>
                                        <p:cTn id="128" dur="1000" fill="hold"/>
                                        <p:tgtEl>
                                          <p:spTgt spid="48"/>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49"/>
                                        </p:tgtEl>
                                        <p:attrNameLst>
                                          <p:attrName>style.visibility</p:attrName>
                                        </p:attrNameLst>
                                      </p:cBhvr>
                                      <p:to>
                                        <p:strVal val="visible"/>
                                      </p:to>
                                    </p:set>
                                    <p:animEffect transition="in" filter="fade">
                                      <p:cBhvr>
                                        <p:cTn id="131" dur="1000"/>
                                        <p:tgtEl>
                                          <p:spTgt spid="49"/>
                                        </p:tgtEl>
                                      </p:cBhvr>
                                    </p:animEffect>
                                    <p:anim calcmode="lin" valueType="num">
                                      <p:cBhvr>
                                        <p:cTn id="132" dur="1000" fill="hold"/>
                                        <p:tgtEl>
                                          <p:spTgt spid="49"/>
                                        </p:tgtEl>
                                        <p:attrNameLst>
                                          <p:attrName>ppt_x</p:attrName>
                                        </p:attrNameLst>
                                      </p:cBhvr>
                                      <p:tavLst>
                                        <p:tav tm="0">
                                          <p:val>
                                            <p:strVal val="#ppt_x"/>
                                          </p:val>
                                        </p:tav>
                                        <p:tav tm="100000">
                                          <p:val>
                                            <p:strVal val="#ppt_x"/>
                                          </p:val>
                                        </p:tav>
                                      </p:tavLst>
                                    </p:anim>
                                    <p:anim calcmode="lin" valueType="num">
                                      <p:cBhvr>
                                        <p:cTn id="13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40" grpId="0"/>
      <p:bldP spid="41" grpId="0"/>
      <p:bldP spid="42" grpId="0"/>
      <p:bldP spid="43" grpId="0"/>
      <p:bldP spid="44" grpId="0"/>
      <p:bldP spid="45" grpId="0"/>
      <p:bldP spid="46" grpId="0"/>
      <p:bldP spid="47" grpId="0"/>
      <p:bldP spid="48"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a:grpSpLocks noChangeAspect="1"/>
          </p:cNvGrpSpPr>
          <p:nvPr/>
        </p:nvGrpSpPr>
        <p:grpSpPr>
          <a:xfrm>
            <a:off x="3596928" y="1625696"/>
            <a:ext cx="1511998" cy="1260000"/>
            <a:chOff x="1017666" y="1460660"/>
            <a:chExt cx="1241816" cy="1034848"/>
          </a:xfrm>
        </p:grpSpPr>
        <p:grpSp>
          <p:nvGrpSpPr>
            <p:cNvPr id="6" name="组合 5"/>
            <p:cNvGrpSpPr/>
            <p:nvPr/>
          </p:nvGrpSpPr>
          <p:grpSpPr>
            <a:xfrm>
              <a:off x="1017666" y="1460660"/>
              <a:ext cx="1241816" cy="1034848"/>
              <a:chOff x="1017666" y="1609725"/>
              <a:chExt cx="1241816" cy="1034848"/>
            </a:xfrm>
          </p:grpSpPr>
          <p:sp>
            <p:nvSpPr>
              <p:cNvPr id="8" name="六边形 7"/>
              <p:cNvSpPr>
                <a:spLocks noChangeAspect="1"/>
              </p:cNvSpPr>
              <p:nvPr/>
            </p:nvSpPr>
            <p:spPr>
              <a:xfrm>
                <a:off x="1017666" y="1609725"/>
                <a:ext cx="1241816" cy="1034848"/>
              </a:xfrm>
              <a:prstGeom prst="hexagon">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六边形 8"/>
              <p:cNvSpPr>
                <a:spLocks noChangeAspect="1"/>
              </p:cNvSpPr>
              <p:nvPr/>
            </p:nvSpPr>
            <p:spPr>
              <a:xfrm>
                <a:off x="1120174" y="1695149"/>
                <a:ext cx="1036800" cy="864000"/>
              </a:xfrm>
              <a:prstGeom prst="hexagon">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8"/>
            <p:cNvSpPr txBox="1"/>
            <p:nvPr/>
          </p:nvSpPr>
          <p:spPr>
            <a:xfrm>
              <a:off x="1274840" y="1808549"/>
              <a:ext cx="783616" cy="32861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方法二</a:t>
              </a:r>
              <a:endParaRPr kumimoji="0"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组合 9"/>
          <p:cNvGrpSpPr>
            <a:grpSpLocks noChangeAspect="1"/>
          </p:cNvGrpSpPr>
          <p:nvPr/>
        </p:nvGrpSpPr>
        <p:grpSpPr>
          <a:xfrm>
            <a:off x="2296235" y="2326418"/>
            <a:ext cx="1511998" cy="1260000"/>
            <a:chOff x="1017666" y="2695004"/>
            <a:chExt cx="1241816" cy="1034848"/>
          </a:xfrm>
        </p:grpSpPr>
        <p:grpSp>
          <p:nvGrpSpPr>
            <p:cNvPr id="11" name="组合 10"/>
            <p:cNvGrpSpPr/>
            <p:nvPr/>
          </p:nvGrpSpPr>
          <p:grpSpPr>
            <a:xfrm>
              <a:off x="1017666" y="2695004"/>
              <a:ext cx="1241816" cy="1034848"/>
              <a:chOff x="1017666" y="1609725"/>
              <a:chExt cx="1241816" cy="1034848"/>
            </a:xfrm>
          </p:grpSpPr>
          <p:sp>
            <p:nvSpPr>
              <p:cNvPr id="13" name="六边形 12"/>
              <p:cNvSpPr>
                <a:spLocks noChangeAspect="1"/>
              </p:cNvSpPr>
              <p:nvPr/>
            </p:nvSpPr>
            <p:spPr>
              <a:xfrm>
                <a:off x="1017666" y="1609725"/>
                <a:ext cx="1241816" cy="1034848"/>
              </a:xfrm>
              <a:prstGeom prst="hexagon">
                <a:avLst/>
              </a:prstGeom>
              <a:noFill/>
              <a:ln w="63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4" name="六边形 13"/>
              <p:cNvSpPr>
                <a:spLocks noChangeAspect="1"/>
              </p:cNvSpPr>
              <p:nvPr/>
            </p:nvSpPr>
            <p:spPr>
              <a:xfrm>
                <a:off x="1120174" y="1695149"/>
                <a:ext cx="1036800" cy="864000"/>
              </a:xfrm>
              <a:prstGeom prst="hexagon">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12" name="TextBox 13"/>
            <p:cNvSpPr txBox="1"/>
            <p:nvPr/>
          </p:nvSpPr>
          <p:spPr>
            <a:xfrm>
              <a:off x="1274211" y="3058089"/>
              <a:ext cx="783616" cy="32861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方法一</a:t>
              </a:r>
            </a:p>
          </p:txBody>
        </p:sp>
      </p:grpSp>
      <p:grpSp>
        <p:nvGrpSpPr>
          <p:cNvPr id="15" name="组合 14"/>
          <p:cNvGrpSpPr>
            <a:grpSpLocks noChangeAspect="1"/>
          </p:cNvGrpSpPr>
          <p:nvPr/>
        </p:nvGrpSpPr>
        <p:grpSpPr>
          <a:xfrm>
            <a:off x="3596928" y="3022987"/>
            <a:ext cx="1511998" cy="1260000"/>
            <a:chOff x="1017666" y="3929062"/>
            <a:chExt cx="1241816" cy="1034848"/>
          </a:xfrm>
        </p:grpSpPr>
        <p:grpSp>
          <p:nvGrpSpPr>
            <p:cNvPr id="16" name="组合 15"/>
            <p:cNvGrpSpPr/>
            <p:nvPr/>
          </p:nvGrpSpPr>
          <p:grpSpPr>
            <a:xfrm>
              <a:off x="1017666" y="3929062"/>
              <a:ext cx="1241816" cy="1034848"/>
              <a:chOff x="1017666" y="1609725"/>
              <a:chExt cx="1241816" cy="1034848"/>
            </a:xfrm>
          </p:grpSpPr>
          <p:sp>
            <p:nvSpPr>
              <p:cNvPr id="18" name="六边形 17"/>
              <p:cNvSpPr>
                <a:spLocks noChangeAspect="1"/>
              </p:cNvSpPr>
              <p:nvPr/>
            </p:nvSpPr>
            <p:spPr>
              <a:xfrm>
                <a:off x="1017666" y="1609725"/>
                <a:ext cx="1241816" cy="1034848"/>
              </a:xfrm>
              <a:prstGeom prst="hexagon">
                <a:avLst/>
              </a:prstGeom>
              <a:noFill/>
              <a:ln w="63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六边形 18"/>
              <p:cNvSpPr>
                <a:spLocks noChangeAspect="1"/>
              </p:cNvSpPr>
              <p:nvPr/>
            </p:nvSpPr>
            <p:spPr>
              <a:xfrm>
                <a:off x="1120174" y="1695149"/>
                <a:ext cx="1036800" cy="864000"/>
              </a:xfrm>
              <a:prstGeom prst="hexagon">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18"/>
            <p:cNvSpPr txBox="1"/>
            <p:nvPr/>
          </p:nvSpPr>
          <p:spPr>
            <a:xfrm>
              <a:off x="1266108" y="4274220"/>
              <a:ext cx="783616" cy="32861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方法四</a:t>
              </a:r>
              <a:endParaRPr kumimoji="0"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a:grpSpLocks noChangeAspect="1"/>
          </p:cNvGrpSpPr>
          <p:nvPr/>
        </p:nvGrpSpPr>
        <p:grpSpPr>
          <a:xfrm>
            <a:off x="4896948" y="2326418"/>
            <a:ext cx="1511998" cy="1260000"/>
            <a:chOff x="1017666" y="2695004"/>
            <a:chExt cx="1241816" cy="1034848"/>
          </a:xfrm>
        </p:grpSpPr>
        <p:grpSp>
          <p:nvGrpSpPr>
            <p:cNvPr id="21" name="组合 20"/>
            <p:cNvGrpSpPr/>
            <p:nvPr/>
          </p:nvGrpSpPr>
          <p:grpSpPr>
            <a:xfrm>
              <a:off x="1017666" y="2695004"/>
              <a:ext cx="1241816" cy="1034848"/>
              <a:chOff x="1017666" y="1609725"/>
              <a:chExt cx="1241816" cy="1034848"/>
            </a:xfrm>
          </p:grpSpPr>
          <p:sp>
            <p:nvSpPr>
              <p:cNvPr id="23" name="六边形 22"/>
              <p:cNvSpPr>
                <a:spLocks noChangeAspect="1"/>
              </p:cNvSpPr>
              <p:nvPr/>
            </p:nvSpPr>
            <p:spPr>
              <a:xfrm>
                <a:off x="1017666" y="1609725"/>
                <a:ext cx="1241816" cy="1034848"/>
              </a:xfrm>
              <a:prstGeom prst="hexagon">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4" name="六边形 23"/>
              <p:cNvSpPr>
                <a:spLocks noChangeAspect="1"/>
              </p:cNvSpPr>
              <p:nvPr/>
            </p:nvSpPr>
            <p:spPr>
              <a:xfrm>
                <a:off x="1120174" y="1695149"/>
                <a:ext cx="1036800" cy="864000"/>
              </a:xfrm>
              <a:prstGeom prst="hexagon">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22" name="TextBox 23"/>
            <p:cNvSpPr txBox="1"/>
            <p:nvPr/>
          </p:nvSpPr>
          <p:spPr>
            <a:xfrm>
              <a:off x="1274211" y="3058089"/>
              <a:ext cx="783616" cy="32861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方法三</a:t>
              </a:r>
              <a:endParaRPr kumimoji="0"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25" name="Rectangle 13" descr="FD1DDF730CE4456e89755B07FE1653D0# #Rectangle 13"/>
          <p:cNvSpPr>
            <a:spLocks noChangeArrowheads="1"/>
          </p:cNvSpPr>
          <p:nvPr/>
        </p:nvSpPr>
        <p:spPr bwMode="auto">
          <a:xfrm>
            <a:off x="515790" y="1131590"/>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smtClean="0">
                <a:ln>
                  <a:noFill/>
                </a:ln>
                <a:solidFill>
                  <a:srgbClr val="63AECE"/>
                </a:solidFill>
                <a:effectLst/>
                <a:uLnTx/>
                <a:uFillTx/>
                <a:latin typeface="微软雅黑" panose="020B0503020204020204" pitchFamily="34" charset="-122"/>
                <a:ea typeface="微软雅黑" panose="020B0503020204020204" pitchFamily="34" charset="-122"/>
                <a:cs typeface="+mn-cs"/>
              </a:rPr>
              <a:t>点击添加标题</a:t>
            </a:r>
            <a:endParaRPr kumimoji="0" lang="en-US" altLang="zh-CN" sz="1600" b="0" i="0" u="none" strike="noStrike" kern="1200" cap="none" spc="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29" name="Rectangle 13" descr="FD1DDF730CE4456e89755B07FE1653D0# #Rectangle 13"/>
          <p:cNvSpPr>
            <a:spLocks noChangeArrowheads="1"/>
          </p:cNvSpPr>
          <p:nvPr/>
        </p:nvSpPr>
        <p:spPr bwMode="auto">
          <a:xfrm>
            <a:off x="515791" y="1488925"/>
            <a:ext cx="149163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a:t>
            </a: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方法</a:t>
            </a:r>
            <a:r>
              <a:rPr kumimoji="0" lang="zh-CN" altLang="en-US" sz="1000" b="0" i="0" u="none" strike="noStrike" kern="120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阐述，添加简短问题说明文字，方法与措施的具体说明文字添加此处。</a:t>
            </a: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单击此处添加方法阐述，添加简短问题说明文字，方法与措施的具体说明文字添加此处。</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0" name="Rectangle 13" descr="FD1DDF730CE4456e89755B07FE1653D0# #Rectangle 13"/>
          <p:cNvSpPr>
            <a:spLocks noChangeArrowheads="1"/>
          </p:cNvSpPr>
          <p:nvPr/>
        </p:nvSpPr>
        <p:spPr bwMode="auto">
          <a:xfrm>
            <a:off x="5364088" y="1131590"/>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smtClean="0">
                <a:ln>
                  <a:noFill/>
                </a:ln>
                <a:solidFill>
                  <a:srgbClr val="3992B5"/>
                </a:solidFill>
                <a:effectLst/>
                <a:uLnTx/>
                <a:uFillTx/>
                <a:latin typeface="微软雅黑" panose="020B0503020204020204" pitchFamily="34" charset="-122"/>
                <a:ea typeface="微软雅黑" panose="020B0503020204020204" pitchFamily="34" charset="-122"/>
                <a:cs typeface="+mn-cs"/>
              </a:rPr>
              <a:t>点击添加标题</a:t>
            </a:r>
            <a:endParaRPr kumimoji="0" lang="en-US" altLang="zh-CN" sz="1600" b="0" i="0" u="none" strike="noStrike" kern="1200" cap="none" spc="0" normalizeH="0" baseline="0" noProof="0" dirty="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sp>
        <p:nvSpPr>
          <p:cNvPr id="31" name="Rectangle 13" descr="FD1DDF730CE4456e89755B07FE1653D0# #Rectangle 13"/>
          <p:cNvSpPr>
            <a:spLocks noChangeArrowheads="1"/>
          </p:cNvSpPr>
          <p:nvPr/>
        </p:nvSpPr>
        <p:spPr bwMode="auto">
          <a:xfrm>
            <a:off x="5364088" y="1488925"/>
            <a:ext cx="2880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单击此处添加方法阐述，添加简短问题说明文字，方法与措施的具体说明文字添加此处。单击此处添加方法阐述，添加简短问题说明文字，方法与措施的具体说明文字添加此处。</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2" name="Rectangle 13" descr="FD1DDF730CE4456e89755B07FE1653D0# #Rectangle 13"/>
          <p:cNvSpPr>
            <a:spLocks noChangeArrowheads="1"/>
          </p:cNvSpPr>
          <p:nvPr/>
        </p:nvSpPr>
        <p:spPr bwMode="auto">
          <a:xfrm>
            <a:off x="525698" y="3704851"/>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smtClean="0">
                <a:ln>
                  <a:noFill/>
                </a:ln>
                <a:solidFill>
                  <a:srgbClr val="3992B5"/>
                </a:solidFill>
                <a:effectLst/>
                <a:uLnTx/>
                <a:uFillTx/>
                <a:latin typeface="微软雅黑" panose="020B0503020204020204" pitchFamily="34" charset="-122"/>
                <a:ea typeface="微软雅黑" panose="020B0503020204020204" pitchFamily="34" charset="-122"/>
                <a:cs typeface="+mn-cs"/>
              </a:rPr>
              <a:t>点击添加标题</a:t>
            </a:r>
            <a:endParaRPr kumimoji="0" lang="en-US" altLang="zh-CN" sz="1600" b="0" i="0" u="none" strike="noStrike" kern="1200" cap="none" spc="0" normalizeH="0" baseline="0" noProof="0" dirty="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sp>
        <p:nvSpPr>
          <p:cNvPr id="33" name="Rectangle 13" descr="FD1DDF730CE4456e89755B07FE1653D0# #Rectangle 13"/>
          <p:cNvSpPr>
            <a:spLocks noChangeArrowheads="1"/>
          </p:cNvSpPr>
          <p:nvPr/>
        </p:nvSpPr>
        <p:spPr bwMode="auto">
          <a:xfrm>
            <a:off x="525698" y="4062186"/>
            <a:ext cx="28221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单击此处添加方法阐述，添加简短问题说明文字，方法与措施的具体说明文字添加此处。单击此处添加方法阐述，添加简短问题说明文字，方法与措施的具体说明文字添加此处。</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34" name="Rectangle 13" descr="FD1DDF730CE4456e89755B07FE1653D0# #Rectangle 13"/>
          <p:cNvSpPr>
            <a:spLocks noChangeArrowheads="1"/>
          </p:cNvSpPr>
          <p:nvPr/>
        </p:nvSpPr>
        <p:spPr bwMode="auto">
          <a:xfrm>
            <a:off x="6588224" y="3160443"/>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smtClean="0">
                <a:ln>
                  <a:noFill/>
                </a:ln>
                <a:solidFill>
                  <a:srgbClr val="63AECE"/>
                </a:solidFill>
                <a:effectLst/>
                <a:uLnTx/>
                <a:uFillTx/>
                <a:latin typeface="微软雅黑" panose="020B0503020204020204" pitchFamily="34" charset="-122"/>
                <a:ea typeface="微软雅黑" panose="020B0503020204020204" pitchFamily="34" charset="-122"/>
                <a:cs typeface="+mn-cs"/>
              </a:rPr>
              <a:t>点击添加标题</a:t>
            </a:r>
            <a:endParaRPr kumimoji="0" lang="en-US" altLang="zh-CN" sz="1600" b="0" i="0" u="none" strike="noStrike" kern="1200" cap="none" spc="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35" name="Rectangle 13" descr="FD1DDF730CE4456e89755B07FE1653D0# #Rectangle 13"/>
          <p:cNvSpPr>
            <a:spLocks noChangeArrowheads="1"/>
          </p:cNvSpPr>
          <p:nvPr/>
        </p:nvSpPr>
        <p:spPr bwMode="auto">
          <a:xfrm>
            <a:off x="6588224" y="3517778"/>
            <a:ext cx="172819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单击此处添加方法阐述，添加简短问题说明文字，方法与措施的具体说明文字添加此处。单击此处添加方法阐述，添加简短问题说明文字，方法与措施的具体说明文字添加此处。</a:t>
            </a:r>
            <a:endParaRPr kumimoji="0" lang="en-US" altLang="zh-CN" sz="1000" b="0" i="0" u="none" strike="noStrike" kern="120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nvGrpSpPr>
          <p:cNvPr id="36" name="组合 35"/>
          <p:cNvGrpSpPr/>
          <p:nvPr/>
        </p:nvGrpSpPr>
        <p:grpSpPr>
          <a:xfrm>
            <a:off x="611560" y="1470144"/>
            <a:ext cx="2440674" cy="856274"/>
            <a:chOff x="611560" y="1470144"/>
            <a:chExt cx="2440674" cy="856274"/>
          </a:xfrm>
        </p:grpSpPr>
        <p:cxnSp>
          <p:nvCxnSpPr>
            <p:cNvPr id="37" name="直接连接符 36"/>
            <p:cNvCxnSpPr/>
            <p:nvPr/>
          </p:nvCxnSpPr>
          <p:spPr>
            <a:xfrm>
              <a:off x="611560" y="1470144"/>
              <a:ext cx="1872208"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483768" y="1470144"/>
              <a:ext cx="568466" cy="856274"/>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flipH="1">
            <a:off x="4932040" y="1470144"/>
            <a:ext cx="3312368" cy="453534"/>
            <a:chOff x="-380931" y="1470144"/>
            <a:chExt cx="3312368" cy="453534"/>
          </a:xfrm>
        </p:grpSpPr>
        <p:cxnSp>
          <p:nvCxnSpPr>
            <p:cNvPr id="40" name="直接连接符 39"/>
            <p:cNvCxnSpPr/>
            <p:nvPr/>
          </p:nvCxnSpPr>
          <p:spPr>
            <a:xfrm>
              <a:off x="-380931" y="1470144"/>
              <a:ext cx="286469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483767" y="1470144"/>
              <a:ext cx="447670" cy="45353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2" name="直接连接符 41"/>
          <p:cNvCxnSpPr/>
          <p:nvPr/>
        </p:nvCxnSpPr>
        <p:spPr>
          <a:xfrm>
            <a:off x="611560" y="4039559"/>
            <a:ext cx="316835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6144368" y="3498997"/>
            <a:ext cx="21324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right)">
                                      <p:cBhvr>
                                        <p:cTn id="24" dur="1000"/>
                                        <p:tgtEl>
                                          <p:spTgt spid="3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2" presetClass="entr" presetSubtype="4"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down)">
                                      <p:cBhvr>
                                        <p:cTn id="38" dur="1000"/>
                                        <p:tgtEl>
                                          <p:spTgt spid="39"/>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2" presetClass="entr" presetSubtype="2"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right)">
                                      <p:cBhvr>
                                        <p:cTn id="52" dur="1000"/>
                                        <p:tgtEl>
                                          <p:spTgt spid="42"/>
                                        </p:tgtEl>
                                      </p:cBhvr>
                                    </p:animEffect>
                                  </p:childTnLst>
                                </p:cTn>
                              </p:par>
                              <p:par>
                                <p:cTn id="53" presetID="47"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1000" fill="hold"/>
                                        <p:tgtEl>
                                          <p:spTgt spid="3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childTnLst>
                          </p:cTn>
                        </p:par>
                        <p:par>
                          <p:cTn id="63" fill="hold">
                            <p:stCondLst>
                              <p:cond delay="3500"/>
                            </p:stCondLst>
                            <p:childTnLst>
                              <p:par>
                                <p:cTn id="64" presetID="22" presetClass="entr" presetSubtype="8"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left)">
                                      <p:cBhvr>
                                        <p:cTn id="66" dur="1000"/>
                                        <p:tgtEl>
                                          <p:spTgt spid="43"/>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anim calcmode="lin" valueType="num">
                                      <p:cBhvr>
                                        <p:cTn id="75" dur="1000" fill="hold"/>
                                        <p:tgtEl>
                                          <p:spTgt spid="34"/>
                                        </p:tgtEl>
                                        <p:attrNameLst>
                                          <p:attrName>ppt_x</p:attrName>
                                        </p:attrNameLst>
                                      </p:cBhvr>
                                      <p:tavLst>
                                        <p:tav tm="0">
                                          <p:val>
                                            <p:strVal val="#ppt_x"/>
                                          </p:val>
                                        </p:tav>
                                        <p:tav tm="100000">
                                          <p:val>
                                            <p:strVal val="#ppt_x"/>
                                          </p:val>
                                        </p:tav>
                                      </p:tavLst>
                                    </p:anim>
                                    <p:anim calcmode="lin" valueType="num">
                                      <p:cBhvr>
                                        <p:cTn id="7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1"/>
          <p:cNvSpPr/>
          <p:nvPr/>
        </p:nvSpPr>
        <p:spPr>
          <a:xfrm>
            <a:off x="2742496" y="943474"/>
            <a:ext cx="1241134" cy="1240742"/>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bg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 name="椭圆 1"/>
          <p:cNvSpPr/>
          <p:nvPr/>
        </p:nvSpPr>
        <p:spPr>
          <a:xfrm>
            <a:off x="2629018" y="2031514"/>
            <a:ext cx="623518" cy="1240742"/>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chemeClr val="bg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5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7" name="椭圆 1"/>
          <p:cNvSpPr/>
          <p:nvPr/>
        </p:nvSpPr>
        <p:spPr>
          <a:xfrm rot="5400000">
            <a:off x="2544162" y="3131461"/>
            <a:ext cx="1234870" cy="1247036"/>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tx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8" name="椭圆 1"/>
          <p:cNvSpPr/>
          <p:nvPr/>
        </p:nvSpPr>
        <p:spPr>
          <a:xfrm rot="10800000">
            <a:off x="1633206" y="772504"/>
            <a:ext cx="1241134" cy="1240742"/>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bg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5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9" name="椭圆 1"/>
          <p:cNvSpPr/>
          <p:nvPr/>
        </p:nvSpPr>
        <p:spPr>
          <a:xfrm rot="6199008">
            <a:off x="1867656" y="2647407"/>
            <a:ext cx="620371" cy="1174891"/>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chemeClr val="tx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5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14"/>
          <p:cNvSpPr/>
          <p:nvPr/>
        </p:nvSpPr>
        <p:spPr>
          <a:xfrm>
            <a:off x="3618272" y="3349251"/>
            <a:ext cx="3036899" cy="485507"/>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chemeClr val="tx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您的标题写在这里</a:t>
            </a:r>
          </a:p>
        </p:txBody>
      </p:sp>
      <p:sp>
        <p:nvSpPr>
          <p:cNvPr id="11" name="圆角矩形 14"/>
          <p:cNvSpPr/>
          <p:nvPr/>
        </p:nvSpPr>
        <p:spPr>
          <a:xfrm>
            <a:off x="3868171" y="1243588"/>
            <a:ext cx="2982042" cy="485507"/>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bg1"/>
          </a:solidFill>
          <a:ln w="25400" cap="flat" cmpd="sng" algn="ctr">
            <a:noFill/>
            <a:prstDash val="solid"/>
          </a:ln>
          <a:effectLst/>
        </p:spPr>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您的标题写在这里</a:t>
            </a:r>
          </a:p>
        </p:txBody>
      </p:sp>
      <p:sp>
        <p:nvSpPr>
          <p:cNvPr id="12" name="TextBox 45"/>
          <p:cNvSpPr txBox="1"/>
          <p:nvPr/>
        </p:nvSpPr>
        <p:spPr>
          <a:xfrm>
            <a:off x="3144964" y="1260553"/>
            <a:ext cx="456272" cy="704037"/>
          </a:xfrm>
          <a:prstGeom prst="rect">
            <a:avLst/>
          </a:prstGeom>
          <a:noFill/>
        </p:spPr>
        <p:txBody>
          <a:bodyPr wrap="square" lIns="91438" tIns="45719" rIns="91438" bIns="4571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975" b="1" i="0" u="none" strike="noStrike" kern="0" cap="none" spc="0" normalizeH="0" baseline="0" noProof="0" dirty="0">
                <a:ln>
                  <a:noFill/>
                </a:ln>
                <a:solidFill>
                  <a:srgbClr val="3992B5"/>
                </a:solidFill>
                <a:effectLst/>
                <a:uLnTx/>
                <a:uFillTx/>
                <a:latin typeface="微软雅黑" panose="020B0503020204020204" pitchFamily="34" charset="-122"/>
                <a:ea typeface="微软雅黑" panose="020B0503020204020204" pitchFamily="34" charset="-122"/>
                <a:cs typeface="+mn-cs"/>
              </a:rPr>
              <a:t>A</a:t>
            </a:r>
            <a:endParaRPr kumimoji="0" lang="zh-CN" altLang="en-US" sz="3975" b="1" i="0" u="none" strike="noStrike" kern="0" cap="none" spc="0" normalizeH="0" baseline="0" noProof="0" dirty="0">
              <a:ln>
                <a:noFill/>
              </a:ln>
              <a:solidFill>
                <a:srgbClr val="3992B5"/>
              </a:solidFill>
              <a:effectLst/>
              <a:uLnTx/>
              <a:uFillTx/>
              <a:latin typeface="微软雅黑" panose="020B0503020204020204" pitchFamily="34" charset="-122"/>
              <a:ea typeface="微软雅黑" panose="020B0503020204020204" pitchFamily="34" charset="-122"/>
              <a:cs typeface="+mn-cs"/>
            </a:endParaRPr>
          </a:p>
        </p:txBody>
      </p:sp>
      <p:sp>
        <p:nvSpPr>
          <p:cNvPr id="13" name="TextBox 46"/>
          <p:cNvSpPr txBox="1"/>
          <p:nvPr/>
        </p:nvSpPr>
        <p:spPr>
          <a:xfrm>
            <a:off x="3036526" y="3466763"/>
            <a:ext cx="456272" cy="704037"/>
          </a:xfrm>
          <a:prstGeom prst="rect">
            <a:avLst/>
          </a:prstGeom>
          <a:noFill/>
        </p:spPr>
        <p:txBody>
          <a:bodyPr wrap="square" lIns="91438" tIns="45719" rIns="91438" bIns="45719"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975" b="1" i="0" u="none" strike="noStrike" kern="0" cap="none" spc="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mn-cs"/>
              </a:rPr>
              <a:t>B</a:t>
            </a:r>
            <a:endParaRPr kumimoji="0" lang="zh-CN" altLang="en-US" sz="3975" b="1" i="0" u="none" strike="noStrike" kern="0" cap="none" spc="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sp>
        <p:nvSpPr>
          <p:cNvPr id="14" name="TextBox 47"/>
          <p:cNvSpPr txBox="1"/>
          <p:nvPr/>
        </p:nvSpPr>
        <p:spPr>
          <a:xfrm>
            <a:off x="3958247" y="1836986"/>
            <a:ext cx="3340053" cy="549059"/>
          </a:xfrm>
          <a:prstGeom prst="rect">
            <a:avLst/>
          </a:prstGeom>
          <a:noFill/>
        </p:spPr>
        <p:txBody>
          <a:bodyPr wrap="square" lIns="91438" tIns="45719" rIns="91438" bIns="4571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您的内容打在这里，或通过复制您的文本后在此框中选择粘贴并选择只保留文字您的</a:t>
            </a:r>
            <a:r>
              <a:rPr kumimoji="0" lang="zh-CN" altLang="en-US" sz="1200" b="0"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cs typeface="+mn-cs"/>
              </a:rPr>
              <a:t>内容</a:t>
            </a:r>
            <a:endParaRPr kumimoji="0" lang="en-US" altLang="zh-CN" sz="12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5" name="TextBox 48"/>
          <p:cNvSpPr txBox="1"/>
          <p:nvPr/>
        </p:nvSpPr>
        <p:spPr>
          <a:xfrm>
            <a:off x="3868170" y="3834758"/>
            <a:ext cx="3589332" cy="308993"/>
          </a:xfrm>
          <a:prstGeom prst="rect">
            <a:avLst/>
          </a:prstGeom>
          <a:noFill/>
        </p:spPr>
        <p:txBody>
          <a:bodyPr wrap="square" lIns="91438" tIns="45719" rIns="91438" bIns="45719"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rPr>
              <a:t>您的内容打在这里，或通过复制您的文本</a:t>
            </a:r>
            <a:endParaRPr kumimoji="0" lang="en-US" altLang="zh-CN" sz="1200" b="0"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6"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5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5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250"/>
                                        <p:tgtEl>
                                          <p:spTgt spid="6"/>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par>
                                <p:cTn id="20" presetID="22" presetClass="entr" presetSubtype="2" fill="hold" grpId="0" nodeType="withEffect">
                                  <p:stCondLst>
                                    <p:cond delay="75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250"/>
                                        <p:tgtEl>
                                          <p:spTgt spid="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250"/>
                                        <p:tgtEl>
                                          <p:spTgt spid="11"/>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250"/>
                                        <p:tgtEl>
                                          <p:spTgt spid="14"/>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anim calcmode="lin" valueType="num">
                                      <p:cBhvr>
                                        <p:cTn id="41" dur="500" fill="hold"/>
                                        <p:tgtEl>
                                          <p:spTgt spid="13"/>
                                        </p:tgtEl>
                                        <p:attrNameLst>
                                          <p:attrName>ppt_x</p:attrName>
                                        </p:attrNameLst>
                                      </p:cBhvr>
                                      <p:tavLst>
                                        <p:tav tm="0">
                                          <p:val>
                                            <p:strVal val="#ppt_x"/>
                                          </p:val>
                                        </p:tav>
                                        <p:tav tm="100000">
                                          <p:val>
                                            <p:strVal val="#ppt_x"/>
                                          </p:val>
                                        </p:tav>
                                      </p:tavLst>
                                    </p:anim>
                                    <p:anim calcmode="lin" valueType="num">
                                      <p:cBhvr>
                                        <p:cTn id="42" dur="50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250"/>
                                        <p:tgtEl>
                                          <p:spTgt spid="10"/>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50"/>
                                        <p:tgtEl>
                                          <p:spTgt spid="15"/>
                                        </p:tgtEl>
                                      </p:cBhvr>
                                    </p:animEffect>
                                    <p:anim calcmode="lin" valueType="num">
                                      <p:cBhvr>
                                        <p:cTn id="51" dur="250" fill="hold"/>
                                        <p:tgtEl>
                                          <p:spTgt spid="15"/>
                                        </p:tgtEl>
                                        <p:attrNameLst>
                                          <p:attrName>ppt_x</p:attrName>
                                        </p:attrNameLst>
                                      </p:cBhvr>
                                      <p:tavLst>
                                        <p:tav tm="0">
                                          <p:val>
                                            <p:strVal val="#ppt_x"/>
                                          </p:val>
                                        </p:tav>
                                        <p:tav tm="100000">
                                          <p:val>
                                            <p:strVal val="#ppt_x"/>
                                          </p:val>
                                        </p:tav>
                                      </p:tavLst>
                                    </p:anim>
                                    <p:anim calcmode="lin" valueType="num">
                                      <p:cBhvr>
                                        <p:cTn id="52"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11"/>
          <p:cNvSpPr>
            <a:spLocks noChangeArrowheads="1"/>
          </p:cNvSpPr>
          <p:nvPr/>
        </p:nvSpPr>
        <p:spPr bwMode="auto">
          <a:xfrm>
            <a:off x="985838" y="2033588"/>
            <a:ext cx="2532460" cy="2182416"/>
          </a:xfrm>
          <a:prstGeom prst="triangle">
            <a:avLst>
              <a:gd name="adj" fmla="val 50000"/>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6" name="等腰三角形 14"/>
          <p:cNvSpPr>
            <a:spLocks noChangeArrowheads="1"/>
          </p:cNvSpPr>
          <p:nvPr/>
        </p:nvSpPr>
        <p:spPr bwMode="auto">
          <a:xfrm>
            <a:off x="4027885" y="2024063"/>
            <a:ext cx="2532459" cy="2183606"/>
          </a:xfrm>
          <a:prstGeom prst="triangle">
            <a:avLst>
              <a:gd name="adj" fmla="val 50000"/>
            </a:avLst>
          </a:prstGeom>
          <a:solidFill>
            <a:schemeClr val="bg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7" name="等腰三角形 18"/>
          <p:cNvSpPr>
            <a:spLocks noChangeArrowheads="1"/>
          </p:cNvSpPr>
          <p:nvPr/>
        </p:nvSpPr>
        <p:spPr bwMode="auto">
          <a:xfrm flipV="1">
            <a:off x="5567363" y="2041923"/>
            <a:ext cx="2532460" cy="2182415"/>
          </a:xfrm>
          <a:prstGeom prst="triangle">
            <a:avLst>
              <a:gd name="adj" fmla="val 50000"/>
            </a:avLst>
          </a:prstGeom>
          <a:solidFill>
            <a:schemeClr val="tx2"/>
          </a:solidFill>
          <a:ln w="1270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8" name="等腰三角形 19"/>
          <p:cNvSpPr>
            <a:spLocks noChangeArrowheads="1"/>
          </p:cNvSpPr>
          <p:nvPr/>
        </p:nvSpPr>
        <p:spPr bwMode="auto">
          <a:xfrm flipV="1">
            <a:off x="2512219" y="2016919"/>
            <a:ext cx="2533650" cy="2183606"/>
          </a:xfrm>
          <a:prstGeom prst="triangle">
            <a:avLst>
              <a:gd name="adj" fmla="val 50000"/>
            </a:avLst>
          </a:prstGeom>
          <a:solidFill>
            <a:schemeClr val="tx1"/>
          </a:solidFill>
          <a:ln w="12700">
            <a:no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3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9" name="文本框 20"/>
          <p:cNvSpPr>
            <a:spLocks noChangeArrowheads="1"/>
          </p:cNvSpPr>
          <p:nvPr/>
        </p:nvSpPr>
        <p:spPr bwMode="auto">
          <a:xfrm>
            <a:off x="1878807" y="2465785"/>
            <a:ext cx="7008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33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  </a:t>
            </a:r>
            <a:r>
              <a:rPr kumimoji="0" lang="en-US" altLang="zh-CN" sz="3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rPr>
              <a:t>S</a:t>
            </a:r>
            <a:endParaRPr kumimoji="0" lang="en-US" altLang="zh-CN" sz="3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endParaRPr>
          </a:p>
        </p:txBody>
      </p:sp>
      <p:sp>
        <p:nvSpPr>
          <p:cNvPr id="10" name="文本框 21"/>
          <p:cNvSpPr>
            <a:spLocks noChangeArrowheads="1"/>
          </p:cNvSpPr>
          <p:nvPr/>
        </p:nvSpPr>
        <p:spPr bwMode="auto">
          <a:xfrm>
            <a:off x="3331369" y="3164682"/>
            <a:ext cx="9044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33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  </a:t>
            </a:r>
            <a:r>
              <a:rPr kumimoji="0" lang="en-US" altLang="zh-CN" sz="3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rPr>
              <a:t>W</a:t>
            </a:r>
            <a:endParaRPr kumimoji="0" lang="en-US" altLang="zh-CN" sz="3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endParaRPr>
          </a:p>
        </p:txBody>
      </p:sp>
      <p:sp>
        <p:nvSpPr>
          <p:cNvPr id="11" name="文本框 22"/>
          <p:cNvSpPr>
            <a:spLocks noChangeArrowheads="1"/>
          </p:cNvSpPr>
          <p:nvPr/>
        </p:nvSpPr>
        <p:spPr bwMode="auto">
          <a:xfrm>
            <a:off x="4967288" y="2465785"/>
            <a:ext cx="7441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  </a:t>
            </a:r>
            <a:r>
              <a:rPr kumimoji="0" lang="en-US" altLang="zh-CN" sz="3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rPr>
              <a:t>O</a:t>
            </a:r>
            <a:endParaRPr kumimoji="0" lang="en-US" altLang="zh-CN" sz="3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endParaRPr>
          </a:p>
        </p:txBody>
      </p:sp>
      <p:sp>
        <p:nvSpPr>
          <p:cNvPr id="12" name="文本框 23"/>
          <p:cNvSpPr>
            <a:spLocks noChangeArrowheads="1"/>
          </p:cNvSpPr>
          <p:nvPr/>
        </p:nvSpPr>
        <p:spPr bwMode="auto">
          <a:xfrm>
            <a:off x="6422231" y="3164682"/>
            <a:ext cx="6992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33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rPr>
              <a:t>  </a:t>
            </a:r>
            <a:r>
              <a:rPr kumimoji="0" lang="en-US" altLang="zh-CN" sz="3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rPr>
              <a:t>T</a:t>
            </a:r>
            <a:endParaRPr kumimoji="0" lang="en-US" altLang="zh-CN" sz="30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华文宋体" panose="02010600040101010101" pitchFamily="2" charset="-122"/>
            </a:endParaRPr>
          </a:p>
        </p:txBody>
      </p:sp>
      <p:sp>
        <p:nvSpPr>
          <p:cNvPr id="13" name="直接连接符 24"/>
          <p:cNvSpPr>
            <a:spLocks noChangeShapeType="1"/>
          </p:cNvSpPr>
          <p:nvPr/>
        </p:nvSpPr>
        <p:spPr bwMode="auto">
          <a:xfrm rot="5400000">
            <a:off x="2258617" y="2786063"/>
            <a:ext cx="1190" cy="675085"/>
          </a:xfrm>
          <a:prstGeom prst="line">
            <a:avLst/>
          </a:prstGeom>
          <a:noFill/>
          <a:ln w="22225">
            <a:solidFill>
              <a:srgbClr val="FEFEFE"/>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4" name="直接连接符 25"/>
          <p:cNvSpPr>
            <a:spLocks noChangeShapeType="1"/>
          </p:cNvSpPr>
          <p:nvPr/>
        </p:nvSpPr>
        <p:spPr bwMode="auto">
          <a:xfrm rot="5400000">
            <a:off x="3740349" y="2781895"/>
            <a:ext cx="0" cy="675085"/>
          </a:xfrm>
          <a:prstGeom prst="line">
            <a:avLst/>
          </a:prstGeom>
          <a:noFill/>
          <a:ln w="22225">
            <a:solidFill>
              <a:schemeClr val="accent2"/>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5" name="直接连接符 26"/>
          <p:cNvSpPr>
            <a:spLocks noChangeShapeType="1"/>
          </p:cNvSpPr>
          <p:nvPr/>
        </p:nvSpPr>
        <p:spPr bwMode="auto">
          <a:xfrm rot="5400000">
            <a:off x="5293519" y="2782491"/>
            <a:ext cx="1191" cy="675084"/>
          </a:xfrm>
          <a:prstGeom prst="line">
            <a:avLst/>
          </a:prstGeom>
          <a:noFill/>
          <a:ln w="22225">
            <a:solidFill>
              <a:srgbClr val="FEFEFE"/>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 name="直接连接符 27"/>
          <p:cNvSpPr>
            <a:spLocks noChangeShapeType="1"/>
          </p:cNvSpPr>
          <p:nvPr/>
        </p:nvSpPr>
        <p:spPr bwMode="auto">
          <a:xfrm rot="5400000">
            <a:off x="6799064" y="2781896"/>
            <a:ext cx="0" cy="675084"/>
          </a:xfrm>
          <a:prstGeom prst="line">
            <a:avLst/>
          </a:prstGeom>
          <a:noFill/>
          <a:ln w="22225">
            <a:solidFill>
              <a:schemeClr val="accent2"/>
            </a:solidFill>
            <a:miter lim="800000"/>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7" name="文本框 34"/>
          <p:cNvSpPr>
            <a:spLocks noChangeArrowheads="1"/>
          </p:cNvSpPr>
          <p:nvPr/>
        </p:nvSpPr>
        <p:spPr bwMode="auto">
          <a:xfrm>
            <a:off x="3034571" y="2415623"/>
            <a:ext cx="15936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这里可以添加主要内容这里可以添加主要内容这里可以添加主要内容</a:t>
            </a:r>
          </a:p>
        </p:txBody>
      </p:sp>
      <p:sp>
        <p:nvSpPr>
          <p:cNvPr id="18" name="文本框 34"/>
          <p:cNvSpPr>
            <a:spLocks noChangeArrowheads="1"/>
          </p:cNvSpPr>
          <p:nvPr/>
        </p:nvSpPr>
        <p:spPr bwMode="auto">
          <a:xfrm>
            <a:off x="3050380" y="2130029"/>
            <a:ext cx="15936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添加小标题内容</a:t>
            </a:r>
          </a:p>
        </p:txBody>
      </p:sp>
      <p:sp>
        <p:nvSpPr>
          <p:cNvPr id="19" name="文本框 34"/>
          <p:cNvSpPr>
            <a:spLocks noChangeArrowheads="1"/>
          </p:cNvSpPr>
          <p:nvPr/>
        </p:nvSpPr>
        <p:spPr bwMode="auto">
          <a:xfrm>
            <a:off x="6079331" y="2406254"/>
            <a:ext cx="151700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这里可以添加主要内容这里可以添加主要内容这里可以添加主要内容</a:t>
            </a:r>
          </a:p>
        </p:txBody>
      </p:sp>
      <p:sp>
        <p:nvSpPr>
          <p:cNvPr id="20" name="文本框 34"/>
          <p:cNvSpPr>
            <a:spLocks noChangeArrowheads="1"/>
          </p:cNvSpPr>
          <p:nvPr/>
        </p:nvSpPr>
        <p:spPr bwMode="auto">
          <a:xfrm>
            <a:off x="6079331" y="2130029"/>
            <a:ext cx="15890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添加小标题内容</a:t>
            </a:r>
          </a:p>
        </p:txBody>
      </p:sp>
      <p:sp>
        <p:nvSpPr>
          <p:cNvPr id="21" name="文本框 34"/>
          <p:cNvSpPr>
            <a:spLocks noChangeArrowheads="1"/>
          </p:cNvSpPr>
          <p:nvPr/>
        </p:nvSpPr>
        <p:spPr bwMode="auto">
          <a:xfrm>
            <a:off x="1497806" y="3554016"/>
            <a:ext cx="1552574" cy="23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zh-CN" altLang="en-US" sz="10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标题文字内容</a:t>
            </a:r>
          </a:p>
        </p:txBody>
      </p:sp>
      <p:sp>
        <p:nvSpPr>
          <p:cNvPr id="22" name="文本框 34"/>
          <p:cNvSpPr>
            <a:spLocks noChangeArrowheads="1"/>
          </p:cNvSpPr>
          <p:nvPr/>
        </p:nvSpPr>
        <p:spPr bwMode="auto">
          <a:xfrm>
            <a:off x="1497806" y="3276600"/>
            <a:ext cx="15525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添加小标题内容</a:t>
            </a:r>
          </a:p>
        </p:txBody>
      </p:sp>
      <p:sp>
        <p:nvSpPr>
          <p:cNvPr id="23" name="文本框 34"/>
          <p:cNvSpPr>
            <a:spLocks noChangeArrowheads="1"/>
          </p:cNvSpPr>
          <p:nvPr/>
        </p:nvSpPr>
        <p:spPr bwMode="auto">
          <a:xfrm>
            <a:off x="4527947" y="3554016"/>
            <a:ext cx="155138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0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这里可以添加主要内容这里可以添加主要内容这里可以添加主要内容</a:t>
            </a:r>
          </a:p>
        </p:txBody>
      </p:sp>
      <p:sp>
        <p:nvSpPr>
          <p:cNvPr id="24" name="文本框 34"/>
          <p:cNvSpPr>
            <a:spLocks noChangeArrowheads="1"/>
          </p:cNvSpPr>
          <p:nvPr/>
        </p:nvSpPr>
        <p:spPr bwMode="auto">
          <a:xfrm>
            <a:off x="4527947" y="3276600"/>
            <a:ext cx="155138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方正姚体" panose="02010601030101010101" pitchFamily="2" charset="-122"/>
              </a:rPr>
              <a:t>添加小标题内容</a:t>
            </a:r>
          </a:p>
        </p:txBody>
      </p:sp>
      <p:sp>
        <p:nvSpPr>
          <p:cNvPr id="25" name="文本框 5"/>
          <p:cNvSpPr txBox="1"/>
          <p:nvPr/>
        </p:nvSpPr>
        <p:spPr>
          <a:xfrm rot="20991214">
            <a:off x="348342" y="483659"/>
            <a:ext cx="3775393" cy="523220"/>
          </a:xfrm>
          <a:prstGeom prst="rect">
            <a:avLst/>
          </a:prstGeom>
          <a:noFill/>
        </p:spPr>
        <p:txBody>
          <a:bodyPr wrap="none" rtlCol="0">
            <a:prstTxWarp prst="textArchUp">
              <a:avLst>
                <a:gd name="adj" fmla="val 11169206"/>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anim calcmode="lin" valueType="num">
                                      <p:cBhvr>
                                        <p:cTn id="67" dur="1000" fill="hold"/>
                                        <p:tgtEl>
                                          <p:spTgt spid="11"/>
                                        </p:tgtEl>
                                        <p:attrNameLst>
                                          <p:attrName>ppt_x</p:attrName>
                                        </p:attrNameLst>
                                      </p:cBhvr>
                                      <p:tavLst>
                                        <p:tav tm="0">
                                          <p:val>
                                            <p:strVal val="#ppt_x"/>
                                          </p:val>
                                        </p:tav>
                                        <p:tav tm="100000">
                                          <p:val>
                                            <p:strVal val="#ppt_x"/>
                                          </p:val>
                                        </p:tav>
                                      </p:tavLst>
                                    </p:anim>
                                    <p:anim calcmode="lin" valueType="num">
                                      <p:cBhvr>
                                        <p:cTn id="68" dur="1000" fill="hold"/>
                                        <p:tgtEl>
                                          <p:spTgt spid="1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1000"/>
                                        <p:tgtEl>
                                          <p:spTgt spid="7"/>
                                        </p:tgtEl>
                                      </p:cBhvr>
                                    </p:animEffect>
                                    <p:anim calcmode="lin" valueType="num">
                                      <p:cBhvr>
                                        <p:cTn id="89" dur="1000" fill="hold"/>
                                        <p:tgtEl>
                                          <p:spTgt spid="7"/>
                                        </p:tgtEl>
                                        <p:attrNameLst>
                                          <p:attrName>ppt_x</p:attrName>
                                        </p:attrNameLst>
                                      </p:cBhvr>
                                      <p:tavLst>
                                        <p:tav tm="0">
                                          <p:val>
                                            <p:strVal val="#ppt_x"/>
                                          </p:val>
                                        </p:tav>
                                        <p:tav tm="100000">
                                          <p:val>
                                            <p:strVal val="#ppt_x"/>
                                          </p:val>
                                        </p:tav>
                                      </p:tavLst>
                                    </p:anim>
                                    <p:anim calcmode="lin" valueType="num">
                                      <p:cBhvr>
                                        <p:cTn id="90" dur="1000" fill="hold"/>
                                        <p:tgtEl>
                                          <p:spTgt spid="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1000"/>
                                        <p:tgtEl>
                                          <p:spTgt spid="12"/>
                                        </p:tgtEl>
                                      </p:cBhvr>
                                    </p:animEffect>
                                    <p:anim calcmode="lin" valueType="num">
                                      <p:cBhvr>
                                        <p:cTn id="94" dur="1000" fill="hold"/>
                                        <p:tgtEl>
                                          <p:spTgt spid="12"/>
                                        </p:tgtEl>
                                        <p:attrNameLst>
                                          <p:attrName>ppt_x</p:attrName>
                                        </p:attrNameLst>
                                      </p:cBhvr>
                                      <p:tavLst>
                                        <p:tav tm="0">
                                          <p:val>
                                            <p:strVal val="#ppt_x"/>
                                          </p:val>
                                        </p:tav>
                                        <p:tav tm="100000">
                                          <p:val>
                                            <p:strVal val="#ppt_x"/>
                                          </p:val>
                                        </p:tav>
                                      </p:tavLst>
                                    </p:anim>
                                    <p:anim calcmode="lin" valueType="num">
                                      <p:cBhvr>
                                        <p:cTn id="95" dur="1000" fill="hold"/>
                                        <p:tgtEl>
                                          <p:spTgt spid="12"/>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0"/>
                                        <p:tgtEl>
                                          <p:spTgt spid="16"/>
                                        </p:tgtEl>
                                      </p:cBhvr>
                                    </p:animEffect>
                                    <p:anim calcmode="lin" valueType="num">
                                      <p:cBhvr>
                                        <p:cTn id="99" dur="1000" fill="hold"/>
                                        <p:tgtEl>
                                          <p:spTgt spid="16"/>
                                        </p:tgtEl>
                                        <p:attrNameLst>
                                          <p:attrName>ppt_x</p:attrName>
                                        </p:attrNameLst>
                                      </p:cBhvr>
                                      <p:tavLst>
                                        <p:tav tm="0">
                                          <p:val>
                                            <p:strVal val="#ppt_x"/>
                                          </p:val>
                                        </p:tav>
                                        <p:tav tm="100000">
                                          <p:val>
                                            <p:strVal val="#ppt_x"/>
                                          </p:val>
                                        </p:tav>
                                      </p:tavLst>
                                    </p:anim>
                                    <p:anim calcmode="lin" valueType="num">
                                      <p:cBhvr>
                                        <p:cTn id="100" dur="1000" fill="hold"/>
                                        <p:tgtEl>
                                          <p:spTgt spid="16"/>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1000"/>
                                        <p:tgtEl>
                                          <p:spTgt spid="19"/>
                                        </p:tgtEl>
                                      </p:cBhvr>
                                    </p:animEffect>
                                    <p:anim calcmode="lin" valueType="num">
                                      <p:cBhvr>
                                        <p:cTn id="104" dur="1000" fill="hold"/>
                                        <p:tgtEl>
                                          <p:spTgt spid="19"/>
                                        </p:tgtEl>
                                        <p:attrNameLst>
                                          <p:attrName>ppt_x</p:attrName>
                                        </p:attrNameLst>
                                      </p:cBhvr>
                                      <p:tavLst>
                                        <p:tav tm="0">
                                          <p:val>
                                            <p:strVal val="#ppt_x"/>
                                          </p:val>
                                        </p:tav>
                                        <p:tav tm="100000">
                                          <p:val>
                                            <p:strVal val="#ppt_x"/>
                                          </p:val>
                                        </p:tav>
                                      </p:tavLst>
                                    </p:anim>
                                    <p:anim calcmode="lin" valueType="num">
                                      <p:cBhvr>
                                        <p:cTn id="105" dur="1000" fill="hold"/>
                                        <p:tgtEl>
                                          <p:spTgt spid="19"/>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fade">
                                      <p:cBhvr>
                                        <p:cTn id="108" dur="1000"/>
                                        <p:tgtEl>
                                          <p:spTgt spid="20"/>
                                        </p:tgtEl>
                                      </p:cBhvr>
                                    </p:animEffect>
                                    <p:anim calcmode="lin" valueType="num">
                                      <p:cBhvr>
                                        <p:cTn id="109" dur="1000" fill="hold"/>
                                        <p:tgtEl>
                                          <p:spTgt spid="20"/>
                                        </p:tgtEl>
                                        <p:attrNameLst>
                                          <p:attrName>ppt_x</p:attrName>
                                        </p:attrNameLst>
                                      </p:cBhvr>
                                      <p:tavLst>
                                        <p:tav tm="0">
                                          <p:val>
                                            <p:strVal val="#ppt_x"/>
                                          </p:val>
                                        </p:tav>
                                        <p:tav tm="100000">
                                          <p:val>
                                            <p:strVal val="#ppt_x"/>
                                          </p:val>
                                        </p:tav>
                                      </p:tavLst>
                                    </p:anim>
                                    <p:anim calcmode="lin" valueType="num">
                                      <p:cBhvr>
                                        <p:cTn id="11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animBg="1"/>
      <p:bldP spid="14" grpId="0" animBg="1"/>
      <p:bldP spid="15" grpId="0" animBg="1"/>
      <p:bldP spid="16" grpId="0" animBg="1"/>
      <p:bldP spid="17" grpId="0"/>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stretch>
            <a:fillRect/>
          </a:stretch>
        </p:blipFill>
        <p:spPr>
          <a:xfrm>
            <a:off x="0" y="0"/>
            <a:ext cx="9144000" cy="5143500"/>
          </a:xfrm>
          <a:prstGeom prst="rect">
            <a:avLst/>
          </a:prstGeom>
        </p:spPr>
      </p:pic>
      <p:sp>
        <p:nvSpPr>
          <p:cNvPr id="6" name="TextBox 1"/>
          <p:cNvSpPr txBox="1"/>
          <p:nvPr/>
        </p:nvSpPr>
        <p:spPr>
          <a:xfrm>
            <a:off x="3909860" y="1707654"/>
            <a:ext cx="3185487" cy="646331"/>
          </a:xfrm>
          <a:prstGeom prst="rect">
            <a:avLst/>
          </a:prstGeom>
          <a:noFill/>
        </p:spPr>
        <p:txBody>
          <a:bodyPr wrap="non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300" normalizeH="0" baseline="0" noProof="0" dirty="0" smtClean="0">
                <a:ln>
                  <a:noFill/>
                </a:ln>
                <a:solidFill>
                  <a:srgbClr val="63AECE"/>
                </a:solidFill>
                <a:effectLst/>
                <a:uLnTx/>
                <a:uFillTx/>
                <a:latin typeface="微软雅黑" panose="020B0503020204020204" pitchFamily="34" charset="-122"/>
                <a:ea typeface="微软雅黑" panose="020B0503020204020204" pitchFamily="34" charset="-122"/>
                <a:cs typeface="+mn-cs"/>
              </a:rPr>
              <a:t>标题内容概述</a:t>
            </a:r>
            <a:endParaRPr kumimoji="0" lang="zh-CN" altLang="en-US" sz="3600" b="1" i="0" u="none" strike="noStrike" kern="1200" cap="none" spc="300" normalizeH="0" baseline="0" noProof="0" dirty="0">
              <a:ln>
                <a:noFill/>
              </a:ln>
              <a:solidFill>
                <a:srgbClr val="63AECE"/>
              </a:solidFill>
              <a:effectLst/>
              <a:uLnTx/>
              <a:uFillTx/>
              <a:latin typeface="微软雅黑" panose="020B0503020204020204" pitchFamily="34" charset="-122"/>
              <a:ea typeface="微软雅黑" panose="020B0503020204020204" pitchFamily="34" charset="-122"/>
              <a:cs typeface="+mn-cs"/>
            </a:endParaRPr>
          </a:p>
        </p:txBody>
      </p:sp>
      <p:cxnSp>
        <p:nvCxnSpPr>
          <p:cNvPr id="11" name="直接连接符 10"/>
          <p:cNvCxnSpPr/>
          <p:nvPr/>
        </p:nvCxnSpPr>
        <p:spPr>
          <a:xfrm>
            <a:off x="3954147" y="2433609"/>
            <a:ext cx="3268081" cy="0"/>
          </a:xfrm>
          <a:prstGeom prst="line">
            <a:avLst/>
          </a:prstGeom>
          <a:ln w="9525">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12" name="文本框 9"/>
          <p:cNvSpPr txBox="1"/>
          <p:nvPr/>
        </p:nvSpPr>
        <p:spPr>
          <a:xfrm>
            <a:off x="4015127" y="2574367"/>
            <a:ext cx="2007940" cy="200055"/>
          </a:xfrm>
          <a:prstGeom prst="rect">
            <a:avLst/>
          </a:prstGeom>
          <a:noFill/>
        </p:spPr>
        <p:txBody>
          <a:bodyPr wrap="square" lIns="0" tIns="0" rIns="0" bIns="0" rtlCol="0">
            <a:spAutoFit/>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300" b="0" i="0" u="none" strike="noStrike" kern="1200" cap="none" spc="0" normalizeH="0" baseline="0" noProof="0" dirty="0" smtClean="0">
                <a:ln>
                  <a:noFill/>
                </a:ln>
                <a:solidFill>
                  <a:srgbClr val="5F5F5F"/>
                </a:solidFill>
                <a:effectLst/>
                <a:uLnTx/>
                <a:uFillTx/>
                <a:latin typeface="微软雅黑" panose="020B0503020204020204" pitchFamily="34" charset="-122"/>
                <a:ea typeface="微软雅黑" panose="020B0503020204020204" pitchFamily="34" charset="-122"/>
                <a:cs typeface="+mn-cs"/>
              </a:rPr>
              <a:t>标题文字内容</a:t>
            </a:r>
            <a:endParaRPr kumimoji="0" lang="zh-CN" altLang="en-US" sz="1300" b="0" i="0" u="none" strike="noStrike" kern="1200" cap="none" spc="0" normalizeH="0" baseline="0" noProof="0" dirty="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sp>
        <p:nvSpPr>
          <p:cNvPr id="13" name="文本框 12"/>
          <p:cNvSpPr txBox="1"/>
          <p:nvPr/>
        </p:nvSpPr>
        <p:spPr>
          <a:xfrm>
            <a:off x="4015126" y="2877918"/>
            <a:ext cx="2007940" cy="200055"/>
          </a:xfrm>
          <a:prstGeom prst="rect">
            <a:avLst/>
          </a:prstGeom>
          <a:noFill/>
        </p:spPr>
        <p:txBody>
          <a:bodyPr wrap="square" lIns="0" tIns="0" rIns="0" bIns="0" rtlCol="0">
            <a:spAutoFit/>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300" b="0" i="0" u="none" strike="noStrike" kern="1200" cap="none" spc="0" normalizeH="0" baseline="0" noProof="0" dirty="0" smtClean="0">
                <a:ln>
                  <a:noFill/>
                </a:ln>
                <a:solidFill>
                  <a:srgbClr val="5F5F5F"/>
                </a:solidFill>
                <a:effectLst/>
                <a:uLnTx/>
                <a:uFillTx/>
                <a:latin typeface="微软雅黑" panose="020B0503020204020204" pitchFamily="34" charset="-122"/>
                <a:ea typeface="微软雅黑" panose="020B0503020204020204" pitchFamily="34" charset="-122"/>
                <a:cs typeface="+mn-cs"/>
              </a:rPr>
              <a:t>标题文字内容</a:t>
            </a:r>
            <a:endParaRPr kumimoji="0" lang="zh-CN" altLang="en-US" sz="1300" b="0" i="0" u="none" strike="noStrike" kern="1200" cap="none" spc="0" normalizeH="0" baseline="0" noProof="0" dirty="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sp>
        <p:nvSpPr>
          <p:cNvPr id="14" name="文本框 9"/>
          <p:cNvSpPr txBox="1"/>
          <p:nvPr/>
        </p:nvSpPr>
        <p:spPr>
          <a:xfrm>
            <a:off x="5718343" y="2577625"/>
            <a:ext cx="2007940" cy="200055"/>
          </a:xfrm>
          <a:prstGeom prst="rect">
            <a:avLst/>
          </a:prstGeom>
          <a:noFill/>
        </p:spPr>
        <p:txBody>
          <a:bodyPr wrap="square" lIns="0" tIns="0" rIns="0" bIns="0" rtlCol="0">
            <a:spAutoFit/>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300" b="0" i="0" u="none" strike="noStrike" kern="1200" cap="none" spc="0" normalizeH="0" baseline="0" noProof="0" dirty="0" smtClean="0">
                <a:ln>
                  <a:noFill/>
                </a:ln>
                <a:solidFill>
                  <a:srgbClr val="5F5F5F"/>
                </a:solidFill>
                <a:effectLst/>
                <a:uLnTx/>
                <a:uFillTx/>
                <a:latin typeface="微软雅黑" panose="020B0503020204020204" pitchFamily="34" charset="-122"/>
                <a:ea typeface="微软雅黑" panose="020B0503020204020204" pitchFamily="34" charset="-122"/>
                <a:cs typeface="+mn-cs"/>
              </a:rPr>
              <a:t>标题文字内容</a:t>
            </a:r>
            <a:endParaRPr kumimoji="0" lang="zh-CN" altLang="en-US" sz="1300" b="0" i="0" u="none" strike="noStrike" kern="1200" cap="none" spc="0" normalizeH="0" baseline="0" noProof="0" dirty="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sp>
        <p:nvSpPr>
          <p:cNvPr id="15" name="文本框 9"/>
          <p:cNvSpPr txBox="1"/>
          <p:nvPr/>
        </p:nvSpPr>
        <p:spPr>
          <a:xfrm>
            <a:off x="5718344" y="2881626"/>
            <a:ext cx="2007940" cy="200055"/>
          </a:xfrm>
          <a:prstGeom prst="rect">
            <a:avLst/>
          </a:prstGeom>
          <a:noFill/>
        </p:spPr>
        <p:txBody>
          <a:bodyPr wrap="square" lIns="0" tIns="0" rIns="0" bIns="0" rtlCol="0">
            <a:spAutoFit/>
          </a:bodyPr>
          <a:lstStyle/>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300" b="0" i="0" u="none" strike="noStrike" kern="1200" cap="none" spc="0" normalizeH="0" baseline="0" noProof="0" dirty="0" smtClean="0">
                <a:ln>
                  <a:noFill/>
                </a:ln>
                <a:solidFill>
                  <a:srgbClr val="5F5F5F"/>
                </a:solidFill>
                <a:effectLst/>
                <a:uLnTx/>
                <a:uFillTx/>
                <a:latin typeface="微软雅黑" panose="020B0503020204020204" pitchFamily="34" charset="-122"/>
                <a:ea typeface="微软雅黑" panose="020B0503020204020204" pitchFamily="34" charset="-122"/>
                <a:cs typeface="+mn-cs"/>
              </a:rPr>
              <a:t>标题文字内容</a:t>
            </a:r>
            <a:endParaRPr kumimoji="0" lang="zh-CN" altLang="en-US" sz="1300" b="0" i="0" u="none" strike="noStrike" kern="1200" cap="none" spc="0" normalizeH="0" baseline="0" noProof="0" dirty="0">
              <a:ln>
                <a:noFill/>
              </a:ln>
              <a:solidFill>
                <a:srgbClr val="5F5F5F"/>
              </a:solidFill>
              <a:effectLst/>
              <a:uLnTx/>
              <a:uFillTx/>
              <a:latin typeface="微软雅黑" panose="020B0503020204020204" pitchFamily="34" charset="-122"/>
              <a:ea typeface="微软雅黑" panose="020B0503020204020204" pitchFamily="34" charset="-122"/>
              <a:cs typeface="+mn-cs"/>
            </a:endParaRPr>
          </a:p>
        </p:txBody>
      </p:sp>
      <p:grpSp>
        <p:nvGrpSpPr>
          <p:cNvPr id="16" name="组合 15"/>
          <p:cNvGrpSpPr/>
          <p:nvPr/>
        </p:nvGrpSpPr>
        <p:grpSpPr>
          <a:xfrm>
            <a:off x="2123728" y="1707654"/>
            <a:ext cx="1512168" cy="1512168"/>
            <a:chOff x="2118480" y="1316166"/>
            <a:chExt cx="1512168" cy="1512168"/>
          </a:xfrm>
        </p:grpSpPr>
        <p:sp>
          <p:nvSpPr>
            <p:cNvPr id="17" name="椭圆 16"/>
            <p:cNvSpPr/>
            <p:nvPr/>
          </p:nvSpPr>
          <p:spPr>
            <a:xfrm>
              <a:off x="2118480" y="1316166"/>
              <a:ext cx="1512168" cy="15121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992B5"/>
                </a:solidFill>
                <a:effectLst/>
                <a:uLnTx/>
                <a:uFillTx/>
                <a:latin typeface="Calibri" panose="020F0502020204030204"/>
                <a:ea typeface="宋体" panose="02010600030101010101" pitchFamily="2" charset="-122"/>
                <a:cs typeface="+mn-cs"/>
              </a:endParaRPr>
            </a:p>
          </p:txBody>
        </p:sp>
        <p:sp>
          <p:nvSpPr>
            <p:cNvPr id="18" name="TextBox 67"/>
            <p:cNvSpPr txBox="1"/>
            <p:nvPr/>
          </p:nvSpPr>
          <p:spPr>
            <a:xfrm>
              <a:off x="2396584" y="1556810"/>
              <a:ext cx="1234063" cy="1015663"/>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225" normalizeH="0" baseline="0" noProof="0" dirty="0" smtClean="0">
                  <a:ln>
                    <a:noFill/>
                  </a:ln>
                  <a:solidFill>
                    <a:srgbClr val="FFFFFF"/>
                  </a:solidFill>
                  <a:effectLst/>
                  <a:uLnTx/>
                  <a:uFillTx/>
                  <a:latin typeface="Impact" panose="020B0806030902050204" pitchFamily="34" charset="0"/>
                  <a:ea typeface="微软雅黑" panose="020B0503020204020204" pitchFamily="34" charset="-122"/>
                  <a:cs typeface="+mn-cs"/>
                </a:rPr>
                <a:t>02</a:t>
              </a:r>
              <a:endParaRPr kumimoji="0" lang="zh-CN" altLang="en-US" sz="6000" b="0" i="0" u="none" strike="noStrike" kern="1200" cap="none" spc="225"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8"/>
</p:tagLst>
</file>

<file path=ppt/tags/tag1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8"/>
</p:tagLst>
</file>

<file path=ppt/tags/tag1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9"/>
</p:tagLst>
</file>

<file path=ppt/tags/tag1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0"/>
</p:tagLst>
</file>

<file path=ppt/tags/tag1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1"/>
</p:tagLst>
</file>

<file path=ppt/tags/tag1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2"/>
</p:tagLst>
</file>

<file path=ppt/tags/tag1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3"/>
</p:tagLst>
</file>

<file path=ppt/tags/tag1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4"/>
</p:tagLst>
</file>

<file path=ppt/tags/tag1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5"/>
</p:tagLst>
</file>

<file path=ppt/tags/tag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6"/>
</p:tagLst>
</file>

<file path=ppt/tags/tag2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7"/>
</p:tagLst>
</file>

<file path=ppt/tags/tag2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19"/>
</p:tagLst>
</file>

<file path=ppt/tags/tag2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0"/>
</p:tagLst>
</file>

<file path=ppt/tags/tag2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1"/>
</p:tagLst>
</file>

<file path=ppt/tags/tag2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2"/>
</p:tagLst>
</file>

<file path=ppt/tags/tag2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3"/>
</p:tagLst>
</file>

<file path=ppt/tags/tag2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4"/>
</p:tagLst>
</file>

<file path=ppt/tags/tag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6"/>
</p:tagLst>
</file>

<file path=ppt/tags/tag3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5"/>
</p:tagLst>
</file>

<file path=ppt/tags/tag3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6"/>
</p:tagLst>
</file>

<file path=ppt/tags/tag3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7"/>
</p:tagLst>
</file>

<file path=ppt/tags/tag3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8"/>
</p:tagLst>
</file>

<file path=ppt/tags/tag3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7"/>
</p:tagLst>
</file>

<file path=ppt/tags/tag3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29"/>
</p:tagLst>
</file>

<file path=ppt/tags/tag3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0"/>
</p:tagLst>
</file>

<file path=ppt/tags/tag3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1"/>
</p:tagLst>
</file>

<file path=ppt/tags/tag3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2"/>
</p:tagLst>
</file>

<file path=ppt/tags/tag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8"/>
</p:tagLst>
</file>

<file path=ppt/tags/tag4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3"/>
</p:tagLst>
</file>

<file path=ppt/tags/tag4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4"/>
</p:tagLst>
</file>

<file path=ppt/tags/tag4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5"/>
</p:tagLst>
</file>

<file path=ppt/tags/tag4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6"/>
</p:tagLst>
</file>

<file path=ppt/tags/tag4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9"/>
</p:tagLst>
</file>

<file path=ppt/tags/tag4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7"/>
</p:tagLst>
</file>

<file path=ppt/tags/tag4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8"/>
</p:tagLst>
</file>

<file path=ppt/tags/tag4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39"/>
</p:tagLst>
</file>

<file path=ppt/tags/tag4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0"/>
</p:tagLst>
</file>

<file path=ppt/tags/tag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
</p:tagLst>
</file>

<file path=ppt/tags/tag50.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1"/>
</p:tagLst>
</file>

<file path=ppt/tags/tag51.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2"/>
</p:tagLst>
</file>

<file path=ppt/tags/tag52.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3"/>
</p:tagLst>
</file>

<file path=ppt/tags/tag53.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4"/>
</p:tagLst>
</file>

<file path=ppt/tags/tag54.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5"/>
</p:tagLst>
</file>

<file path=ppt/tags/tag55.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6"/>
</p:tagLst>
</file>

<file path=ppt/tags/tag5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45"/>
</p:tagLst>
</file>

<file path=ppt/tags/tag57.xml><?xml version="1.0" encoding="utf-8"?>
<p:tagLst xmlns:a="http://schemas.openxmlformats.org/drawingml/2006/main" xmlns:r="http://schemas.openxmlformats.org/officeDocument/2006/relationships" xmlns:p="http://schemas.openxmlformats.org/presentationml/2006/main">
  <p:tag name="MH" val="20151119213458"/>
  <p:tag name="MH_LIBRARY" val="GRAPHIC"/>
  <p:tag name="MH_TYPE" val="Other"/>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51119213458"/>
  <p:tag name="MH_LIBRARY" val="GRAPHIC"/>
  <p:tag name="MH_TYPE" val="Other"/>
  <p:tag name="MH_ORDER" val="3"/>
</p:tagLst>
</file>

<file path=ppt/tags/tag59.xml><?xml version="1.0" encoding="utf-8"?>
<p:tagLst xmlns:a="http://schemas.openxmlformats.org/drawingml/2006/main" xmlns:r="http://schemas.openxmlformats.org/officeDocument/2006/relationships" xmlns:p="http://schemas.openxmlformats.org/presentationml/2006/main">
  <p:tag name="MH" val="20151119213458"/>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5"/>
</p:tagLst>
</file>

<file path=ppt/tags/tag60.xml><?xml version="1.0" encoding="utf-8"?>
<p:tagLst xmlns:a="http://schemas.openxmlformats.org/drawingml/2006/main" xmlns:r="http://schemas.openxmlformats.org/officeDocument/2006/relationships" xmlns:p="http://schemas.openxmlformats.org/presentationml/2006/main">
  <p:tag name="MH" val="20151119213458"/>
  <p:tag name="MH_LIBRARY" val="GRAPHIC"/>
  <p:tag name="MH_TYPE" val="Other"/>
  <p:tag name="MH_ORDER" val="5"/>
</p:tagLst>
</file>

<file path=ppt/tags/tag61.xml><?xml version="1.0" encoding="utf-8"?>
<p:tagLst xmlns:a="http://schemas.openxmlformats.org/drawingml/2006/main" xmlns:r="http://schemas.openxmlformats.org/officeDocument/2006/relationships" xmlns:p="http://schemas.openxmlformats.org/presentationml/2006/main">
  <p:tag name="MH" val="20151119213458"/>
  <p:tag name="MH_LIBRARY" val="GRAPHIC"/>
  <p:tag name="MH_TYPE" val="SubTitle"/>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2"/>
</p:tagLst>
</file>

<file path=ppt/tags/tag63.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3"/>
</p:tagLst>
</file>

<file path=ppt/tags/tag64.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4"/>
</p:tagLst>
</file>

<file path=ppt/tags/tag65.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5"/>
</p:tagLst>
</file>

<file path=ppt/tags/tag66.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2"/>
</p:tagLst>
</file>

<file path=ppt/tags/tag67.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3"/>
</p:tagLst>
</file>

<file path=ppt/tags/tag68.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4"/>
</p:tagLst>
</file>

<file path=ppt/tags/tag69.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SubTitle"/>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2"/>
</p:tagLst>
</file>

<file path=ppt/tags/tag71.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3"/>
</p:tagLst>
</file>

<file path=ppt/tags/tag72.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4"/>
</p:tagLst>
</file>

<file path=ppt/tags/tag73.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5"/>
</p:tagLst>
</file>

<file path=ppt/tags/tag74.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2"/>
</p:tagLst>
</file>

<file path=ppt/tags/tag75.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3"/>
</p:tagLst>
</file>

<file path=ppt/tags/tag76.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4"/>
</p:tagLst>
</file>

<file path=ppt/tags/tag77.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5"/>
</p:tagLst>
</file>

<file path=ppt/tags/tag78.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4"/>
</p:tagLst>
</file>

<file path=ppt/tags/tag79.xml><?xml version="1.0" encoding="utf-8"?>
<p:tagLst xmlns:a="http://schemas.openxmlformats.org/drawingml/2006/main" xmlns:r="http://schemas.openxmlformats.org/officeDocument/2006/relationships" xmlns:p="http://schemas.openxmlformats.org/presentationml/2006/main">
  <p:tag name="MH" val="20151120082425"/>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6"/>
</p:tagLst>
</file>

<file path=ppt/tags/tag80.xml><?xml version="1.0" encoding="utf-8"?>
<p:tagLst xmlns:a="http://schemas.openxmlformats.org/drawingml/2006/main" xmlns:r="http://schemas.openxmlformats.org/officeDocument/2006/relationships" xmlns:p="http://schemas.openxmlformats.org/presentationml/2006/main">
  <p:tag name="MH" val="20151119213458"/>
  <p:tag name="MH_LIBRARY" val="GRAPHIC"/>
  <p:tag name="MH_TYPE" val="Other"/>
  <p:tag name="MH_ORDER" val="6"/>
</p:tagLst>
</file>

<file path=ppt/tags/tag81.xml><?xml version="1.0" encoding="utf-8"?>
<p:tagLst xmlns:a="http://schemas.openxmlformats.org/drawingml/2006/main" xmlns:r="http://schemas.openxmlformats.org/officeDocument/2006/relationships" xmlns:p="http://schemas.openxmlformats.org/presentationml/2006/main">
  <p:tag name="MH" val="20151119213458"/>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51120155018"/>
  <p:tag name="MH_LIBRARY" val="GRAPHIC"/>
  <p:tag name="MH_TYPE" val="Other"/>
  <p:tag name="MH_ORDER" val="7"/>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189">
      <a:dk1>
        <a:srgbClr val="63AECE"/>
      </a:dk1>
      <a:lt1>
        <a:srgbClr val="3992B5"/>
      </a:lt1>
      <a:dk2>
        <a:srgbClr val="63AECE"/>
      </a:dk2>
      <a:lt2>
        <a:srgbClr val="3992B5"/>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1947</Words>
  <Application>Microsoft Office PowerPoint</Application>
  <PresentationFormat>全屏显示(16:9)</PresentationFormat>
  <Paragraphs>303</Paragraphs>
  <Slides>27</Slides>
  <Notes>25</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27</vt:i4>
      </vt:variant>
    </vt:vector>
  </HeadingPairs>
  <TitlesOfParts>
    <vt:vector size="40" baseType="lpstr">
      <vt:lpstr>等线</vt:lpstr>
      <vt:lpstr>等线 Light</vt:lpstr>
      <vt:lpstr>方正姚体</vt:lpstr>
      <vt:lpstr>华文黑体</vt:lpstr>
      <vt:lpstr>华文宋体</vt:lpstr>
      <vt:lpstr>宋体</vt:lpstr>
      <vt:lpstr>微软雅黑</vt:lpstr>
      <vt:lpstr>Arial</vt:lpstr>
      <vt:lpstr>Calibri</vt:lpstr>
      <vt:lpstr>Impact</vt:lpstr>
      <vt:lpstr>Wingdings</vt:lpstr>
      <vt:lpstr> www.2ppt.com</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2022-03-14T05:56:28Z</dcterms:created>
  <dcterms:modified xsi:type="dcterms:W3CDTF">2023-01-10T05:01:21Z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25CAB03A5151446C9019744CAB18690E</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