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429" r:id="rId2"/>
    <p:sldId id="438" r:id="rId3"/>
    <p:sldId id="487" r:id="rId4"/>
    <p:sldId id="436" r:id="rId5"/>
    <p:sldId id="437" r:id="rId6"/>
    <p:sldId id="448" r:id="rId7"/>
    <p:sldId id="449" r:id="rId8"/>
    <p:sldId id="451" r:id="rId9"/>
    <p:sldId id="431" r:id="rId10"/>
    <p:sldId id="468" r:id="rId11"/>
    <p:sldId id="467" r:id="rId12"/>
    <p:sldId id="450" r:id="rId13"/>
    <p:sldId id="463" r:id="rId14"/>
    <p:sldId id="456" r:id="rId15"/>
    <p:sldId id="457" r:id="rId16"/>
    <p:sldId id="469" r:id="rId17"/>
    <p:sldId id="470" r:id="rId18"/>
    <p:sldId id="459" r:id="rId19"/>
    <p:sldId id="481" r:id="rId20"/>
    <p:sldId id="461" r:id="rId21"/>
    <p:sldId id="462" r:id="rId22"/>
    <p:sldId id="482" r:id="rId23"/>
    <p:sldId id="433" r:id="rId2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53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xkb1.com" initials="x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2F623A"/>
    <a:srgbClr val="1B271B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462" y="-96"/>
      </p:cViewPr>
      <p:guideLst>
        <p:guide orient="horz" pos="1953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4" Type="http://schemas.openxmlformats.org/officeDocument/2006/relationships/image" Target="../media/image10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51.wmf"/><Relationship Id="rId3" Type="http://schemas.openxmlformats.org/officeDocument/2006/relationships/image" Target="../media/image47.wmf"/><Relationship Id="rId7" Type="http://schemas.openxmlformats.org/officeDocument/2006/relationships/image" Target="../media/image45.wmf"/><Relationship Id="rId12" Type="http://schemas.openxmlformats.org/officeDocument/2006/relationships/image" Target="../media/image55.wmf"/><Relationship Id="rId2" Type="http://schemas.openxmlformats.org/officeDocument/2006/relationships/image" Target="../media/image18.wmf"/><Relationship Id="rId1" Type="http://schemas.openxmlformats.org/officeDocument/2006/relationships/image" Target="../media/image46.wmf"/><Relationship Id="rId6" Type="http://schemas.openxmlformats.org/officeDocument/2006/relationships/image" Target="../media/image50.wmf"/><Relationship Id="rId11" Type="http://schemas.openxmlformats.org/officeDocument/2006/relationships/image" Target="../media/image54.wmf"/><Relationship Id="rId5" Type="http://schemas.openxmlformats.org/officeDocument/2006/relationships/image" Target="../media/image49.wmf"/><Relationship Id="rId10" Type="http://schemas.openxmlformats.org/officeDocument/2006/relationships/image" Target="../media/image53.wmf"/><Relationship Id="rId4" Type="http://schemas.openxmlformats.org/officeDocument/2006/relationships/image" Target="../media/image48.wmf"/><Relationship Id="rId9" Type="http://schemas.openxmlformats.org/officeDocument/2006/relationships/image" Target="../media/image52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8.wmf"/><Relationship Id="rId2" Type="http://schemas.openxmlformats.org/officeDocument/2006/relationships/image" Target="../media/image57.wmf"/><Relationship Id="rId1" Type="http://schemas.openxmlformats.org/officeDocument/2006/relationships/image" Target="../media/image5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4" Type="http://schemas.openxmlformats.org/officeDocument/2006/relationships/image" Target="../media/image20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3" Type="http://schemas.openxmlformats.org/officeDocument/2006/relationships/image" Target="../media/image26.wmf"/><Relationship Id="rId7" Type="http://schemas.openxmlformats.org/officeDocument/2006/relationships/image" Target="../media/image29.wmf"/><Relationship Id="rId2" Type="http://schemas.openxmlformats.org/officeDocument/2006/relationships/image" Target="../media/image20.wmf"/><Relationship Id="rId1" Type="http://schemas.openxmlformats.org/officeDocument/2006/relationships/image" Target="../media/image25.wmf"/><Relationship Id="rId6" Type="http://schemas.openxmlformats.org/officeDocument/2006/relationships/image" Target="../media/image28.wmf"/><Relationship Id="rId5" Type="http://schemas.openxmlformats.org/officeDocument/2006/relationships/image" Target="../media/image27.wmf"/><Relationship Id="rId4" Type="http://schemas.openxmlformats.org/officeDocument/2006/relationships/image" Target="../media/image18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3" Type="http://schemas.openxmlformats.org/officeDocument/2006/relationships/image" Target="../media/image26.wmf"/><Relationship Id="rId7" Type="http://schemas.openxmlformats.org/officeDocument/2006/relationships/image" Target="../media/image32.wmf"/><Relationship Id="rId2" Type="http://schemas.openxmlformats.org/officeDocument/2006/relationships/image" Target="../media/image20.wmf"/><Relationship Id="rId1" Type="http://schemas.openxmlformats.org/officeDocument/2006/relationships/image" Target="../media/image25.wmf"/><Relationship Id="rId6" Type="http://schemas.openxmlformats.org/officeDocument/2006/relationships/image" Target="../media/image31.wmf"/><Relationship Id="rId5" Type="http://schemas.openxmlformats.org/officeDocument/2006/relationships/image" Target="../media/image18.wmf"/><Relationship Id="rId4" Type="http://schemas.openxmlformats.org/officeDocument/2006/relationships/image" Target="../media/image28.wmf"/><Relationship Id="rId9" Type="http://schemas.openxmlformats.org/officeDocument/2006/relationships/image" Target="../media/image34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Relationship Id="rId5" Type="http://schemas.openxmlformats.org/officeDocument/2006/relationships/image" Target="../media/image39.wmf"/><Relationship Id="rId4" Type="http://schemas.openxmlformats.org/officeDocument/2006/relationships/image" Target="../media/image38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2023-01-16</a:t>
            </a:fld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‹#›</a:t>
            </a:fld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1AC49D05-6128-4D0D-A32A-06A5E73B386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5849F42C-2DAE-424C-A4B8-3140182C3E9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600"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177" y="0"/>
            <a:ext cx="12187645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22D21-B904-4290-8447-5401C4B9C422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B2BD3-68DF-4555-A0C2-34EE1E3D723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22D21-B904-4290-8447-5401C4B9C422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B2BD3-68DF-4555-A0C2-34EE1E3D723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22D21-B904-4290-8447-5401C4B9C422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B2BD3-68DF-4555-A0C2-34EE1E3D723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9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9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22D21-B904-4290-8447-5401C4B9C422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B2BD3-68DF-4555-A0C2-34EE1E3D723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/>
          <p:cNvGrpSpPr/>
          <p:nvPr userDrawn="1"/>
        </p:nvGrpSpPr>
        <p:grpSpPr>
          <a:xfrm>
            <a:off x="10408569" y="879396"/>
            <a:ext cx="943599" cy="797056"/>
            <a:chOff x="2992437" y="0"/>
            <a:chExt cx="2543175" cy="2148217"/>
          </a:xfrm>
          <a:solidFill>
            <a:schemeClr val="bg1"/>
          </a:solidFill>
        </p:grpSpPr>
        <p:grpSp>
          <p:nvGrpSpPr>
            <p:cNvPr id="10" name="组合 9"/>
            <p:cNvGrpSpPr/>
            <p:nvPr/>
          </p:nvGrpSpPr>
          <p:grpSpPr>
            <a:xfrm>
              <a:off x="2992437" y="1183017"/>
              <a:ext cx="2543175" cy="965200"/>
              <a:chOff x="3297238" y="2879725"/>
              <a:chExt cx="2543175" cy="965200"/>
            </a:xfrm>
            <a:grpFill/>
          </p:grpSpPr>
          <p:sp>
            <p:nvSpPr>
              <p:cNvPr id="22" name="Freeform 5"/>
              <p:cNvSpPr/>
              <p:nvPr/>
            </p:nvSpPr>
            <p:spPr bwMode="auto">
              <a:xfrm>
                <a:off x="3303588" y="2997200"/>
                <a:ext cx="573088" cy="647700"/>
              </a:xfrm>
              <a:custGeom>
                <a:avLst/>
                <a:gdLst>
                  <a:gd name="T0" fmla="*/ 139 w 152"/>
                  <a:gd name="T1" fmla="*/ 70 h 172"/>
                  <a:gd name="T2" fmla="*/ 120 w 152"/>
                  <a:gd name="T3" fmla="*/ 78 h 172"/>
                  <a:gd name="T4" fmla="*/ 130 w 152"/>
                  <a:gd name="T5" fmla="*/ 91 h 172"/>
                  <a:gd name="T6" fmla="*/ 124 w 152"/>
                  <a:gd name="T7" fmla="*/ 118 h 172"/>
                  <a:gd name="T8" fmla="*/ 136 w 152"/>
                  <a:gd name="T9" fmla="*/ 123 h 172"/>
                  <a:gd name="T10" fmla="*/ 140 w 152"/>
                  <a:gd name="T11" fmla="*/ 137 h 172"/>
                  <a:gd name="T12" fmla="*/ 139 w 152"/>
                  <a:gd name="T13" fmla="*/ 155 h 172"/>
                  <a:gd name="T14" fmla="*/ 119 w 152"/>
                  <a:gd name="T15" fmla="*/ 149 h 172"/>
                  <a:gd name="T16" fmla="*/ 94 w 152"/>
                  <a:gd name="T17" fmla="*/ 136 h 172"/>
                  <a:gd name="T18" fmla="*/ 73 w 152"/>
                  <a:gd name="T19" fmla="*/ 134 h 172"/>
                  <a:gd name="T20" fmla="*/ 69 w 152"/>
                  <a:gd name="T21" fmla="*/ 118 h 172"/>
                  <a:gd name="T22" fmla="*/ 93 w 152"/>
                  <a:gd name="T23" fmla="*/ 110 h 172"/>
                  <a:gd name="T24" fmla="*/ 105 w 152"/>
                  <a:gd name="T25" fmla="*/ 106 h 172"/>
                  <a:gd name="T26" fmla="*/ 110 w 152"/>
                  <a:gd name="T27" fmla="*/ 100 h 172"/>
                  <a:gd name="T28" fmla="*/ 98 w 152"/>
                  <a:gd name="T29" fmla="*/ 100 h 172"/>
                  <a:gd name="T30" fmla="*/ 86 w 152"/>
                  <a:gd name="T31" fmla="*/ 108 h 172"/>
                  <a:gd name="T32" fmla="*/ 81 w 152"/>
                  <a:gd name="T33" fmla="*/ 89 h 172"/>
                  <a:gd name="T34" fmla="*/ 100 w 152"/>
                  <a:gd name="T35" fmla="*/ 72 h 172"/>
                  <a:gd name="T36" fmla="*/ 123 w 152"/>
                  <a:gd name="T37" fmla="*/ 60 h 172"/>
                  <a:gd name="T38" fmla="*/ 110 w 152"/>
                  <a:gd name="T39" fmla="*/ 55 h 172"/>
                  <a:gd name="T40" fmla="*/ 90 w 152"/>
                  <a:gd name="T41" fmla="*/ 70 h 172"/>
                  <a:gd name="T42" fmla="*/ 79 w 152"/>
                  <a:gd name="T43" fmla="*/ 80 h 172"/>
                  <a:gd name="T44" fmla="*/ 67 w 152"/>
                  <a:gd name="T45" fmla="*/ 71 h 172"/>
                  <a:gd name="T46" fmla="*/ 73 w 152"/>
                  <a:gd name="T47" fmla="*/ 58 h 172"/>
                  <a:gd name="T48" fmla="*/ 87 w 152"/>
                  <a:gd name="T49" fmla="*/ 38 h 172"/>
                  <a:gd name="T50" fmla="*/ 91 w 152"/>
                  <a:gd name="T51" fmla="*/ 27 h 172"/>
                  <a:gd name="T52" fmla="*/ 80 w 152"/>
                  <a:gd name="T53" fmla="*/ 31 h 172"/>
                  <a:gd name="T54" fmla="*/ 59 w 152"/>
                  <a:gd name="T55" fmla="*/ 37 h 172"/>
                  <a:gd name="T56" fmla="*/ 53 w 152"/>
                  <a:gd name="T57" fmla="*/ 59 h 172"/>
                  <a:gd name="T58" fmla="*/ 49 w 152"/>
                  <a:gd name="T59" fmla="*/ 76 h 172"/>
                  <a:gd name="T60" fmla="*/ 43 w 152"/>
                  <a:gd name="T61" fmla="*/ 92 h 172"/>
                  <a:gd name="T62" fmla="*/ 40 w 152"/>
                  <a:gd name="T63" fmla="*/ 102 h 172"/>
                  <a:gd name="T64" fmla="*/ 36 w 152"/>
                  <a:gd name="T65" fmla="*/ 117 h 172"/>
                  <a:gd name="T66" fmla="*/ 32 w 152"/>
                  <a:gd name="T67" fmla="*/ 128 h 172"/>
                  <a:gd name="T68" fmla="*/ 21 w 152"/>
                  <a:gd name="T69" fmla="*/ 154 h 172"/>
                  <a:gd name="T70" fmla="*/ 12 w 152"/>
                  <a:gd name="T71" fmla="*/ 167 h 172"/>
                  <a:gd name="T72" fmla="*/ 0 w 152"/>
                  <a:gd name="T73" fmla="*/ 164 h 172"/>
                  <a:gd name="T74" fmla="*/ 11 w 152"/>
                  <a:gd name="T75" fmla="*/ 138 h 172"/>
                  <a:gd name="T76" fmla="*/ 18 w 152"/>
                  <a:gd name="T77" fmla="*/ 119 h 172"/>
                  <a:gd name="T78" fmla="*/ 24 w 152"/>
                  <a:gd name="T79" fmla="*/ 101 h 172"/>
                  <a:gd name="T80" fmla="*/ 27 w 152"/>
                  <a:gd name="T81" fmla="*/ 91 h 172"/>
                  <a:gd name="T82" fmla="*/ 31 w 152"/>
                  <a:gd name="T83" fmla="*/ 75 h 172"/>
                  <a:gd name="T84" fmla="*/ 37 w 152"/>
                  <a:gd name="T85" fmla="*/ 47 h 172"/>
                  <a:gd name="T86" fmla="*/ 42 w 152"/>
                  <a:gd name="T87" fmla="*/ 29 h 172"/>
                  <a:gd name="T88" fmla="*/ 61 w 152"/>
                  <a:gd name="T89" fmla="*/ 19 h 172"/>
                  <a:gd name="T90" fmla="*/ 79 w 152"/>
                  <a:gd name="T91" fmla="*/ 9 h 172"/>
                  <a:gd name="T92" fmla="*/ 93 w 152"/>
                  <a:gd name="T93" fmla="*/ 7 h 172"/>
                  <a:gd name="T94" fmla="*/ 104 w 152"/>
                  <a:gd name="T95" fmla="*/ 2 h 172"/>
                  <a:gd name="T96" fmla="*/ 119 w 152"/>
                  <a:gd name="T97" fmla="*/ 3 h 172"/>
                  <a:gd name="T98" fmla="*/ 132 w 152"/>
                  <a:gd name="T99" fmla="*/ 2 h 172"/>
                  <a:gd name="T100" fmla="*/ 129 w 152"/>
                  <a:gd name="T101" fmla="*/ 14 h 172"/>
                  <a:gd name="T102" fmla="*/ 112 w 152"/>
                  <a:gd name="T103" fmla="*/ 34 h 172"/>
                  <a:gd name="T104" fmla="*/ 123 w 152"/>
                  <a:gd name="T105" fmla="*/ 33 h 172"/>
                  <a:gd name="T106" fmla="*/ 150 w 152"/>
                  <a:gd name="T107" fmla="*/ 42 h 1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152" h="172">
                    <a:moveTo>
                      <a:pt x="151" y="50"/>
                    </a:moveTo>
                    <a:cubicBezTo>
                      <a:pt x="151" y="53"/>
                      <a:pt x="150" y="56"/>
                      <a:pt x="149" y="60"/>
                    </a:cubicBezTo>
                    <a:cubicBezTo>
                      <a:pt x="149" y="60"/>
                      <a:pt x="149" y="61"/>
                      <a:pt x="149" y="61"/>
                    </a:cubicBezTo>
                    <a:cubicBezTo>
                      <a:pt x="148" y="62"/>
                      <a:pt x="148" y="62"/>
                      <a:pt x="148" y="63"/>
                    </a:cubicBezTo>
                    <a:cubicBezTo>
                      <a:pt x="147" y="64"/>
                      <a:pt x="147" y="65"/>
                      <a:pt x="146" y="66"/>
                    </a:cubicBezTo>
                    <a:cubicBezTo>
                      <a:pt x="145" y="67"/>
                      <a:pt x="141" y="70"/>
                      <a:pt x="139" y="70"/>
                    </a:cubicBezTo>
                    <a:cubicBezTo>
                      <a:pt x="139" y="70"/>
                      <a:pt x="138" y="71"/>
                      <a:pt x="138" y="71"/>
                    </a:cubicBezTo>
                    <a:cubicBezTo>
                      <a:pt x="136" y="71"/>
                      <a:pt x="134" y="71"/>
                      <a:pt x="132" y="72"/>
                    </a:cubicBezTo>
                    <a:cubicBezTo>
                      <a:pt x="130" y="72"/>
                      <a:pt x="129" y="72"/>
                      <a:pt x="128" y="72"/>
                    </a:cubicBezTo>
                    <a:cubicBezTo>
                      <a:pt x="127" y="73"/>
                      <a:pt x="125" y="73"/>
                      <a:pt x="124" y="74"/>
                    </a:cubicBezTo>
                    <a:cubicBezTo>
                      <a:pt x="123" y="75"/>
                      <a:pt x="122" y="76"/>
                      <a:pt x="121" y="77"/>
                    </a:cubicBezTo>
                    <a:cubicBezTo>
                      <a:pt x="120" y="77"/>
                      <a:pt x="120" y="77"/>
                      <a:pt x="120" y="78"/>
                    </a:cubicBezTo>
                    <a:cubicBezTo>
                      <a:pt x="119" y="79"/>
                      <a:pt x="116" y="80"/>
                      <a:pt x="117" y="83"/>
                    </a:cubicBezTo>
                    <a:cubicBezTo>
                      <a:pt x="118" y="83"/>
                      <a:pt x="118" y="83"/>
                      <a:pt x="118" y="84"/>
                    </a:cubicBezTo>
                    <a:cubicBezTo>
                      <a:pt x="119" y="84"/>
                      <a:pt x="120" y="85"/>
                      <a:pt x="121" y="85"/>
                    </a:cubicBezTo>
                    <a:cubicBezTo>
                      <a:pt x="121" y="85"/>
                      <a:pt x="121" y="85"/>
                      <a:pt x="122" y="86"/>
                    </a:cubicBezTo>
                    <a:cubicBezTo>
                      <a:pt x="123" y="86"/>
                      <a:pt x="125" y="87"/>
                      <a:pt x="128" y="89"/>
                    </a:cubicBezTo>
                    <a:cubicBezTo>
                      <a:pt x="129" y="90"/>
                      <a:pt x="129" y="91"/>
                      <a:pt x="130" y="91"/>
                    </a:cubicBezTo>
                    <a:cubicBezTo>
                      <a:pt x="130" y="92"/>
                      <a:pt x="130" y="93"/>
                      <a:pt x="131" y="95"/>
                    </a:cubicBezTo>
                    <a:cubicBezTo>
                      <a:pt x="131" y="98"/>
                      <a:pt x="131" y="102"/>
                      <a:pt x="131" y="106"/>
                    </a:cubicBezTo>
                    <a:cubicBezTo>
                      <a:pt x="130" y="106"/>
                      <a:pt x="130" y="106"/>
                      <a:pt x="130" y="107"/>
                    </a:cubicBezTo>
                    <a:cubicBezTo>
                      <a:pt x="130" y="107"/>
                      <a:pt x="130" y="108"/>
                      <a:pt x="130" y="109"/>
                    </a:cubicBezTo>
                    <a:cubicBezTo>
                      <a:pt x="129" y="110"/>
                      <a:pt x="128" y="111"/>
                      <a:pt x="127" y="113"/>
                    </a:cubicBezTo>
                    <a:cubicBezTo>
                      <a:pt x="126" y="114"/>
                      <a:pt x="125" y="116"/>
                      <a:pt x="124" y="118"/>
                    </a:cubicBezTo>
                    <a:cubicBezTo>
                      <a:pt x="124" y="118"/>
                      <a:pt x="123" y="118"/>
                      <a:pt x="123" y="119"/>
                    </a:cubicBezTo>
                    <a:cubicBezTo>
                      <a:pt x="124" y="120"/>
                      <a:pt x="126" y="119"/>
                      <a:pt x="128" y="120"/>
                    </a:cubicBezTo>
                    <a:cubicBezTo>
                      <a:pt x="128" y="120"/>
                      <a:pt x="129" y="120"/>
                      <a:pt x="130" y="120"/>
                    </a:cubicBezTo>
                    <a:cubicBezTo>
                      <a:pt x="131" y="121"/>
                      <a:pt x="132" y="121"/>
                      <a:pt x="132" y="121"/>
                    </a:cubicBezTo>
                    <a:cubicBezTo>
                      <a:pt x="134" y="122"/>
                      <a:pt x="133" y="122"/>
                      <a:pt x="134" y="122"/>
                    </a:cubicBezTo>
                    <a:cubicBezTo>
                      <a:pt x="135" y="123"/>
                      <a:pt x="135" y="123"/>
                      <a:pt x="136" y="123"/>
                    </a:cubicBezTo>
                    <a:cubicBezTo>
                      <a:pt x="136" y="124"/>
                      <a:pt x="137" y="124"/>
                      <a:pt x="138" y="124"/>
                    </a:cubicBezTo>
                    <a:cubicBezTo>
                      <a:pt x="138" y="125"/>
                      <a:pt x="139" y="126"/>
                      <a:pt x="139" y="127"/>
                    </a:cubicBezTo>
                    <a:cubicBezTo>
                      <a:pt x="139" y="127"/>
                      <a:pt x="140" y="128"/>
                      <a:pt x="140" y="129"/>
                    </a:cubicBezTo>
                    <a:cubicBezTo>
                      <a:pt x="140" y="130"/>
                      <a:pt x="140" y="130"/>
                      <a:pt x="141" y="131"/>
                    </a:cubicBezTo>
                    <a:cubicBezTo>
                      <a:pt x="140" y="132"/>
                      <a:pt x="140" y="133"/>
                      <a:pt x="140" y="134"/>
                    </a:cubicBezTo>
                    <a:cubicBezTo>
                      <a:pt x="140" y="135"/>
                      <a:pt x="140" y="136"/>
                      <a:pt x="140" y="137"/>
                    </a:cubicBezTo>
                    <a:cubicBezTo>
                      <a:pt x="140" y="138"/>
                      <a:pt x="140" y="139"/>
                      <a:pt x="141" y="139"/>
                    </a:cubicBezTo>
                    <a:cubicBezTo>
                      <a:pt x="141" y="140"/>
                      <a:pt x="141" y="141"/>
                      <a:pt x="141" y="142"/>
                    </a:cubicBezTo>
                    <a:cubicBezTo>
                      <a:pt x="141" y="143"/>
                      <a:pt x="141" y="144"/>
                      <a:pt x="142" y="146"/>
                    </a:cubicBezTo>
                    <a:cubicBezTo>
                      <a:pt x="142" y="146"/>
                      <a:pt x="142" y="149"/>
                      <a:pt x="141" y="150"/>
                    </a:cubicBezTo>
                    <a:cubicBezTo>
                      <a:pt x="141" y="151"/>
                      <a:pt x="141" y="152"/>
                      <a:pt x="140" y="153"/>
                    </a:cubicBezTo>
                    <a:cubicBezTo>
                      <a:pt x="140" y="154"/>
                      <a:pt x="139" y="154"/>
                      <a:pt x="139" y="155"/>
                    </a:cubicBezTo>
                    <a:cubicBezTo>
                      <a:pt x="139" y="155"/>
                      <a:pt x="139" y="156"/>
                      <a:pt x="139" y="156"/>
                    </a:cubicBezTo>
                    <a:cubicBezTo>
                      <a:pt x="138" y="157"/>
                      <a:pt x="138" y="158"/>
                      <a:pt x="138" y="159"/>
                    </a:cubicBezTo>
                    <a:cubicBezTo>
                      <a:pt x="137" y="159"/>
                      <a:pt x="135" y="160"/>
                      <a:pt x="135" y="160"/>
                    </a:cubicBezTo>
                    <a:cubicBezTo>
                      <a:pt x="134" y="160"/>
                      <a:pt x="133" y="159"/>
                      <a:pt x="132" y="159"/>
                    </a:cubicBezTo>
                    <a:cubicBezTo>
                      <a:pt x="129" y="158"/>
                      <a:pt x="128" y="156"/>
                      <a:pt x="127" y="155"/>
                    </a:cubicBezTo>
                    <a:cubicBezTo>
                      <a:pt x="124" y="153"/>
                      <a:pt x="121" y="150"/>
                      <a:pt x="119" y="149"/>
                    </a:cubicBezTo>
                    <a:cubicBezTo>
                      <a:pt x="119" y="149"/>
                      <a:pt x="118" y="149"/>
                      <a:pt x="118" y="148"/>
                    </a:cubicBezTo>
                    <a:cubicBezTo>
                      <a:pt x="117" y="148"/>
                      <a:pt x="115" y="148"/>
                      <a:pt x="114" y="147"/>
                    </a:cubicBezTo>
                    <a:cubicBezTo>
                      <a:pt x="111" y="146"/>
                      <a:pt x="111" y="145"/>
                      <a:pt x="109" y="144"/>
                    </a:cubicBezTo>
                    <a:cubicBezTo>
                      <a:pt x="106" y="142"/>
                      <a:pt x="106" y="141"/>
                      <a:pt x="103" y="139"/>
                    </a:cubicBezTo>
                    <a:cubicBezTo>
                      <a:pt x="103" y="139"/>
                      <a:pt x="102" y="138"/>
                      <a:pt x="101" y="138"/>
                    </a:cubicBezTo>
                    <a:cubicBezTo>
                      <a:pt x="100" y="137"/>
                      <a:pt x="95" y="136"/>
                      <a:pt x="94" y="136"/>
                    </a:cubicBezTo>
                    <a:cubicBezTo>
                      <a:pt x="93" y="137"/>
                      <a:pt x="89" y="136"/>
                      <a:pt x="88" y="137"/>
                    </a:cubicBezTo>
                    <a:cubicBezTo>
                      <a:pt x="86" y="137"/>
                      <a:pt x="85" y="138"/>
                      <a:pt x="84" y="138"/>
                    </a:cubicBezTo>
                    <a:cubicBezTo>
                      <a:pt x="83" y="138"/>
                      <a:pt x="82" y="139"/>
                      <a:pt x="82" y="139"/>
                    </a:cubicBezTo>
                    <a:cubicBezTo>
                      <a:pt x="80" y="140"/>
                      <a:pt x="81" y="140"/>
                      <a:pt x="79" y="140"/>
                    </a:cubicBezTo>
                    <a:cubicBezTo>
                      <a:pt x="78" y="140"/>
                      <a:pt x="77" y="139"/>
                      <a:pt x="77" y="139"/>
                    </a:cubicBezTo>
                    <a:cubicBezTo>
                      <a:pt x="73" y="137"/>
                      <a:pt x="74" y="135"/>
                      <a:pt x="73" y="134"/>
                    </a:cubicBezTo>
                    <a:cubicBezTo>
                      <a:pt x="73" y="130"/>
                      <a:pt x="76" y="129"/>
                      <a:pt x="78" y="127"/>
                    </a:cubicBezTo>
                    <a:cubicBezTo>
                      <a:pt x="77" y="126"/>
                      <a:pt x="76" y="126"/>
                      <a:pt x="76" y="125"/>
                    </a:cubicBezTo>
                    <a:cubicBezTo>
                      <a:pt x="75" y="125"/>
                      <a:pt x="75" y="125"/>
                      <a:pt x="74" y="125"/>
                    </a:cubicBezTo>
                    <a:cubicBezTo>
                      <a:pt x="74" y="124"/>
                      <a:pt x="69" y="123"/>
                      <a:pt x="69" y="123"/>
                    </a:cubicBezTo>
                    <a:cubicBezTo>
                      <a:pt x="69" y="122"/>
                      <a:pt x="69" y="121"/>
                      <a:pt x="69" y="121"/>
                    </a:cubicBezTo>
                    <a:cubicBezTo>
                      <a:pt x="69" y="120"/>
                      <a:pt x="69" y="119"/>
                      <a:pt x="69" y="118"/>
                    </a:cubicBezTo>
                    <a:cubicBezTo>
                      <a:pt x="71" y="115"/>
                      <a:pt x="75" y="114"/>
                      <a:pt x="77" y="112"/>
                    </a:cubicBezTo>
                    <a:cubicBezTo>
                      <a:pt x="78" y="111"/>
                      <a:pt x="83" y="110"/>
                      <a:pt x="83" y="110"/>
                    </a:cubicBezTo>
                    <a:cubicBezTo>
                      <a:pt x="85" y="110"/>
                      <a:pt x="85" y="110"/>
                      <a:pt x="86" y="110"/>
                    </a:cubicBezTo>
                    <a:cubicBezTo>
                      <a:pt x="86" y="110"/>
                      <a:pt x="87" y="110"/>
                      <a:pt x="88" y="110"/>
                    </a:cubicBezTo>
                    <a:cubicBezTo>
                      <a:pt x="89" y="110"/>
                      <a:pt x="91" y="110"/>
                      <a:pt x="92" y="110"/>
                    </a:cubicBezTo>
                    <a:cubicBezTo>
                      <a:pt x="92" y="110"/>
                      <a:pt x="92" y="110"/>
                      <a:pt x="93" y="110"/>
                    </a:cubicBezTo>
                    <a:cubicBezTo>
                      <a:pt x="93" y="110"/>
                      <a:pt x="94" y="110"/>
                      <a:pt x="95" y="110"/>
                    </a:cubicBezTo>
                    <a:cubicBezTo>
                      <a:pt x="95" y="110"/>
                      <a:pt x="96" y="110"/>
                      <a:pt x="96" y="110"/>
                    </a:cubicBezTo>
                    <a:cubicBezTo>
                      <a:pt x="96" y="110"/>
                      <a:pt x="97" y="109"/>
                      <a:pt x="98" y="109"/>
                    </a:cubicBezTo>
                    <a:cubicBezTo>
                      <a:pt x="99" y="108"/>
                      <a:pt x="100" y="107"/>
                      <a:pt x="101" y="107"/>
                    </a:cubicBezTo>
                    <a:cubicBezTo>
                      <a:pt x="102" y="106"/>
                      <a:pt x="102" y="106"/>
                      <a:pt x="103" y="106"/>
                    </a:cubicBezTo>
                    <a:cubicBezTo>
                      <a:pt x="104" y="106"/>
                      <a:pt x="105" y="106"/>
                      <a:pt x="105" y="106"/>
                    </a:cubicBezTo>
                    <a:cubicBezTo>
                      <a:pt x="105" y="106"/>
                      <a:pt x="105" y="106"/>
                      <a:pt x="106" y="106"/>
                    </a:cubicBezTo>
                    <a:cubicBezTo>
                      <a:pt x="106" y="106"/>
                      <a:pt x="107" y="106"/>
                      <a:pt x="107" y="106"/>
                    </a:cubicBezTo>
                    <a:cubicBezTo>
                      <a:pt x="108" y="105"/>
                      <a:pt x="109" y="105"/>
                      <a:pt x="109" y="104"/>
                    </a:cubicBezTo>
                    <a:cubicBezTo>
                      <a:pt x="109" y="104"/>
                      <a:pt x="110" y="103"/>
                      <a:pt x="110" y="102"/>
                    </a:cubicBezTo>
                    <a:cubicBezTo>
                      <a:pt x="110" y="102"/>
                      <a:pt x="110" y="101"/>
                      <a:pt x="110" y="100"/>
                    </a:cubicBezTo>
                    <a:cubicBezTo>
                      <a:pt x="110" y="100"/>
                      <a:pt x="110" y="100"/>
                      <a:pt x="110" y="100"/>
                    </a:cubicBezTo>
                    <a:cubicBezTo>
                      <a:pt x="110" y="99"/>
                      <a:pt x="109" y="99"/>
                      <a:pt x="109" y="98"/>
                    </a:cubicBezTo>
                    <a:cubicBezTo>
                      <a:pt x="108" y="98"/>
                      <a:pt x="107" y="97"/>
                      <a:pt x="107" y="97"/>
                    </a:cubicBezTo>
                    <a:cubicBezTo>
                      <a:pt x="106" y="97"/>
                      <a:pt x="106" y="97"/>
                      <a:pt x="105" y="97"/>
                    </a:cubicBezTo>
                    <a:cubicBezTo>
                      <a:pt x="105" y="97"/>
                      <a:pt x="103" y="97"/>
                      <a:pt x="103" y="97"/>
                    </a:cubicBezTo>
                    <a:cubicBezTo>
                      <a:pt x="102" y="98"/>
                      <a:pt x="102" y="99"/>
                      <a:pt x="101" y="99"/>
                    </a:cubicBezTo>
                    <a:cubicBezTo>
                      <a:pt x="99" y="99"/>
                      <a:pt x="99" y="100"/>
                      <a:pt x="98" y="100"/>
                    </a:cubicBezTo>
                    <a:cubicBezTo>
                      <a:pt x="97" y="100"/>
                      <a:pt x="96" y="100"/>
                      <a:pt x="96" y="100"/>
                    </a:cubicBezTo>
                    <a:cubicBezTo>
                      <a:pt x="95" y="101"/>
                      <a:pt x="94" y="101"/>
                      <a:pt x="94" y="102"/>
                    </a:cubicBezTo>
                    <a:cubicBezTo>
                      <a:pt x="94" y="102"/>
                      <a:pt x="94" y="102"/>
                      <a:pt x="94" y="102"/>
                    </a:cubicBezTo>
                    <a:cubicBezTo>
                      <a:pt x="93" y="103"/>
                      <a:pt x="92" y="104"/>
                      <a:pt x="92" y="105"/>
                    </a:cubicBezTo>
                    <a:cubicBezTo>
                      <a:pt x="91" y="106"/>
                      <a:pt x="90" y="106"/>
                      <a:pt x="89" y="107"/>
                    </a:cubicBezTo>
                    <a:cubicBezTo>
                      <a:pt x="88" y="107"/>
                      <a:pt x="87" y="107"/>
                      <a:pt x="86" y="108"/>
                    </a:cubicBezTo>
                    <a:cubicBezTo>
                      <a:pt x="84" y="108"/>
                      <a:pt x="82" y="108"/>
                      <a:pt x="80" y="108"/>
                    </a:cubicBezTo>
                    <a:cubicBezTo>
                      <a:pt x="79" y="107"/>
                      <a:pt x="79" y="107"/>
                      <a:pt x="78" y="107"/>
                    </a:cubicBezTo>
                    <a:cubicBezTo>
                      <a:pt x="77" y="106"/>
                      <a:pt x="76" y="105"/>
                      <a:pt x="76" y="103"/>
                    </a:cubicBezTo>
                    <a:cubicBezTo>
                      <a:pt x="75" y="102"/>
                      <a:pt x="75" y="101"/>
                      <a:pt x="75" y="100"/>
                    </a:cubicBezTo>
                    <a:cubicBezTo>
                      <a:pt x="75" y="100"/>
                      <a:pt x="76" y="96"/>
                      <a:pt x="76" y="95"/>
                    </a:cubicBezTo>
                    <a:cubicBezTo>
                      <a:pt x="78" y="92"/>
                      <a:pt x="79" y="91"/>
                      <a:pt x="81" y="89"/>
                    </a:cubicBezTo>
                    <a:cubicBezTo>
                      <a:pt x="84" y="85"/>
                      <a:pt x="87" y="80"/>
                      <a:pt x="90" y="77"/>
                    </a:cubicBezTo>
                    <a:cubicBezTo>
                      <a:pt x="90" y="77"/>
                      <a:pt x="91" y="77"/>
                      <a:pt x="91" y="77"/>
                    </a:cubicBezTo>
                    <a:cubicBezTo>
                      <a:pt x="92" y="76"/>
                      <a:pt x="92" y="76"/>
                      <a:pt x="93" y="75"/>
                    </a:cubicBezTo>
                    <a:cubicBezTo>
                      <a:pt x="94" y="75"/>
                      <a:pt x="95" y="75"/>
                      <a:pt x="96" y="74"/>
                    </a:cubicBezTo>
                    <a:cubicBezTo>
                      <a:pt x="97" y="73"/>
                      <a:pt x="99" y="73"/>
                      <a:pt x="100" y="72"/>
                    </a:cubicBezTo>
                    <a:cubicBezTo>
                      <a:pt x="100" y="72"/>
                      <a:pt x="100" y="72"/>
                      <a:pt x="100" y="72"/>
                    </a:cubicBezTo>
                    <a:cubicBezTo>
                      <a:pt x="103" y="69"/>
                      <a:pt x="105" y="66"/>
                      <a:pt x="108" y="62"/>
                    </a:cubicBezTo>
                    <a:cubicBezTo>
                      <a:pt x="108" y="62"/>
                      <a:pt x="109" y="62"/>
                      <a:pt x="109" y="62"/>
                    </a:cubicBezTo>
                    <a:cubicBezTo>
                      <a:pt x="110" y="61"/>
                      <a:pt x="111" y="61"/>
                      <a:pt x="112" y="61"/>
                    </a:cubicBezTo>
                    <a:cubicBezTo>
                      <a:pt x="112" y="61"/>
                      <a:pt x="114" y="61"/>
                      <a:pt x="116" y="61"/>
                    </a:cubicBezTo>
                    <a:cubicBezTo>
                      <a:pt x="117" y="61"/>
                      <a:pt x="118" y="61"/>
                      <a:pt x="120" y="61"/>
                    </a:cubicBezTo>
                    <a:cubicBezTo>
                      <a:pt x="120" y="61"/>
                      <a:pt x="122" y="61"/>
                      <a:pt x="123" y="60"/>
                    </a:cubicBezTo>
                    <a:cubicBezTo>
                      <a:pt x="123" y="60"/>
                      <a:pt x="124" y="59"/>
                      <a:pt x="124" y="59"/>
                    </a:cubicBezTo>
                    <a:cubicBezTo>
                      <a:pt x="124" y="58"/>
                      <a:pt x="123" y="57"/>
                      <a:pt x="124" y="57"/>
                    </a:cubicBezTo>
                    <a:cubicBezTo>
                      <a:pt x="123" y="56"/>
                      <a:pt x="123" y="55"/>
                      <a:pt x="123" y="55"/>
                    </a:cubicBezTo>
                    <a:cubicBezTo>
                      <a:pt x="122" y="55"/>
                      <a:pt x="120" y="55"/>
                      <a:pt x="119" y="55"/>
                    </a:cubicBezTo>
                    <a:cubicBezTo>
                      <a:pt x="119" y="54"/>
                      <a:pt x="119" y="54"/>
                      <a:pt x="119" y="54"/>
                    </a:cubicBezTo>
                    <a:cubicBezTo>
                      <a:pt x="116" y="54"/>
                      <a:pt x="110" y="54"/>
                      <a:pt x="110" y="55"/>
                    </a:cubicBezTo>
                    <a:cubicBezTo>
                      <a:pt x="107" y="55"/>
                      <a:pt x="102" y="57"/>
                      <a:pt x="101" y="58"/>
                    </a:cubicBezTo>
                    <a:cubicBezTo>
                      <a:pt x="99" y="58"/>
                      <a:pt x="97" y="62"/>
                      <a:pt x="96" y="62"/>
                    </a:cubicBezTo>
                    <a:cubicBezTo>
                      <a:pt x="95" y="63"/>
                      <a:pt x="94" y="64"/>
                      <a:pt x="93" y="65"/>
                    </a:cubicBezTo>
                    <a:cubicBezTo>
                      <a:pt x="93" y="66"/>
                      <a:pt x="92" y="66"/>
                      <a:pt x="92" y="67"/>
                    </a:cubicBezTo>
                    <a:cubicBezTo>
                      <a:pt x="92" y="67"/>
                      <a:pt x="92" y="67"/>
                      <a:pt x="92" y="67"/>
                    </a:cubicBezTo>
                    <a:cubicBezTo>
                      <a:pt x="91" y="68"/>
                      <a:pt x="90" y="69"/>
                      <a:pt x="90" y="70"/>
                    </a:cubicBezTo>
                    <a:cubicBezTo>
                      <a:pt x="90" y="70"/>
                      <a:pt x="89" y="70"/>
                      <a:pt x="89" y="70"/>
                    </a:cubicBezTo>
                    <a:cubicBezTo>
                      <a:pt x="89" y="70"/>
                      <a:pt x="89" y="70"/>
                      <a:pt x="89" y="71"/>
                    </a:cubicBezTo>
                    <a:cubicBezTo>
                      <a:pt x="89" y="71"/>
                      <a:pt x="89" y="71"/>
                      <a:pt x="89" y="71"/>
                    </a:cubicBezTo>
                    <a:cubicBezTo>
                      <a:pt x="88" y="71"/>
                      <a:pt x="88" y="71"/>
                      <a:pt x="88" y="72"/>
                    </a:cubicBezTo>
                    <a:cubicBezTo>
                      <a:pt x="86" y="74"/>
                      <a:pt x="84" y="76"/>
                      <a:pt x="82" y="78"/>
                    </a:cubicBezTo>
                    <a:cubicBezTo>
                      <a:pt x="81" y="79"/>
                      <a:pt x="80" y="79"/>
                      <a:pt x="79" y="80"/>
                    </a:cubicBezTo>
                    <a:cubicBezTo>
                      <a:pt x="78" y="80"/>
                      <a:pt x="78" y="80"/>
                      <a:pt x="77" y="81"/>
                    </a:cubicBezTo>
                    <a:cubicBezTo>
                      <a:pt x="74" y="81"/>
                      <a:pt x="72" y="79"/>
                      <a:pt x="71" y="79"/>
                    </a:cubicBezTo>
                    <a:cubicBezTo>
                      <a:pt x="71" y="78"/>
                      <a:pt x="70" y="78"/>
                      <a:pt x="70" y="78"/>
                    </a:cubicBezTo>
                    <a:cubicBezTo>
                      <a:pt x="70" y="77"/>
                      <a:pt x="69" y="77"/>
                      <a:pt x="69" y="76"/>
                    </a:cubicBezTo>
                    <a:cubicBezTo>
                      <a:pt x="69" y="76"/>
                      <a:pt x="69" y="75"/>
                      <a:pt x="68" y="75"/>
                    </a:cubicBezTo>
                    <a:cubicBezTo>
                      <a:pt x="68" y="74"/>
                      <a:pt x="67" y="72"/>
                      <a:pt x="67" y="71"/>
                    </a:cubicBezTo>
                    <a:cubicBezTo>
                      <a:pt x="67" y="70"/>
                      <a:pt x="67" y="66"/>
                      <a:pt x="68" y="65"/>
                    </a:cubicBezTo>
                    <a:cubicBezTo>
                      <a:pt x="68" y="64"/>
                      <a:pt x="69" y="63"/>
                      <a:pt x="69" y="63"/>
                    </a:cubicBezTo>
                    <a:cubicBezTo>
                      <a:pt x="69" y="62"/>
                      <a:pt x="70" y="62"/>
                      <a:pt x="70" y="61"/>
                    </a:cubicBezTo>
                    <a:cubicBezTo>
                      <a:pt x="70" y="61"/>
                      <a:pt x="71" y="61"/>
                      <a:pt x="71" y="60"/>
                    </a:cubicBezTo>
                    <a:cubicBezTo>
                      <a:pt x="71" y="60"/>
                      <a:pt x="72" y="60"/>
                      <a:pt x="72" y="60"/>
                    </a:cubicBezTo>
                    <a:cubicBezTo>
                      <a:pt x="72" y="59"/>
                      <a:pt x="73" y="59"/>
                      <a:pt x="73" y="58"/>
                    </a:cubicBezTo>
                    <a:cubicBezTo>
                      <a:pt x="74" y="57"/>
                      <a:pt x="75" y="57"/>
                      <a:pt x="76" y="55"/>
                    </a:cubicBezTo>
                    <a:cubicBezTo>
                      <a:pt x="76" y="54"/>
                      <a:pt x="78" y="54"/>
                      <a:pt x="79" y="52"/>
                    </a:cubicBezTo>
                    <a:cubicBezTo>
                      <a:pt x="79" y="52"/>
                      <a:pt x="79" y="52"/>
                      <a:pt x="79" y="52"/>
                    </a:cubicBezTo>
                    <a:cubicBezTo>
                      <a:pt x="79" y="52"/>
                      <a:pt x="79" y="52"/>
                      <a:pt x="79" y="52"/>
                    </a:cubicBezTo>
                    <a:cubicBezTo>
                      <a:pt x="81" y="49"/>
                      <a:pt x="82" y="47"/>
                      <a:pt x="84" y="45"/>
                    </a:cubicBezTo>
                    <a:cubicBezTo>
                      <a:pt x="85" y="43"/>
                      <a:pt x="87" y="39"/>
                      <a:pt x="87" y="38"/>
                    </a:cubicBezTo>
                    <a:cubicBezTo>
                      <a:pt x="88" y="37"/>
                      <a:pt x="88" y="37"/>
                      <a:pt x="88" y="36"/>
                    </a:cubicBezTo>
                    <a:cubicBezTo>
                      <a:pt x="88" y="34"/>
                      <a:pt x="91" y="33"/>
                      <a:pt x="92" y="33"/>
                    </a:cubicBezTo>
                    <a:cubicBezTo>
                      <a:pt x="93" y="32"/>
                      <a:pt x="93" y="31"/>
                      <a:pt x="94" y="30"/>
                    </a:cubicBezTo>
                    <a:cubicBezTo>
                      <a:pt x="94" y="30"/>
                      <a:pt x="94" y="30"/>
                      <a:pt x="94" y="30"/>
                    </a:cubicBezTo>
                    <a:cubicBezTo>
                      <a:pt x="97" y="27"/>
                      <a:pt x="95" y="29"/>
                      <a:pt x="94" y="27"/>
                    </a:cubicBezTo>
                    <a:cubicBezTo>
                      <a:pt x="94" y="26"/>
                      <a:pt x="91" y="27"/>
                      <a:pt x="91" y="27"/>
                    </a:cubicBezTo>
                    <a:cubicBezTo>
                      <a:pt x="90" y="28"/>
                      <a:pt x="88" y="27"/>
                      <a:pt x="87" y="28"/>
                    </a:cubicBezTo>
                    <a:cubicBezTo>
                      <a:pt x="86" y="28"/>
                      <a:pt x="87" y="28"/>
                      <a:pt x="86" y="29"/>
                    </a:cubicBezTo>
                    <a:cubicBezTo>
                      <a:pt x="85" y="29"/>
                      <a:pt x="84" y="29"/>
                      <a:pt x="84" y="29"/>
                    </a:cubicBezTo>
                    <a:cubicBezTo>
                      <a:pt x="83" y="29"/>
                      <a:pt x="83" y="30"/>
                      <a:pt x="83" y="30"/>
                    </a:cubicBezTo>
                    <a:cubicBezTo>
                      <a:pt x="82" y="30"/>
                      <a:pt x="82" y="30"/>
                      <a:pt x="81" y="30"/>
                    </a:cubicBezTo>
                    <a:cubicBezTo>
                      <a:pt x="80" y="30"/>
                      <a:pt x="80" y="31"/>
                      <a:pt x="80" y="31"/>
                    </a:cubicBezTo>
                    <a:cubicBezTo>
                      <a:pt x="78" y="31"/>
                      <a:pt x="77" y="32"/>
                      <a:pt x="76" y="32"/>
                    </a:cubicBezTo>
                    <a:cubicBezTo>
                      <a:pt x="75" y="32"/>
                      <a:pt x="75" y="33"/>
                      <a:pt x="75" y="33"/>
                    </a:cubicBezTo>
                    <a:cubicBezTo>
                      <a:pt x="73" y="33"/>
                      <a:pt x="72" y="34"/>
                      <a:pt x="72" y="35"/>
                    </a:cubicBezTo>
                    <a:cubicBezTo>
                      <a:pt x="69" y="35"/>
                      <a:pt x="69" y="36"/>
                      <a:pt x="66" y="37"/>
                    </a:cubicBezTo>
                    <a:cubicBezTo>
                      <a:pt x="65" y="38"/>
                      <a:pt x="65" y="38"/>
                      <a:pt x="64" y="38"/>
                    </a:cubicBezTo>
                    <a:cubicBezTo>
                      <a:pt x="63" y="38"/>
                      <a:pt x="60" y="38"/>
                      <a:pt x="59" y="37"/>
                    </a:cubicBezTo>
                    <a:cubicBezTo>
                      <a:pt x="59" y="38"/>
                      <a:pt x="58" y="40"/>
                      <a:pt x="58" y="41"/>
                    </a:cubicBezTo>
                    <a:cubicBezTo>
                      <a:pt x="58" y="43"/>
                      <a:pt x="57" y="45"/>
                      <a:pt x="57" y="47"/>
                    </a:cubicBezTo>
                    <a:cubicBezTo>
                      <a:pt x="57" y="48"/>
                      <a:pt x="56" y="49"/>
                      <a:pt x="56" y="50"/>
                    </a:cubicBezTo>
                    <a:cubicBezTo>
                      <a:pt x="55" y="51"/>
                      <a:pt x="55" y="53"/>
                      <a:pt x="55" y="54"/>
                    </a:cubicBezTo>
                    <a:cubicBezTo>
                      <a:pt x="54" y="55"/>
                      <a:pt x="54" y="56"/>
                      <a:pt x="54" y="58"/>
                    </a:cubicBezTo>
                    <a:cubicBezTo>
                      <a:pt x="54" y="58"/>
                      <a:pt x="53" y="59"/>
                      <a:pt x="53" y="59"/>
                    </a:cubicBezTo>
                    <a:cubicBezTo>
                      <a:pt x="53" y="59"/>
                      <a:pt x="53" y="60"/>
                      <a:pt x="53" y="61"/>
                    </a:cubicBezTo>
                    <a:cubicBezTo>
                      <a:pt x="52" y="62"/>
                      <a:pt x="51" y="64"/>
                      <a:pt x="51" y="66"/>
                    </a:cubicBezTo>
                    <a:cubicBezTo>
                      <a:pt x="51" y="67"/>
                      <a:pt x="50" y="68"/>
                      <a:pt x="50" y="69"/>
                    </a:cubicBezTo>
                    <a:cubicBezTo>
                      <a:pt x="50" y="70"/>
                      <a:pt x="50" y="70"/>
                      <a:pt x="50" y="70"/>
                    </a:cubicBezTo>
                    <a:cubicBezTo>
                      <a:pt x="49" y="71"/>
                      <a:pt x="49" y="72"/>
                      <a:pt x="49" y="73"/>
                    </a:cubicBezTo>
                    <a:cubicBezTo>
                      <a:pt x="49" y="74"/>
                      <a:pt x="49" y="75"/>
                      <a:pt x="49" y="76"/>
                    </a:cubicBezTo>
                    <a:cubicBezTo>
                      <a:pt x="48" y="76"/>
                      <a:pt x="48" y="77"/>
                      <a:pt x="48" y="78"/>
                    </a:cubicBezTo>
                    <a:cubicBezTo>
                      <a:pt x="47" y="80"/>
                      <a:pt x="46" y="81"/>
                      <a:pt x="46" y="83"/>
                    </a:cubicBezTo>
                    <a:cubicBezTo>
                      <a:pt x="46" y="83"/>
                      <a:pt x="46" y="84"/>
                      <a:pt x="46" y="84"/>
                    </a:cubicBezTo>
                    <a:cubicBezTo>
                      <a:pt x="45" y="84"/>
                      <a:pt x="45" y="85"/>
                      <a:pt x="45" y="85"/>
                    </a:cubicBezTo>
                    <a:cubicBezTo>
                      <a:pt x="44" y="87"/>
                      <a:pt x="44" y="89"/>
                      <a:pt x="43" y="91"/>
                    </a:cubicBezTo>
                    <a:cubicBezTo>
                      <a:pt x="43" y="91"/>
                      <a:pt x="43" y="92"/>
                      <a:pt x="43" y="92"/>
                    </a:cubicBezTo>
                    <a:cubicBezTo>
                      <a:pt x="43" y="93"/>
                      <a:pt x="43" y="94"/>
                      <a:pt x="42" y="95"/>
                    </a:cubicBezTo>
                    <a:cubicBezTo>
                      <a:pt x="42" y="95"/>
                      <a:pt x="42" y="95"/>
                      <a:pt x="42" y="96"/>
                    </a:cubicBezTo>
                    <a:cubicBezTo>
                      <a:pt x="42" y="96"/>
                      <a:pt x="42" y="97"/>
                      <a:pt x="42" y="98"/>
                    </a:cubicBezTo>
                    <a:cubicBezTo>
                      <a:pt x="41" y="98"/>
                      <a:pt x="41" y="98"/>
                      <a:pt x="41" y="98"/>
                    </a:cubicBezTo>
                    <a:cubicBezTo>
                      <a:pt x="41" y="99"/>
                      <a:pt x="41" y="100"/>
                      <a:pt x="41" y="101"/>
                    </a:cubicBezTo>
                    <a:cubicBezTo>
                      <a:pt x="40" y="102"/>
                      <a:pt x="40" y="102"/>
                      <a:pt x="40" y="102"/>
                    </a:cubicBezTo>
                    <a:cubicBezTo>
                      <a:pt x="40" y="103"/>
                      <a:pt x="40" y="103"/>
                      <a:pt x="40" y="104"/>
                    </a:cubicBezTo>
                    <a:cubicBezTo>
                      <a:pt x="40" y="104"/>
                      <a:pt x="39" y="104"/>
                      <a:pt x="39" y="104"/>
                    </a:cubicBezTo>
                    <a:cubicBezTo>
                      <a:pt x="39" y="105"/>
                      <a:pt x="39" y="106"/>
                      <a:pt x="38" y="108"/>
                    </a:cubicBezTo>
                    <a:cubicBezTo>
                      <a:pt x="38" y="108"/>
                      <a:pt x="38" y="110"/>
                      <a:pt x="38" y="111"/>
                    </a:cubicBezTo>
                    <a:cubicBezTo>
                      <a:pt x="37" y="111"/>
                      <a:pt x="37" y="113"/>
                      <a:pt x="37" y="114"/>
                    </a:cubicBezTo>
                    <a:cubicBezTo>
                      <a:pt x="36" y="115"/>
                      <a:pt x="36" y="115"/>
                      <a:pt x="36" y="117"/>
                    </a:cubicBezTo>
                    <a:cubicBezTo>
                      <a:pt x="35" y="117"/>
                      <a:pt x="35" y="118"/>
                      <a:pt x="35" y="119"/>
                    </a:cubicBezTo>
                    <a:cubicBezTo>
                      <a:pt x="35" y="120"/>
                      <a:pt x="34" y="121"/>
                      <a:pt x="34" y="121"/>
                    </a:cubicBezTo>
                    <a:cubicBezTo>
                      <a:pt x="34" y="122"/>
                      <a:pt x="34" y="122"/>
                      <a:pt x="34" y="122"/>
                    </a:cubicBezTo>
                    <a:cubicBezTo>
                      <a:pt x="34" y="122"/>
                      <a:pt x="34" y="123"/>
                      <a:pt x="34" y="123"/>
                    </a:cubicBezTo>
                    <a:cubicBezTo>
                      <a:pt x="33" y="123"/>
                      <a:pt x="33" y="124"/>
                      <a:pt x="33" y="124"/>
                    </a:cubicBezTo>
                    <a:cubicBezTo>
                      <a:pt x="33" y="125"/>
                      <a:pt x="32" y="127"/>
                      <a:pt x="32" y="128"/>
                    </a:cubicBezTo>
                    <a:cubicBezTo>
                      <a:pt x="31" y="129"/>
                      <a:pt x="31" y="130"/>
                      <a:pt x="31" y="130"/>
                    </a:cubicBezTo>
                    <a:cubicBezTo>
                      <a:pt x="30" y="131"/>
                      <a:pt x="30" y="131"/>
                      <a:pt x="30" y="131"/>
                    </a:cubicBezTo>
                    <a:cubicBezTo>
                      <a:pt x="29" y="133"/>
                      <a:pt x="28" y="136"/>
                      <a:pt x="28" y="138"/>
                    </a:cubicBezTo>
                    <a:cubicBezTo>
                      <a:pt x="25" y="143"/>
                      <a:pt x="26" y="145"/>
                      <a:pt x="23" y="149"/>
                    </a:cubicBezTo>
                    <a:cubicBezTo>
                      <a:pt x="23" y="150"/>
                      <a:pt x="21" y="153"/>
                      <a:pt x="21" y="154"/>
                    </a:cubicBezTo>
                    <a:cubicBezTo>
                      <a:pt x="21" y="154"/>
                      <a:pt x="21" y="154"/>
                      <a:pt x="21" y="154"/>
                    </a:cubicBezTo>
                    <a:cubicBezTo>
                      <a:pt x="20" y="156"/>
                      <a:pt x="19" y="157"/>
                      <a:pt x="18" y="158"/>
                    </a:cubicBezTo>
                    <a:cubicBezTo>
                      <a:pt x="17" y="158"/>
                      <a:pt x="17" y="159"/>
                      <a:pt x="16" y="160"/>
                    </a:cubicBezTo>
                    <a:cubicBezTo>
                      <a:pt x="16" y="160"/>
                      <a:pt x="16" y="161"/>
                      <a:pt x="16" y="161"/>
                    </a:cubicBezTo>
                    <a:cubicBezTo>
                      <a:pt x="15" y="161"/>
                      <a:pt x="15" y="161"/>
                      <a:pt x="15" y="162"/>
                    </a:cubicBezTo>
                    <a:cubicBezTo>
                      <a:pt x="15" y="162"/>
                      <a:pt x="15" y="162"/>
                      <a:pt x="15" y="162"/>
                    </a:cubicBezTo>
                    <a:cubicBezTo>
                      <a:pt x="14" y="164"/>
                      <a:pt x="13" y="165"/>
                      <a:pt x="12" y="167"/>
                    </a:cubicBezTo>
                    <a:cubicBezTo>
                      <a:pt x="11" y="167"/>
                      <a:pt x="11" y="168"/>
                      <a:pt x="10" y="168"/>
                    </a:cubicBezTo>
                    <a:cubicBezTo>
                      <a:pt x="9" y="169"/>
                      <a:pt x="9" y="169"/>
                      <a:pt x="9" y="170"/>
                    </a:cubicBezTo>
                    <a:cubicBezTo>
                      <a:pt x="8" y="170"/>
                      <a:pt x="7" y="171"/>
                      <a:pt x="6" y="172"/>
                    </a:cubicBezTo>
                    <a:cubicBezTo>
                      <a:pt x="5" y="171"/>
                      <a:pt x="5" y="172"/>
                      <a:pt x="4" y="171"/>
                    </a:cubicBezTo>
                    <a:cubicBezTo>
                      <a:pt x="2" y="170"/>
                      <a:pt x="1" y="167"/>
                      <a:pt x="1" y="165"/>
                    </a:cubicBezTo>
                    <a:cubicBezTo>
                      <a:pt x="1" y="165"/>
                      <a:pt x="0" y="164"/>
                      <a:pt x="0" y="164"/>
                    </a:cubicBezTo>
                    <a:cubicBezTo>
                      <a:pt x="0" y="162"/>
                      <a:pt x="0" y="161"/>
                      <a:pt x="0" y="160"/>
                    </a:cubicBezTo>
                    <a:cubicBezTo>
                      <a:pt x="0" y="159"/>
                      <a:pt x="1" y="159"/>
                      <a:pt x="1" y="157"/>
                    </a:cubicBezTo>
                    <a:cubicBezTo>
                      <a:pt x="2" y="157"/>
                      <a:pt x="2" y="155"/>
                      <a:pt x="3" y="155"/>
                    </a:cubicBezTo>
                    <a:cubicBezTo>
                      <a:pt x="4" y="153"/>
                      <a:pt x="5" y="150"/>
                      <a:pt x="7" y="149"/>
                    </a:cubicBezTo>
                    <a:cubicBezTo>
                      <a:pt x="8" y="146"/>
                      <a:pt x="10" y="142"/>
                      <a:pt x="11" y="139"/>
                    </a:cubicBezTo>
                    <a:cubicBezTo>
                      <a:pt x="11" y="139"/>
                      <a:pt x="11" y="138"/>
                      <a:pt x="11" y="138"/>
                    </a:cubicBezTo>
                    <a:cubicBezTo>
                      <a:pt x="12" y="136"/>
                      <a:pt x="12" y="135"/>
                      <a:pt x="12" y="134"/>
                    </a:cubicBezTo>
                    <a:cubicBezTo>
                      <a:pt x="13" y="132"/>
                      <a:pt x="13" y="131"/>
                      <a:pt x="14" y="129"/>
                    </a:cubicBezTo>
                    <a:cubicBezTo>
                      <a:pt x="14" y="127"/>
                      <a:pt x="15" y="125"/>
                      <a:pt x="15" y="125"/>
                    </a:cubicBezTo>
                    <a:cubicBezTo>
                      <a:pt x="15" y="124"/>
                      <a:pt x="16" y="123"/>
                      <a:pt x="16" y="123"/>
                    </a:cubicBezTo>
                    <a:cubicBezTo>
                      <a:pt x="16" y="122"/>
                      <a:pt x="16" y="122"/>
                      <a:pt x="16" y="122"/>
                    </a:cubicBezTo>
                    <a:cubicBezTo>
                      <a:pt x="17" y="121"/>
                      <a:pt x="17" y="120"/>
                      <a:pt x="18" y="119"/>
                    </a:cubicBezTo>
                    <a:cubicBezTo>
                      <a:pt x="18" y="118"/>
                      <a:pt x="18" y="116"/>
                      <a:pt x="19" y="115"/>
                    </a:cubicBezTo>
                    <a:cubicBezTo>
                      <a:pt x="19" y="114"/>
                      <a:pt x="19" y="114"/>
                      <a:pt x="19" y="113"/>
                    </a:cubicBezTo>
                    <a:cubicBezTo>
                      <a:pt x="20" y="113"/>
                      <a:pt x="20" y="113"/>
                      <a:pt x="20" y="112"/>
                    </a:cubicBezTo>
                    <a:cubicBezTo>
                      <a:pt x="20" y="111"/>
                      <a:pt x="21" y="110"/>
                      <a:pt x="21" y="110"/>
                    </a:cubicBezTo>
                    <a:cubicBezTo>
                      <a:pt x="21" y="108"/>
                      <a:pt x="22" y="106"/>
                      <a:pt x="23" y="105"/>
                    </a:cubicBezTo>
                    <a:cubicBezTo>
                      <a:pt x="23" y="104"/>
                      <a:pt x="24" y="102"/>
                      <a:pt x="24" y="101"/>
                    </a:cubicBezTo>
                    <a:cubicBezTo>
                      <a:pt x="24" y="101"/>
                      <a:pt x="24" y="100"/>
                      <a:pt x="25" y="99"/>
                    </a:cubicBezTo>
                    <a:cubicBezTo>
                      <a:pt x="25" y="99"/>
                      <a:pt x="25" y="98"/>
                      <a:pt x="25" y="98"/>
                    </a:cubicBezTo>
                    <a:cubicBezTo>
                      <a:pt x="25" y="97"/>
                      <a:pt x="26" y="96"/>
                      <a:pt x="26" y="95"/>
                    </a:cubicBezTo>
                    <a:cubicBezTo>
                      <a:pt x="26" y="95"/>
                      <a:pt x="26" y="95"/>
                      <a:pt x="26" y="95"/>
                    </a:cubicBezTo>
                    <a:cubicBezTo>
                      <a:pt x="26" y="94"/>
                      <a:pt x="26" y="93"/>
                      <a:pt x="26" y="93"/>
                    </a:cubicBezTo>
                    <a:cubicBezTo>
                      <a:pt x="27" y="92"/>
                      <a:pt x="27" y="92"/>
                      <a:pt x="27" y="91"/>
                    </a:cubicBezTo>
                    <a:cubicBezTo>
                      <a:pt x="27" y="88"/>
                      <a:pt x="28" y="86"/>
                      <a:pt x="28" y="84"/>
                    </a:cubicBezTo>
                    <a:cubicBezTo>
                      <a:pt x="28" y="83"/>
                      <a:pt x="29" y="83"/>
                      <a:pt x="29" y="83"/>
                    </a:cubicBezTo>
                    <a:cubicBezTo>
                      <a:pt x="29" y="82"/>
                      <a:pt x="29" y="81"/>
                      <a:pt x="29" y="80"/>
                    </a:cubicBezTo>
                    <a:cubicBezTo>
                      <a:pt x="30" y="79"/>
                      <a:pt x="30" y="79"/>
                      <a:pt x="30" y="78"/>
                    </a:cubicBezTo>
                    <a:cubicBezTo>
                      <a:pt x="30" y="77"/>
                      <a:pt x="30" y="77"/>
                      <a:pt x="30" y="76"/>
                    </a:cubicBezTo>
                    <a:cubicBezTo>
                      <a:pt x="31" y="76"/>
                      <a:pt x="31" y="76"/>
                      <a:pt x="31" y="75"/>
                    </a:cubicBezTo>
                    <a:cubicBezTo>
                      <a:pt x="32" y="73"/>
                      <a:pt x="32" y="72"/>
                      <a:pt x="33" y="70"/>
                    </a:cubicBezTo>
                    <a:cubicBezTo>
                      <a:pt x="33" y="70"/>
                      <a:pt x="33" y="70"/>
                      <a:pt x="33" y="69"/>
                    </a:cubicBezTo>
                    <a:cubicBezTo>
                      <a:pt x="33" y="68"/>
                      <a:pt x="34" y="66"/>
                      <a:pt x="35" y="65"/>
                    </a:cubicBezTo>
                    <a:cubicBezTo>
                      <a:pt x="35" y="63"/>
                      <a:pt x="35" y="62"/>
                      <a:pt x="35" y="61"/>
                    </a:cubicBezTo>
                    <a:cubicBezTo>
                      <a:pt x="35" y="58"/>
                      <a:pt x="36" y="56"/>
                      <a:pt x="36" y="53"/>
                    </a:cubicBezTo>
                    <a:cubicBezTo>
                      <a:pt x="36" y="50"/>
                      <a:pt x="36" y="48"/>
                      <a:pt x="37" y="47"/>
                    </a:cubicBezTo>
                    <a:cubicBezTo>
                      <a:pt x="37" y="44"/>
                      <a:pt x="37" y="41"/>
                      <a:pt x="38" y="39"/>
                    </a:cubicBezTo>
                    <a:cubicBezTo>
                      <a:pt x="38" y="38"/>
                      <a:pt x="38" y="38"/>
                      <a:pt x="39" y="37"/>
                    </a:cubicBezTo>
                    <a:cubicBezTo>
                      <a:pt x="39" y="36"/>
                      <a:pt x="39" y="36"/>
                      <a:pt x="39" y="36"/>
                    </a:cubicBezTo>
                    <a:cubicBezTo>
                      <a:pt x="39" y="35"/>
                      <a:pt x="39" y="34"/>
                      <a:pt x="40" y="34"/>
                    </a:cubicBezTo>
                    <a:cubicBezTo>
                      <a:pt x="40" y="33"/>
                      <a:pt x="40" y="33"/>
                      <a:pt x="41" y="33"/>
                    </a:cubicBezTo>
                    <a:cubicBezTo>
                      <a:pt x="41" y="31"/>
                      <a:pt x="42" y="30"/>
                      <a:pt x="42" y="29"/>
                    </a:cubicBezTo>
                    <a:cubicBezTo>
                      <a:pt x="42" y="29"/>
                      <a:pt x="42" y="29"/>
                      <a:pt x="43" y="28"/>
                    </a:cubicBezTo>
                    <a:cubicBezTo>
                      <a:pt x="44" y="27"/>
                      <a:pt x="44" y="26"/>
                      <a:pt x="46" y="25"/>
                    </a:cubicBezTo>
                    <a:cubicBezTo>
                      <a:pt x="46" y="24"/>
                      <a:pt x="49" y="24"/>
                      <a:pt x="49" y="23"/>
                    </a:cubicBezTo>
                    <a:cubicBezTo>
                      <a:pt x="51" y="23"/>
                      <a:pt x="55" y="24"/>
                      <a:pt x="55" y="24"/>
                    </a:cubicBezTo>
                    <a:cubicBezTo>
                      <a:pt x="55" y="23"/>
                      <a:pt x="57" y="22"/>
                      <a:pt x="57" y="21"/>
                    </a:cubicBezTo>
                    <a:cubicBezTo>
                      <a:pt x="59" y="19"/>
                      <a:pt x="59" y="20"/>
                      <a:pt x="61" y="19"/>
                    </a:cubicBezTo>
                    <a:cubicBezTo>
                      <a:pt x="61" y="19"/>
                      <a:pt x="62" y="19"/>
                      <a:pt x="62" y="19"/>
                    </a:cubicBezTo>
                    <a:cubicBezTo>
                      <a:pt x="62" y="18"/>
                      <a:pt x="62" y="18"/>
                      <a:pt x="62" y="18"/>
                    </a:cubicBezTo>
                    <a:cubicBezTo>
                      <a:pt x="63" y="17"/>
                      <a:pt x="66" y="16"/>
                      <a:pt x="67" y="16"/>
                    </a:cubicBezTo>
                    <a:cubicBezTo>
                      <a:pt x="68" y="15"/>
                      <a:pt x="69" y="14"/>
                      <a:pt x="70" y="14"/>
                    </a:cubicBezTo>
                    <a:cubicBezTo>
                      <a:pt x="71" y="13"/>
                      <a:pt x="73" y="11"/>
                      <a:pt x="74" y="11"/>
                    </a:cubicBezTo>
                    <a:cubicBezTo>
                      <a:pt x="75" y="10"/>
                      <a:pt x="78" y="9"/>
                      <a:pt x="79" y="9"/>
                    </a:cubicBezTo>
                    <a:cubicBezTo>
                      <a:pt x="79" y="9"/>
                      <a:pt x="83" y="8"/>
                      <a:pt x="82" y="8"/>
                    </a:cubicBezTo>
                    <a:cubicBezTo>
                      <a:pt x="83" y="8"/>
                      <a:pt x="83" y="8"/>
                      <a:pt x="84" y="8"/>
                    </a:cubicBezTo>
                    <a:cubicBezTo>
                      <a:pt x="85" y="8"/>
                      <a:pt x="86" y="8"/>
                      <a:pt x="87" y="8"/>
                    </a:cubicBezTo>
                    <a:cubicBezTo>
                      <a:pt x="87" y="8"/>
                      <a:pt x="88" y="8"/>
                      <a:pt x="89" y="8"/>
                    </a:cubicBezTo>
                    <a:cubicBezTo>
                      <a:pt x="90" y="8"/>
                      <a:pt x="90" y="8"/>
                      <a:pt x="91" y="7"/>
                    </a:cubicBezTo>
                    <a:cubicBezTo>
                      <a:pt x="92" y="7"/>
                      <a:pt x="93" y="7"/>
                      <a:pt x="93" y="7"/>
                    </a:cubicBezTo>
                    <a:cubicBezTo>
                      <a:pt x="94" y="6"/>
                      <a:pt x="94" y="6"/>
                      <a:pt x="95" y="6"/>
                    </a:cubicBezTo>
                    <a:cubicBezTo>
                      <a:pt x="95" y="5"/>
                      <a:pt x="96" y="5"/>
                      <a:pt x="96" y="5"/>
                    </a:cubicBezTo>
                    <a:cubicBezTo>
                      <a:pt x="97" y="5"/>
                      <a:pt x="97" y="4"/>
                      <a:pt x="97" y="4"/>
                    </a:cubicBezTo>
                    <a:cubicBezTo>
                      <a:pt x="98" y="4"/>
                      <a:pt x="98" y="4"/>
                      <a:pt x="98" y="4"/>
                    </a:cubicBezTo>
                    <a:cubicBezTo>
                      <a:pt x="99" y="3"/>
                      <a:pt x="100" y="3"/>
                      <a:pt x="101" y="2"/>
                    </a:cubicBezTo>
                    <a:cubicBezTo>
                      <a:pt x="102" y="2"/>
                      <a:pt x="103" y="2"/>
                      <a:pt x="104" y="2"/>
                    </a:cubicBezTo>
                    <a:cubicBezTo>
                      <a:pt x="105" y="2"/>
                      <a:pt x="107" y="3"/>
                      <a:pt x="109" y="3"/>
                    </a:cubicBezTo>
                    <a:cubicBezTo>
                      <a:pt x="110" y="3"/>
                      <a:pt x="111" y="4"/>
                      <a:pt x="111" y="4"/>
                    </a:cubicBezTo>
                    <a:cubicBezTo>
                      <a:pt x="112" y="4"/>
                      <a:pt x="113" y="4"/>
                      <a:pt x="114" y="4"/>
                    </a:cubicBezTo>
                    <a:cubicBezTo>
                      <a:pt x="114" y="4"/>
                      <a:pt x="115" y="3"/>
                      <a:pt x="116" y="3"/>
                    </a:cubicBezTo>
                    <a:cubicBezTo>
                      <a:pt x="116" y="3"/>
                      <a:pt x="117" y="4"/>
                      <a:pt x="117" y="4"/>
                    </a:cubicBezTo>
                    <a:cubicBezTo>
                      <a:pt x="117" y="3"/>
                      <a:pt x="118" y="3"/>
                      <a:pt x="119" y="3"/>
                    </a:cubicBezTo>
                    <a:cubicBezTo>
                      <a:pt x="120" y="3"/>
                      <a:pt x="121" y="3"/>
                      <a:pt x="121" y="3"/>
                    </a:cubicBezTo>
                    <a:cubicBezTo>
                      <a:pt x="122" y="3"/>
                      <a:pt x="122" y="3"/>
                      <a:pt x="122" y="3"/>
                    </a:cubicBezTo>
                    <a:cubicBezTo>
                      <a:pt x="122" y="2"/>
                      <a:pt x="122" y="2"/>
                      <a:pt x="123" y="2"/>
                    </a:cubicBezTo>
                    <a:cubicBezTo>
                      <a:pt x="123" y="2"/>
                      <a:pt x="124" y="2"/>
                      <a:pt x="124" y="2"/>
                    </a:cubicBezTo>
                    <a:cubicBezTo>
                      <a:pt x="127" y="1"/>
                      <a:pt x="129" y="0"/>
                      <a:pt x="130" y="0"/>
                    </a:cubicBezTo>
                    <a:cubicBezTo>
                      <a:pt x="131" y="1"/>
                      <a:pt x="132" y="1"/>
                      <a:pt x="132" y="2"/>
                    </a:cubicBezTo>
                    <a:cubicBezTo>
                      <a:pt x="132" y="2"/>
                      <a:pt x="132" y="3"/>
                      <a:pt x="131" y="3"/>
                    </a:cubicBezTo>
                    <a:cubicBezTo>
                      <a:pt x="131" y="4"/>
                      <a:pt x="131" y="4"/>
                      <a:pt x="131" y="5"/>
                    </a:cubicBezTo>
                    <a:cubicBezTo>
                      <a:pt x="131" y="5"/>
                      <a:pt x="131" y="5"/>
                      <a:pt x="132" y="6"/>
                    </a:cubicBezTo>
                    <a:cubicBezTo>
                      <a:pt x="132" y="7"/>
                      <a:pt x="132" y="8"/>
                      <a:pt x="131" y="9"/>
                    </a:cubicBezTo>
                    <a:cubicBezTo>
                      <a:pt x="131" y="10"/>
                      <a:pt x="131" y="11"/>
                      <a:pt x="130" y="11"/>
                    </a:cubicBezTo>
                    <a:cubicBezTo>
                      <a:pt x="130" y="12"/>
                      <a:pt x="130" y="13"/>
                      <a:pt x="129" y="14"/>
                    </a:cubicBezTo>
                    <a:cubicBezTo>
                      <a:pt x="128" y="15"/>
                      <a:pt x="128" y="16"/>
                      <a:pt x="127" y="17"/>
                    </a:cubicBezTo>
                    <a:cubicBezTo>
                      <a:pt x="127" y="17"/>
                      <a:pt x="126" y="18"/>
                      <a:pt x="126" y="18"/>
                    </a:cubicBezTo>
                    <a:cubicBezTo>
                      <a:pt x="125" y="18"/>
                      <a:pt x="125" y="19"/>
                      <a:pt x="124" y="19"/>
                    </a:cubicBezTo>
                    <a:cubicBezTo>
                      <a:pt x="124" y="20"/>
                      <a:pt x="123" y="20"/>
                      <a:pt x="123" y="21"/>
                    </a:cubicBezTo>
                    <a:cubicBezTo>
                      <a:pt x="121" y="23"/>
                      <a:pt x="118" y="26"/>
                      <a:pt x="116" y="28"/>
                    </a:cubicBezTo>
                    <a:cubicBezTo>
                      <a:pt x="115" y="29"/>
                      <a:pt x="113" y="33"/>
                      <a:pt x="112" y="34"/>
                    </a:cubicBezTo>
                    <a:cubicBezTo>
                      <a:pt x="111" y="34"/>
                      <a:pt x="112" y="34"/>
                      <a:pt x="112" y="36"/>
                    </a:cubicBezTo>
                    <a:cubicBezTo>
                      <a:pt x="112" y="36"/>
                      <a:pt x="112" y="36"/>
                      <a:pt x="113" y="36"/>
                    </a:cubicBezTo>
                    <a:cubicBezTo>
                      <a:pt x="113" y="36"/>
                      <a:pt x="114" y="36"/>
                      <a:pt x="115" y="36"/>
                    </a:cubicBezTo>
                    <a:cubicBezTo>
                      <a:pt x="116" y="36"/>
                      <a:pt x="117" y="36"/>
                      <a:pt x="118" y="35"/>
                    </a:cubicBezTo>
                    <a:cubicBezTo>
                      <a:pt x="119" y="35"/>
                      <a:pt x="119" y="34"/>
                      <a:pt x="120" y="34"/>
                    </a:cubicBezTo>
                    <a:cubicBezTo>
                      <a:pt x="121" y="34"/>
                      <a:pt x="122" y="33"/>
                      <a:pt x="123" y="33"/>
                    </a:cubicBezTo>
                    <a:cubicBezTo>
                      <a:pt x="126" y="32"/>
                      <a:pt x="128" y="32"/>
                      <a:pt x="132" y="32"/>
                    </a:cubicBezTo>
                    <a:cubicBezTo>
                      <a:pt x="133" y="32"/>
                      <a:pt x="135" y="34"/>
                      <a:pt x="137" y="34"/>
                    </a:cubicBezTo>
                    <a:cubicBezTo>
                      <a:pt x="138" y="36"/>
                      <a:pt x="139" y="35"/>
                      <a:pt x="141" y="36"/>
                    </a:cubicBezTo>
                    <a:cubicBezTo>
                      <a:pt x="142" y="36"/>
                      <a:pt x="144" y="38"/>
                      <a:pt x="145" y="39"/>
                    </a:cubicBezTo>
                    <a:cubicBezTo>
                      <a:pt x="146" y="39"/>
                      <a:pt x="148" y="41"/>
                      <a:pt x="149" y="41"/>
                    </a:cubicBezTo>
                    <a:cubicBezTo>
                      <a:pt x="149" y="42"/>
                      <a:pt x="150" y="42"/>
                      <a:pt x="150" y="42"/>
                    </a:cubicBezTo>
                    <a:cubicBezTo>
                      <a:pt x="152" y="46"/>
                      <a:pt x="151" y="47"/>
                      <a:pt x="151" y="5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3" name="Freeform 6"/>
              <p:cNvSpPr/>
              <p:nvPr/>
            </p:nvSpPr>
            <p:spPr bwMode="auto">
              <a:xfrm>
                <a:off x="4068763" y="3132138"/>
                <a:ext cx="161925" cy="384175"/>
              </a:xfrm>
              <a:custGeom>
                <a:avLst/>
                <a:gdLst>
                  <a:gd name="T0" fmla="*/ 4 w 43"/>
                  <a:gd name="T1" fmla="*/ 101 h 102"/>
                  <a:gd name="T2" fmla="*/ 2 w 43"/>
                  <a:gd name="T3" fmla="*/ 100 h 102"/>
                  <a:gd name="T4" fmla="*/ 1 w 43"/>
                  <a:gd name="T5" fmla="*/ 97 h 102"/>
                  <a:gd name="T6" fmla="*/ 1 w 43"/>
                  <a:gd name="T7" fmla="*/ 89 h 102"/>
                  <a:gd name="T8" fmla="*/ 4 w 43"/>
                  <a:gd name="T9" fmla="*/ 75 h 102"/>
                  <a:gd name="T10" fmla="*/ 9 w 43"/>
                  <a:gd name="T11" fmla="*/ 65 h 102"/>
                  <a:gd name="T12" fmla="*/ 15 w 43"/>
                  <a:gd name="T13" fmla="*/ 52 h 102"/>
                  <a:gd name="T14" fmla="*/ 17 w 43"/>
                  <a:gd name="T15" fmla="*/ 45 h 102"/>
                  <a:gd name="T16" fmla="*/ 16 w 43"/>
                  <a:gd name="T17" fmla="*/ 42 h 102"/>
                  <a:gd name="T18" fmla="*/ 15 w 43"/>
                  <a:gd name="T19" fmla="*/ 40 h 102"/>
                  <a:gd name="T20" fmla="*/ 13 w 43"/>
                  <a:gd name="T21" fmla="*/ 37 h 102"/>
                  <a:gd name="T22" fmla="*/ 13 w 43"/>
                  <a:gd name="T23" fmla="*/ 27 h 102"/>
                  <a:gd name="T24" fmla="*/ 13 w 43"/>
                  <a:gd name="T25" fmla="*/ 23 h 102"/>
                  <a:gd name="T26" fmla="*/ 15 w 43"/>
                  <a:gd name="T27" fmla="*/ 16 h 102"/>
                  <a:gd name="T28" fmla="*/ 16 w 43"/>
                  <a:gd name="T29" fmla="*/ 13 h 102"/>
                  <a:gd name="T30" fmla="*/ 17 w 43"/>
                  <a:gd name="T31" fmla="*/ 10 h 102"/>
                  <a:gd name="T32" fmla="*/ 19 w 43"/>
                  <a:gd name="T33" fmla="*/ 8 h 102"/>
                  <a:gd name="T34" fmla="*/ 20 w 43"/>
                  <a:gd name="T35" fmla="*/ 6 h 102"/>
                  <a:gd name="T36" fmla="*/ 24 w 43"/>
                  <a:gd name="T37" fmla="*/ 3 h 102"/>
                  <a:gd name="T38" fmla="*/ 29 w 43"/>
                  <a:gd name="T39" fmla="*/ 0 h 102"/>
                  <a:gd name="T40" fmla="*/ 34 w 43"/>
                  <a:gd name="T41" fmla="*/ 1 h 102"/>
                  <a:gd name="T42" fmla="*/ 39 w 43"/>
                  <a:gd name="T43" fmla="*/ 8 h 102"/>
                  <a:gd name="T44" fmla="*/ 42 w 43"/>
                  <a:gd name="T45" fmla="*/ 16 h 102"/>
                  <a:gd name="T46" fmla="*/ 42 w 43"/>
                  <a:gd name="T47" fmla="*/ 22 h 102"/>
                  <a:gd name="T48" fmla="*/ 39 w 43"/>
                  <a:gd name="T49" fmla="*/ 26 h 102"/>
                  <a:gd name="T50" fmla="*/ 35 w 43"/>
                  <a:gd name="T51" fmla="*/ 31 h 102"/>
                  <a:gd name="T52" fmla="*/ 34 w 43"/>
                  <a:gd name="T53" fmla="*/ 42 h 102"/>
                  <a:gd name="T54" fmla="*/ 32 w 43"/>
                  <a:gd name="T55" fmla="*/ 52 h 102"/>
                  <a:gd name="T56" fmla="*/ 31 w 43"/>
                  <a:gd name="T57" fmla="*/ 57 h 102"/>
                  <a:gd name="T58" fmla="*/ 30 w 43"/>
                  <a:gd name="T59" fmla="*/ 63 h 102"/>
                  <a:gd name="T60" fmla="*/ 26 w 43"/>
                  <a:gd name="T61" fmla="*/ 75 h 102"/>
                  <a:gd name="T62" fmla="*/ 25 w 43"/>
                  <a:gd name="T63" fmla="*/ 77 h 102"/>
                  <a:gd name="T64" fmla="*/ 21 w 43"/>
                  <a:gd name="T65" fmla="*/ 86 h 102"/>
                  <a:gd name="T66" fmla="*/ 6 w 43"/>
                  <a:gd name="T67" fmla="*/ 102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43" h="102">
                    <a:moveTo>
                      <a:pt x="6" y="102"/>
                    </a:moveTo>
                    <a:cubicBezTo>
                      <a:pt x="5" y="102"/>
                      <a:pt x="5" y="102"/>
                      <a:pt x="4" y="101"/>
                    </a:cubicBezTo>
                    <a:cubicBezTo>
                      <a:pt x="4" y="101"/>
                      <a:pt x="3" y="101"/>
                      <a:pt x="3" y="101"/>
                    </a:cubicBezTo>
                    <a:cubicBezTo>
                      <a:pt x="2" y="101"/>
                      <a:pt x="2" y="100"/>
                      <a:pt x="2" y="100"/>
                    </a:cubicBezTo>
                    <a:cubicBezTo>
                      <a:pt x="2" y="100"/>
                      <a:pt x="1" y="99"/>
                      <a:pt x="1" y="98"/>
                    </a:cubicBezTo>
                    <a:cubicBezTo>
                      <a:pt x="1" y="98"/>
                      <a:pt x="1" y="97"/>
                      <a:pt x="1" y="97"/>
                    </a:cubicBezTo>
                    <a:cubicBezTo>
                      <a:pt x="1" y="96"/>
                      <a:pt x="1" y="95"/>
                      <a:pt x="1" y="95"/>
                    </a:cubicBezTo>
                    <a:cubicBezTo>
                      <a:pt x="1" y="94"/>
                      <a:pt x="0" y="92"/>
                      <a:pt x="1" y="89"/>
                    </a:cubicBezTo>
                    <a:cubicBezTo>
                      <a:pt x="1" y="87"/>
                      <a:pt x="2" y="86"/>
                      <a:pt x="2" y="84"/>
                    </a:cubicBezTo>
                    <a:cubicBezTo>
                      <a:pt x="3" y="81"/>
                      <a:pt x="3" y="77"/>
                      <a:pt x="4" y="75"/>
                    </a:cubicBezTo>
                    <a:cubicBezTo>
                      <a:pt x="5" y="72"/>
                      <a:pt x="7" y="68"/>
                      <a:pt x="8" y="65"/>
                    </a:cubicBezTo>
                    <a:cubicBezTo>
                      <a:pt x="8" y="65"/>
                      <a:pt x="9" y="65"/>
                      <a:pt x="9" y="65"/>
                    </a:cubicBezTo>
                    <a:cubicBezTo>
                      <a:pt x="9" y="64"/>
                      <a:pt x="10" y="63"/>
                      <a:pt x="10" y="62"/>
                    </a:cubicBezTo>
                    <a:cubicBezTo>
                      <a:pt x="12" y="59"/>
                      <a:pt x="14" y="56"/>
                      <a:pt x="15" y="52"/>
                    </a:cubicBezTo>
                    <a:cubicBezTo>
                      <a:pt x="15" y="51"/>
                      <a:pt x="17" y="50"/>
                      <a:pt x="17" y="48"/>
                    </a:cubicBezTo>
                    <a:cubicBezTo>
                      <a:pt x="17" y="47"/>
                      <a:pt x="17" y="46"/>
                      <a:pt x="17" y="45"/>
                    </a:cubicBezTo>
                    <a:cubicBezTo>
                      <a:pt x="17" y="45"/>
                      <a:pt x="17" y="44"/>
                      <a:pt x="17" y="44"/>
                    </a:cubicBezTo>
                    <a:cubicBezTo>
                      <a:pt x="17" y="43"/>
                      <a:pt x="17" y="42"/>
                      <a:pt x="16" y="42"/>
                    </a:cubicBezTo>
                    <a:cubicBezTo>
                      <a:pt x="16" y="41"/>
                      <a:pt x="16" y="41"/>
                      <a:pt x="16" y="41"/>
                    </a:cubicBezTo>
                    <a:cubicBezTo>
                      <a:pt x="16" y="41"/>
                      <a:pt x="15" y="40"/>
                      <a:pt x="15" y="40"/>
                    </a:cubicBezTo>
                    <a:cubicBezTo>
                      <a:pt x="15" y="39"/>
                      <a:pt x="14" y="39"/>
                      <a:pt x="14" y="39"/>
                    </a:cubicBezTo>
                    <a:cubicBezTo>
                      <a:pt x="14" y="38"/>
                      <a:pt x="14" y="38"/>
                      <a:pt x="13" y="37"/>
                    </a:cubicBezTo>
                    <a:cubicBezTo>
                      <a:pt x="13" y="37"/>
                      <a:pt x="13" y="36"/>
                      <a:pt x="13" y="34"/>
                    </a:cubicBezTo>
                    <a:cubicBezTo>
                      <a:pt x="13" y="32"/>
                      <a:pt x="13" y="29"/>
                      <a:pt x="13" y="27"/>
                    </a:cubicBezTo>
                    <a:cubicBezTo>
                      <a:pt x="13" y="26"/>
                      <a:pt x="13" y="25"/>
                      <a:pt x="13" y="25"/>
                    </a:cubicBezTo>
                    <a:cubicBezTo>
                      <a:pt x="13" y="24"/>
                      <a:pt x="13" y="24"/>
                      <a:pt x="13" y="23"/>
                    </a:cubicBezTo>
                    <a:cubicBezTo>
                      <a:pt x="13" y="23"/>
                      <a:pt x="14" y="23"/>
                      <a:pt x="14" y="22"/>
                    </a:cubicBezTo>
                    <a:cubicBezTo>
                      <a:pt x="14" y="21"/>
                      <a:pt x="15" y="17"/>
                      <a:pt x="15" y="16"/>
                    </a:cubicBezTo>
                    <a:cubicBezTo>
                      <a:pt x="15" y="16"/>
                      <a:pt x="15" y="15"/>
                      <a:pt x="16" y="15"/>
                    </a:cubicBezTo>
                    <a:cubicBezTo>
                      <a:pt x="16" y="14"/>
                      <a:pt x="16" y="14"/>
                      <a:pt x="16" y="13"/>
                    </a:cubicBezTo>
                    <a:cubicBezTo>
                      <a:pt x="16" y="12"/>
                      <a:pt x="17" y="12"/>
                      <a:pt x="17" y="11"/>
                    </a:cubicBezTo>
                    <a:cubicBezTo>
                      <a:pt x="17" y="11"/>
                      <a:pt x="17" y="10"/>
                      <a:pt x="17" y="10"/>
                    </a:cubicBezTo>
                    <a:cubicBezTo>
                      <a:pt x="18" y="10"/>
                      <a:pt x="18" y="10"/>
                      <a:pt x="18" y="10"/>
                    </a:cubicBezTo>
                    <a:cubicBezTo>
                      <a:pt x="18" y="9"/>
                      <a:pt x="18" y="9"/>
                      <a:pt x="19" y="8"/>
                    </a:cubicBezTo>
                    <a:cubicBezTo>
                      <a:pt x="19" y="8"/>
                      <a:pt x="19" y="7"/>
                      <a:pt x="19" y="7"/>
                    </a:cubicBezTo>
                    <a:cubicBezTo>
                      <a:pt x="19" y="7"/>
                      <a:pt x="19" y="7"/>
                      <a:pt x="20" y="6"/>
                    </a:cubicBezTo>
                    <a:cubicBezTo>
                      <a:pt x="21" y="5"/>
                      <a:pt x="21" y="5"/>
                      <a:pt x="22" y="4"/>
                    </a:cubicBezTo>
                    <a:cubicBezTo>
                      <a:pt x="22" y="4"/>
                      <a:pt x="23" y="3"/>
                      <a:pt x="24" y="3"/>
                    </a:cubicBezTo>
                    <a:cubicBezTo>
                      <a:pt x="24" y="2"/>
                      <a:pt x="25" y="1"/>
                      <a:pt x="26" y="1"/>
                    </a:cubicBezTo>
                    <a:cubicBezTo>
                      <a:pt x="27" y="1"/>
                      <a:pt x="29" y="0"/>
                      <a:pt x="29" y="0"/>
                    </a:cubicBezTo>
                    <a:cubicBezTo>
                      <a:pt x="30" y="0"/>
                      <a:pt x="31" y="0"/>
                      <a:pt x="31" y="0"/>
                    </a:cubicBezTo>
                    <a:cubicBezTo>
                      <a:pt x="33" y="1"/>
                      <a:pt x="33" y="1"/>
                      <a:pt x="34" y="1"/>
                    </a:cubicBezTo>
                    <a:cubicBezTo>
                      <a:pt x="35" y="2"/>
                      <a:pt x="38" y="4"/>
                      <a:pt x="38" y="6"/>
                    </a:cubicBezTo>
                    <a:cubicBezTo>
                      <a:pt x="38" y="8"/>
                      <a:pt x="39" y="8"/>
                      <a:pt x="39" y="8"/>
                    </a:cubicBezTo>
                    <a:cubicBezTo>
                      <a:pt x="39" y="9"/>
                      <a:pt x="39" y="9"/>
                      <a:pt x="40" y="11"/>
                    </a:cubicBezTo>
                    <a:cubicBezTo>
                      <a:pt x="40" y="12"/>
                      <a:pt x="41" y="15"/>
                      <a:pt x="42" y="16"/>
                    </a:cubicBezTo>
                    <a:cubicBezTo>
                      <a:pt x="43" y="17"/>
                      <a:pt x="42" y="18"/>
                      <a:pt x="43" y="19"/>
                    </a:cubicBezTo>
                    <a:cubicBezTo>
                      <a:pt x="43" y="22"/>
                      <a:pt x="43" y="18"/>
                      <a:pt x="42" y="22"/>
                    </a:cubicBezTo>
                    <a:cubicBezTo>
                      <a:pt x="42" y="22"/>
                      <a:pt x="42" y="23"/>
                      <a:pt x="42" y="24"/>
                    </a:cubicBezTo>
                    <a:cubicBezTo>
                      <a:pt x="41" y="25"/>
                      <a:pt x="40" y="25"/>
                      <a:pt x="39" y="26"/>
                    </a:cubicBezTo>
                    <a:cubicBezTo>
                      <a:pt x="38" y="27"/>
                      <a:pt x="37" y="28"/>
                      <a:pt x="36" y="29"/>
                    </a:cubicBezTo>
                    <a:cubicBezTo>
                      <a:pt x="35" y="30"/>
                      <a:pt x="35" y="30"/>
                      <a:pt x="35" y="31"/>
                    </a:cubicBezTo>
                    <a:cubicBezTo>
                      <a:pt x="35" y="32"/>
                      <a:pt x="34" y="33"/>
                      <a:pt x="34" y="34"/>
                    </a:cubicBezTo>
                    <a:cubicBezTo>
                      <a:pt x="34" y="37"/>
                      <a:pt x="34" y="41"/>
                      <a:pt x="34" y="42"/>
                    </a:cubicBezTo>
                    <a:cubicBezTo>
                      <a:pt x="33" y="44"/>
                      <a:pt x="33" y="46"/>
                      <a:pt x="33" y="49"/>
                    </a:cubicBezTo>
                    <a:cubicBezTo>
                      <a:pt x="33" y="50"/>
                      <a:pt x="32" y="51"/>
                      <a:pt x="32" y="52"/>
                    </a:cubicBezTo>
                    <a:cubicBezTo>
                      <a:pt x="32" y="54"/>
                      <a:pt x="32" y="55"/>
                      <a:pt x="31" y="57"/>
                    </a:cubicBezTo>
                    <a:cubicBezTo>
                      <a:pt x="31" y="57"/>
                      <a:pt x="31" y="57"/>
                      <a:pt x="31" y="57"/>
                    </a:cubicBezTo>
                    <a:cubicBezTo>
                      <a:pt x="31" y="58"/>
                      <a:pt x="31" y="58"/>
                      <a:pt x="31" y="59"/>
                    </a:cubicBezTo>
                    <a:cubicBezTo>
                      <a:pt x="30" y="60"/>
                      <a:pt x="30" y="62"/>
                      <a:pt x="30" y="63"/>
                    </a:cubicBezTo>
                    <a:cubicBezTo>
                      <a:pt x="29" y="67"/>
                      <a:pt x="27" y="71"/>
                      <a:pt x="26" y="74"/>
                    </a:cubicBezTo>
                    <a:cubicBezTo>
                      <a:pt x="26" y="74"/>
                      <a:pt x="26" y="74"/>
                      <a:pt x="26" y="75"/>
                    </a:cubicBezTo>
                    <a:cubicBezTo>
                      <a:pt x="26" y="75"/>
                      <a:pt x="26" y="75"/>
                      <a:pt x="26" y="75"/>
                    </a:cubicBezTo>
                    <a:cubicBezTo>
                      <a:pt x="26" y="76"/>
                      <a:pt x="25" y="77"/>
                      <a:pt x="25" y="77"/>
                    </a:cubicBezTo>
                    <a:cubicBezTo>
                      <a:pt x="25" y="79"/>
                      <a:pt x="24" y="80"/>
                      <a:pt x="23" y="82"/>
                    </a:cubicBezTo>
                    <a:cubicBezTo>
                      <a:pt x="22" y="83"/>
                      <a:pt x="21" y="84"/>
                      <a:pt x="21" y="86"/>
                    </a:cubicBezTo>
                    <a:cubicBezTo>
                      <a:pt x="17" y="90"/>
                      <a:pt x="15" y="99"/>
                      <a:pt x="10" y="102"/>
                    </a:cubicBezTo>
                    <a:cubicBezTo>
                      <a:pt x="9" y="102"/>
                      <a:pt x="7" y="102"/>
                      <a:pt x="6" y="10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4" name="Freeform 7"/>
              <p:cNvSpPr/>
              <p:nvPr/>
            </p:nvSpPr>
            <p:spPr bwMode="auto">
              <a:xfrm>
                <a:off x="4254501" y="3016250"/>
                <a:ext cx="458788" cy="481013"/>
              </a:xfrm>
              <a:custGeom>
                <a:avLst/>
                <a:gdLst>
                  <a:gd name="T0" fmla="*/ 82 w 122"/>
                  <a:gd name="T1" fmla="*/ 4 h 128"/>
                  <a:gd name="T2" fmla="*/ 89 w 122"/>
                  <a:gd name="T3" fmla="*/ 10 h 128"/>
                  <a:gd name="T4" fmla="*/ 94 w 122"/>
                  <a:gd name="T5" fmla="*/ 15 h 128"/>
                  <a:gd name="T6" fmla="*/ 99 w 122"/>
                  <a:gd name="T7" fmla="*/ 19 h 128"/>
                  <a:gd name="T8" fmla="*/ 108 w 122"/>
                  <a:gd name="T9" fmla="*/ 28 h 128"/>
                  <a:gd name="T10" fmla="*/ 116 w 122"/>
                  <a:gd name="T11" fmla="*/ 36 h 128"/>
                  <a:gd name="T12" fmla="*/ 120 w 122"/>
                  <a:gd name="T13" fmla="*/ 42 h 128"/>
                  <a:gd name="T14" fmla="*/ 122 w 122"/>
                  <a:gd name="T15" fmla="*/ 60 h 128"/>
                  <a:gd name="T16" fmla="*/ 122 w 122"/>
                  <a:gd name="T17" fmla="*/ 68 h 128"/>
                  <a:gd name="T18" fmla="*/ 120 w 122"/>
                  <a:gd name="T19" fmla="*/ 79 h 128"/>
                  <a:gd name="T20" fmla="*/ 118 w 122"/>
                  <a:gd name="T21" fmla="*/ 87 h 128"/>
                  <a:gd name="T22" fmla="*/ 116 w 122"/>
                  <a:gd name="T23" fmla="*/ 96 h 128"/>
                  <a:gd name="T24" fmla="*/ 111 w 122"/>
                  <a:gd name="T25" fmla="*/ 108 h 128"/>
                  <a:gd name="T26" fmla="*/ 104 w 122"/>
                  <a:gd name="T27" fmla="*/ 114 h 128"/>
                  <a:gd name="T28" fmla="*/ 88 w 122"/>
                  <a:gd name="T29" fmla="*/ 125 h 128"/>
                  <a:gd name="T30" fmla="*/ 83 w 122"/>
                  <a:gd name="T31" fmla="*/ 128 h 128"/>
                  <a:gd name="T32" fmla="*/ 78 w 122"/>
                  <a:gd name="T33" fmla="*/ 128 h 128"/>
                  <a:gd name="T34" fmla="*/ 71 w 122"/>
                  <a:gd name="T35" fmla="*/ 124 h 128"/>
                  <a:gd name="T36" fmla="*/ 69 w 122"/>
                  <a:gd name="T37" fmla="*/ 118 h 128"/>
                  <a:gd name="T38" fmla="*/ 70 w 122"/>
                  <a:gd name="T39" fmla="*/ 115 h 128"/>
                  <a:gd name="T40" fmla="*/ 78 w 122"/>
                  <a:gd name="T41" fmla="*/ 107 h 128"/>
                  <a:gd name="T42" fmla="*/ 81 w 122"/>
                  <a:gd name="T43" fmla="*/ 105 h 128"/>
                  <a:gd name="T44" fmla="*/ 87 w 122"/>
                  <a:gd name="T45" fmla="*/ 101 h 128"/>
                  <a:gd name="T46" fmla="*/ 92 w 122"/>
                  <a:gd name="T47" fmla="*/ 93 h 128"/>
                  <a:gd name="T48" fmla="*/ 97 w 122"/>
                  <a:gd name="T49" fmla="*/ 78 h 128"/>
                  <a:gd name="T50" fmla="*/ 94 w 122"/>
                  <a:gd name="T51" fmla="*/ 48 h 128"/>
                  <a:gd name="T52" fmla="*/ 88 w 122"/>
                  <a:gd name="T53" fmla="*/ 41 h 128"/>
                  <a:gd name="T54" fmla="*/ 81 w 122"/>
                  <a:gd name="T55" fmla="*/ 34 h 128"/>
                  <a:gd name="T56" fmla="*/ 76 w 122"/>
                  <a:gd name="T57" fmla="*/ 29 h 128"/>
                  <a:gd name="T58" fmla="*/ 63 w 122"/>
                  <a:gd name="T59" fmla="*/ 25 h 128"/>
                  <a:gd name="T60" fmla="*/ 57 w 122"/>
                  <a:gd name="T61" fmla="*/ 27 h 128"/>
                  <a:gd name="T62" fmla="*/ 45 w 122"/>
                  <a:gd name="T63" fmla="*/ 34 h 128"/>
                  <a:gd name="T64" fmla="*/ 42 w 122"/>
                  <a:gd name="T65" fmla="*/ 36 h 128"/>
                  <a:gd name="T66" fmla="*/ 31 w 122"/>
                  <a:gd name="T67" fmla="*/ 45 h 128"/>
                  <a:gd name="T68" fmla="*/ 25 w 122"/>
                  <a:gd name="T69" fmla="*/ 48 h 128"/>
                  <a:gd name="T70" fmla="*/ 16 w 122"/>
                  <a:gd name="T71" fmla="*/ 49 h 128"/>
                  <a:gd name="T72" fmla="*/ 8 w 122"/>
                  <a:gd name="T73" fmla="*/ 46 h 128"/>
                  <a:gd name="T74" fmla="*/ 5 w 122"/>
                  <a:gd name="T75" fmla="*/ 44 h 128"/>
                  <a:gd name="T76" fmla="*/ 0 w 122"/>
                  <a:gd name="T77" fmla="*/ 36 h 128"/>
                  <a:gd name="T78" fmla="*/ 14 w 122"/>
                  <a:gd name="T79" fmla="*/ 23 h 128"/>
                  <a:gd name="T80" fmla="*/ 22 w 122"/>
                  <a:gd name="T81" fmla="*/ 23 h 128"/>
                  <a:gd name="T82" fmla="*/ 36 w 122"/>
                  <a:gd name="T83" fmla="*/ 16 h 128"/>
                  <a:gd name="T84" fmla="*/ 49 w 122"/>
                  <a:gd name="T85" fmla="*/ 9 h 128"/>
                  <a:gd name="T86" fmla="*/ 57 w 122"/>
                  <a:gd name="T87" fmla="*/ 5 h 128"/>
                  <a:gd name="T88" fmla="*/ 62 w 122"/>
                  <a:gd name="T89" fmla="*/ 2 h 128"/>
                  <a:gd name="T90" fmla="*/ 65 w 122"/>
                  <a:gd name="T91" fmla="*/ 1 h 128"/>
                  <a:gd name="T92" fmla="*/ 68 w 122"/>
                  <a:gd name="T93" fmla="*/ 1 h 128"/>
                  <a:gd name="T94" fmla="*/ 77 w 122"/>
                  <a:gd name="T95" fmla="*/ 1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22" h="128">
                    <a:moveTo>
                      <a:pt x="77" y="1"/>
                    </a:moveTo>
                    <a:cubicBezTo>
                      <a:pt x="78" y="1"/>
                      <a:pt x="79" y="3"/>
                      <a:pt x="81" y="3"/>
                    </a:cubicBezTo>
                    <a:cubicBezTo>
                      <a:pt x="82" y="3"/>
                      <a:pt x="81" y="4"/>
                      <a:pt x="82" y="4"/>
                    </a:cubicBezTo>
                    <a:cubicBezTo>
                      <a:pt x="83" y="5"/>
                      <a:pt x="84" y="6"/>
                      <a:pt x="85" y="6"/>
                    </a:cubicBezTo>
                    <a:cubicBezTo>
                      <a:pt x="86" y="7"/>
                      <a:pt x="86" y="7"/>
                      <a:pt x="87" y="8"/>
                    </a:cubicBezTo>
                    <a:cubicBezTo>
                      <a:pt x="88" y="8"/>
                      <a:pt x="88" y="8"/>
                      <a:pt x="89" y="10"/>
                    </a:cubicBezTo>
                    <a:cubicBezTo>
                      <a:pt x="90" y="11"/>
                      <a:pt x="91" y="11"/>
                      <a:pt x="92" y="12"/>
                    </a:cubicBezTo>
                    <a:cubicBezTo>
                      <a:pt x="92" y="12"/>
                      <a:pt x="93" y="13"/>
                      <a:pt x="94" y="14"/>
                    </a:cubicBezTo>
                    <a:cubicBezTo>
                      <a:pt x="94" y="14"/>
                      <a:pt x="94" y="14"/>
                      <a:pt x="94" y="15"/>
                    </a:cubicBezTo>
                    <a:cubicBezTo>
                      <a:pt x="95" y="15"/>
                      <a:pt x="95" y="15"/>
                      <a:pt x="96" y="16"/>
                    </a:cubicBezTo>
                    <a:cubicBezTo>
                      <a:pt x="96" y="16"/>
                      <a:pt x="96" y="16"/>
                      <a:pt x="96" y="17"/>
                    </a:cubicBezTo>
                    <a:cubicBezTo>
                      <a:pt x="97" y="17"/>
                      <a:pt x="98" y="18"/>
                      <a:pt x="99" y="19"/>
                    </a:cubicBezTo>
                    <a:cubicBezTo>
                      <a:pt x="100" y="20"/>
                      <a:pt x="100" y="21"/>
                      <a:pt x="102" y="22"/>
                    </a:cubicBezTo>
                    <a:cubicBezTo>
                      <a:pt x="103" y="23"/>
                      <a:pt x="104" y="24"/>
                      <a:pt x="105" y="25"/>
                    </a:cubicBezTo>
                    <a:cubicBezTo>
                      <a:pt x="106" y="25"/>
                      <a:pt x="107" y="27"/>
                      <a:pt x="108" y="28"/>
                    </a:cubicBezTo>
                    <a:cubicBezTo>
                      <a:pt x="109" y="29"/>
                      <a:pt x="110" y="30"/>
                      <a:pt x="111" y="32"/>
                    </a:cubicBezTo>
                    <a:cubicBezTo>
                      <a:pt x="112" y="32"/>
                      <a:pt x="113" y="33"/>
                      <a:pt x="114" y="34"/>
                    </a:cubicBezTo>
                    <a:cubicBezTo>
                      <a:pt x="114" y="35"/>
                      <a:pt x="115" y="35"/>
                      <a:pt x="116" y="36"/>
                    </a:cubicBezTo>
                    <a:cubicBezTo>
                      <a:pt x="116" y="37"/>
                      <a:pt x="117" y="37"/>
                      <a:pt x="117" y="38"/>
                    </a:cubicBezTo>
                    <a:cubicBezTo>
                      <a:pt x="117" y="38"/>
                      <a:pt x="118" y="39"/>
                      <a:pt x="118" y="39"/>
                    </a:cubicBezTo>
                    <a:cubicBezTo>
                      <a:pt x="119" y="40"/>
                      <a:pt x="119" y="41"/>
                      <a:pt x="120" y="42"/>
                    </a:cubicBezTo>
                    <a:cubicBezTo>
                      <a:pt x="121" y="43"/>
                      <a:pt x="121" y="45"/>
                      <a:pt x="122" y="46"/>
                    </a:cubicBezTo>
                    <a:cubicBezTo>
                      <a:pt x="122" y="48"/>
                      <a:pt x="122" y="49"/>
                      <a:pt x="122" y="50"/>
                    </a:cubicBezTo>
                    <a:cubicBezTo>
                      <a:pt x="122" y="53"/>
                      <a:pt x="122" y="57"/>
                      <a:pt x="122" y="60"/>
                    </a:cubicBezTo>
                    <a:cubicBezTo>
                      <a:pt x="122" y="60"/>
                      <a:pt x="122" y="61"/>
                      <a:pt x="122" y="62"/>
                    </a:cubicBezTo>
                    <a:cubicBezTo>
                      <a:pt x="122" y="63"/>
                      <a:pt x="122" y="64"/>
                      <a:pt x="122" y="66"/>
                    </a:cubicBezTo>
                    <a:cubicBezTo>
                      <a:pt x="122" y="67"/>
                      <a:pt x="122" y="67"/>
                      <a:pt x="122" y="68"/>
                    </a:cubicBezTo>
                    <a:cubicBezTo>
                      <a:pt x="121" y="69"/>
                      <a:pt x="121" y="70"/>
                      <a:pt x="121" y="72"/>
                    </a:cubicBezTo>
                    <a:cubicBezTo>
                      <a:pt x="120" y="74"/>
                      <a:pt x="120" y="75"/>
                      <a:pt x="120" y="77"/>
                    </a:cubicBezTo>
                    <a:cubicBezTo>
                      <a:pt x="120" y="78"/>
                      <a:pt x="120" y="78"/>
                      <a:pt x="120" y="79"/>
                    </a:cubicBezTo>
                    <a:cubicBezTo>
                      <a:pt x="120" y="79"/>
                      <a:pt x="120" y="80"/>
                      <a:pt x="120" y="81"/>
                    </a:cubicBezTo>
                    <a:cubicBezTo>
                      <a:pt x="119" y="81"/>
                      <a:pt x="119" y="82"/>
                      <a:pt x="119" y="82"/>
                    </a:cubicBezTo>
                    <a:cubicBezTo>
                      <a:pt x="119" y="84"/>
                      <a:pt x="119" y="86"/>
                      <a:pt x="118" y="87"/>
                    </a:cubicBezTo>
                    <a:cubicBezTo>
                      <a:pt x="118" y="87"/>
                      <a:pt x="118" y="88"/>
                      <a:pt x="118" y="88"/>
                    </a:cubicBezTo>
                    <a:cubicBezTo>
                      <a:pt x="118" y="90"/>
                      <a:pt x="118" y="91"/>
                      <a:pt x="117" y="93"/>
                    </a:cubicBezTo>
                    <a:cubicBezTo>
                      <a:pt x="117" y="94"/>
                      <a:pt x="117" y="95"/>
                      <a:pt x="116" y="96"/>
                    </a:cubicBezTo>
                    <a:cubicBezTo>
                      <a:pt x="116" y="97"/>
                      <a:pt x="116" y="98"/>
                      <a:pt x="116" y="99"/>
                    </a:cubicBezTo>
                    <a:cubicBezTo>
                      <a:pt x="115" y="100"/>
                      <a:pt x="114" y="102"/>
                      <a:pt x="114" y="103"/>
                    </a:cubicBezTo>
                    <a:cubicBezTo>
                      <a:pt x="113" y="105"/>
                      <a:pt x="112" y="106"/>
                      <a:pt x="111" y="108"/>
                    </a:cubicBezTo>
                    <a:cubicBezTo>
                      <a:pt x="111" y="108"/>
                      <a:pt x="110" y="109"/>
                      <a:pt x="110" y="110"/>
                    </a:cubicBezTo>
                    <a:cubicBezTo>
                      <a:pt x="107" y="112"/>
                      <a:pt x="107" y="112"/>
                      <a:pt x="105" y="114"/>
                    </a:cubicBezTo>
                    <a:cubicBezTo>
                      <a:pt x="104" y="114"/>
                      <a:pt x="104" y="114"/>
                      <a:pt x="104" y="114"/>
                    </a:cubicBezTo>
                    <a:cubicBezTo>
                      <a:pt x="103" y="114"/>
                      <a:pt x="99" y="118"/>
                      <a:pt x="97" y="119"/>
                    </a:cubicBezTo>
                    <a:cubicBezTo>
                      <a:pt x="95" y="121"/>
                      <a:pt x="92" y="121"/>
                      <a:pt x="91" y="123"/>
                    </a:cubicBezTo>
                    <a:cubicBezTo>
                      <a:pt x="89" y="124"/>
                      <a:pt x="89" y="124"/>
                      <a:pt x="88" y="125"/>
                    </a:cubicBezTo>
                    <a:cubicBezTo>
                      <a:pt x="87" y="125"/>
                      <a:pt x="87" y="126"/>
                      <a:pt x="87" y="126"/>
                    </a:cubicBezTo>
                    <a:cubicBezTo>
                      <a:pt x="87" y="126"/>
                      <a:pt x="85" y="127"/>
                      <a:pt x="85" y="128"/>
                    </a:cubicBezTo>
                    <a:cubicBezTo>
                      <a:pt x="84" y="128"/>
                      <a:pt x="83" y="128"/>
                      <a:pt x="83" y="128"/>
                    </a:cubicBezTo>
                    <a:cubicBezTo>
                      <a:pt x="83" y="128"/>
                      <a:pt x="82" y="128"/>
                      <a:pt x="82" y="128"/>
                    </a:cubicBezTo>
                    <a:cubicBezTo>
                      <a:pt x="81" y="128"/>
                      <a:pt x="80" y="128"/>
                      <a:pt x="80" y="128"/>
                    </a:cubicBezTo>
                    <a:cubicBezTo>
                      <a:pt x="79" y="128"/>
                      <a:pt x="78" y="128"/>
                      <a:pt x="78" y="128"/>
                    </a:cubicBezTo>
                    <a:cubicBezTo>
                      <a:pt x="76" y="128"/>
                      <a:pt x="76" y="127"/>
                      <a:pt x="74" y="127"/>
                    </a:cubicBezTo>
                    <a:cubicBezTo>
                      <a:pt x="73" y="127"/>
                      <a:pt x="72" y="126"/>
                      <a:pt x="71" y="125"/>
                    </a:cubicBezTo>
                    <a:cubicBezTo>
                      <a:pt x="71" y="124"/>
                      <a:pt x="71" y="124"/>
                      <a:pt x="71" y="124"/>
                    </a:cubicBezTo>
                    <a:cubicBezTo>
                      <a:pt x="69" y="124"/>
                      <a:pt x="70" y="123"/>
                      <a:pt x="70" y="122"/>
                    </a:cubicBezTo>
                    <a:cubicBezTo>
                      <a:pt x="70" y="122"/>
                      <a:pt x="70" y="121"/>
                      <a:pt x="70" y="121"/>
                    </a:cubicBezTo>
                    <a:cubicBezTo>
                      <a:pt x="70" y="119"/>
                      <a:pt x="69" y="119"/>
                      <a:pt x="69" y="118"/>
                    </a:cubicBezTo>
                    <a:cubicBezTo>
                      <a:pt x="69" y="118"/>
                      <a:pt x="69" y="118"/>
                      <a:pt x="69" y="117"/>
                    </a:cubicBezTo>
                    <a:cubicBezTo>
                      <a:pt x="69" y="117"/>
                      <a:pt x="69" y="117"/>
                      <a:pt x="70" y="116"/>
                    </a:cubicBezTo>
                    <a:cubicBezTo>
                      <a:pt x="70" y="116"/>
                      <a:pt x="70" y="115"/>
                      <a:pt x="70" y="115"/>
                    </a:cubicBezTo>
                    <a:cubicBezTo>
                      <a:pt x="71" y="114"/>
                      <a:pt x="71" y="113"/>
                      <a:pt x="72" y="112"/>
                    </a:cubicBezTo>
                    <a:cubicBezTo>
                      <a:pt x="73" y="110"/>
                      <a:pt x="75" y="110"/>
                      <a:pt x="76" y="108"/>
                    </a:cubicBezTo>
                    <a:cubicBezTo>
                      <a:pt x="77" y="108"/>
                      <a:pt x="77" y="107"/>
                      <a:pt x="78" y="107"/>
                    </a:cubicBezTo>
                    <a:cubicBezTo>
                      <a:pt x="79" y="106"/>
                      <a:pt x="79" y="106"/>
                      <a:pt x="80" y="106"/>
                    </a:cubicBezTo>
                    <a:cubicBezTo>
                      <a:pt x="80" y="106"/>
                      <a:pt x="80" y="105"/>
                      <a:pt x="80" y="105"/>
                    </a:cubicBezTo>
                    <a:cubicBezTo>
                      <a:pt x="81" y="105"/>
                      <a:pt x="81" y="105"/>
                      <a:pt x="81" y="105"/>
                    </a:cubicBezTo>
                    <a:cubicBezTo>
                      <a:pt x="82" y="104"/>
                      <a:pt x="82" y="104"/>
                      <a:pt x="83" y="104"/>
                    </a:cubicBezTo>
                    <a:cubicBezTo>
                      <a:pt x="83" y="104"/>
                      <a:pt x="84" y="103"/>
                      <a:pt x="84" y="103"/>
                    </a:cubicBezTo>
                    <a:cubicBezTo>
                      <a:pt x="85" y="102"/>
                      <a:pt x="86" y="102"/>
                      <a:pt x="87" y="101"/>
                    </a:cubicBezTo>
                    <a:cubicBezTo>
                      <a:pt x="87" y="100"/>
                      <a:pt x="88" y="99"/>
                      <a:pt x="89" y="99"/>
                    </a:cubicBezTo>
                    <a:cubicBezTo>
                      <a:pt x="89" y="98"/>
                      <a:pt x="89" y="98"/>
                      <a:pt x="89" y="98"/>
                    </a:cubicBezTo>
                    <a:cubicBezTo>
                      <a:pt x="90" y="96"/>
                      <a:pt x="92" y="95"/>
                      <a:pt x="92" y="93"/>
                    </a:cubicBezTo>
                    <a:cubicBezTo>
                      <a:pt x="93" y="90"/>
                      <a:pt x="95" y="88"/>
                      <a:pt x="96" y="84"/>
                    </a:cubicBezTo>
                    <a:cubicBezTo>
                      <a:pt x="96" y="84"/>
                      <a:pt x="96" y="83"/>
                      <a:pt x="96" y="83"/>
                    </a:cubicBezTo>
                    <a:cubicBezTo>
                      <a:pt x="96" y="81"/>
                      <a:pt x="97" y="80"/>
                      <a:pt x="97" y="78"/>
                    </a:cubicBezTo>
                    <a:cubicBezTo>
                      <a:pt x="98" y="77"/>
                      <a:pt x="98" y="76"/>
                      <a:pt x="98" y="75"/>
                    </a:cubicBezTo>
                    <a:cubicBezTo>
                      <a:pt x="99" y="68"/>
                      <a:pt x="101" y="63"/>
                      <a:pt x="98" y="55"/>
                    </a:cubicBezTo>
                    <a:cubicBezTo>
                      <a:pt x="97" y="52"/>
                      <a:pt x="96" y="51"/>
                      <a:pt x="94" y="48"/>
                    </a:cubicBezTo>
                    <a:cubicBezTo>
                      <a:pt x="93" y="47"/>
                      <a:pt x="92" y="46"/>
                      <a:pt x="91" y="44"/>
                    </a:cubicBezTo>
                    <a:cubicBezTo>
                      <a:pt x="90" y="43"/>
                      <a:pt x="90" y="42"/>
                      <a:pt x="89" y="42"/>
                    </a:cubicBezTo>
                    <a:cubicBezTo>
                      <a:pt x="89" y="41"/>
                      <a:pt x="89" y="41"/>
                      <a:pt x="88" y="41"/>
                    </a:cubicBezTo>
                    <a:cubicBezTo>
                      <a:pt x="88" y="40"/>
                      <a:pt x="87" y="40"/>
                      <a:pt x="87" y="40"/>
                    </a:cubicBezTo>
                    <a:cubicBezTo>
                      <a:pt x="84" y="38"/>
                      <a:pt x="84" y="36"/>
                      <a:pt x="82" y="35"/>
                    </a:cubicBezTo>
                    <a:cubicBezTo>
                      <a:pt x="82" y="34"/>
                      <a:pt x="81" y="34"/>
                      <a:pt x="81" y="34"/>
                    </a:cubicBezTo>
                    <a:cubicBezTo>
                      <a:pt x="81" y="33"/>
                      <a:pt x="81" y="33"/>
                      <a:pt x="81" y="33"/>
                    </a:cubicBezTo>
                    <a:cubicBezTo>
                      <a:pt x="79" y="32"/>
                      <a:pt x="78" y="30"/>
                      <a:pt x="78" y="29"/>
                    </a:cubicBezTo>
                    <a:cubicBezTo>
                      <a:pt x="77" y="29"/>
                      <a:pt x="76" y="29"/>
                      <a:pt x="76" y="29"/>
                    </a:cubicBezTo>
                    <a:cubicBezTo>
                      <a:pt x="75" y="28"/>
                      <a:pt x="74" y="27"/>
                      <a:pt x="73" y="27"/>
                    </a:cubicBezTo>
                    <a:cubicBezTo>
                      <a:pt x="72" y="26"/>
                      <a:pt x="72" y="25"/>
                      <a:pt x="71" y="25"/>
                    </a:cubicBezTo>
                    <a:cubicBezTo>
                      <a:pt x="69" y="24"/>
                      <a:pt x="65" y="24"/>
                      <a:pt x="63" y="25"/>
                    </a:cubicBezTo>
                    <a:cubicBezTo>
                      <a:pt x="62" y="25"/>
                      <a:pt x="59" y="26"/>
                      <a:pt x="59" y="26"/>
                    </a:cubicBezTo>
                    <a:cubicBezTo>
                      <a:pt x="58" y="26"/>
                      <a:pt x="58" y="26"/>
                      <a:pt x="58" y="27"/>
                    </a:cubicBezTo>
                    <a:cubicBezTo>
                      <a:pt x="58" y="27"/>
                      <a:pt x="57" y="27"/>
                      <a:pt x="57" y="27"/>
                    </a:cubicBezTo>
                    <a:cubicBezTo>
                      <a:pt x="56" y="28"/>
                      <a:pt x="55" y="28"/>
                      <a:pt x="55" y="28"/>
                    </a:cubicBezTo>
                    <a:cubicBezTo>
                      <a:pt x="54" y="29"/>
                      <a:pt x="51" y="30"/>
                      <a:pt x="50" y="31"/>
                    </a:cubicBezTo>
                    <a:cubicBezTo>
                      <a:pt x="48" y="32"/>
                      <a:pt x="47" y="32"/>
                      <a:pt x="45" y="34"/>
                    </a:cubicBezTo>
                    <a:cubicBezTo>
                      <a:pt x="45" y="34"/>
                      <a:pt x="44" y="34"/>
                      <a:pt x="44" y="34"/>
                    </a:cubicBezTo>
                    <a:cubicBezTo>
                      <a:pt x="44" y="34"/>
                      <a:pt x="43" y="35"/>
                      <a:pt x="42" y="35"/>
                    </a:cubicBezTo>
                    <a:cubicBezTo>
                      <a:pt x="42" y="35"/>
                      <a:pt x="42" y="35"/>
                      <a:pt x="42" y="36"/>
                    </a:cubicBezTo>
                    <a:cubicBezTo>
                      <a:pt x="39" y="38"/>
                      <a:pt x="36" y="39"/>
                      <a:pt x="34" y="42"/>
                    </a:cubicBezTo>
                    <a:cubicBezTo>
                      <a:pt x="34" y="42"/>
                      <a:pt x="33" y="43"/>
                      <a:pt x="32" y="43"/>
                    </a:cubicBezTo>
                    <a:cubicBezTo>
                      <a:pt x="32" y="44"/>
                      <a:pt x="31" y="44"/>
                      <a:pt x="31" y="45"/>
                    </a:cubicBezTo>
                    <a:cubicBezTo>
                      <a:pt x="30" y="46"/>
                      <a:pt x="29" y="46"/>
                      <a:pt x="28" y="47"/>
                    </a:cubicBezTo>
                    <a:cubicBezTo>
                      <a:pt x="27" y="47"/>
                      <a:pt x="27" y="47"/>
                      <a:pt x="27" y="48"/>
                    </a:cubicBezTo>
                    <a:cubicBezTo>
                      <a:pt x="26" y="48"/>
                      <a:pt x="25" y="48"/>
                      <a:pt x="25" y="48"/>
                    </a:cubicBezTo>
                    <a:cubicBezTo>
                      <a:pt x="24" y="48"/>
                      <a:pt x="22" y="49"/>
                      <a:pt x="21" y="49"/>
                    </a:cubicBezTo>
                    <a:cubicBezTo>
                      <a:pt x="19" y="49"/>
                      <a:pt x="19" y="49"/>
                      <a:pt x="19" y="49"/>
                    </a:cubicBezTo>
                    <a:cubicBezTo>
                      <a:pt x="18" y="49"/>
                      <a:pt x="16" y="49"/>
                      <a:pt x="16" y="49"/>
                    </a:cubicBezTo>
                    <a:cubicBezTo>
                      <a:pt x="15" y="48"/>
                      <a:pt x="15" y="49"/>
                      <a:pt x="14" y="48"/>
                    </a:cubicBezTo>
                    <a:cubicBezTo>
                      <a:pt x="12" y="47"/>
                      <a:pt x="12" y="47"/>
                      <a:pt x="10" y="47"/>
                    </a:cubicBezTo>
                    <a:cubicBezTo>
                      <a:pt x="10" y="46"/>
                      <a:pt x="9" y="46"/>
                      <a:pt x="8" y="46"/>
                    </a:cubicBezTo>
                    <a:cubicBezTo>
                      <a:pt x="8" y="46"/>
                      <a:pt x="7" y="45"/>
                      <a:pt x="7" y="45"/>
                    </a:cubicBezTo>
                    <a:cubicBezTo>
                      <a:pt x="7" y="45"/>
                      <a:pt x="7" y="45"/>
                      <a:pt x="7" y="45"/>
                    </a:cubicBezTo>
                    <a:cubicBezTo>
                      <a:pt x="7" y="45"/>
                      <a:pt x="5" y="44"/>
                      <a:pt x="5" y="44"/>
                    </a:cubicBezTo>
                    <a:cubicBezTo>
                      <a:pt x="4" y="42"/>
                      <a:pt x="3" y="43"/>
                      <a:pt x="2" y="42"/>
                    </a:cubicBezTo>
                    <a:cubicBezTo>
                      <a:pt x="2" y="40"/>
                      <a:pt x="1" y="41"/>
                      <a:pt x="1" y="40"/>
                    </a:cubicBezTo>
                    <a:cubicBezTo>
                      <a:pt x="1" y="38"/>
                      <a:pt x="0" y="37"/>
                      <a:pt x="0" y="36"/>
                    </a:cubicBezTo>
                    <a:cubicBezTo>
                      <a:pt x="0" y="31"/>
                      <a:pt x="1" y="28"/>
                      <a:pt x="3" y="26"/>
                    </a:cubicBezTo>
                    <a:cubicBezTo>
                      <a:pt x="5" y="24"/>
                      <a:pt x="6" y="23"/>
                      <a:pt x="10" y="23"/>
                    </a:cubicBezTo>
                    <a:cubicBezTo>
                      <a:pt x="11" y="23"/>
                      <a:pt x="13" y="23"/>
                      <a:pt x="14" y="23"/>
                    </a:cubicBezTo>
                    <a:cubicBezTo>
                      <a:pt x="15" y="23"/>
                      <a:pt x="15" y="23"/>
                      <a:pt x="16" y="23"/>
                    </a:cubicBezTo>
                    <a:cubicBezTo>
                      <a:pt x="18" y="24"/>
                      <a:pt x="19" y="24"/>
                      <a:pt x="20" y="24"/>
                    </a:cubicBezTo>
                    <a:cubicBezTo>
                      <a:pt x="20" y="24"/>
                      <a:pt x="21" y="24"/>
                      <a:pt x="22" y="23"/>
                    </a:cubicBezTo>
                    <a:cubicBezTo>
                      <a:pt x="23" y="22"/>
                      <a:pt x="25" y="22"/>
                      <a:pt x="26" y="22"/>
                    </a:cubicBezTo>
                    <a:cubicBezTo>
                      <a:pt x="27" y="21"/>
                      <a:pt x="28" y="20"/>
                      <a:pt x="30" y="20"/>
                    </a:cubicBezTo>
                    <a:cubicBezTo>
                      <a:pt x="31" y="18"/>
                      <a:pt x="34" y="18"/>
                      <a:pt x="36" y="16"/>
                    </a:cubicBezTo>
                    <a:cubicBezTo>
                      <a:pt x="36" y="16"/>
                      <a:pt x="36" y="16"/>
                      <a:pt x="37" y="16"/>
                    </a:cubicBezTo>
                    <a:cubicBezTo>
                      <a:pt x="37" y="16"/>
                      <a:pt x="37" y="16"/>
                      <a:pt x="37" y="15"/>
                    </a:cubicBezTo>
                    <a:cubicBezTo>
                      <a:pt x="41" y="13"/>
                      <a:pt x="45" y="11"/>
                      <a:pt x="49" y="9"/>
                    </a:cubicBezTo>
                    <a:cubicBezTo>
                      <a:pt x="50" y="8"/>
                      <a:pt x="52" y="7"/>
                      <a:pt x="53" y="6"/>
                    </a:cubicBezTo>
                    <a:cubicBezTo>
                      <a:pt x="54" y="6"/>
                      <a:pt x="54" y="6"/>
                      <a:pt x="55" y="6"/>
                    </a:cubicBezTo>
                    <a:cubicBezTo>
                      <a:pt x="56" y="6"/>
                      <a:pt x="56" y="5"/>
                      <a:pt x="57" y="5"/>
                    </a:cubicBezTo>
                    <a:cubicBezTo>
                      <a:pt x="58" y="4"/>
                      <a:pt x="58" y="4"/>
                      <a:pt x="60" y="4"/>
                    </a:cubicBezTo>
                    <a:cubicBezTo>
                      <a:pt x="60" y="3"/>
                      <a:pt x="61" y="3"/>
                      <a:pt x="61" y="3"/>
                    </a:cubicBezTo>
                    <a:cubicBezTo>
                      <a:pt x="62" y="3"/>
                      <a:pt x="62" y="2"/>
                      <a:pt x="62" y="2"/>
                    </a:cubicBezTo>
                    <a:cubicBezTo>
                      <a:pt x="63" y="2"/>
                      <a:pt x="63" y="2"/>
                      <a:pt x="64" y="2"/>
                    </a:cubicBezTo>
                    <a:cubicBezTo>
                      <a:pt x="64" y="2"/>
                      <a:pt x="64" y="1"/>
                      <a:pt x="64" y="1"/>
                    </a:cubicBezTo>
                    <a:cubicBezTo>
                      <a:pt x="65" y="1"/>
                      <a:pt x="65" y="1"/>
                      <a:pt x="65" y="1"/>
                    </a:cubicBezTo>
                    <a:cubicBezTo>
                      <a:pt x="65" y="1"/>
                      <a:pt x="65" y="1"/>
                      <a:pt x="66" y="1"/>
                    </a:cubicBezTo>
                    <a:cubicBezTo>
                      <a:pt x="66" y="1"/>
                      <a:pt x="66" y="1"/>
                      <a:pt x="67" y="1"/>
                    </a:cubicBezTo>
                    <a:cubicBezTo>
                      <a:pt x="67" y="1"/>
                      <a:pt x="67" y="1"/>
                      <a:pt x="68" y="1"/>
                    </a:cubicBezTo>
                    <a:cubicBezTo>
                      <a:pt x="68" y="0"/>
                      <a:pt x="68" y="1"/>
                      <a:pt x="69" y="1"/>
                    </a:cubicBezTo>
                    <a:cubicBezTo>
                      <a:pt x="69" y="1"/>
                      <a:pt x="71" y="0"/>
                      <a:pt x="73" y="0"/>
                    </a:cubicBezTo>
                    <a:cubicBezTo>
                      <a:pt x="74" y="0"/>
                      <a:pt x="76" y="1"/>
                      <a:pt x="77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5" name="Freeform 8"/>
              <p:cNvSpPr/>
              <p:nvPr/>
            </p:nvSpPr>
            <p:spPr bwMode="auto">
              <a:xfrm>
                <a:off x="5497513" y="3151188"/>
                <a:ext cx="241300" cy="433388"/>
              </a:xfrm>
              <a:custGeom>
                <a:avLst/>
                <a:gdLst>
                  <a:gd name="T0" fmla="*/ 20 w 64"/>
                  <a:gd name="T1" fmla="*/ 44 h 115"/>
                  <a:gd name="T2" fmla="*/ 20 w 64"/>
                  <a:gd name="T3" fmla="*/ 35 h 115"/>
                  <a:gd name="T4" fmla="*/ 22 w 64"/>
                  <a:gd name="T5" fmla="*/ 32 h 115"/>
                  <a:gd name="T6" fmla="*/ 22 w 64"/>
                  <a:gd name="T7" fmla="*/ 25 h 115"/>
                  <a:gd name="T8" fmla="*/ 15 w 64"/>
                  <a:gd name="T9" fmla="*/ 24 h 115"/>
                  <a:gd name="T10" fmla="*/ 9 w 64"/>
                  <a:gd name="T11" fmla="*/ 23 h 115"/>
                  <a:gd name="T12" fmla="*/ 2 w 64"/>
                  <a:gd name="T13" fmla="*/ 18 h 115"/>
                  <a:gd name="T14" fmla="*/ 0 w 64"/>
                  <a:gd name="T15" fmla="*/ 12 h 115"/>
                  <a:gd name="T16" fmla="*/ 1 w 64"/>
                  <a:gd name="T17" fmla="*/ 10 h 115"/>
                  <a:gd name="T18" fmla="*/ 10 w 64"/>
                  <a:gd name="T19" fmla="*/ 8 h 115"/>
                  <a:gd name="T20" fmla="*/ 14 w 64"/>
                  <a:gd name="T21" fmla="*/ 7 h 115"/>
                  <a:gd name="T22" fmla="*/ 20 w 64"/>
                  <a:gd name="T23" fmla="*/ 3 h 115"/>
                  <a:gd name="T24" fmla="*/ 27 w 64"/>
                  <a:gd name="T25" fmla="*/ 0 h 115"/>
                  <a:gd name="T26" fmla="*/ 35 w 64"/>
                  <a:gd name="T27" fmla="*/ 0 h 115"/>
                  <a:gd name="T28" fmla="*/ 42 w 64"/>
                  <a:gd name="T29" fmla="*/ 6 h 115"/>
                  <a:gd name="T30" fmla="*/ 46 w 64"/>
                  <a:gd name="T31" fmla="*/ 12 h 115"/>
                  <a:gd name="T32" fmla="*/ 46 w 64"/>
                  <a:gd name="T33" fmla="*/ 17 h 115"/>
                  <a:gd name="T34" fmla="*/ 45 w 64"/>
                  <a:gd name="T35" fmla="*/ 25 h 115"/>
                  <a:gd name="T36" fmla="*/ 41 w 64"/>
                  <a:gd name="T37" fmla="*/ 39 h 115"/>
                  <a:gd name="T38" fmla="*/ 40 w 64"/>
                  <a:gd name="T39" fmla="*/ 42 h 115"/>
                  <a:gd name="T40" fmla="*/ 41 w 64"/>
                  <a:gd name="T41" fmla="*/ 49 h 115"/>
                  <a:gd name="T42" fmla="*/ 50 w 64"/>
                  <a:gd name="T43" fmla="*/ 48 h 115"/>
                  <a:gd name="T44" fmla="*/ 55 w 64"/>
                  <a:gd name="T45" fmla="*/ 48 h 115"/>
                  <a:gd name="T46" fmla="*/ 62 w 64"/>
                  <a:gd name="T47" fmla="*/ 55 h 115"/>
                  <a:gd name="T48" fmla="*/ 64 w 64"/>
                  <a:gd name="T49" fmla="*/ 58 h 115"/>
                  <a:gd name="T50" fmla="*/ 63 w 64"/>
                  <a:gd name="T51" fmla="*/ 62 h 115"/>
                  <a:gd name="T52" fmla="*/ 61 w 64"/>
                  <a:gd name="T53" fmla="*/ 70 h 115"/>
                  <a:gd name="T54" fmla="*/ 62 w 64"/>
                  <a:gd name="T55" fmla="*/ 75 h 115"/>
                  <a:gd name="T56" fmla="*/ 60 w 64"/>
                  <a:gd name="T57" fmla="*/ 82 h 115"/>
                  <a:gd name="T58" fmla="*/ 56 w 64"/>
                  <a:gd name="T59" fmla="*/ 84 h 115"/>
                  <a:gd name="T60" fmla="*/ 50 w 64"/>
                  <a:gd name="T61" fmla="*/ 97 h 115"/>
                  <a:gd name="T62" fmla="*/ 49 w 64"/>
                  <a:gd name="T63" fmla="*/ 100 h 115"/>
                  <a:gd name="T64" fmla="*/ 47 w 64"/>
                  <a:gd name="T65" fmla="*/ 104 h 115"/>
                  <a:gd name="T66" fmla="*/ 43 w 64"/>
                  <a:gd name="T67" fmla="*/ 110 h 115"/>
                  <a:gd name="T68" fmla="*/ 38 w 64"/>
                  <a:gd name="T69" fmla="*/ 114 h 115"/>
                  <a:gd name="T70" fmla="*/ 31 w 64"/>
                  <a:gd name="T71" fmla="*/ 115 h 115"/>
                  <a:gd name="T72" fmla="*/ 26 w 64"/>
                  <a:gd name="T73" fmla="*/ 113 h 115"/>
                  <a:gd name="T74" fmla="*/ 20 w 64"/>
                  <a:gd name="T75" fmla="*/ 111 h 115"/>
                  <a:gd name="T76" fmla="*/ 17 w 64"/>
                  <a:gd name="T77" fmla="*/ 110 h 115"/>
                  <a:gd name="T78" fmla="*/ 15 w 64"/>
                  <a:gd name="T79" fmla="*/ 110 h 115"/>
                  <a:gd name="T80" fmla="*/ 7 w 64"/>
                  <a:gd name="T81" fmla="*/ 109 h 115"/>
                  <a:gd name="T82" fmla="*/ 5 w 64"/>
                  <a:gd name="T83" fmla="*/ 102 h 115"/>
                  <a:gd name="T84" fmla="*/ 8 w 64"/>
                  <a:gd name="T85" fmla="*/ 96 h 115"/>
                  <a:gd name="T86" fmla="*/ 15 w 64"/>
                  <a:gd name="T87" fmla="*/ 92 h 115"/>
                  <a:gd name="T88" fmla="*/ 21 w 64"/>
                  <a:gd name="T89" fmla="*/ 88 h 115"/>
                  <a:gd name="T90" fmla="*/ 24 w 64"/>
                  <a:gd name="T91" fmla="*/ 86 h 115"/>
                  <a:gd name="T92" fmla="*/ 24 w 64"/>
                  <a:gd name="T93" fmla="*/ 84 h 115"/>
                  <a:gd name="T94" fmla="*/ 20 w 64"/>
                  <a:gd name="T95" fmla="*/ 82 h 115"/>
                  <a:gd name="T96" fmla="*/ 18 w 64"/>
                  <a:gd name="T97" fmla="*/ 79 h 115"/>
                  <a:gd name="T98" fmla="*/ 13 w 64"/>
                  <a:gd name="T99" fmla="*/ 76 h 115"/>
                  <a:gd name="T100" fmla="*/ 9 w 64"/>
                  <a:gd name="T101" fmla="*/ 76 h 115"/>
                  <a:gd name="T102" fmla="*/ 6 w 64"/>
                  <a:gd name="T103" fmla="*/ 72 h 115"/>
                  <a:gd name="T104" fmla="*/ 6 w 64"/>
                  <a:gd name="T105" fmla="*/ 68 h 115"/>
                  <a:gd name="T106" fmla="*/ 9 w 64"/>
                  <a:gd name="T107" fmla="*/ 62 h 115"/>
                  <a:gd name="T108" fmla="*/ 10 w 64"/>
                  <a:gd name="T109" fmla="*/ 60 h 115"/>
                  <a:gd name="T110" fmla="*/ 14 w 64"/>
                  <a:gd name="T111" fmla="*/ 57 h 115"/>
                  <a:gd name="T112" fmla="*/ 21 w 64"/>
                  <a:gd name="T113" fmla="*/ 56 h 115"/>
                  <a:gd name="T114" fmla="*/ 21 w 64"/>
                  <a:gd name="T115" fmla="*/ 52 h 115"/>
                  <a:gd name="T116" fmla="*/ 20 w 64"/>
                  <a:gd name="T117" fmla="*/ 45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64" h="115">
                    <a:moveTo>
                      <a:pt x="20" y="45"/>
                    </a:moveTo>
                    <a:cubicBezTo>
                      <a:pt x="20" y="45"/>
                      <a:pt x="20" y="44"/>
                      <a:pt x="20" y="44"/>
                    </a:cubicBezTo>
                    <a:cubicBezTo>
                      <a:pt x="20" y="41"/>
                      <a:pt x="20" y="41"/>
                      <a:pt x="20" y="38"/>
                    </a:cubicBezTo>
                    <a:cubicBezTo>
                      <a:pt x="20" y="37"/>
                      <a:pt x="20" y="36"/>
                      <a:pt x="20" y="35"/>
                    </a:cubicBezTo>
                    <a:cubicBezTo>
                      <a:pt x="21" y="35"/>
                      <a:pt x="21" y="34"/>
                      <a:pt x="21" y="33"/>
                    </a:cubicBezTo>
                    <a:cubicBezTo>
                      <a:pt x="21" y="33"/>
                      <a:pt x="21" y="32"/>
                      <a:pt x="22" y="32"/>
                    </a:cubicBezTo>
                    <a:cubicBezTo>
                      <a:pt x="22" y="30"/>
                      <a:pt x="23" y="29"/>
                      <a:pt x="23" y="28"/>
                    </a:cubicBezTo>
                    <a:cubicBezTo>
                      <a:pt x="23" y="27"/>
                      <a:pt x="23" y="25"/>
                      <a:pt x="22" y="25"/>
                    </a:cubicBezTo>
                    <a:cubicBezTo>
                      <a:pt x="21" y="24"/>
                      <a:pt x="20" y="24"/>
                      <a:pt x="19" y="24"/>
                    </a:cubicBezTo>
                    <a:cubicBezTo>
                      <a:pt x="19" y="23"/>
                      <a:pt x="16" y="24"/>
                      <a:pt x="15" y="24"/>
                    </a:cubicBezTo>
                    <a:cubicBezTo>
                      <a:pt x="15" y="24"/>
                      <a:pt x="13" y="24"/>
                      <a:pt x="13" y="24"/>
                    </a:cubicBezTo>
                    <a:cubicBezTo>
                      <a:pt x="11" y="24"/>
                      <a:pt x="10" y="23"/>
                      <a:pt x="9" y="23"/>
                    </a:cubicBezTo>
                    <a:cubicBezTo>
                      <a:pt x="8" y="23"/>
                      <a:pt x="4" y="20"/>
                      <a:pt x="4" y="20"/>
                    </a:cubicBezTo>
                    <a:cubicBezTo>
                      <a:pt x="3" y="19"/>
                      <a:pt x="3" y="18"/>
                      <a:pt x="2" y="18"/>
                    </a:cubicBezTo>
                    <a:cubicBezTo>
                      <a:pt x="2" y="17"/>
                      <a:pt x="1" y="17"/>
                      <a:pt x="1" y="16"/>
                    </a:cubicBezTo>
                    <a:cubicBezTo>
                      <a:pt x="1" y="15"/>
                      <a:pt x="0" y="13"/>
                      <a:pt x="0" y="12"/>
                    </a:cubicBezTo>
                    <a:cubicBezTo>
                      <a:pt x="0" y="12"/>
                      <a:pt x="0" y="11"/>
                      <a:pt x="0" y="11"/>
                    </a:cubicBezTo>
                    <a:cubicBezTo>
                      <a:pt x="0" y="10"/>
                      <a:pt x="0" y="10"/>
                      <a:pt x="1" y="10"/>
                    </a:cubicBezTo>
                    <a:cubicBezTo>
                      <a:pt x="1" y="9"/>
                      <a:pt x="1" y="9"/>
                      <a:pt x="1" y="9"/>
                    </a:cubicBezTo>
                    <a:cubicBezTo>
                      <a:pt x="5" y="9"/>
                      <a:pt x="7" y="8"/>
                      <a:pt x="10" y="8"/>
                    </a:cubicBezTo>
                    <a:cubicBezTo>
                      <a:pt x="11" y="7"/>
                      <a:pt x="13" y="7"/>
                      <a:pt x="13" y="7"/>
                    </a:cubicBezTo>
                    <a:cubicBezTo>
                      <a:pt x="14" y="7"/>
                      <a:pt x="14" y="7"/>
                      <a:pt x="14" y="7"/>
                    </a:cubicBezTo>
                    <a:cubicBezTo>
                      <a:pt x="15" y="6"/>
                      <a:pt x="15" y="6"/>
                      <a:pt x="16" y="6"/>
                    </a:cubicBezTo>
                    <a:cubicBezTo>
                      <a:pt x="17" y="4"/>
                      <a:pt x="18" y="4"/>
                      <a:pt x="20" y="3"/>
                    </a:cubicBezTo>
                    <a:cubicBezTo>
                      <a:pt x="21" y="3"/>
                      <a:pt x="22" y="2"/>
                      <a:pt x="23" y="2"/>
                    </a:cubicBezTo>
                    <a:cubicBezTo>
                      <a:pt x="24" y="1"/>
                      <a:pt x="26" y="0"/>
                      <a:pt x="27" y="0"/>
                    </a:cubicBezTo>
                    <a:cubicBezTo>
                      <a:pt x="29" y="0"/>
                      <a:pt x="30" y="0"/>
                      <a:pt x="33" y="0"/>
                    </a:cubicBezTo>
                    <a:cubicBezTo>
                      <a:pt x="33" y="0"/>
                      <a:pt x="35" y="0"/>
                      <a:pt x="35" y="0"/>
                    </a:cubicBezTo>
                    <a:cubicBezTo>
                      <a:pt x="36" y="1"/>
                      <a:pt x="38" y="2"/>
                      <a:pt x="39" y="2"/>
                    </a:cubicBezTo>
                    <a:cubicBezTo>
                      <a:pt x="40" y="3"/>
                      <a:pt x="41" y="6"/>
                      <a:pt x="42" y="6"/>
                    </a:cubicBezTo>
                    <a:cubicBezTo>
                      <a:pt x="43" y="7"/>
                      <a:pt x="44" y="9"/>
                      <a:pt x="45" y="9"/>
                    </a:cubicBezTo>
                    <a:cubicBezTo>
                      <a:pt x="45" y="10"/>
                      <a:pt x="45" y="11"/>
                      <a:pt x="46" y="12"/>
                    </a:cubicBezTo>
                    <a:cubicBezTo>
                      <a:pt x="46" y="12"/>
                      <a:pt x="46" y="13"/>
                      <a:pt x="46" y="14"/>
                    </a:cubicBezTo>
                    <a:cubicBezTo>
                      <a:pt x="46" y="15"/>
                      <a:pt x="46" y="16"/>
                      <a:pt x="46" y="17"/>
                    </a:cubicBezTo>
                    <a:cubicBezTo>
                      <a:pt x="46" y="18"/>
                      <a:pt x="46" y="19"/>
                      <a:pt x="46" y="21"/>
                    </a:cubicBezTo>
                    <a:cubicBezTo>
                      <a:pt x="46" y="22"/>
                      <a:pt x="45" y="24"/>
                      <a:pt x="45" y="25"/>
                    </a:cubicBezTo>
                    <a:cubicBezTo>
                      <a:pt x="44" y="28"/>
                      <a:pt x="43" y="32"/>
                      <a:pt x="42" y="34"/>
                    </a:cubicBezTo>
                    <a:cubicBezTo>
                      <a:pt x="41" y="35"/>
                      <a:pt x="41" y="37"/>
                      <a:pt x="41" y="39"/>
                    </a:cubicBezTo>
                    <a:cubicBezTo>
                      <a:pt x="40" y="39"/>
                      <a:pt x="40" y="40"/>
                      <a:pt x="40" y="40"/>
                    </a:cubicBezTo>
                    <a:cubicBezTo>
                      <a:pt x="40" y="42"/>
                      <a:pt x="40" y="40"/>
                      <a:pt x="40" y="42"/>
                    </a:cubicBezTo>
                    <a:cubicBezTo>
                      <a:pt x="40" y="44"/>
                      <a:pt x="40" y="43"/>
                      <a:pt x="40" y="45"/>
                    </a:cubicBezTo>
                    <a:cubicBezTo>
                      <a:pt x="41" y="46"/>
                      <a:pt x="40" y="47"/>
                      <a:pt x="41" y="49"/>
                    </a:cubicBezTo>
                    <a:cubicBezTo>
                      <a:pt x="41" y="49"/>
                      <a:pt x="41" y="51"/>
                      <a:pt x="41" y="50"/>
                    </a:cubicBezTo>
                    <a:cubicBezTo>
                      <a:pt x="43" y="50"/>
                      <a:pt x="48" y="48"/>
                      <a:pt x="50" y="48"/>
                    </a:cubicBezTo>
                    <a:cubicBezTo>
                      <a:pt x="50" y="48"/>
                      <a:pt x="50" y="48"/>
                      <a:pt x="50" y="48"/>
                    </a:cubicBezTo>
                    <a:cubicBezTo>
                      <a:pt x="52" y="48"/>
                      <a:pt x="53" y="48"/>
                      <a:pt x="55" y="48"/>
                    </a:cubicBezTo>
                    <a:cubicBezTo>
                      <a:pt x="57" y="48"/>
                      <a:pt x="57" y="49"/>
                      <a:pt x="60" y="51"/>
                    </a:cubicBezTo>
                    <a:cubicBezTo>
                      <a:pt x="61" y="52"/>
                      <a:pt x="62" y="54"/>
                      <a:pt x="62" y="55"/>
                    </a:cubicBezTo>
                    <a:cubicBezTo>
                      <a:pt x="62" y="55"/>
                      <a:pt x="62" y="55"/>
                      <a:pt x="63" y="55"/>
                    </a:cubicBezTo>
                    <a:cubicBezTo>
                      <a:pt x="63" y="56"/>
                      <a:pt x="63" y="57"/>
                      <a:pt x="64" y="58"/>
                    </a:cubicBezTo>
                    <a:cubicBezTo>
                      <a:pt x="64" y="59"/>
                      <a:pt x="64" y="59"/>
                      <a:pt x="64" y="60"/>
                    </a:cubicBezTo>
                    <a:cubicBezTo>
                      <a:pt x="64" y="61"/>
                      <a:pt x="63" y="61"/>
                      <a:pt x="63" y="62"/>
                    </a:cubicBezTo>
                    <a:cubicBezTo>
                      <a:pt x="62" y="64"/>
                      <a:pt x="63" y="64"/>
                      <a:pt x="62" y="66"/>
                    </a:cubicBezTo>
                    <a:cubicBezTo>
                      <a:pt x="61" y="66"/>
                      <a:pt x="61" y="70"/>
                      <a:pt x="61" y="70"/>
                    </a:cubicBezTo>
                    <a:cubicBezTo>
                      <a:pt x="61" y="70"/>
                      <a:pt x="61" y="70"/>
                      <a:pt x="61" y="71"/>
                    </a:cubicBezTo>
                    <a:cubicBezTo>
                      <a:pt x="61" y="72"/>
                      <a:pt x="62" y="73"/>
                      <a:pt x="62" y="75"/>
                    </a:cubicBezTo>
                    <a:cubicBezTo>
                      <a:pt x="63" y="77"/>
                      <a:pt x="62" y="79"/>
                      <a:pt x="61" y="80"/>
                    </a:cubicBezTo>
                    <a:cubicBezTo>
                      <a:pt x="60" y="81"/>
                      <a:pt x="60" y="81"/>
                      <a:pt x="60" y="82"/>
                    </a:cubicBezTo>
                    <a:cubicBezTo>
                      <a:pt x="58" y="82"/>
                      <a:pt x="58" y="83"/>
                      <a:pt x="58" y="83"/>
                    </a:cubicBezTo>
                    <a:cubicBezTo>
                      <a:pt x="57" y="83"/>
                      <a:pt x="56" y="83"/>
                      <a:pt x="56" y="84"/>
                    </a:cubicBezTo>
                    <a:cubicBezTo>
                      <a:pt x="54" y="84"/>
                      <a:pt x="51" y="84"/>
                      <a:pt x="50" y="85"/>
                    </a:cubicBezTo>
                    <a:cubicBezTo>
                      <a:pt x="50" y="89"/>
                      <a:pt x="50" y="93"/>
                      <a:pt x="50" y="97"/>
                    </a:cubicBezTo>
                    <a:cubicBezTo>
                      <a:pt x="50" y="97"/>
                      <a:pt x="49" y="98"/>
                      <a:pt x="49" y="99"/>
                    </a:cubicBezTo>
                    <a:cubicBezTo>
                      <a:pt x="49" y="99"/>
                      <a:pt x="49" y="100"/>
                      <a:pt x="49" y="100"/>
                    </a:cubicBezTo>
                    <a:cubicBezTo>
                      <a:pt x="49" y="101"/>
                      <a:pt x="48" y="102"/>
                      <a:pt x="48" y="102"/>
                    </a:cubicBezTo>
                    <a:cubicBezTo>
                      <a:pt x="48" y="103"/>
                      <a:pt x="48" y="103"/>
                      <a:pt x="47" y="104"/>
                    </a:cubicBezTo>
                    <a:cubicBezTo>
                      <a:pt x="47" y="105"/>
                      <a:pt x="46" y="107"/>
                      <a:pt x="45" y="108"/>
                    </a:cubicBezTo>
                    <a:cubicBezTo>
                      <a:pt x="44" y="109"/>
                      <a:pt x="44" y="109"/>
                      <a:pt x="43" y="110"/>
                    </a:cubicBezTo>
                    <a:cubicBezTo>
                      <a:pt x="42" y="111"/>
                      <a:pt x="41" y="111"/>
                      <a:pt x="41" y="112"/>
                    </a:cubicBezTo>
                    <a:cubicBezTo>
                      <a:pt x="40" y="113"/>
                      <a:pt x="39" y="113"/>
                      <a:pt x="38" y="114"/>
                    </a:cubicBezTo>
                    <a:cubicBezTo>
                      <a:pt x="37" y="114"/>
                      <a:pt x="35" y="114"/>
                      <a:pt x="34" y="115"/>
                    </a:cubicBezTo>
                    <a:cubicBezTo>
                      <a:pt x="33" y="115"/>
                      <a:pt x="32" y="115"/>
                      <a:pt x="31" y="115"/>
                    </a:cubicBezTo>
                    <a:cubicBezTo>
                      <a:pt x="30" y="114"/>
                      <a:pt x="29" y="114"/>
                      <a:pt x="28" y="114"/>
                    </a:cubicBezTo>
                    <a:cubicBezTo>
                      <a:pt x="27" y="114"/>
                      <a:pt x="26" y="113"/>
                      <a:pt x="26" y="113"/>
                    </a:cubicBezTo>
                    <a:cubicBezTo>
                      <a:pt x="25" y="112"/>
                      <a:pt x="25" y="112"/>
                      <a:pt x="24" y="112"/>
                    </a:cubicBezTo>
                    <a:cubicBezTo>
                      <a:pt x="23" y="111"/>
                      <a:pt x="22" y="111"/>
                      <a:pt x="20" y="111"/>
                    </a:cubicBezTo>
                    <a:cubicBezTo>
                      <a:pt x="20" y="111"/>
                      <a:pt x="20" y="110"/>
                      <a:pt x="19" y="110"/>
                    </a:cubicBezTo>
                    <a:cubicBezTo>
                      <a:pt x="18" y="110"/>
                      <a:pt x="18" y="110"/>
                      <a:pt x="17" y="110"/>
                    </a:cubicBezTo>
                    <a:cubicBezTo>
                      <a:pt x="16" y="110"/>
                      <a:pt x="15" y="110"/>
                      <a:pt x="15" y="110"/>
                    </a:cubicBezTo>
                    <a:cubicBezTo>
                      <a:pt x="15" y="110"/>
                      <a:pt x="15" y="110"/>
                      <a:pt x="15" y="110"/>
                    </a:cubicBezTo>
                    <a:cubicBezTo>
                      <a:pt x="13" y="110"/>
                      <a:pt x="11" y="110"/>
                      <a:pt x="10" y="110"/>
                    </a:cubicBezTo>
                    <a:cubicBezTo>
                      <a:pt x="9" y="110"/>
                      <a:pt x="8" y="109"/>
                      <a:pt x="7" y="109"/>
                    </a:cubicBezTo>
                    <a:cubicBezTo>
                      <a:pt x="7" y="109"/>
                      <a:pt x="6" y="108"/>
                      <a:pt x="6" y="108"/>
                    </a:cubicBezTo>
                    <a:cubicBezTo>
                      <a:pt x="4" y="105"/>
                      <a:pt x="5" y="104"/>
                      <a:pt x="5" y="102"/>
                    </a:cubicBezTo>
                    <a:cubicBezTo>
                      <a:pt x="5" y="101"/>
                      <a:pt x="5" y="100"/>
                      <a:pt x="6" y="100"/>
                    </a:cubicBezTo>
                    <a:cubicBezTo>
                      <a:pt x="6" y="98"/>
                      <a:pt x="7" y="97"/>
                      <a:pt x="8" y="96"/>
                    </a:cubicBezTo>
                    <a:cubicBezTo>
                      <a:pt x="9" y="94"/>
                      <a:pt x="11" y="94"/>
                      <a:pt x="12" y="93"/>
                    </a:cubicBezTo>
                    <a:cubicBezTo>
                      <a:pt x="14" y="92"/>
                      <a:pt x="13" y="92"/>
                      <a:pt x="15" y="92"/>
                    </a:cubicBezTo>
                    <a:cubicBezTo>
                      <a:pt x="16" y="91"/>
                      <a:pt x="18" y="90"/>
                      <a:pt x="19" y="89"/>
                    </a:cubicBezTo>
                    <a:cubicBezTo>
                      <a:pt x="20" y="89"/>
                      <a:pt x="20" y="88"/>
                      <a:pt x="21" y="88"/>
                    </a:cubicBezTo>
                    <a:cubicBezTo>
                      <a:pt x="21" y="87"/>
                      <a:pt x="22" y="87"/>
                      <a:pt x="22" y="87"/>
                    </a:cubicBezTo>
                    <a:cubicBezTo>
                      <a:pt x="23" y="86"/>
                      <a:pt x="23" y="86"/>
                      <a:pt x="24" y="86"/>
                    </a:cubicBezTo>
                    <a:cubicBezTo>
                      <a:pt x="24" y="86"/>
                      <a:pt x="24" y="86"/>
                      <a:pt x="24" y="86"/>
                    </a:cubicBezTo>
                    <a:cubicBezTo>
                      <a:pt x="24" y="85"/>
                      <a:pt x="24" y="85"/>
                      <a:pt x="24" y="84"/>
                    </a:cubicBezTo>
                    <a:cubicBezTo>
                      <a:pt x="24" y="84"/>
                      <a:pt x="24" y="84"/>
                      <a:pt x="24" y="83"/>
                    </a:cubicBezTo>
                    <a:cubicBezTo>
                      <a:pt x="22" y="83"/>
                      <a:pt x="21" y="82"/>
                      <a:pt x="20" y="82"/>
                    </a:cubicBezTo>
                    <a:cubicBezTo>
                      <a:pt x="20" y="81"/>
                      <a:pt x="19" y="81"/>
                      <a:pt x="18" y="81"/>
                    </a:cubicBezTo>
                    <a:cubicBezTo>
                      <a:pt x="18" y="81"/>
                      <a:pt x="18" y="79"/>
                      <a:pt x="18" y="79"/>
                    </a:cubicBezTo>
                    <a:cubicBezTo>
                      <a:pt x="16" y="79"/>
                      <a:pt x="16" y="77"/>
                      <a:pt x="15" y="77"/>
                    </a:cubicBezTo>
                    <a:cubicBezTo>
                      <a:pt x="14" y="77"/>
                      <a:pt x="14" y="77"/>
                      <a:pt x="13" y="76"/>
                    </a:cubicBezTo>
                    <a:cubicBezTo>
                      <a:pt x="13" y="76"/>
                      <a:pt x="12" y="76"/>
                      <a:pt x="11" y="76"/>
                    </a:cubicBezTo>
                    <a:cubicBezTo>
                      <a:pt x="11" y="76"/>
                      <a:pt x="10" y="76"/>
                      <a:pt x="9" y="76"/>
                    </a:cubicBezTo>
                    <a:cubicBezTo>
                      <a:pt x="7" y="75"/>
                      <a:pt x="8" y="75"/>
                      <a:pt x="7" y="74"/>
                    </a:cubicBezTo>
                    <a:cubicBezTo>
                      <a:pt x="6" y="74"/>
                      <a:pt x="6" y="73"/>
                      <a:pt x="6" y="72"/>
                    </a:cubicBezTo>
                    <a:cubicBezTo>
                      <a:pt x="6" y="71"/>
                      <a:pt x="6" y="70"/>
                      <a:pt x="6" y="69"/>
                    </a:cubicBezTo>
                    <a:cubicBezTo>
                      <a:pt x="6" y="68"/>
                      <a:pt x="6" y="68"/>
                      <a:pt x="6" y="68"/>
                    </a:cubicBezTo>
                    <a:cubicBezTo>
                      <a:pt x="6" y="66"/>
                      <a:pt x="8" y="64"/>
                      <a:pt x="8" y="63"/>
                    </a:cubicBezTo>
                    <a:cubicBezTo>
                      <a:pt x="8" y="63"/>
                      <a:pt x="9" y="62"/>
                      <a:pt x="9" y="62"/>
                    </a:cubicBezTo>
                    <a:cubicBezTo>
                      <a:pt x="9" y="62"/>
                      <a:pt x="9" y="62"/>
                      <a:pt x="9" y="62"/>
                    </a:cubicBezTo>
                    <a:cubicBezTo>
                      <a:pt x="9" y="61"/>
                      <a:pt x="10" y="61"/>
                      <a:pt x="10" y="60"/>
                    </a:cubicBezTo>
                    <a:cubicBezTo>
                      <a:pt x="11" y="59"/>
                      <a:pt x="11" y="58"/>
                      <a:pt x="12" y="58"/>
                    </a:cubicBezTo>
                    <a:cubicBezTo>
                      <a:pt x="13" y="57"/>
                      <a:pt x="13" y="57"/>
                      <a:pt x="14" y="57"/>
                    </a:cubicBezTo>
                    <a:cubicBezTo>
                      <a:pt x="16" y="57"/>
                      <a:pt x="17" y="57"/>
                      <a:pt x="18" y="57"/>
                    </a:cubicBezTo>
                    <a:cubicBezTo>
                      <a:pt x="19" y="56"/>
                      <a:pt x="20" y="56"/>
                      <a:pt x="21" y="56"/>
                    </a:cubicBezTo>
                    <a:cubicBezTo>
                      <a:pt x="21" y="55"/>
                      <a:pt x="20" y="54"/>
                      <a:pt x="21" y="54"/>
                    </a:cubicBezTo>
                    <a:cubicBezTo>
                      <a:pt x="21" y="53"/>
                      <a:pt x="20" y="53"/>
                      <a:pt x="21" y="52"/>
                    </a:cubicBezTo>
                    <a:cubicBezTo>
                      <a:pt x="20" y="51"/>
                      <a:pt x="20" y="51"/>
                      <a:pt x="20" y="50"/>
                    </a:cubicBezTo>
                    <a:cubicBezTo>
                      <a:pt x="20" y="49"/>
                      <a:pt x="20" y="46"/>
                      <a:pt x="20" y="4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6" name="Freeform 9"/>
              <p:cNvSpPr/>
              <p:nvPr/>
            </p:nvSpPr>
            <p:spPr bwMode="auto">
              <a:xfrm>
                <a:off x="5576888" y="2940050"/>
                <a:ext cx="255588" cy="192088"/>
              </a:xfrm>
              <a:custGeom>
                <a:avLst/>
                <a:gdLst>
                  <a:gd name="T0" fmla="*/ 11 w 68"/>
                  <a:gd name="T1" fmla="*/ 42 h 51"/>
                  <a:gd name="T2" fmla="*/ 16 w 68"/>
                  <a:gd name="T3" fmla="*/ 36 h 51"/>
                  <a:gd name="T4" fmla="*/ 21 w 68"/>
                  <a:gd name="T5" fmla="*/ 30 h 51"/>
                  <a:gd name="T6" fmla="*/ 22 w 68"/>
                  <a:gd name="T7" fmla="*/ 28 h 51"/>
                  <a:gd name="T8" fmla="*/ 23 w 68"/>
                  <a:gd name="T9" fmla="*/ 26 h 51"/>
                  <a:gd name="T10" fmla="*/ 20 w 68"/>
                  <a:gd name="T11" fmla="*/ 26 h 51"/>
                  <a:gd name="T12" fmla="*/ 17 w 68"/>
                  <a:gd name="T13" fmla="*/ 27 h 51"/>
                  <a:gd name="T14" fmla="*/ 15 w 68"/>
                  <a:gd name="T15" fmla="*/ 28 h 51"/>
                  <a:gd name="T16" fmla="*/ 10 w 68"/>
                  <a:gd name="T17" fmla="*/ 30 h 51"/>
                  <a:gd name="T18" fmla="*/ 6 w 68"/>
                  <a:gd name="T19" fmla="*/ 32 h 51"/>
                  <a:gd name="T20" fmla="*/ 2 w 68"/>
                  <a:gd name="T21" fmla="*/ 27 h 51"/>
                  <a:gd name="T22" fmla="*/ 1 w 68"/>
                  <a:gd name="T23" fmla="*/ 22 h 51"/>
                  <a:gd name="T24" fmla="*/ 0 w 68"/>
                  <a:gd name="T25" fmla="*/ 17 h 51"/>
                  <a:gd name="T26" fmla="*/ 4 w 68"/>
                  <a:gd name="T27" fmla="*/ 11 h 51"/>
                  <a:gd name="T28" fmla="*/ 5 w 68"/>
                  <a:gd name="T29" fmla="*/ 10 h 51"/>
                  <a:gd name="T30" fmla="*/ 7 w 68"/>
                  <a:gd name="T31" fmla="*/ 9 h 51"/>
                  <a:gd name="T32" fmla="*/ 15 w 68"/>
                  <a:gd name="T33" fmla="*/ 6 h 51"/>
                  <a:gd name="T34" fmla="*/ 29 w 68"/>
                  <a:gd name="T35" fmla="*/ 2 h 51"/>
                  <a:gd name="T36" fmla="*/ 35 w 68"/>
                  <a:gd name="T37" fmla="*/ 2 h 51"/>
                  <a:gd name="T38" fmla="*/ 44 w 68"/>
                  <a:gd name="T39" fmla="*/ 1 h 51"/>
                  <a:gd name="T40" fmla="*/ 57 w 68"/>
                  <a:gd name="T41" fmla="*/ 1 h 51"/>
                  <a:gd name="T42" fmla="*/ 59 w 68"/>
                  <a:gd name="T43" fmla="*/ 3 h 51"/>
                  <a:gd name="T44" fmla="*/ 60 w 68"/>
                  <a:gd name="T45" fmla="*/ 3 h 51"/>
                  <a:gd name="T46" fmla="*/ 64 w 68"/>
                  <a:gd name="T47" fmla="*/ 4 h 51"/>
                  <a:gd name="T48" fmla="*/ 68 w 68"/>
                  <a:gd name="T49" fmla="*/ 10 h 51"/>
                  <a:gd name="T50" fmla="*/ 68 w 68"/>
                  <a:gd name="T51" fmla="*/ 16 h 51"/>
                  <a:gd name="T52" fmla="*/ 66 w 68"/>
                  <a:gd name="T53" fmla="*/ 20 h 51"/>
                  <a:gd name="T54" fmla="*/ 64 w 68"/>
                  <a:gd name="T55" fmla="*/ 24 h 51"/>
                  <a:gd name="T56" fmla="*/ 61 w 68"/>
                  <a:gd name="T57" fmla="*/ 26 h 51"/>
                  <a:gd name="T58" fmla="*/ 56 w 68"/>
                  <a:gd name="T59" fmla="*/ 26 h 51"/>
                  <a:gd name="T60" fmla="*/ 53 w 68"/>
                  <a:gd name="T61" fmla="*/ 27 h 51"/>
                  <a:gd name="T62" fmla="*/ 46 w 68"/>
                  <a:gd name="T63" fmla="*/ 28 h 51"/>
                  <a:gd name="T64" fmla="*/ 43 w 68"/>
                  <a:gd name="T65" fmla="*/ 31 h 51"/>
                  <a:gd name="T66" fmla="*/ 37 w 68"/>
                  <a:gd name="T67" fmla="*/ 35 h 51"/>
                  <a:gd name="T68" fmla="*/ 31 w 68"/>
                  <a:gd name="T69" fmla="*/ 39 h 51"/>
                  <a:gd name="T70" fmla="*/ 28 w 68"/>
                  <a:gd name="T71" fmla="*/ 43 h 51"/>
                  <a:gd name="T72" fmla="*/ 23 w 68"/>
                  <a:gd name="T73" fmla="*/ 46 h 51"/>
                  <a:gd name="T74" fmla="*/ 21 w 68"/>
                  <a:gd name="T75" fmla="*/ 48 h 51"/>
                  <a:gd name="T76" fmla="*/ 17 w 68"/>
                  <a:gd name="T77" fmla="*/ 50 h 51"/>
                  <a:gd name="T78" fmla="*/ 11 w 68"/>
                  <a:gd name="T79" fmla="*/ 49 h 51"/>
                  <a:gd name="T80" fmla="*/ 10 w 68"/>
                  <a:gd name="T81" fmla="*/ 44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68" h="51">
                    <a:moveTo>
                      <a:pt x="10" y="44"/>
                    </a:moveTo>
                    <a:cubicBezTo>
                      <a:pt x="11" y="43"/>
                      <a:pt x="10" y="43"/>
                      <a:pt x="11" y="42"/>
                    </a:cubicBezTo>
                    <a:cubicBezTo>
                      <a:pt x="13" y="40"/>
                      <a:pt x="13" y="39"/>
                      <a:pt x="13" y="39"/>
                    </a:cubicBezTo>
                    <a:cubicBezTo>
                      <a:pt x="15" y="38"/>
                      <a:pt x="15" y="37"/>
                      <a:pt x="16" y="36"/>
                    </a:cubicBezTo>
                    <a:cubicBezTo>
                      <a:pt x="17" y="35"/>
                      <a:pt x="18" y="34"/>
                      <a:pt x="20" y="32"/>
                    </a:cubicBezTo>
                    <a:cubicBezTo>
                      <a:pt x="20" y="31"/>
                      <a:pt x="21" y="30"/>
                      <a:pt x="21" y="30"/>
                    </a:cubicBezTo>
                    <a:cubicBezTo>
                      <a:pt x="21" y="29"/>
                      <a:pt x="21" y="29"/>
                      <a:pt x="21" y="29"/>
                    </a:cubicBezTo>
                    <a:cubicBezTo>
                      <a:pt x="22" y="29"/>
                      <a:pt x="22" y="28"/>
                      <a:pt x="22" y="28"/>
                    </a:cubicBezTo>
                    <a:cubicBezTo>
                      <a:pt x="22" y="28"/>
                      <a:pt x="22" y="28"/>
                      <a:pt x="22" y="28"/>
                    </a:cubicBezTo>
                    <a:cubicBezTo>
                      <a:pt x="23" y="27"/>
                      <a:pt x="23" y="27"/>
                      <a:pt x="23" y="26"/>
                    </a:cubicBezTo>
                    <a:cubicBezTo>
                      <a:pt x="24" y="25"/>
                      <a:pt x="25" y="25"/>
                      <a:pt x="25" y="25"/>
                    </a:cubicBezTo>
                    <a:cubicBezTo>
                      <a:pt x="24" y="25"/>
                      <a:pt x="21" y="25"/>
                      <a:pt x="20" y="26"/>
                    </a:cubicBezTo>
                    <a:cubicBezTo>
                      <a:pt x="20" y="26"/>
                      <a:pt x="20" y="26"/>
                      <a:pt x="19" y="26"/>
                    </a:cubicBezTo>
                    <a:cubicBezTo>
                      <a:pt x="18" y="27"/>
                      <a:pt x="18" y="27"/>
                      <a:pt x="17" y="27"/>
                    </a:cubicBezTo>
                    <a:cubicBezTo>
                      <a:pt x="16" y="27"/>
                      <a:pt x="16" y="27"/>
                      <a:pt x="16" y="27"/>
                    </a:cubicBezTo>
                    <a:cubicBezTo>
                      <a:pt x="15" y="27"/>
                      <a:pt x="15" y="28"/>
                      <a:pt x="15" y="28"/>
                    </a:cubicBezTo>
                    <a:cubicBezTo>
                      <a:pt x="14" y="28"/>
                      <a:pt x="13" y="29"/>
                      <a:pt x="12" y="29"/>
                    </a:cubicBezTo>
                    <a:cubicBezTo>
                      <a:pt x="12" y="30"/>
                      <a:pt x="10" y="30"/>
                      <a:pt x="10" y="30"/>
                    </a:cubicBezTo>
                    <a:cubicBezTo>
                      <a:pt x="9" y="31"/>
                      <a:pt x="9" y="31"/>
                      <a:pt x="8" y="32"/>
                    </a:cubicBezTo>
                    <a:cubicBezTo>
                      <a:pt x="7" y="32"/>
                      <a:pt x="6" y="32"/>
                      <a:pt x="6" y="32"/>
                    </a:cubicBezTo>
                    <a:cubicBezTo>
                      <a:pt x="4" y="31"/>
                      <a:pt x="5" y="31"/>
                      <a:pt x="4" y="31"/>
                    </a:cubicBezTo>
                    <a:cubicBezTo>
                      <a:pt x="3" y="29"/>
                      <a:pt x="3" y="28"/>
                      <a:pt x="2" y="27"/>
                    </a:cubicBezTo>
                    <a:cubicBezTo>
                      <a:pt x="2" y="27"/>
                      <a:pt x="2" y="26"/>
                      <a:pt x="2" y="25"/>
                    </a:cubicBezTo>
                    <a:cubicBezTo>
                      <a:pt x="1" y="24"/>
                      <a:pt x="1" y="23"/>
                      <a:pt x="1" y="22"/>
                    </a:cubicBezTo>
                    <a:cubicBezTo>
                      <a:pt x="1" y="22"/>
                      <a:pt x="0" y="21"/>
                      <a:pt x="0" y="20"/>
                    </a:cubicBezTo>
                    <a:cubicBezTo>
                      <a:pt x="0" y="19"/>
                      <a:pt x="0" y="18"/>
                      <a:pt x="0" y="17"/>
                    </a:cubicBezTo>
                    <a:cubicBezTo>
                      <a:pt x="1" y="17"/>
                      <a:pt x="1" y="16"/>
                      <a:pt x="1" y="16"/>
                    </a:cubicBezTo>
                    <a:cubicBezTo>
                      <a:pt x="1" y="14"/>
                      <a:pt x="3" y="13"/>
                      <a:pt x="4" y="11"/>
                    </a:cubicBezTo>
                    <a:cubicBezTo>
                      <a:pt x="4" y="11"/>
                      <a:pt x="4" y="11"/>
                      <a:pt x="4" y="11"/>
                    </a:cubicBezTo>
                    <a:cubicBezTo>
                      <a:pt x="4" y="10"/>
                      <a:pt x="5" y="10"/>
                      <a:pt x="5" y="10"/>
                    </a:cubicBezTo>
                    <a:cubicBezTo>
                      <a:pt x="6" y="10"/>
                      <a:pt x="6" y="10"/>
                      <a:pt x="6" y="9"/>
                    </a:cubicBezTo>
                    <a:cubicBezTo>
                      <a:pt x="7" y="9"/>
                      <a:pt x="7" y="10"/>
                      <a:pt x="7" y="9"/>
                    </a:cubicBezTo>
                    <a:cubicBezTo>
                      <a:pt x="9" y="9"/>
                      <a:pt x="11" y="7"/>
                      <a:pt x="14" y="7"/>
                    </a:cubicBezTo>
                    <a:cubicBezTo>
                      <a:pt x="14" y="6"/>
                      <a:pt x="15" y="6"/>
                      <a:pt x="15" y="6"/>
                    </a:cubicBezTo>
                    <a:cubicBezTo>
                      <a:pt x="16" y="6"/>
                      <a:pt x="17" y="5"/>
                      <a:pt x="18" y="5"/>
                    </a:cubicBezTo>
                    <a:cubicBezTo>
                      <a:pt x="21" y="3"/>
                      <a:pt x="25" y="2"/>
                      <a:pt x="29" y="2"/>
                    </a:cubicBezTo>
                    <a:cubicBezTo>
                      <a:pt x="30" y="2"/>
                      <a:pt x="31" y="2"/>
                      <a:pt x="31" y="2"/>
                    </a:cubicBezTo>
                    <a:cubicBezTo>
                      <a:pt x="33" y="2"/>
                      <a:pt x="34" y="2"/>
                      <a:pt x="35" y="2"/>
                    </a:cubicBezTo>
                    <a:cubicBezTo>
                      <a:pt x="36" y="2"/>
                      <a:pt x="36" y="1"/>
                      <a:pt x="37" y="1"/>
                    </a:cubicBezTo>
                    <a:cubicBezTo>
                      <a:pt x="39" y="1"/>
                      <a:pt x="42" y="1"/>
                      <a:pt x="44" y="1"/>
                    </a:cubicBezTo>
                    <a:cubicBezTo>
                      <a:pt x="45" y="0"/>
                      <a:pt x="51" y="0"/>
                      <a:pt x="54" y="0"/>
                    </a:cubicBezTo>
                    <a:cubicBezTo>
                      <a:pt x="55" y="0"/>
                      <a:pt x="56" y="0"/>
                      <a:pt x="57" y="1"/>
                    </a:cubicBezTo>
                    <a:cubicBezTo>
                      <a:pt x="57" y="1"/>
                      <a:pt x="58" y="2"/>
                      <a:pt x="59" y="2"/>
                    </a:cubicBezTo>
                    <a:cubicBezTo>
                      <a:pt x="59" y="3"/>
                      <a:pt x="59" y="3"/>
                      <a:pt x="59" y="3"/>
                    </a:cubicBezTo>
                    <a:cubicBezTo>
                      <a:pt x="59" y="3"/>
                      <a:pt x="59" y="3"/>
                      <a:pt x="59" y="3"/>
                    </a:cubicBezTo>
                    <a:cubicBezTo>
                      <a:pt x="59" y="3"/>
                      <a:pt x="60" y="3"/>
                      <a:pt x="60" y="3"/>
                    </a:cubicBezTo>
                    <a:cubicBezTo>
                      <a:pt x="60" y="3"/>
                      <a:pt x="60" y="3"/>
                      <a:pt x="60" y="3"/>
                    </a:cubicBezTo>
                    <a:cubicBezTo>
                      <a:pt x="61" y="3"/>
                      <a:pt x="62" y="4"/>
                      <a:pt x="64" y="4"/>
                    </a:cubicBezTo>
                    <a:cubicBezTo>
                      <a:pt x="64" y="5"/>
                      <a:pt x="65" y="5"/>
                      <a:pt x="65" y="5"/>
                    </a:cubicBezTo>
                    <a:cubicBezTo>
                      <a:pt x="66" y="7"/>
                      <a:pt x="67" y="9"/>
                      <a:pt x="68" y="10"/>
                    </a:cubicBezTo>
                    <a:cubicBezTo>
                      <a:pt x="68" y="11"/>
                      <a:pt x="68" y="12"/>
                      <a:pt x="68" y="12"/>
                    </a:cubicBezTo>
                    <a:cubicBezTo>
                      <a:pt x="68" y="14"/>
                      <a:pt x="68" y="15"/>
                      <a:pt x="68" y="16"/>
                    </a:cubicBezTo>
                    <a:cubicBezTo>
                      <a:pt x="68" y="17"/>
                      <a:pt x="68" y="17"/>
                      <a:pt x="68" y="18"/>
                    </a:cubicBezTo>
                    <a:cubicBezTo>
                      <a:pt x="68" y="18"/>
                      <a:pt x="67" y="19"/>
                      <a:pt x="66" y="20"/>
                    </a:cubicBezTo>
                    <a:cubicBezTo>
                      <a:pt x="66" y="21"/>
                      <a:pt x="65" y="21"/>
                      <a:pt x="65" y="22"/>
                    </a:cubicBezTo>
                    <a:cubicBezTo>
                      <a:pt x="64" y="23"/>
                      <a:pt x="64" y="23"/>
                      <a:pt x="64" y="24"/>
                    </a:cubicBezTo>
                    <a:cubicBezTo>
                      <a:pt x="63" y="24"/>
                      <a:pt x="63" y="25"/>
                      <a:pt x="63" y="25"/>
                    </a:cubicBezTo>
                    <a:cubicBezTo>
                      <a:pt x="62" y="26"/>
                      <a:pt x="61" y="26"/>
                      <a:pt x="61" y="26"/>
                    </a:cubicBezTo>
                    <a:cubicBezTo>
                      <a:pt x="59" y="26"/>
                      <a:pt x="59" y="26"/>
                      <a:pt x="58" y="26"/>
                    </a:cubicBezTo>
                    <a:cubicBezTo>
                      <a:pt x="57" y="26"/>
                      <a:pt x="57" y="26"/>
                      <a:pt x="56" y="26"/>
                    </a:cubicBezTo>
                    <a:cubicBezTo>
                      <a:pt x="56" y="26"/>
                      <a:pt x="55" y="26"/>
                      <a:pt x="55" y="26"/>
                    </a:cubicBezTo>
                    <a:cubicBezTo>
                      <a:pt x="54" y="26"/>
                      <a:pt x="53" y="26"/>
                      <a:pt x="53" y="27"/>
                    </a:cubicBezTo>
                    <a:cubicBezTo>
                      <a:pt x="52" y="27"/>
                      <a:pt x="51" y="27"/>
                      <a:pt x="49" y="27"/>
                    </a:cubicBezTo>
                    <a:cubicBezTo>
                      <a:pt x="48" y="27"/>
                      <a:pt x="47" y="28"/>
                      <a:pt x="46" y="28"/>
                    </a:cubicBezTo>
                    <a:cubicBezTo>
                      <a:pt x="46" y="29"/>
                      <a:pt x="45" y="29"/>
                      <a:pt x="45" y="29"/>
                    </a:cubicBezTo>
                    <a:cubicBezTo>
                      <a:pt x="44" y="30"/>
                      <a:pt x="44" y="30"/>
                      <a:pt x="43" y="31"/>
                    </a:cubicBezTo>
                    <a:cubicBezTo>
                      <a:pt x="42" y="31"/>
                      <a:pt x="42" y="31"/>
                      <a:pt x="41" y="32"/>
                    </a:cubicBezTo>
                    <a:cubicBezTo>
                      <a:pt x="41" y="33"/>
                      <a:pt x="38" y="34"/>
                      <a:pt x="37" y="35"/>
                    </a:cubicBezTo>
                    <a:cubicBezTo>
                      <a:pt x="36" y="35"/>
                      <a:pt x="36" y="36"/>
                      <a:pt x="34" y="37"/>
                    </a:cubicBezTo>
                    <a:cubicBezTo>
                      <a:pt x="33" y="38"/>
                      <a:pt x="32" y="39"/>
                      <a:pt x="31" y="39"/>
                    </a:cubicBezTo>
                    <a:cubicBezTo>
                      <a:pt x="31" y="40"/>
                      <a:pt x="30" y="40"/>
                      <a:pt x="29" y="41"/>
                    </a:cubicBezTo>
                    <a:cubicBezTo>
                      <a:pt x="29" y="41"/>
                      <a:pt x="28" y="43"/>
                      <a:pt x="28" y="43"/>
                    </a:cubicBezTo>
                    <a:cubicBezTo>
                      <a:pt x="27" y="43"/>
                      <a:pt x="25" y="44"/>
                      <a:pt x="25" y="44"/>
                    </a:cubicBezTo>
                    <a:cubicBezTo>
                      <a:pt x="24" y="45"/>
                      <a:pt x="24" y="45"/>
                      <a:pt x="23" y="46"/>
                    </a:cubicBezTo>
                    <a:cubicBezTo>
                      <a:pt x="23" y="46"/>
                      <a:pt x="22" y="47"/>
                      <a:pt x="22" y="47"/>
                    </a:cubicBezTo>
                    <a:cubicBezTo>
                      <a:pt x="22" y="47"/>
                      <a:pt x="21" y="47"/>
                      <a:pt x="21" y="48"/>
                    </a:cubicBezTo>
                    <a:cubicBezTo>
                      <a:pt x="20" y="48"/>
                      <a:pt x="19" y="49"/>
                      <a:pt x="19" y="49"/>
                    </a:cubicBezTo>
                    <a:cubicBezTo>
                      <a:pt x="17" y="50"/>
                      <a:pt x="17" y="50"/>
                      <a:pt x="17" y="50"/>
                    </a:cubicBezTo>
                    <a:cubicBezTo>
                      <a:pt x="16" y="51"/>
                      <a:pt x="16" y="51"/>
                      <a:pt x="14" y="50"/>
                    </a:cubicBezTo>
                    <a:cubicBezTo>
                      <a:pt x="13" y="50"/>
                      <a:pt x="12" y="50"/>
                      <a:pt x="11" y="49"/>
                    </a:cubicBezTo>
                    <a:cubicBezTo>
                      <a:pt x="11" y="49"/>
                      <a:pt x="11" y="48"/>
                      <a:pt x="10" y="48"/>
                    </a:cubicBezTo>
                    <a:cubicBezTo>
                      <a:pt x="9" y="47"/>
                      <a:pt x="9" y="45"/>
                      <a:pt x="10" y="4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7" name="Freeform 10"/>
              <p:cNvSpPr/>
              <p:nvPr/>
            </p:nvSpPr>
            <p:spPr bwMode="auto">
              <a:xfrm>
                <a:off x="5456238" y="2997200"/>
                <a:ext cx="120650" cy="109538"/>
              </a:xfrm>
              <a:custGeom>
                <a:avLst/>
                <a:gdLst>
                  <a:gd name="T0" fmla="*/ 13 w 32"/>
                  <a:gd name="T1" fmla="*/ 29 h 29"/>
                  <a:gd name="T2" fmla="*/ 10 w 32"/>
                  <a:gd name="T3" fmla="*/ 28 h 29"/>
                  <a:gd name="T4" fmla="*/ 4 w 32"/>
                  <a:gd name="T5" fmla="*/ 25 h 29"/>
                  <a:gd name="T6" fmla="*/ 3 w 32"/>
                  <a:gd name="T7" fmla="*/ 23 h 29"/>
                  <a:gd name="T8" fmla="*/ 1 w 32"/>
                  <a:gd name="T9" fmla="*/ 19 h 29"/>
                  <a:gd name="T10" fmla="*/ 1 w 32"/>
                  <a:gd name="T11" fmla="*/ 19 h 29"/>
                  <a:gd name="T12" fmla="*/ 0 w 32"/>
                  <a:gd name="T13" fmla="*/ 12 h 29"/>
                  <a:gd name="T14" fmla="*/ 1 w 32"/>
                  <a:gd name="T15" fmla="*/ 10 h 29"/>
                  <a:gd name="T16" fmla="*/ 1 w 32"/>
                  <a:gd name="T17" fmla="*/ 9 h 29"/>
                  <a:gd name="T18" fmla="*/ 2 w 32"/>
                  <a:gd name="T19" fmla="*/ 6 h 29"/>
                  <a:gd name="T20" fmla="*/ 9 w 32"/>
                  <a:gd name="T21" fmla="*/ 1 h 29"/>
                  <a:gd name="T22" fmla="*/ 10 w 32"/>
                  <a:gd name="T23" fmla="*/ 0 h 29"/>
                  <a:gd name="T24" fmla="*/ 11 w 32"/>
                  <a:gd name="T25" fmla="*/ 0 h 29"/>
                  <a:gd name="T26" fmla="*/ 14 w 32"/>
                  <a:gd name="T27" fmla="*/ 0 h 29"/>
                  <a:gd name="T28" fmla="*/ 15 w 32"/>
                  <a:gd name="T29" fmla="*/ 0 h 29"/>
                  <a:gd name="T30" fmla="*/ 20 w 32"/>
                  <a:gd name="T31" fmla="*/ 2 h 29"/>
                  <a:gd name="T32" fmla="*/ 25 w 32"/>
                  <a:gd name="T33" fmla="*/ 7 h 29"/>
                  <a:gd name="T34" fmla="*/ 27 w 32"/>
                  <a:gd name="T35" fmla="*/ 9 h 29"/>
                  <a:gd name="T36" fmla="*/ 27 w 32"/>
                  <a:gd name="T37" fmla="*/ 9 h 29"/>
                  <a:gd name="T38" fmla="*/ 29 w 32"/>
                  <a:gd name="T39" fmla="*/ 12 h 29"/>
                  <a:gd name="T40" fmla="*/ 30 w 32"/>
                  <a:gd name="T41" fmla="*/ 13 h 29"/>
                  <a:gd name="T42" fmla="*/ 32 w 32"/>
                  <a:gd name="T43" fmla="*/ 17 h 29"/>
                  <a:gd name="T44" fmla="*/ 32 w 32"/>
                  <a:gd name="T45" fmla="*/ 19 h 29"/>
                  <a:gd name="T46" fmla="*/ 29 w 32"/>
                  <a:gd name="T47" fmla="*/ 23 h 29"/>
                  <a:gd name="T48" fmla="*/ 20 w 32"/>
                  <a:gd name="T49" fmla="*/ 28 h 29"/>
                  <a:gd name="T50" fmla="*/ 16 w 32"/>
                  <a:gd name="T51" fmla="*/ 29 h 29"/>
                  <a:gd name="T52" fmla="*/ 13 w 32"/>
                  <a:gd name="T53" fmla="*/ 29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32" h="29">
                    <a:moveTo>
                      <a:pt x="13" y="29"/>
                    </a:moveTo>
                    <a:cubicBezTo>
                      <a:pt x="11" y="29"/>
                      <a:pt x="10" y="29"/>
                      <a:pt x="10" y="28"/>
                    </a:cubicBezTo>
                    <a:cubicBezTo>
                      <a:pt x="8" y="27"/>
                      <a:pt x="6" y="26"/>
                      <a:pt x="4" y="25"/>
                    </a:cubicBezTo>
                    <a:cubicBezTo>
                      <a:pt x="4" y="25"/>
                      <a:pt x="3" y="24"/>
                      <a:pt x="3" y="23"/>
                    </a:cubicBezTo>
                    <a:cubicBezTo>
                      <a:pt x="2" y="22"/>
                      <a:pt x="1" y="20"/>
                      <a:pt x="1" y="19"/>
                    </a:cubicBezTo>
                    <a:cubicBezTo>
                      <a:pt x="1" y="19"/>
                      <a:pt x="1" y="19"/>
                      <a:pt x="1" y="19"/>
                    </a:cubicBezTo>
                    <a:cubicBezTo>
                      <a:pt x="1" y="17"/>
                      <a:pt x="0" y="13"/>
                      <a:pt x="0" y="12"/>
                    </a:cubicBezTo>
                    <a:cubicBezTo>
                      <a:pt x="0" y="11"/>
                      <a:pt x="0" y="10"/>
                      <a:pt x="1" y="10"/>
                    </a:cubicBezTo>
                    <a:cubicBezTo>
                      <a:pt x="1" y="10"/>
                      <a:pt x="1" y="9"/>
                      <a:pt x="1" y="9"/>
                    </a:cubicBezTo>
                    <a:cubicBezTo>
                      <a:pt x="1" y="8"/>
                      <a:pt x="2" y="7"/>
                      <a:pt x="2" y="6"/>
                    </a:cubicBezTo>
                    <a:cubicBezTo>
                      <a:pt x="4" y="3"/>
                      <a:pt x="6" y="3"/>
                      <a:pt x="9" y="1"/>
                    </a:cubicBezTo>
                    <a:cubicBezTo>
                      <a:pt x="9" y="1"/>
                      <a:pt x="10" y="0"/>
                      <a:pt x="10" y="0"/>
                    </a:cubicBezTo>
                    <a:cubicBezTo>
                      <a:pt x="10" y="0"/>
                      <a:pt x="10" y="0"/>
                      <a:pt x="11" y="0"/>
                    </a:cubicBezTo>
                    <a:cubicBezTo>
                      <a:pt x="12" y="0"/>
                      <a:pt x="13" y="0"/>
                      <a:pt x="14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17" y="0"/>
                      <a:pt x="18" y="1"/>
                      <a:pt x="20" y="2"/>
                    </a:cubicBezTo>
                    <a:cubicBezTo>
                      <a:pt x="22" y="4"/>
                      <a:pt x="23" y="5"/>
                      <a:pt x="25" y="7"/>
                    </a:cubicBezTo>
                    <a:cubicBezTo>
                      <a:pt x="25" y="7"/>
                      <a:pt x="26" y="8"/>
                      <a:pt x="27" y="9"/>
                    </a:cubicBezTo>
                    <a:cubicBezTo>
                      <a:pt x="27" y="9"/>
                      <a:pt x="27" y="9"/>
                      <a:pt x="27" y="9"/>
                    </a:cubicBezTo>
                    <a:cubicBezTo>
                      <a:pt x="28" y="10"/>
                      <a:pt x="28" y="11"/>
                      <a:pt x="29" y="12"/>
                    </a:cubicBezTo>
                    <a:cubicBezTo>
                      <a:pt x="29" y="13"/>
                      <a:pt x="29" y="13"/>
                      <a:pt x="30" y="13"/>
                    </a:cubicBezTo>
                    <a:cubicBezTo>
                      <a:pt x="30" y="14"/>
                      <a:pt x="31" y="14"/>
                      <a:pt x="32" y="17"/>
                    </a:cubicBezTo>
                    <a:cubicBezTo>
                      <a:pt x="31" y="17"/>
                      <a:pt x="32" y="18"/>
                      <a:pt x="32" y="19"/>
                    </a:cubicBezTo>
                    <a:cubicBezTo>
                      <a:pt x="31" y="19"/>
                      <a:pt x="32" y="22"/>
                      <a:pt x="29" y="23"/>
                    </a:cubicBezTo>
                    <a:cubicBezTo>
                      <a:pt x="26" y="23"/>
                      <a:pt x="22" y="27"/>
                      <a:pt x="20" y="28"/>
                    </a:cubicBezTo>
                    <a:cubicBezTo>
                      <a:pt x="18" y="29"/>
                      <a:pt x="17" y="29"/>
                      <a:pt x="16" y="29"/>
                    </a:cubicBezTo>
                    <a:cubicBezTo>
                      <a:pt x="15" y="29"/>
                      <a:pt x="14" y="29"/>
                      <a:pt x="13" y="2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8" name="Freeform 11"/>
              <p:cNvSpPr/>
              <p:nvPr/>
            </p:nvSpPr>
            <p:spPr bwMode="auto">
              <a:xfrm>
                <a:off x="3522663" y="2879725"/>
                <a:ext cx="282575" cy="101600"/>
              </a:xfrm>
              <a:custGeom>
                <a:avLst/>
                <a:gdLst>
                  <a:gd name="T0" fmla="*/ 44 w 75"/>
                  <a:gd name="T1" fmla="*/ 27 h 27"/>
                  <a:gd name="T2" fmla="*/ 41 w 75"/>
                  <a:gd name="T3" fmla="*/ 27 h 27"/>
                  <a:gd name="T4" fmla="*/ 39 w 75"/>
                  <a:gd name="T5" fmla="*/ 26 h 27"/>
                  <a:gd name="T6" fmla="*/ 36 w 75"/>
                  <a:gd name="T7" fmla="*/ 26 h 27"/>
                  <a:gd name="T8" fmla="*/ 35 w 75"/>
                  <a:gd name="T9" fmla="*/ 25 h 27"/>
                  <a:gd name="T10" fmla="*/ 33 w 75"/>
                  <a:gd name="T11" fmla="*/ 25 h 27"/>
                  <a:gd name="T12" fmla="*/ 30 w 75"/>
                  <a:gd name="T13" fmla="*/ 25 h 27"/>
                  <a:gd name="T14" fmla="*/ 25 w 75"/>
                  <a:gd name="T15" fmla="*/ 26 h 27"/>
                  <a:gd name="T16" fmla="*/ 17 w 75"/>
                  <a:gd name="T17" fmla="*/ 26 h 27"/>
                  <a:gd name="T18" fmla="*/ 15 w 75"/>
                  <a:gd name="T19" fmla="*/ 27 h 27"/>
                  <a:gd name="T20" fmla="*/ 12 w 75"/>
                  <a:gd name="T21" fmla="*/ 26 h 27"/>
                  <a:gd name="T22" fmla="*/ 9 w 75"/>
                  <a:gd name="T23" fmla="*/ 25 h 27"/>
                  <a:gd name="T24" fmla="*/ 5 w 75"/>
                  <a:gd name="T25" fmla="*/ 24 h 27"/>
                  <a:gd name="T26" fmla="*/ 5 w 75"/>
                  <a:gd name="T27" fmla="*/ 24 h 27"/>
                  <a:gd name="T28" fmla="*/ 3 w 75"/>
                  <a:gd name="T29" fmla="*/ 23 h 27"/>
                  <a:gd name="T30" fmla="*/ 1 w 75"/>
                  <a:gd name="T31" fmla="*/ 21 h 27"/>
                  <a:gd name="T32" fmla="*/ 0 w 75"/>
                  <a:gd name="T33" fmla="*/ 18 h 27"/>
                  <a:gd name="T34" fmla="*/ 0 w 75"/>
                  <a:gd name="T35" fmla="*/ 16 h 27"/>
                  <a:gd name="T36" fmla="*/ 1 w 75"/>
                  <a:gd name="T37" fmla="*/ 14 h 27"/>
                  <a:gd name="T38" fmla="*/ 5 w 75"/>
                  <a:gd name="T39" fmla="*/ 10 h 27"/>
                  <a:gd name="T40" fmla="*/ 6 w 75"/>
                  <a:gd name="T41" fmla="*/ 9 h 27"/>
                  <a:gd name="T42" fmla="*/ 6 w 75"/>
                  <a:gd name="T43" fmla="*/ 9 h 27"/>
                  <a:gd name="T44" fmla="*/ 11 w 75"/>
                  <a:gd name="T45" fmla="*/ 7 h 27"/>
                  <a:gd name="T46" fmla="*/ 11 w 75"/>
                  <a:gd name="T47" fmla="*/ 7 h 27"/>
                  <a:gd name="T48" fmla="*/ 14 w 75"/>
                  <a:gd name="T49" fmla="*/ 6 h 27"/>
                  <a:gd name="T50" fmla="*/ 16 w 75"/>
                  <a:gd name="T51" fmla="*/ 5 h 27"/>
                  <a:gd name="T52" fmla="*/ 18 w 75"/>
                  <a:gd name="T53" fmla="*/ 5 h 27"/>
                  <a:gd name="T54" fmla="*/ 21 w 75"/>
                  <a:gd name="T55" fmla="*/ 4 h 27"/>
                  <a:gd name="T56" fmla="*/ 23 w 75"/>
                  <a:gd name="T57" fmla="*/ 4 h 27"/>
                  <a:gd name="T58" fmla="*/ 25 w 75"/>
                  <a:gd name="T59" fmla="*/ 3 h 27"/>
                  <a:gd name="T60" fmla="*/ 26 w 75"/>
                  <a:gd name="T61" fmla="*/ 3 h 27"/>
                  <a:gd name="T62" fmla="*/ 35 w 75"/>
                  <a:gd name="T63" fmla="*/ 3 h 27"/>
                  <a:gd name="T64" fmla="*/ 35 w 75"/>
                  <a:gd name="T65" fmla="*/ 3 h 27"/>
                  <a:gd name="T66" fmla="*/ 44 w 75"/>
                  <a:gd name="T67" fmla="*/ 2 h 27"/>
                  <a:gd name="T68" fmla="*/ 48 w 75"/>
                  <a:gd name="T69" fmla="*/ 1 h 27"/>
                  <a:gd name="T70" fmla="*/ 60 w 75"/>
                  <a:gd name="T71" fmla="*/ 0 h 27"/>
                  <a:gd name="T72" fmla="*/ 62 w 75"/>
                  <a:gd name="T73" fmla="*/ 1 h 27"/>
                  <a:gd name="T74" fmla="*/ 64 w 75"/>
                  <a:gd name="T75" fmla="*/ 1 h 27"/>
                  <a:gd name="T76" fmla="*/ 65 w 75"/>
                  <a:gd name="T77" fmla="*/ 1 h 27"/>
                  <a:gd name="T78" fmla="*/ 66 w 75"/>
                  <a:gd name="T79" fmla="*/ 1 h 27"/>
                  <a:gd name="T80" fmla="*/ 69 w 75"/>
                  <a:gd name="T81" fmla="*/ 2 h 27"/>
                  <a:gd name="T82" fmla="*/ 72 w 75"/>
                  <a:gd name="T83" fmla="*/ 4 h 27"/>
                  <a:gd name="T84" fmla="*/ 74 w 75"/>
                  <a:gd name="T85" fmla="*/ 6 h 27"/>
                  <a:gd name="T86" fmla="*/ 74 w 75"/>
                  <a:gd name="T87" fmla="*/ 9 h 27"/>
                  <a:gd name="T88" fmla="*/ 75 w 75"/>
                  <a:gd name="T89" fmla="*/ 12 h 27"/>
                  <a:gd name="T90" fmla="*/ 74 w 75"/>
                  <a:gd name="T91" fmla="*/ 14 h 27"/>
                  <a:gd name="T92" fmla="*/ 74 w 75"/>
                  <a:gd name="T93" fmla="*/ 15 h 27"/>
                  <a:gd name="T94" fmla="*/ 74 w 75"/>
                  <a:gd name="T95" fmla="*/ 16 h 27"/>
                  <a:gd name="T96" fmla="*/ 73 w 75"/>
                  <a:gd name="T97" fmla="*/ 17 h 27"/>
                  <a:gd name="T98" fmla="*/ 71 w 75"/>
                  <a:gd name="T99" fmla="*/ 19 h 27"/>
                  <a:gd name="T100" fmla="*/ 69 w 75"/>
                  <a:gd name="T101" fmla="*/ 21 h 27"/>
                  <a:gd name="T102" fmla="*/ 63 w 75"/>
                  <a:gd name="T103" fmla="*/ 22 h 27"/>
                  <a:gd name="T104" fmla="*/ 62 w 75"/>
                  <a:gd name="T105" fmla="*/ 23 h 27"/>
                  <a:gd name="T106" fmla="*/ 58 w 75"/>
                  <a:gd name="T107" fmla="*/ 24 h 27"/>
                  <a:gd name="T108" fmla="*/ 55 w 75"/>
                  <a:gd name="T109" fmla="*/ 25 h 27"/>
                  <a:gd name="T110" fmla="*/ 53 w 75"/>
                  <a:gd name="T111" fmla="*/ 26 h 27"/>
                  <a:gd name="T112" fmla="*/ 52 w 75"/>
                  <a:gd name="T113" fmla="*/ 26 h 27"/>
                  <a:gd name="T114" fmla="*/ 47 w 75"/>
                  <a:gd name="T115" fmla="*/ 27 h 27"/>
                  <a:gd name="T116" fmla="*/ 44 w 75"/>
                  <a:gd name="T117" fmla="*/ 27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75" h="27">
                    <a:moveTo>
                      <a:pt x="44" y="27"/>
                    </a:moveTo>
                    <a:cubicBezTo>
                      <a:pt x="43" y="27"/>
                      <a:pt x="42" y="27"/>
                      <a:pt x="41" y="27"/>
                    </a:cubicBezTo>
                    <a:cubicBezTo>
                      <a:pt x="40" y="27"/>
                      <a:pt x="40" y="26"/>
                      <a:pt x="39" y="26"/>
                    </a:cubicBezTo>
                    <a:cubicBezTo>
                      <a:pt x="38" y="26"/>
                      <a:pt x="37" y="26"/>
                      <a:pt x="36" y="26"/>
                    </a:cubicBezTo>
                    <a:cubicBezTo>
                      <a:pt x="36" y="26"/>
                      <a:pt x="35" y="26"/>
                      <a:pt x="35" y="25"/>
                    </a:cubicBezTo>
                    <a:cubicBezTo>
                      <a:pt x="34" y="25"/>
                      <a:pt x="34" y="25"/>
                      <a:pt x="33" y="25"/>
                    </a:cubicBezTo>
                    <a:cubicBezTo>
                      <a:pt x="33" y="25"/>
                      <a:pt x="31" y="25"/>
                      <a:pt x="30" y="25"/>
                    </a:cubicBezTo>
                    <a:cubicBezTo>
                      <a:pt x="28" y="25"/>
                      <a:pt x="27" y="25"/>
                      <a:pt x="25" y="26"/>
                    </a:cubicBezTo>
                    <a:cubicBezTo>
                      <a:pt x="22" y="26"/>
                      <a:pt x="21" y="26"/>
                      <a:pt x="17" y="26"/>
                    </a:cubicBezTo>
                    <a:cubicBezTo>
                      <a:pt x="16" y="27"/>
                      <a:pt x="15" y="27"/>
                      <a:pt x="15" y="27"/>
                    </a:cubicBezTo>
                    <a:cubicBezTo>
                      <a:pt x="14" y="27"/>
                      <a:pt x="13" y="26"/>
                      <a:pt x="12" y="26"/>
                    </a:cubicBezTo>
                    <a:cubicBezTo>
                      <a:pt x="11" y="26"/>
                      <a:pt x="10" y="25"/>
                      <a:pt x="9" y="25"/>
                    </a:cubicBezTo>
                    <a:cubicBezTo>
                      <a:pt x="8" y="25"/>
                      <a:pt x="6" y="25"/>
                      <a:pt x="5" y="24"/>
                    </a:cubicBezTo>
                    <a:cubicBezTo>
                      <a:pt x="5" y="24"/>
                      <a:pt x="5" y="24"/>
                      <a:pt x="5" y="24"/>
                    </a:cubicBezTo>
                    <a:cubicBezTo>
                      <a:pt x="4" y="23"/>
                      <a:pt x="3" y="23"/>
                      <a:pt x="3" y="23"/>
                    </a:cubicBezTo>
                    <a:cubicBezTo>
                      <a:pt x="2" y="21"/>
                      <a:pt x="2" y="22"/>
                      <a:pt x="1" y="21"/>
                    </a:cubicBezTo>
                    <a:cubicBezTo>
                      <a:pt x="1" y="20"/>
                      <a:pt x="0" y="19"/>
                      <a:pt x="0" y="18"/>
                    </a:cubicBezTo>
                    <a:cubicBezTo>
                      <a:pt x="0" y="17"/>
                      <a:pt x="0" y="17"/>
                      <a:pt x="0" y="16"/>
                    </a:cubicBezTo>
                    <a:cubicBezTo>
                      <a:pt x="1" y="15"/>
                      <a:pt x="1" y="14"/>
                      <a:pt x="1" y="14"/>
                    </a:cubicBezTo>
                    <a:cubicBezTo>
                      <a:pt x="2" y="12"/>
                      <a:pt x="4" y="11"/>
                      <a:pt x="5" y="10"/>
                    </a:cubicBezTo>
                    <a:cubicBezTo>
                      <a:pt x="5" y="10"/>
                      <a:pt x="6" y="9"/>
                      <a:pt x="6" y="9"/>
                    </a:cubicBezTo>
                    <a:cubicBezTo>
                      <a:pt x="6" y="9"/>
                      <a:pt x="6" y="9"/>
                      <a:pt x="6" y="9"/>
                    </a:cubicBezTo>
                    <a:cubicBezTo>
                      <a:pt x="8" y="8"/>
                      <a:pt x="9" y="8"/>
                      <a:pt x="11" y="7"/>
                    </a:cubicBezTo>
                    <a:cubicBezTo>
                      <a:pt x="11" y="7"/>
                      <a:pt x="11" y="7"/>
                      <a:pt x="11" y="7"/>
                    </a:cubicBezTo>
                    <a:cubicBezTo>
                      <a:pt x="12" y="7"/>
                      <a:pt x="13" y="6"/>
                      <a:pt x="14" y="6"/>
                    </a:cubicBezTo>
                    <a:cubicBezTo>
                      <a:pt x="14" y="6"/>
                      <a:pt x="15" y="6"/>
                      <a:pt x="16" y="5"/>
                    </a:cubicBezTo>
                    <a:cubicBezTo>
                      <a:pt x="16" y="5"/>
                      <a:pt x="17" y="5"/>
                      <a:pt x="18" y="5"/>
                    </a:cubicBezTo>
                    <a:cubicBezTo>
                      <a:pt x="19" y="5"/>
                      <a:pt x="20" y="4"/>
                      <a:pt x="21" y="4"/>
                    </a:cubicBezTo>
                    <a:cubicBezTo>
                      <a:pt x="22" y="4"/>
                      <a:pt x="23" y="4"/>
                      <a:pt x="23" y="4"/>
                    </a:cubicBezTo>
                    <a:cubicBezTo>
                      <a:pt x="24" y="3"/>
                      <a:pt x="25" y="3"/>
                      <a:pt x="25" y="3"/>
                    </a:cubicBezTo>
                    <a:cubicBezTo>
                      <a:pt x="25" y="3"/>
                      <a:pt x="26" y="3"/>
                      <a:pt x="26" y="3"/>
                    </a:cubicBezTo>
                    <a:cubicBezTo>
                      <a:pt x="29" y="3"/>
                      <a:pt x="32" y="3"/>
                      <a:pt x="35" y="3"/>
                    </a:cubicBezTo>
                    <a:cubicBezTo>
                      <a:pt x="35" y="3"/>
                      <a:pt x="35" y="3"/>
                      <a:pt x="35" y="3"/>
                    </a:cubicBezTo>
                    <a:cubicBezTo>
                      <a:pt x="38" y="2"/>
                      <a:pt x="41" y="2"/>
                      <a:pt x="44" y="2"/>
                    </a:cubicBezTo>
                    <a:cubicBezTo>
                      <a:pt x="45" y="2"/>
                      <a:pt x="46" y="1"/>
                      <a:pt x="48" y="1"/>
                    </a:cubicBezTo>
                    <a:cubicBezTo>
                      <a:pt x="48" y="0"/>
                      <a:pt x="58" y="0"/>
                      <a:pt x="60" y="0"/>
                    </a:cubicBezTo>
                    <a:cubicBezTo>
                      <a:pt x="61" y="0"/>
                      <a:pt x="62" y="0"/>
                      <a:pt x="62" y="1"/>
                    </a:cubicBezTo>
                    <a:cubicBezTo>
                      <a:pt x="63" y="1"/>
                      <a:pt x="64" y="1"/>
                      <a:pt x="64" y="1"/>
                    </a:cubicBezTo>
                    <a:cubicBezTo>
                      <a:pt x="64" y="1"/>
                      <a:pt x="65" y="1"/>
                      <a:pt x="65" y="1"/>
                    </a:cubicBezTo>
                    <a:cubicBezTo>
                      <a:pt x="65" y="1"/>
                      <a:pt x="66" y="1"/>
                      <a:pt x="66" y="1"/>
                    </a:cubicBezTo>
                    <a:cubicBezTo>
                      <a:pt x="67" y="1"/>
                      <a:pt x="68" y="2"/>
                      <a:pt x="69" y="2"/>
                    </a:cubicBezTo>
                    <a:cubicBezTo>
                      <a:pt x="70" y="3"/>
                      <a:pt x="71" y="3"/>
                      <a:pt x="72" y="4"/>
                    </a:cubicBezTo>
                    <a:cubicBezTo>
                      <a:pt x="72" y="5"/>
                      <a:pt x="73" y="5"/>
                      <a:pt x="74" y="6"/>
                    </a:cubicBezTo>
                    <a:cubicBezTo>
                      <a:pt x="74" y="7"/>
                      <a:pt x="74" y="8"/>
                      <a:pt x="74" y="9"/>
                    </a:cubicBezTo>
                    <a:cubicBezTo>
                      <a:pt x="74" y="10"/>
                      <a:pt x="74" y="11"/>
                      <a:pt x="75" y="12"/>
                    </a:cubicBezTo>
                    <a:cubicBezTo>
                      <a:pt x="74" y="13"/>
                      <a:pt x="74" y="13"/>
                      <a:pt x="74" y="14"/>
                    </a:cubicBezTo>
                    <a:cubicBezTo>
                      <a:pt x="74" y="14"/>
                      <a:pt x="74" y="14"/>
                      <a:pt x="74" y="15"/>
                    </a:cubicBezTo>
                    <a:cubicBezTo>
                      <a:pt x="74" y="15"/>
                      <a:pt x="74" y="15"/>
                      <a:pt x="74" y="16"/>
                    </a:cubicBezTo>
                    <a:cubicBezTo>
                      <a:pt x="74" y="16"/>
                      <a:pt x="73" y="17"/>
                      <a:pt x="73" y="17"/>
                    </a:cubicBezTo>
                    <a:cubicBezTo>
                      <a:pt x="73" y="18"/>
                      <a:pt x="72" y="19"/>
                      <a:pt x="71" y="19"/>
                    </a:cubicBezTo>
                    <a:cubicBezTo>
                      <a:pt x="71" y="20"/>
                      <a:pt x="70" y="20"/>
                      <a:pt x="69" y="21"/>
                    </a:cubicBezTo>
                    <a:cubicBezTo>
                      <a:pt x="68" y="21"/>
                      <a:pt x="65" y="22"/>
                      <a:pt x="63" y="22"/>
                    </a:cubicBezTo>
                    <a:cubicBezTo>
                      <a:pt x="63" y="23"/>
                      <a:pt x="62" y="23"/>
                      <a:pt x="62" y="23"/>
                    </a:cubicBezTo>
                    <a:cubicBezTo>
                      <a:pt x="60" y="23"/>
                      <a:pt x="59" y="24"/>
                      <a:pt x="58" y="24"/>
                    </a:cubicBezTo>
                    <a:cubicBezTo>
                      <a:pt x="57" y="24"/>
                      <a:pt x="57" y="25"/>
                      <a:pt x="55" y="25"/>
                    </a:cubicBezTo>
                    <a:cubicBezTo>
                      <a:pt x="54" y="25"/>
                      <a:pt x="54" y="26"/>
                      <a:pt x="53" y="26"/>
                    </a:cubicBezTo>
                    <a:cubicBezTo>
                      <a:pt x="52" y="26"/>
                      <a:pt x="52" y="26"/>
                      <a:pt x="52" y="26"/>
                    </a:cubicBezTo>
                    <a:cubicBezTo>
                      <a:pt x="50" y="26"/>
                      <a:pt x="49" y="27"/>
                      <a:pt x="47" y="27"/>
                    </a:cubicBezTo>
                    <a:cubicBezTo>
                      <a:pt x="46" y="27"/>
                      <a:pt x="45" y="27"/>
                      <a:pt x="44" y="2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9" name="Freeform 12"/>
              <p:cNvSpPr/>
              <p:nvPr/>
            </p:nvSpPr>
            <p:spPr bwMode="auto">
              <a:xfrm>
                <a:off x="5097463" y="3309938"/>
                <a:ext cx="161925" cy="173038"/>
              </a:xfrm>
              <a:custGeom>
                <a:avLst/>
                <a:gdLst>
                  <a:gd name="T0" fmla="*/ 29 w 43"/>
                  <a:gd name="T1" fmla="*/ 46 h 46"/>
                  <a:gd name="T2" fmla="*/ 27 w 43"/>
                  <a:gd name="T3" fmla="*/ 45 h 46"/>
                  <a:gd name="T4" fmla="*/ 26 w 43"/>
                  <a:gd name="T5" fmla="*/ 44 h 46"/>
                  <a:gd name="T6" fmla="*/ 24 w 43"/>
                  <a:gd name="T7" fmla="*/ 40 h 46"/>
                  <a:gd name="T8" fmla="*/ 21 w 43"/>
                  <a:gd name="T9" fmla="*/ 35 h 46"/>
                  <a:gd name="T10" fmla="*/ 19 w 43"/>
                  <a:gd name="T11" fmla="*/ 31 h 46"/>
                  <a:gd name="T12" fmla="*/ 16 w 43"/>
                  <a:gd name="T13" fmla="*/ 26 h 46"/>
                  <a:gd name="T14" fmla="*/ 11 w 43"/>
                  <a:gd name="T15" fmla="*/ 21 h 46"/>
                  <a:gd name="T16" fmla="*/ 9 w 43"/>
                  <a:gd name="T17" fmla="*/ 20 h 46"/>
                  <a:gd name="T18" fmla="*/ 8 w 43"/>
                  <a:gd name="T19" fmla="*/ 18 h 46"/>
                  <a:gd name="T20" fmla="*/ 7 w 43"/>
                  <a:gd name="T21" fmla="*/ 18 h 46"/>
                  <a:gd name="T22" fmla="*/ 5 w 43"/>
                  <a:gd name="T23" fmla="*/ 17 h 46"/>
                  <a:gd name="T24" fmla="*/ 5 w 43"/>
                  <a:gd name="T25" fmla="*/ 16 h 46"/>
                  <a:gd name="T26" fmla="*/ 3 w 43"/>
                  <a:gd name="T27" fmla="*/ 14 h 46"/>
                  <a:gd name="T28" fmla="*/ 3 w 43"/>
                  <a:gd name="T29" fmla="*/ 14 h 46"/>
                  <a:gd name="T30" fmla="*/ 1 w 43"/>
                  <a:gd name="T31" fmla="*/ 12 h 46"/>
                  <a:gd name="T32" fmla="*/ 0 w 43"/>
                  <a:gd name="T33" fmla="*/ 10 h 46"/>
                  <a:gd name="T34" fmla="*/ 0 w 43"/>
                  <a:gd name="T35" fmla="*/ 9 h 46"/>
                  <a:gd name="T36" fmla="*/ 0 w 43"/>
                  <a:gd name="T37" fmla="*/ 6 h 46"/>
                  <a:gd name="T38" fmla="*/ 2 w 43"/>
                  <a:gd name="T39" fmla="*/ 3 h 46"/>
                  <a:gd name="T40" fmla="*/ 3 w 43"/>
                  <a:gd name="T41" fmla="*/ 1 h 46"/>
                  <a:gd name="T42" fmla="*/ 7 w 43"/>
                  <a:gd name="T43" fmla="*/ 0 h 46"/>
                  <a:gd name="T44" fmla="*/ 10 w 43"/>
                  <a:gd name="T45" fmla="*/ 0 h 46"/>
                  <a:gd name="T46" fmla="*/ 13 w 43"/>
                  <a:gd name="T47" fmla="*/ 1 h 46"/>
                  <a:gd name="T48" fmla="*/ 15 w 43"/>
                  <a:gd name="T49" fmla="*/ 2 h 46"/>
                  <a:gd name="T50" fmla="*/ 18 w 43"/>
                  <a:gd name="T51" fmla="*/ 3 h 46"/>
                  <a:gd name="T52" fmla="*/ 21 w 43"/>
                  <a:gd name="T53" fmla="*/ 3 h 46"/>
                  <a:gd name="T54" fmla="*/ 24 w 43"/>
                  <a:gd name="T55" fmla="*/ 4 h 46"/>
                  <a:gd name="T56" fmla="*/ 28 w 43"/>
                  <a:gd name="T57" fmla="*/ 4 h 46"/>
                  <a:gd name="T58" fmla="*/ 31 w 43"/>
                  <a:gd name="T59" fmla="*/ 5 h 46"/>
                  <a:gd name="T60" fmla="*/ 33 w 43"/>
                  <a:gd name="T61" fmla="*/ 7 h 46"/>
                  <a:gd name="T62" fmla="*/ 34 w 43"/>
                  <a:gd name="T63" fmla="*/ 7 h 46"/>
                  <a:gd name="T64" fmla="*/ 37 w 43"/>
                  <a:gd name="T65" fmla="*/ 8 h 46"/>
                  <a:gd name="T66" fmla="*/ 39 w 43"/>
                  <a:gd name="T67" fmla="*/ 9 h 46"/>
                  <a:gd name="T68" fmla="*/ 40 w 43"/>
                  <a:gd name="T69" fmla="*/ 11 h 46"/>
                  <a:gd name="T70" fmla="*/ 42 w 43"/>
                  <a:gd name="T71" fmla="*/ 13 h 46"/>
                  <a:gd name="T72" fmla="*/ 43 w 43"/>
                  <a:gd name="T73" fmla="*/ 16 h 46"/>
                  <a:gd name="T74" fmla="*/ 43 w 43"/>
                  <a:gd name="T75" fmla="*/ 19 h 46"/>
                  <a:gd name="T76" fmla="*/ 43 w 43"/>
                  <a:gd name="T77" fmla="*/ 22 h 46"/>
                  <a:gd name="T78" fmla="*/ 42 w 43"/>
                  <a:gd name="T79" fmla="*/ 25 h 46"/>
                  <a:gd name="T80" fmla="*/ 43 w 43"/>
                  <a:gd name="T81" fmla="*/ 28 h 46"/>
                  <a:gd name="T82" fmla="*/ 43 w 43"/>
                  <a:gd name="T83" fmla="*/ 30 h 46"/>
                  <a:gd name="T84" fmla="*/ 42 w 43"/>
                  <a:gd name="T85" fmla="*/ 35 h 46"/>
                  <a:gd name="T86" fmla="*/ 41 w 43"/>
                  <a:gd name="T87" fmla="*/ 38 h 46"/>
                  <a:gd name="T88" fmla="*/ 39 w 43"/>
                  <a:gd name="T89" fmla="*/ 40 h 46"/>
                  <a:gd name="T90" fmla="*/ 35 w 43"/>
                  <a:gd name="T91" fmla="*/ 45 h 46"/>
                  <a:gd name="T92" fmla="*/ 33 w 43"/>
                  <a:gd name="T93" fmla="*/ 46 h 46"/>
                  <a:gd name="T94" fmla="*/ 31 w 43"/>
                  <a:gd name="T95" fmla="*/ 46 h 46"/>
                  <a:gd name="T96" fmla="*/ 29 w 43"/>
                  <a:gd name="T97" fmla="*/ 46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43" h="46">
                    <a:moveTo>
                      <a:pt x="29" y="46"/>
                    </a:moveTo>
                    <a:cubicBezTo>
                      <a:pt x="28" y="46"/>
                      <a:pt x="29" y="46"/>
                      <a:pt x="27" y="45"/>
                    </a:cubicBezTo>
                    <a:cubicBezTo>
                      <a:pt x="27" y="45"/>
                      <a:pt x="26" y="44"/>
                      <a:pt x="26" y="44"/>
                    </a:cubicBezTo>
                    <a:cubicBezTo>
                      <a:pt x="25" y="43"/>
                      <a:pt x="24" y="41"/>
                      <a:pt x="24" y="40"/>
                    </a:cubicBezTo>
                    <a:cubicBezTo>
                      <a:pt x="23" y="38"/>
                      <a:pt x="22" y="37"/>
                      <a:pt x="21" y="35"/>
                    </a:cubicBezTo>
                    <a:cubicBezTo>
                      <a:pt x="21" y="34"/>
                      <a:pt x="19" y="31"/>
                      <a:pt x="19" y="31"/>
                    </a:cubicBezTo>
                    <a:cubicBezTo>
                      <a:pt x="18" y="29"/>
                      <a:pt x="17" y="27"/>
                      <a:pt x="16" y="26"/>
                    </a:cubicBezTo>
                    <a:cubicBezTo>
                      <a:pt x="14" y="24"/>
                      <a:pt x="13" y="22"/>
                      <a:pt x="11" y="21"/>
                    </a:cubicBezTo>
                    <a:cubicBezTo>
                      <a:pt x="10" y="20"/>
                      <a:pt x="10" y="20"/>
                      <a:pt x="9" y="20"/>
                    </a:cubicBezTo>
                    <a:cubicBezTo>
                      <a:pt x="9" y="19"/>
                      <a:pt x="8" y="19"/>
                      <a:pt x="8" y="18"/>
                    </a:cubicBezTo>
                    <a:cubicBezTo>
                      <a:pt x="7" y="18"/>
                      <a:pt x="7" y="18"/>
                      <a:pt x="7" y="18"/>
                    </a:cubicBezTo>
                    <a:cubicBezTo>
                      <a:pt x="6" y="17"/>
                      <a:pt x="5" y="17"/>
                      <a:pt x="5" y="17"/>
                    </a:cubicBezTo>
                    <a:cubicBezTo>
                      <a:pt x="5" y="16"/>
                      <a:pt x="5" y="16"/>
                      <a:pt x="5" y="16"/>
                    </a:cubicBezTo>
                    <a:cubicBezTo>
                      <a:pt x="5" y="16"/>
                      <a:pt x="3" y="15"/>
                      <a:pt x="3" y="14"/>
                    </a:cubicBezTo>
                    <a:cubicBezTo>
                      <a:pt x="3" y="14"/>
                      <a:pt x="3" y="14"/>
                      <a:pt x="3" y="14"/>
                    </a:cubicBezTo>
                    <a:cubicBezTo>
                      <a:pt x="2" y="13"/>
                      <a:pt x="1" y="13"/>
                      <a:pt x="1" y="12"/>
                    </a:cubicBezTo>
                    <a:cubicBezTo>
                      <a:pt x="0" y="11"/>
                      <a:pt x="1" y="11"/>
                      <a:pt x="0" y="10"/>
                    </a:cubicBezTo>
                    <a:cubicBezTo>
                      <a:pt x="0" y="10"/>
                      <a:pt x="0" y="9"/>
                      <a:pt x="0" y="9"/>
                    </a:cubicBezTo>
                    <a:cubicBezTo>
                      <a:pt x="0" y="8"/>
                      <a:pt x="0" y="7"/>
                      <a:pt x="0" y="6"/>
                    </a:cubicBezTo>
                    <a:cubicBezTo>
                      <a:pt x="0" y="6"/>
                      <a:pt x="1" y="4"/>
                      <a:pt x="2" y="3"/>
                    </a:cubicBezTo>
                    <a:cubicBezTo>
                      <a:pt x="2" y="2"/>
                      <a:pt x="2" y="2"/>
                      <a:pt x="3" y="1"/>
                    </a:cubicBezTo>
                    <a:cubicBezTo>
                      <a:pt x="3" y="1"/>
                      <a:pt x="5" y="0"/>
                      <a:pt x="7" y="0"/>
                    </a:cubicBezTo>
                    <a:cubicBezTo>
                      <a:pt x="8" y="0"/>
                      <a:pt x="9" y="0"/>
                      <a:pt x="10" y="0"/>
                    </a:cubicBezTo>
                    <a:cubicBezTo>
                      <a:pt x="11" y="0"/>
                      <a:pt x="12" y="1"/>
                      <a:pt x="13" y="1"/>
                    </a:cubicBezTo>
                    <a:cubicBezTo>
                      <a:pt x="14" y="1"/>
                      <a:pt x="14" y="1"/>
                      <a:pt x="15" y="2"/>
                    </a:cubicBezTo>
                    <a:cubicBezTo>
                      <a:pt x="16" y="2"/>
                      <a:pt x="18" y="3"/>
                      <a:pt x="18" y="3"/>
                    </a:cubicBezTo>
                    <a:cubicBezTo>
                      <a:pt x="19" y="3"/>
                      <a:pt x="20" y="3"/>
                      <a:pt x="21" y="3"/>
                    </a:cubicBezTo>
                    <a:cubicBezTo>
                      <a:pt x="22" y="3"/>
                      <a:pt x="23" y="3"/>
                      <a:pt x="24" y="4"/>
                    </a:cubicBezTo>
                    <a:cubicBezTo>
                      <a:pt x="26" y="4"/>
                      <a:pt x="26" y="4"/>
                      <a:pt x="28" y="4"/>
                    </a:cubicBezTo>
                    <a:cubicBezTo>
                      <a:pt x="28" y="4"/>
                      <a:pt x="30" y="5"/>
                      <a:pt x="31" y="5"/>
                    </a:cubicBezTo>
                    <a:cubicBezTo>
                      <a:pt x="32" y="6"/>
                      <a:pt x="33" y="6"/>
                      <a:pt x="33" y="7"/>
                    </a:cubicBezTo>
                    <a:cubicBezTo>
                      <a:pt x="34" y="7"/>
                      <a:pt x="34" y="7"/>
                      <a:pt x="34" y="7"/>
                    </a:cubicBezTo>
                    <a:cubicBezTo>
                      <a:pt x="35" y="7"/>
                      <a:pt x="36" y="8"/>
                      <a:pt x="37" y="8"/>
                    </a:cubicBezTo>
                    <a:cubicBezTo>
                      <a:pt x="37" y="9"/>
                      <a:pt x="38" y="9"/>
                      <a:pt x="39" y="9"/>
                    </a:cubicBezTo>
                    <a:cubicBezTo>
                      <a:pt x="40" y="10"/>
                      <a:pt x="39" y="10"/>
                      <a:pt x="40" y="11"/>
                    </a:cubicBezTo>
                    <a:cubicBezTo>
                      <a:pt x="42" y="11"/>
                      <a:pt x="42" y="12"/>
                      <a:pt x="42" y="13"/>
                    </a:cubicBezTo>
                    <a:cubicBezTo>
                      <a:pt x="43" y="14"/>
                      <a:pt x="43" y="15"/>
                      <a:pt x="43" y="16"/>
                    </a:cubicBezTo>
                    <a:cubicBezTo>
                      <a:pt x="43" y="17"/>
                      <a:pt x="43" y="18"/>
                      <a:pt x="43" y="19"/>
                    </a:cubicBezTo>
                    <a:cubicBezTo>
                      <a:pt x="43" y="19"/>
                      <a:pt x="43" y="21"/>
                      <a:pt x="43" y="22"/>
                    </a:cubicBezTo>
                    <a:cubicBezTo>
                      <a:pt x="42" y="23"/>
                      <a:pt x="43" y="24"/>
                      <a:pt x="42" y="25"/>
                    </a:cubicBezTo>
                    <a:cubicBezTo>
                      <a:pt x="42" y="26"/>
                      <a:pt x="42" y="28"/>
                      <a:pt x="43" y="28"/>
                    </a:cubicBezTo>
                    <a:cubicBezTo>
                      <a:pt x="43" y="28"/>
                      <a:pt x="43" y="30"/>
                      <a:pt x="43" y="30"/>
                    </a:cubicBezTo>
                    <a:cubicBezTo>
                      <a:pt x="43" y="32"/>
                      <a:pt x="42" y="34"/>
                      <a:pt x="42" y="35"/>
                    </a:cubicBezTo>
                    <a:cubicBezTo>
                      <a:pt x="42" y="37"/>
                      <a:pt x="41" y="37"/>
                      <a:pt x="41" y="38"/>
                    </a:cubicBezTo>
                    <a:cubicBezTo>
                      <a:pt x="40" y="38"/>
                      <a:pt x="41" y="38"/>
                      <a:pt x="39" y="40"/>
                    </a:cubicBezTo>
                    <a:cubicBezTo>
                      <a:pt x="39" y="40"/>
                      <a:pt x="36" y="44"/>
                      <a:pt x="35" y="45"/>
                    </a:cubicBezTo>
                    <a:cubicBezTo>
                      <a:pt x="35" y="45"/>
                      <a:pt x="33" y="46"/>
                      <a:pt x="33" y="46"/>
                    </a:cubicBezTo>
                    <a:cubicBezTo>
                      <a:pt x="33" y="46"/>
                      <a:pt x="32" y="46"/>
                      <a:pt x="31" y="46"/>
                    </a:cubicBezTo>
                    <a:cubicBezTo>
                      <a:pt x="31" y="46"/>
                      <a:pt x="30" y="46"/>
                      <a:pt x="29" y="4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0" name="Freeform 13"/>
              <p:cNvSpPr/>
              <p:nvPr/>
            </p:nvSpPr>
            <p:spPr bwMode="auto">
              <a:xfrm>
                <a:off x="4908551" y="3041650"/>
                <a:ext cx="325438" cy="395288"/>
              </a:xfrm>
              <a:custGeom>
                <a:avLst/>
                <a:gdLst>
                  <a:gd name="T0" fmla="*/ 6 w 86"/>
                  <a:gd name="T1" fmla="*/ 104 h 105"/>
                  <a:gd name="T2" fmla="*/ 2 w 86"/>
                  <a:gd name="T3" fmla="*/ 99 h 105"/>
                  <a:gd name="T4" fmla="*/ 2 w 86"/>
                  <a:gd name="T5" fmla="*/ 88 h 105"/>
                  <a:gd name="T6" fmla="*/ 8 w 86"/>
                  <a:gd name="T7" fmla="*/ 78 h 105"/>
                  <a:gd name="T8" fmla="*/ 15 w 86"/>
                  <a:gd name="T9" fmla="*/ 65 h 105"/>
                  <a:gd name="T10" fmla="*/ 16 w 86"/>
                  <a:gd name="T11" fmla="*/ 59 h 105"/>
                  <a:gd name="T12" fmla="*/ 13 w 86"/>
                  <a:gd name="T13" fmla="*/ 58 h 105"/>
                  <a:gd name="T14" fmla="*/ 7 w 86"/>
                  <a:gd name="T15" fmla="*/ 55 h 105"/>
                  <a:gd name="T16" fmla="*/ 3 w 86"/>
                  <a:gd name="T17" fmla="*/ 49 h 105"/>
                  <a:gd name="T18" fmla="*/ 4 w 86"/>
                  <a:gd name="T19" fmla="*/ 39 h 105"/>
                  <a:gd name="T20" fmla="*/ 9 w 86"/>
                  <a:gd name="T21" fmla="*/ 35 h 105"/>
                  <a:gd name="T22" fmla="*/ 13 w 86"/>
                  <a:gd name="T23" fmla="*/ 33 h 105"/>
                  <a:gd name="T24" fmla="*/ 26 w 86"/>
                  <a:gd name="T25" fmla="*/ 32 h 105"/>
                  <a:gd name="T26" fmla="*/ 28 w 86"/>
                  <a:gd name="T27" fmla="*/ 28 h 105"/>
                  <a:gd name="T28" fmla="*/ 27 w 86"/>
                  <a:gd name="T29" fmla="*/ 25 h 105"/>
                  <a:gd name="T30" fmla="*/ 24 w 86"/>
                  <a:gd name="T31" fmla="*/ 19 h 105"/>
                  <a:gd name="T32" fmla="*/ 28 w 86"/>
                  <a:gd name="T33" fmla="*/ 6 h 105"/>
                  <a:gd name="T34" fmla="*/ 32 w 86"/>
                  <a:gd name="T35" fmla="*/ 1 h 105"/>
                  <a:gd name="T36" fmla="*/ 40 w 86"/>
                  <a:gd name="T37" fmla="*/ 0 h 105"/>
                  <a:gd name="T38" fmla="*/ 44 w 86"/>
                  <a:gd name="T39" fmla="*/ 2 h 105"/>
                  <a:gd name="T40" fmla="*/ 51 w 86"/>
                  <a:gd name="T41" fmla="*/ 12 h 105"/>
                  <a:gd name="T42" fmla="*/ 52 w 86"/>
                  <a:gd name="T43" fmla="*/ 22 h 105"/>
                  <a:gd name="T44" fmla="*/ 55 w 86"/>
                  <a:gd name="T45" fmla="*/ 26 h 105"/>
                  <a:gd name="T46" fmla="*/ 58 w 86"/>
                  <a:gd name="T47" fmla="*/ 25 h 105"/>
                  <a:gd name="T48" fmla="*/ 61 w 86"/>
                  <a:gd name="T49" fmla="*/ 22 h 105"/>
                  <a:gd name="T50" fmla="*/ 64 w 86"/>
                  <a:gd name="T51" fmla="*/ 20 h 105"/>
                  <a:gd name="T52" fmla="*/ 67 w 86"/>
                  <a:gd name="T53" fmla="*/ 19 h 105"/>
                  <a:gd name="T54" fmla="*/ 71 w 86"/>
                  <a:gd name="T55" fmla="*/ 20 h 105"/>
                  <a:gd name="T56" fmla="*/ 74 w 86"/>
                  <a:gd name="T57" fmla="*/ 22 h 105"/>
                  <a:gd name="T58" fmla="*/ 76 w 86"/>
                  <a:gd name="T59" fmla="*/ 24 h 105"/>
                  <a:gd name="T60" fmla="*/ 78 w 86"/>
                  <a:gd name="T61" fmla="*/ 26 h 105"/>
                  <a:gd name="T62" fmla="*/ 82 w 86"/>
                  <a:gd name="T63" fmla="*/ 28 h 105"/>
                  <a:gd name="T64" fmla="*/ 86 w 86"/>
                  <a:gd name="T65" fmla="*/ 33 h 105"/>
                  <a:gd name="T66" fmla="*/ 85 w 86"/>
                  <a:gd name="T67" fmla="*/ 35 h 105"/>
                  <a:gd name="T68" fmla="*/ 85 w 86"/>
                  <a:gd name="T69" fmla="*/ 37 h 105"/>
                  <a:gd name="T70" fmla="*/ 85 w 86"/>
                  <a:gd name="T71" fmla="*/ 38 h 105"/>
                  <a:gd name="T72" fmla="*/ 84 w 86"/>
                  <a:gd name="T73" fmla="*/ 39 h 105"/>
                  <a:gd name="T74" fmla="*/ 80 w 86"/>
                  <a:gd name="T75" fmla="*/ 41 h 105"/>
                  <a:gd name="T76" fmla="*/ 78 w 86"/>
                  <a:gd name="T77" fmla="*/ 43 h 105"/>
                  <a:gd name="T78" fmla="*/ 76 w 86"/>
                  <a:gd name="T79" fmla="*/ 44 h 105"/>
                  <a:gd name="T80" fmla="*/ 70 w 86"/>
                  <a:gd name="T81" fmla="*/ 47 h 105"/>
                  <a:gd name="T82" fmla="*/ 66 w 86"/>
                  <a:gd name="T83" fmla="*/ 49 h 105"/>
                  <a:gd name="T84" fmla="*/ 51 w 86"/>
                  <a:gd name="T85" fmla="*/ 54 h 105"/>
                  <a:gd name="T86" fmla="*/ 46 w 86"/>
                  <a:gd name="T87" fmla="*/ 56 h 105"/>
                  <a:gd name="T88" fmla="*/ 41 w 86"/>
                  <a:gd name="T89" fmla="*/ 59 h 105"/>
                  <a:gd name="T90" fmla="*/ 37 w 86"/>
                  <a:gd name="T91" fmla="*/ 64 h 105"/>
                  <a:gd name="T92" fmla="*/ 36 w 86"/>
                  <a:gd name="T93" fmla="*/ 67 h 105"/>
                  <a:gd name="T94" fmla="*/ 35 w 86"/>
                  <a:gd name="T95" fmla="*/ 68 h 105"/>
                  <a:gd name="T96" fmla="*/ 32 w 86"/>
                  <a:gd name="T97" fmla="*/ 72 h 105"/>
                  <a:gd name="T98" fmla="*/ 29 w 86"/>
                  <a:gd name="T99" fmla="*/ 79 h 105"/>
                  <a:gd name="T100" fmla="*/ 25 w 86"/>
                  <a:gd name="T101" fmla="*/ 88 h 105"/>
                  <a:gd name="T102" fmla="*/ 19 w 86"/>
                  <a:gd name="T103" fmla="*/ 100 h 105"/>
                  <a:gd name="T104" fmla="*/ 12 w 86"/>
                  <a:gd name="T105" fmla="*/ 104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86" h="105">
                    <a:moveTo>
                      <a:pt x="9" y="105"/>
                    </a:moveTo>
                    <a:cubicBezTo>
                      <a:pt x="8" y="105"/>
                      <a:pt x="6" y="104"/>
                      <a:pt x="6" y="104"/>
                    </a:cubicBezTo>
                    <a:cubicBezTo>
                      <a:pt x="5" y="103"/>
                      <a:pt x="4" y="102"/>
                      <a:pt x="4" y="102"/>
                    </a:cubicBezTo>
                    <a:cubicBezTo>
                      <a:pt x="3" y="100"/>
                      <a:pt x="2" y="100"/>
                      <a:pt x="2" y="99"/>
                    </a:cubicBezTo>
                    <a:cubicBezTo>
                      <a:pt x="1" y="98"/>
                      <a:pt x="0" y="96"/>
                      <a:pt x="0" y="96"/>
                    </a:cubicBezTo>
                    <a:cubicBezTo>
                      <a:pt x="0" y="92"/>
                      <a:pt x="1" y="90"/>
                      <a:pt x="2" y="88"/>
                    </a:cubicBezTo>
                    <a:cubicBezTo>
                      <a:pt x="3" y="86"/>
                      <a:pt x="4" y="84"/>
                      <a:pt x="6" y="83"/>
                    </a:cubicBezTo>
                    <a:cubicBezTo>
                      <a:pt x="6" y="81"/>
                      <a:pt x="7" y="79"/>
                      <a:pt x="8" y="78"/>
                    </a:cubicBezTo>
                    <a:cubicBezTo>
                      <a:pt x="8" y="77"/>
                      <a:pt x="8" y="77"/>
                      <a:pt x="9" y="77"/>
                    </a:cubicBezTo>
                    <a:cubicBezTo>
                      <a:pt x="9" y="72"/>
                      <a:pt x="13" y="69"/>
                      <a:pt x="15" y="65"/>
                    </a:cubicBezTo>
                    <a:cubicBezTo>
                      <a:pt x="16" y="63"/>
                      <a:pt x="17" y="62"/>
                      <a:pt x="17" y="60"/>
                    </a:cubicBezTo>
                    <a:cubicBezTo>
                      <a:pt x="17" y="60"/>
                      <a:pt x="16" y="59"/>
                      <a:pt x="16" y="59"/>
                    </a:cubicBezTo>
                    <a:cubicBezTo>
                      <a:pt x="16" y="59"/>
                      <a:pt x="15" y="59"/>
                      <a:pt x="15" y="58"/>
                    </a:cubicBezTo>
                    <a:cubicBezTo>
                      <a:pt x="14" y="58"/>
                      <a:pt x="14" y="58"/>
                      <a:pt x="13" y="58"/>
                    </a:cubicBezTo>
                    <a:cubicBezTo>
                      <a:pt x="13" y="57"/>
                      <a:pt x="12" y="57"/>
                      <a:pt x="12" y="57"/>
                    </a:cubicBezTo>
                    <a:cubicBezTo>
                      <a:pt x="10" y="56"/>
                      <a:pt x="9" y="55"/>
                      <a:pt x="7" y="55"/>
                    </a:cubicBezTo>
                    <a:cubicBezTo>
                      <a:pt x="5" y="53"/>
                      <a:pt x="3" y="51"/>
                      <a:pt x="3" y="50"/>
                    </a:cubicBezTo>
                    <a:cubicBezTo>
                      <a:pt x="3" y="50"/>
                      <a:pt x="3" y="49"/>
                      <a:pt x="3" y="49"/>
                    </a:cubicBezTo>
                    <a:cubicBezTo>
                      <a:pt x="3" y="46"/>
                      <a:pt x="3" y="43"/>
                      <a:pt x="4" y="41"/>
                    </a:cubicBezTo>
                    <a:cubicBezTo>
                      <a:pt x="4" y="40"/>
                      <a:pt x="4" y="39"/>
                      <a:pt x="4" y="39"/>
                    </a:cubicBezTo>
                    <a:cubicBezTo>
                      <a:pt x="5" y="38"/>
                      <a:pt x="5" y="37"/>
                      <a:pt x="6" y="36"/>
                    </a:cubicBezTo>
                    <a:cubicBezTo>
                      <a:pt x="7" y="36"/>
                      <a:pt x="7" y="35"/>
                      <a:pt x="9" y="35"/>
                    </a:cubicBezTo>
                    <a:cubicBezTo>
                      <a:pt x="9" y="34"/>
                      <a:pt x="10" y="34"/>
                      <a:pt x="12" y="34"/>
                    </a:cubicBezTo>
                    <a:cubicBezTo>
                      <a:pt x="12" y="34"/>
                      <a:pt x="12" y="33"/>
                      <a:pt x="13" y="33"/>
                    </a:cubicBezTo>
                    <a:cubicBezTo>
                      <a:pt x="13" y="33"/>
                      <a:pt x="14" y="33"/>
                      <a:pt x="14" y="33"/>
                    </a:cubicBezTo>
                    <a:cubicBezTo>
                      <a:pt x="15" y="32"/>
                      <a:pt x="24" y="32"/>
                      <a:pt x="26" y="32"/>
                    </a:cubicBezTo>
                    <a:cubicBezTo>
                      <a:pt x="26" y="32"/>
                      <a:pt x="27" y="32"/>
                      <a:pt x="27" y="31"/>
                    </a:cubicBezTo>
                    <a:cubicBezTo>
                      <a:pt x="27" y="30"/>
                      <a:pt x="27" y="29"/>
                      <a:pt x="28" y="28"/>
                    </a:cubicBezTo>
                    <a:cubicBezTo>
                      <a:pt x="27" y="28"/>
                      <a:pt x="27" y="28"/>
                      <a:pt x="27" y="28"/>
                    </a:cubicBezTo>
                    <a:cubicBezTo>
                      <a:pt x="27" y="27"/>
                      <a:pt x="27" y="26"/>
                      <a:pt x="27" y="25"/>
                    </a:cubicBezTo>
                    <a:cubicBezTo>
                      <a:pt x="27" y="24"/>
                      <a:pt x="27" y="23"/>
                      <a:pt x="27" y="22"/>
                    </a:cubicBezTo>
                    <a:cubicBezTo>
                      <a:pt x="25" y="21"/>
                      <a:pt x="25" y="19"/>
                      <a:pt x="24" y="19"/>
                    </a:cubicBezTo>
                    <a:cubicBezTo>
                      <a:pt x="24" y="17"/>
                      <a:pt x="24" y="16"/>
                      <a:pt x="24" y="14"/>
                    </a:cubicBezTo>
                    <a:cubicBezTo>
                      <a:pt x="25" y="10"/>
                      <a:pt x="26" y="8"/>
                      <a:pt x="28" y="6"/>
                    </a:cubicBezTo>
                    <a:cubicBezTo>
                      <a:pt x="28" y="5"/>
                      <a:pt x="29" y="4"/>
                      <a:pt x="30" y="3"/>
                    </a:cubicBezTo>
                    <a:cubicBezTo>
                      <a:pt x="30" y="3"/>
                      <a:pt x="31" y="2"/>
                      <a:pt x="32" y="1"/>
                    </a:cubicBezTo>
                    <a:cubicBezTo>
                      <a:pt x="32" y="1"/>
                      <a:pt x="33" y="0"/>
                      <a:pt x="35" y="0"/>
                    </a:cubicBezTo>
                    <a:cubicBezTo>
                      <a:pt x="36" y="0"/>
                      <a:pt x="38" y="0"/>
                      <a:pt x="40" y="0"/>
                    </a:cubicBezTo>
                    <a:cubicBezTo>
                      <a:pt x="40" y="0"/>
                      <a:pt x="41" y="1"/>
                      <a:pt x="42" y="1"/>
                    </a:cubicBezTo>
                    <a:cubicBezTo>
                      <a:pt x="42" y="1"/>
                      <a:pt x="43" y="2"/>
                      <a:pt x="44" y="2"/>
                    </a:cubicBezTo>
                    <a:cubicBezTo>
                      <a:pt x="44" y="2"/>
                      <a:pt x="46" y="5"/>
                      <a:pt x="46" y="5"/>
                    </a:cubicBezTo>
                    <a:cubicBezTo>
                      <a:pt x="48" y="7"/>
                      <a:pt x="49" y="8"/>
                      <a:pt x="51" y="12"/>
                    </a:cubicBezTo>
                    <a:cubicBezTo>
                      <a:pt x="51" y="13"/>
                      <a:pt x="51" y="14"/>
                      <a:pt x="52" y="15"/>
                    </a:cubicBezTo>
                    <a:cubicBezTo>
                      <a:pt x="52" y="17"/>
                      <a:pt x="52" y="20"/>
                      <a:pt x="52" y="22"/>
                    </a:cubicBezTo>
                    <a:cubicBezTo>
                      <a:pt x="52" y="23"/>
                      <a:pt x="52" y="25"/>
                      <a:pt x="52" y="27"/>
                    </a:cubicBezTo>
                    <a:cubicBezTo>
                      <a:pt x="53" y="27"/>
                      <a:pt x="53" y="26"/>
                      <a:pt x="55" y="26"/>
                    </a:cubicBezTo>
                    <a:cubicBezTo>
                      <a:pt x="55" y="26"/>
                      <a:pt x="55" y="25"/>
                      <a:pt x="56" y="25"/>
                    </a:cubicBezTo>
                    <a:cubicBezTo>
                      <a:pt x="57" y="25"/>
                      <a:pt x="57" y="25"/>
                      <a:pt x="58" y="25"/>
                    </a:cubicBezTo>
                    <a:cubicBezTo>
                      <a:pt x="58" y="24"/>
                      <a:pt x="59" y="24"/>
                      <a:pt x="59" y="24"/>
                    </a:cubicBezTo>
                    <a:cubicBezTo>
                      <a:pt x="60" y="24"/>
                      <a:pt x="60" y="23"/>
                      <a:pt x="61" y="22"/>
                    </a:cubicBezTo>
                    <a:cubicBezTo>
                      <a:pt x="62" y="22"/>
                      <a:pt x="63" y="21"/>
                      <a:pt x="63" y="21"/>
                    </a:cubicBezTo>
                    <a:cubicBezTo>
                      <a:pt x="63" y="21"/>
                      <a:pt x="64" y="21"/>
                      <a:pt x="64" y="20"/>
                    </a:cubicBezTo>
                    <a:cubicBezTo>
                      <a:pt x="65" y="20"/>
                      <a:pt x="65" y="20"/>
                      <a:pt x="65" y="20"/>
                    </a:cubicBezTo>
                    <a:cubicBezTo>
                      <a:pt x="66" y="20"/>
                      <a:pt x="65" y="19"/>
                      <a:pt x="67" y="19"/>
                    </a:cubicBezTo>
                    <a:cubicBezTo>
                      <a:pt x="68" y="19"/>
                      <a:pt x="69" y="19"/>
                      <a:pt x="70" y="19"/>
                    </a:cubicBezTo>
                    <a:cubicBezTo>
                      <a:pt x="70" y="19"/>
                      <a:pt x="71" y="19"/>
                      <a:pt x="71" y="20"/>
                    </a:cubicBezTo>
                    <a:cubicBezTo>
                      <a:pt x="72" y="20"/>
                      <a:pt x="72" y="20"/>
                      <a:pt x="73" y="20"/>
                    </a:cubicBezTo>
                    <a:cubicBezTo>
                      <a:pt x="73" y="21"/>
                      <a:pt x="73" y="21"/>
                      <a:pt x="74" y="22"/>
                    </a:cubicBezTo>
                    <a:cubicBezTo>
                      <a:pt x="74" y="22"/>
                      <a:pt x="75" y="23"/>
                      <a:pt x="75" y="23"/>
                    </a:cubicBezTo>
                    <a:cubicBezTo>
                      <a:pt x="76" y="24"/>
                      <a:pt x="76" y="24"/>
                      <a:pt x="76" y="24"/>
                    </a:cubicBezTo>
                    <a:cubicBezTo>
                      <a:pt x="76" y="25"/>
                      <a:pt x="76" y="25"/>
                      <a:pt x="77" y="25"/>
                    </a:cubicBezTo>
                    <a:cubicBezTo>
                      <a:pt x="77" y="26"/>
                      <a:pt x="77" y="26"/>
                      <a:pt x="78" y="26"/>
                    </a:cubicBezTo>
                    <a:cubicBezTo>
                      <a:pt x="78" y="26"/>
                      <a:pt x="79" y="27"/>
                      <a:pt x="79" y="27"/>
                    </a:cubicBezTo>
                    <a:cubicBezTo>
                      <a:pt x="80" y="27"/>
                      <a:pt x="81" y="28"/>
                      <a:pt x="82" y="28"/>
                    </a:cubicBezTo>
                    <a:cubicBezTo>
                      <a:pt x="82" y="29"/>
                      <a:pt x="83" y="29"/>
                      <a:pt x="84" y="30"/>
                    </a:cubicBezTo>
                    <a:cubicBezTo>
                      <a:pt x="85" y="31"/>
                      <a:pt x="85" y="32"/>
                      <a:pt x="86" y="33"/>
                    </a:cubicBezTo>
                    <a:cubicBezTo>
                      <a:pt x="86" y="33"/>
                      <a:pt x="86" y="33"/>
                      <a:pt x="86" y="34"/>
                    </a:cubicBezTo>
                    <a:cubicBezTo>
                      <a:pt x="85" y="34"/>
                      <a:pt x="86" y="34"/>
                      <a:pt x="85" y="35"/>
                    </a:cubicBezTo>
                    <a:cubicBezTo>
                      <a:pt x="85" y="35"/>
                      <a:pt x="85" y="36"/>
                      <a:pt x="85" y="36"/>
                    </a:cubicBezTo>
                    <a:cubicBezTo>
                      <a:pt x="85" y="36"/>
                      <a:pt x="85" y="36"/>
                      <a:pt x="85" y="37"/>
                    </a:cubicBezTo>
                    <a:cubicBezTo>
                      <a:pt x="85" y="37"/>
                      <a:pt x="85" y="37"/>
                      <a:pt x="85" y="37"/>
                    </a:cubicBezTo>
                    <a:cubicBezTo>
                      <a:pt x="85" y="38"/>
                      <a:pt x="85" y="38"/>
                      <a:pt x="85" y="38"/>
                    </a:cubicBezTo>
                    <a:cubicBezTo>
                      <a:pt x="84" y="38"/>
                      <a:pt x="84" y="38"/>
                      <a:pt x="84" y="39"/>
                    </a:cubicBezTo>
                    <a:cubicBezTo>
                      <a:pt x="84" y="39"/>
                      <a:pt x="84" y="39"/>
                      <a:pt x="84" y="39"/>
                    </a:cubicBezTo>
                    <a:cubicBezTo>
                      <a:pt x="83" y="40"/>
                      <a:pt x="83" y="40"/>
                      <a:pt x="82" y="40"/>
                    </a:cubicBezTo>
                    <a:cubicBezTo>
                      <a:pt x="81" y="41"/>
                      <a:pt x="81" y="41"/>
                      <a:pt x="80" y="41"/>
                    </a:cubicBezTo>
                    <a:cubicBezTo>
                      <a:pt x="80" y="41"/>
                      <a:pt x="80" y="42"/>
                      <a:pt x="80" y="42"/>
                    </a:cubicBezTo>
                    <a:cubicBezTo>
                      <a:pt x="79" y="42"/>
                      <a:pt x="79" y="43"/>
                      <a:pt x="78" y="43"/>
                    </a:cubicBezTo>
                    <a:cubicBezTo>
                      <a:pt x="78" y="43"/>
                      <a:pt x="77" y="43"/>
                      <a:pt x="77" y="43"/>
                    </a:cubicBezTo>
                    <a:cubicBezTo>
                      <a:pt x="77" y="43"/>
                      <a:pt x="76" y="44"/>
                      <a:pt x="76" y="44"/>
                    </a:cubicBezTo>
                    <a:cubicBezTo>
                      <a:pt x="75" y="45"/>
                      <a:pt x="74" y="45"/>
                      <a:pt x="73" y="46"/>
                    </a:cubicBezTo>
                    <a:cubicBezTo>
                      <a:pt x="71" y="46"/>
                      <a:pt x="71" y="46"/>
                      <a:pt x="70" y="47"/>
                    </a:cubicBezTo>
                    <a:cubicBezTo>
                      <a:pt x="69" y="47"/>
                      <a:pt x="69" y="47"/>
                      <a:pt x="69" y="48"/>
                    </a:cubicBezTo>
                    <a:cubicBezTo>
                      <a:pt x="68" y="48"/>
                      <a:pt x="66" y="48"/>
                      <a:pt x="66" y="49"/>
                    </a:cubicBezTo>
                    <a:cubicBezTo>
                      <a:pt x="64" y="50"/>
                      <a:pt x="61" y="51"/>
                      <a:pt x="58" y="52"/>
                    </a:cubicBezTo>
                    <a:cubicBezTo>
                      <a:pt x="56" y="53"/>
                      <a:pt x="53" y="53"/>
                      <a:pt x="51" y="54"/>
                    </a:cubicBezTo>
                    <a:cubicBezTo>
                      <a:pt x="50" y="54"/>
                      <a:pt x="48" y="55"/>
                      <a:pt x="47" y="56"/>
                    </a:cubicBezTo>
                    <a:cubicBezTo>
                      <a:pt x="46" y="56"/>
                      <a:pt x="46" y="56"/>
                      <a:pt x="46" y="56"/>
                    </a:cubicBezTo>
                    <a:cubicBezTo>
                      <a:pt x="45" y="56"/>
                      <a:pt x="44" y="57"/>
                      <a:pt x="44" y="57"/>
                    </a:cubicBezTo>
                    <a:cubicBezTo>
                      <a:pt x="43" y="58"/>
                      <a:pt x="42" y="58"/>
                      <a:pt x="41" y="59"/>
                    </a:cubicBezTo>
                    <a:cubicBezTo>
                      <a:pt x="41" y="59"/>
                      <a:pt x="40" y="61"/>
                      <a:pt x="39" y="61"/>
                    </a:cubicBezTo>
                    <a:cubicBezTo>
                      <a:pt x="39" y="62"/>
                      <a:pt x="38" y="63"/>
                      <a:pt x="37" y="64"/>
                    </a:cubicBezTo>
                    <a:cubicBezTo>
                      <a:pt x="37" y="64"/>
                      <a:pt x="37" y="65"/>
                      <a:pt x="36" y="65"/>
                    </a:cubicBezTo>
                    <a:cubicBezTo>
                      <a:pt x="36" y="66"/>
                      <a:pt x="36" y="66"/>
                      <a:pt x="36" y="67"/>
                    </a:cubicBezTo>
                    <a:cubicBezTo>
                      <a:pt x="35" y="67"/>
                      <a:pt x="35" y="67"/>
                      <a:pt x="35" y="67"/>
                    </a:cubicBezTo>
                    <a:cubicBezTo>
                      <a:pt x="35" y="67"/>
                      <a:pt x="35" y="68"/>
                      <a:pt x="35" y="68"/>
                    </a:cubicBezTo>
                    <a:cubicBezTo>
                      <a:pt x="34" y="68"/>
                      <a:pt x="34" y="69"/>
                      <a:pt x="34" y="69"/>
                    </a:cubicBezTo>
                    <a:cubicBezTo>
                      <a:pt x="33" y="70"/>
                      <a:pt x="33" y="70"/>
                      <a:pt x="32" y="72"/>
                    </a:cubicBezTo>
                    <a:cubicBezTo>
                      <a:pt x="31" y="74"/>
                      <a:pt x="30" y="76"/>
                      <a:pt x="29" y="78"/>
                    </a:cubicBezTo>
                    <a:cubicBezTo>
                      <a:pt x="29" y="79"/>
                      <a:pt x="29" y="79"/>
                      <a:pt x="29" y="79"/>
                    </a:cubicBezTo>
                    <a:cubicBezTo>
                      <a:pt x="28" y="80"/>
                      <a:pt x="26" y="85"/>
                      <a:pt x="26" y="86"/>
                    </a:cubicBezTo>
                    <a:cubicBezTo>
                      <a:pt x="25" y="87"/>
                      <a:pt x="25" y="87"/>
                      <a:pt x="25" y="88"/>
                    </a:cubicBezTo>
                    <a:cubicBezTo>
                      <a:pt x="25" y="89"/>
                      <a:pt x="23" y="93"/>
                      <a:pt x="22" y="94"/>
                    </a:cubicBezTo>
                    <a:cubicBezTo>
                      <a:pt x="20" y="96"/>
                      <a:pt x="20" y="97"/>
                      <a:pt x="19" y="100"/>
                    </a:cubicBezTo>
                    <a:cubicBezTo>
                      <a:pt x="17" y="101"/>
                      <a:pt x="17" y="101"/>
                      <a:pt x="16" y="103"/>
                    </a:cubicBezTo>
                    <a:cubicBezTo>
                      <a:pt x="15" y="103"/>
                      <a:pt x="13" y="104"/>
                      <a:pt x="12" y="104"/>
                    </a:cubicBezTo>
                    <a:cubicBezTo>
                      <a:pt x="10" y="104"/>
                      <a:pt x="11" y="105"/>
                      <a:pt x="9" y="10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1" name="Freeform 14"/>
              <p:cNvSpPr>
                <a:spLocks noEditPoints="1"/>
              </p:cNvSpPr>
              <p:nvPr/>
            </p:nvSpPr>
            <p:spPr bwMode="auto">
              <a:xfrm>
                <a:off x="3297238" y="3686175"/>
                <a:ext cx="2543175" cy="158750"/>
              </a:xfrm>
              <a:custGeom>
                <a:avLst/>
                <a:gdLst>
                  <a:gd name="T0" fmla="*/ 22 w 675"/>
                  <a:gd name="T1" fmla="*/ 17 h 42"/>
                  <a:gd name="T2" fmla="*/ 1 w 675"/>
                  <a:gd name="T3" fmla="*/ 2 h 42"/>
                  <a:gd name="T4" fmla="*/ 0 w 675"/>
                  <a:gd name="T5" fmla="*/ 41 h 42"/>
                  <a:gd name="T6" fmla="*/ 26 w 675"/>
                  <a:gd name="T7" fmla="*/ 32 h 42"/>
                  <a:gd name="T8" fmla="*/ 36 w 675"/>
                  <a:gd name="T9" fmla="*/ 36 h 42"/>
                  <a:gd name="T10" fmla="*/ 65 w 675"/>
                  <a:gd name="T11" fmla="*/ 41 h 42"/>
                  <a:gd name="T12" fmla="*/ 65 w 675"/>
                  <a:gd name="T13" fmla="*/ 1 h 42"/>
                  <a:gd name="T14" fmla="*/ 47 w 675"/>
                  <a:gd name="T15" fmla="*/ 40 h 42"/>
                  <a:gd name="T16" fmla="*/ 78 w 675"/>
                  <a:gd name="T17" fmla="*/ 30 h 42"/>
                  <a:gd name="T18" fmla="*/ 78 w 675"/>
                  <a:gd name="T19" fmla="*/ 37 h 42"/>
                  <a:gd name="T20" fmla="*/ 97 w 675"/>
                  <a:gd name="T21" fmla="*/ 40 h 42"/>
                  <a:gd name="T22" fmla="*/ 82 w 675"/>
                  <a:gd name="T23" fmla="*/ 26 h 42"/>
                  <a:gd name="T24" fmla="*/ 122 w 675"/>
                  <a:gd name="T25" fmla="*/ 3 h 42"/>
                  <a:gd name="T26" fmla="*/ 131 w 675"/>
                  <a:gd name="T27" fmla="*/ 40 h 42"/>
                  <a:gd name="T28" fmla="*/ 157 w 675"/>
                  <a:gd name="T29" fmla="*/ 7 h 42"/>
                  <a:gd name="T30" fmla="*/ 168 w 675"/>
                  <a:gd name="T31" fmla="*/ 40 h 42"/>
                  <a:gd name="T32" fmla="*/ 209 w 675"/>
                  <a:gd name="T33" fmla="*/ 31 h 42"/>
                  <a:gd name="T34" fmla="*/ 194 w 675"/>
                  <a:gd name="T35" fmla="*/ 22 h 42"/>
                  <a:gd name="T36" fmla="*/ 194 w 675"/>
                  <a:gd name="T37" fmla="*/ 19 h 42"/>
                  <a:gd name="T38" fmla="*/ 206 w 675"/>
                  <a:gd name="T39" fmla="*/ 10 h 42"/>
                  <a:gd name="T40" fmla="*/ 178 w 675"/>
                  <a:gd name="T41" fmla="*/ 39 h 42"/>
                  <a:gd name="T42" fmla="*/ 241 w 675"/>
                  <a:gd name="T43" fmla="*/ 2 h 42"/>
                  <a:gd name="T44" fmla="*/ 213 w 675"/>
                  <a:gd name="T45" fmla="*/ 2 h 42"/>
                  <a:gd name="T46" fmla="*/ 228 w 675"/>
                  <a:gd name="T47" fmla="*/ 40 h 42"/>
                  <a:gd name="T48" fmla="*/ 250 w 675"/>
                  <a:gd name="T49" fmla="*/ 10 h 42"/>
                  <a:gd name="T50" fmla="*/ 320 w 675"/>
                  <a:gd name="T51" fmla="*/ 4 h 42"/>
                  <a:gd name="T52" fmla="*/ 300 w 675"/>
                  <a:gd name="T53" fmla="*/ 3 h 42"/>
                  <a:gd name="T54" fmla="*/ 293 w 675"/>
                  <a:gd name="T55" fmla="*/ 27 h 42"/>
                  <a:gd name="T56" fmla="*/ 376 w 675"/>
                  <a:gd name="T57" fmla="*/ 1 h 42"/>
                  <a:gd name="T58" fmla="*/ 344 w 675"/>
                  <a:gd name="T59" fmla="*/ 1 h 42"/>
                  <a:gd name="T60" fmla="*/ 334 w 675"/>
                  <a:gd name="T61" fmla="*/ 41 h 42"/>
                  <a:gd name="T62" fmla="*/ 369 w 675"/>
                  <a:gd name="T63" fmla="*/ 41 h 42"/>
                  <a:gd name="T64" fmla="*/ 399 w 675"/>
                  <a:gd name="T65" fmla="*/ 41 h 42"/>
                  <a:gd name="T66" fmla="*/ 399 w 675"/>
                  <a:gd name="T67" fmla="*/ 1 h 42"/>
                  <a:gd name="T68" fmla="*/ 381 w 675"/>
                  <a:gd name="T69" fmla="*/ 40 h 42"/>
                  <a:gd name="T70" fmla="*/ 436 w 675"/>
                  <a:gd name="T71" fmla="*/ 9 h 42"/>
                  <a:gd name="T72" fmla="*/ 404 w 675"/>
                  <a:gd name="T73" fmla="*/ 1 h 42"/>
                  <a:gd name="T74" fmla="*/ 442 w 675"/>
                  <a:gd name="T75" fmla="*/ 3 h 42"/>
                  <a:gd name="T76" fmla="*/ 463 w 675"/>
                  <a:gd name="T77" fmla="*/ 39 h 42"/>
                  <a:gd name="T78" fmla="*/ 479 w 675"/>
                  <a:gd name="T79" fmla="*/ 13 h 42"/>
                  <a:gd name="T80" fmla="*/ 472 w 675"/>
                  <a:gd name="T81" fmla="*/ 3 h 42"/>
                  <a:gd name="T82" fmla="*/ 454 w 675"/>
                  <a:gd name="T83" fmla="*/ 3 h 42"/>
                  <a:gd name="T84" fmla="*/ 485 w 675"/>
                  <a:gd name="T85" fmla="*/ 31 h 42"/>
                  <a:gd name="T86" fmla="*/ 490 w 675"/>
                  <a:gd name="T87" fmla="*/ 2 h 42"/>
                  <a:gd name="T88" fmla="*/ 507 w 675"/>
                  <a:gd name="T89" fmla="*/ 41 h 42"/>
                  <a:gd name="T90" fmla="*/ 529 w 675"/>
                  <a:gd name="T91" fmla="*/ 41 h 42"/>
                  <a:gd name="T92" fmla="*/ 559 w 675"/>
                  <a:gd name="T93" fmla="*/ 0 h 42"/>
                  <a:gd name="T94" fmla="*/ 554 w 675"/>
                  <a:gd name="T95" fmla="*/ 28 h 42"/>
                  <a:gd name="T96" fmla="*/ 540 w 675"/>
                  <a:gd name="T97" fmla="*/ 40 h 42"/>
                  <a:gd name="T98" fmla="*/ 559 w 675"/>
                  <a:gd name="T99" fmla="*/ 13 h 42"/>
                  <a:gd name="T100" fmla="*/ 582 w 675"/>
                  <a:gd name="T101" fmla="*/ 35 h 42"/>
                  <a:gd name="T102" fmla="*/ 575 w 675"/>
                  <a:gd name="T103" fmla="*/ 3 h 42"/>
                  <a:gd name="T104" fmla="*/ 615 w 675"/>
                  <a:gd name="T105" fmla="*/ 39 h 42"/>
                  <a:gd name="T106" fmla="*/ 628 w 675"/>
                  <a:gd name="T107" fmla="*/ 1 h 42"/>
                  <a:gd name="T108" fmla="*/ 608 w 675"/>
                  <a:gd name="T109" fmla="*/ 34 h 42"/>
                  <a:gd name="T110" fmla="*/ 661 w 675"/>
                  <a:gd name="T111" fmla="*/ 1 h 42"/>
                  <a:gd name="T112" fmla="*/ 650 w 675"/>
                  <a:gd name="T113" fmla="*/ 2 h 42"/>
                  <a:gd name="T114" fmla="*/ 651 w 675"/>
                  <a:gd name="T115" fmla="*/ 23 h 42"/>
                  <a:gd name="T116" fmla="*/ 659 w 675"/>
                  <a:gd name="T117" fmla="*/ 39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675" h="42">
                    <a:moveTo>
                      <a:pt x="42" y="1"/>
                    </a:moveTo>
                    <a:cubicBezTo>
                      <a:pt x="27" y="1"/>
                      <a:pt x="27" y="1"/>
                      <a:pt x="27" y="1"/>
                    </a:cubicBezTo>
                    <a:cubicBezTo>
                      <a:pt x="27" y="2"/>
                      <a:pt x="27" y="2"/>
                      <a:pt x="27" y="2"/>
                    </a:cubicBezTo>
                    <a:cubicBezTo>
                      <a:pt x="28" y="2"/>
                      <a:pt x="28" y="2"/>
                      <a:pt x="28" y="2"/>
                    </a:cubicBezTo>
                    <a:cubicBezTo>
                      <a:pt x="31" y="3"/>
                      <a:pt x="32" y="3"/>
                      <a:pt x="32" y="4"/>
                    </a:cubicBezTo>
                    <a:cubicBezTo>
                      <a:pt x="32" y="5"/>
                      <a:pt x="31" y="7"/>
                      <a:pt x="29" y="8"/>
                    </a:cubicBezTo>
                    <a:cubicBezTo>
                      <a:pt x="22" y="17"/>
                      <a:pt x="22" y="17"/>
                      <a:pt x="22" y="17"/>
                    </a:cubicBezTo>
                    <a:cubicBezTo>
                      <a:pt x="20" y="13"/>
                      <a:pt x="20" y="13"/>
                      <a:pt x="20" y="13"/>
                    </a:cubicBezTo>
                    <a:cubicBezTo>
                      <a:pt x="16" y="8"/>
                      <a:pt x="14" y="5"/>
                      <a:pt x="15" y="4"/>
                    </a:cubicBezTo>
                    <a:cubicBezTo>
                      <a:pt x="14" y="3"/>
                      <a:pt x="16" y="2"/>
                      <a:pt x="19" y="2"/>
                    </a:cubicBezTo>
                    <a:cubicBezTo>
                      <a:pt x="19" y="2"/>
                      <a:pt x="19" y="2"/>
                      <a:pt x="19" y="2"/>
                    </a:cubicBezTo>
                    <a:cubicBezTo>
                      <a:pt x="19" y="1"/>
                      <a:pt x="19" y="1"/>
                      <a:pt x="19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3" y="2"/>
                      <a:pt x="5" y="3"/>
                      <a:pt x="6" y="4"/>
                    </a:cubicBezTo>
                    <a:cubicBezTo>
                      <a:pt x="7" y="5"/>
                      <a:pt x="9" y="8"/>
                      <a:pt x="12" y="12"/>
                    </a:cubicBezTo>
                    <a:cubicBezTo>
                      <a:pt x="19" y="22"/>
                      <a:pt x="19" y="22"/>
                      <a:pt x="19" y="22"/>
                    </a:cubicBezTo>
                    <a:cubicBezTo>
                      <a:pt x="9" y="33"/>
                      <a:pt x="9" y="33"/>
                      <a:pt x="9" y="33"/>
                    </a:cubicBezTo>
                    <a:cubicBezTo>
                      <a:pt x="6" y="37"/>
                      <a:pt x="5" y="39"/>
                      <a:pt x="4" y="39"/>
                    </a:cubicBezTo>
                    <a:cubicBezTo>
                      <a:pt x="3" y="40"/>
                      <a:pt x="2" y="40"/>
                      <a:pt x="0" y="40"/>
                    </a:cubicBezTo>
                    <a:cubicBezTo>
                      <a:pt x="0" y="41"/>
                      <a:pt x="0" y="41"/>
                      <a:pt x="0" y="41"/>
                    </a:cubicBezTo>
                    <a:cubicBezTo>
                      <a:pt x="14" y="41"/>
                      <a:pt x="14" y="41"/>
                      <a:pt x="14" y="41"/>
                    </a:cubicBezTo>
                    <a:cubicBezTo>
                      <a:pt x="14" y="40"/>
                      <a:pt x="14" y="40"/>
                      <a:pt x="14" y="40"/>
                    </a:cubicBezTo>
                    <a:cubicBezTo>
                      <a:pt x="11" y="40"/>
                      <a:pt x="10" y="39"/>
                      <a:pt x="10" y="38"/>
                    </a:cubicBezTo>
                    <a:cubicBezTo>
                      <a:pt x="10" y="37"/>
                      <a:pt x="11" y="36"/>
                      <a:pt x="12" y="33"/>
                    </a:cubicBezTo>
                    <a:cubicBezTo>
                      <a:pt x="13" y="33"/>
                      <a:pt x="13" y="33"/>
                      <a:pt x="13" y="33"/>
                    </a:cubicBezTo>
                    <a:cubicBezTo>
                      <a:pt x="20" y="24"/>
                      <a:pt x="20" y="24"/>
                      <a:pt x="20" y="24"/>
                    </a:cubicBezTo>
                    <a:cubicBezTo>
                      <a:pt x="26" y="32"/>
                      <a:pt x="26" y="32"/>
                      <a:pt x="26" y="32"/>
                    </a:cubicBezTo>
                    <a:cubicBezTo>
                      <a:pt x="28" y="35"/>
                      <a:pt x="29" y="37"/>
                      <a:pt x="29" y="38"/>
                    </a:cubicBezTo>
                    <a:cubicBezTo>
                      <a:pt x="29" y="39"/>
                      <a:pt x="28" y="40"/>
                      <a:pt x="25" y="40"/>
                    </a:cubicBezTo>
                    <a:cubicBezTo>
                      <a:pt x="25" y="40"/>
                      <a:pt x="25" y="40"/>
                      <a:pt x="24" y="40"/>
                    </a:cubicBezTo>
                    <a:cubicBezTo>
                      <a:pt x="24" y="41"/>
                      <a:pt x="24" y="41"/>
                      <a:pt x="24" y="41"/>
                    </a:cubicBezTo>
                    <a:cubicBezTo>
                      <a:pt x="42" y="41"/>
                      <a:pt x="42" y="41"/>
                      <a:pt x="42" y="41"/>
                    </a:cubicBezTo>
                    <a:cubicBezTo>
                      <a:pt x="42" y="40"/>
                      <a:pt x="42" y="40"/>
                      <a:pt x="42" y="40"/>
                    </a:cubicBezTo>
                    <a:cubicBezTo>
                      <a:pt x="40" y="40"/>
                      <a:pt x="38" y="39"/>
                      <a:pt x="36" y="36"/>
                    </a:cubicBezTo>
                    <a:cubicBezTo>
                      <a:pt x="24" y="19"/>
                      <a:pt x="24" y="19"/>
                      <a:pt x="24" y="19"/>
                    </a:cubicBezTo>
                    <a:cubicBezTo>
                      <a:pt x="33" y="8"/>
                      <a:pt x="33" y="8"/>
                      <a:pt x="33" y="8"/>
                    </a:cubicBezTo>
                    <a:cubicBezTo>
                      <a:pt x="35" y="6"/>
                      <a:pt x="36" y="4"/>
                      <a:pt x="37" y="3"/>
                    </a:cubicBezTo>
                    <a:cubicBezTo>
                      <a:pt x="38" y="3"/>
                      <a:pt x="40" y="2"/>
                      <a:pt x="42" y="2"/>
                    </a:cubicBezTo>
                    <a:cubicBezTo>
                      <a:pt x="42" y="1"/>
                      <a:pt x="42" y="1"/>
                      <a:pt x="42" y="1"/>
                    </a:cubicBezTo>
                    <a:close/>
                    <a:moveTo>
                      <a:pt x="47" y="41"/>
                    </a:moveTo>
                    <a:cubicBezTo>
                      <a:pt x="65" y="41"/>
                      <a:pt x="65" y="41"/>
                      <a:pt x="65" y="41"/>
                    </a:cubicBezTo>
                    <a:cubicBezTo>
                      <a:pt x="65" y="40"/>
                      <a:pt x="65" y="40"/>
                      <a:pt x="65" y="40"/>
                    </a:cubicBezTo>
                    <a:cubicBezTo>
                      <a:pt x="63" y="40"/>
                      <a:pt x="61" y="40"/>
                      <a:pt x="61" y="39"/>
                    </a:cubicBezTo>
                    <a:cubicBezTo>
                      <a:pt x="60" y="38"/>
                      <a:pt x="60" y="37"/>
                      <a:pt x="60" y="35"/>
                    </a:cubicBezTo>
                    <a:cubicBezTo>
                      <a:pt x="60" y="8"/>
                      <a:pt x="60" y="8"/>
                      <a:pt x="60" y="8"/>
                    </a:cubicBezTo>
                    <a:cubicBezTo>
                      <a:pt x="60" y="5"/>
                      <a:pt x="60" y="4"/>
                      <a:pt x="61" y="3"/>
                    </a:cubicBezTo>
                    <a:cubicBezTo>
                      <a:pt x="61" y="3"/>
                      <a:pt x="63" y="2"/>
                      <a:pt x="65" y="2"/>
                    </a:cubicBezTo>
                    <a:cubicBezTo>
                      <a:pt x="65" y="1"/>
                      <a:pt x="65" y="1"/>
                      <a:pt x="65" y="1"/>
                    </a:cubicBezTo>
                    <a:cubicBezTo>
                      <a:pt x="47" y="1"/>
                      <a:pt x="47" y="1"/>
                      <a:pt x="47" y="1"/>
                    </a:cubicBezTo>
                    <a:cubicBezTo>
                      <a:pt x="47" y="2"/>
                      <a:pt x="47" y="2"/>
                      <a:pt x="47" y="2"/>
                    </a:cubicBezTo>
                    <a:cubicBezTo>
                      <a:pt x="50" y="2"/>
                      <a:pt x="52" y="3"/>
                      <a:pt x="52" y="3"/>
                    </a:cubicBezTo>
                    <a:cubicBezTo>
                      <a:pt x="53" y="4"/>
                      <a:pt x="53" y="5"/>
                      <a:pt x="53" y="8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7"/>
                      <a:pt x="53" y="38"/>
                      <a:pt x="52" y="39"/>
                    </a:cubicBezTo>
                    <a:cubicBezTo>
                      <a:pt x="51" y="40"/>
                      <a:pt x="50" y="40"/>
                      <a:pt x="47" y="40"/>
                    </a:cubicBezTo>
                    <a:cubicBezTo>
                      <a:pt x="47" y="41"/>
                      <a:pt x="47" y="41"/>
                      <a:pt x="47" y="41"/>
                    </a:cubicBezTo>
                    <a:close/>
                    <a:moveTo>
                      <a:pt x="112" y="40"/>
                    </a:moveTo>
                    <a:cubicBezTo>
                      <a:pt x="111" y="40"/>
                      <a:pt x="110" y="40"/>
                      <a:pt x="109" y="39"/>
                    </a:cubicBezTo>
                    <a:cubicBezTo>
                      <a:pt x="109" y="38"/>
                      <a:pt x="108" y="37"/>
                      <a:pt x="107" y="35"/>
                    </a:cubicBezTo>
                    <a:cubicBezTo>
                      <a:pt x="92" y="0"/>
                      <a:pt x="92" y="0"/>
                      <a:pt x="92" y="0"/>
                    </a:cubicBezTo>
                    <a:cubicBezTo>
                      <a:pt x="90" y="0"/>
                      <a:pt x="90" y="0"/>
                      <a:pt x="90" y="0"/>
                    </a:cubicBezTo>
                    <a:cubicBezTo>
                      <a:pt x="78" y="30"/>
                      <a:pt x="78" y="30"/>
                      <a:pt x="78" y="30"/>
                    </a:cubicBezTo>
                    <a:cubicBezTo>
                      <a:pt x="78" y="30"/>
                      <a:pt x="78" y="31"/>
                      <a:pt x="77" y="31"/>
                    </a:cubicBezTo>
                    <a:cubicBezTo>
                      <a:pt x="76" y="35"/>
                      <a:pt x="74" y="38"/>
                      <a:pt x="73" y="39"/>
                    </a:cubicBezTo>
                    <a:cubicBezTo>
                      <a:pt x="72" y="40"/>
                      <a:pt x="71" y="40"/>
                      <a:pt x="70" y="40"/>
                    </a:cubicBezTo>
                    <a:cubicBezTo>
                      <a:pt x="70" y="41"/>
                      <a:pt x="70" y="41"/>
                      <a:pt x="70" y="41"/>
                    </a:cubicBezTo>
                    <a:cubicBezTo>
                      <a:pt x="82" y="41"/>
                      <a:pt x="82" y="41"/>
                      <a:pt x="82" y="41"/>
                    </a:cubicBezTo>
                    <a:cubicBezTo>
                      <a:pt x="82" y="40"/>
                      <a:pt x="82" y="40"/>
                      <a:pt x="82" y="40"/>
                    </a:cubicBezTo>
                    <a:cubicBezTo>
                      <a:pt x="80" y="40"/>
                      <a:pt x="78" y="39"/>
                      <a:pt x="78" y="37"/>
                    </a:cubicBezTo>
                    <a:cubicBezTo>
                      <a:pt x="78" y="37"/>
                      <a:pt x="78" y="36"/>
                      <a:pt x="79" y="35"/>
                    </a:cubicBezTo>
                    <a:cubicBezTo>
                      <a:pt x="82" y="28"/>
                      <a:pt x="82" y="28"/>
                      <a:pt x="82" y="28"/>
                    </a:cubicBezTo>
                    <a:cubicBezTo>
                      <a:pt x="97" y="28"/>
                      <a:pt x="97" y="28"/>
                      <a:pt x="97" y="28"/>
                    </a:cubicBezTo>
                    <a:cubicBezTo>
                      <a:pt x="100" y="34"/>
                      <a:pt x="100" y="34"/>
                      <a:pt x="100" y="34"/>
                    </a:cubicBezTo>
                    <a:cubicBezTo>
                      <a:pt x="100" y="34"/>
                      <a:pt x="100" y="34"/>
                      <a:pt x="100" y="35"/>
                    </a:cubicBezTo>
                    <a:cubicBezTo>
                      <a:pt x="101" y="36"/>
                      <a:pt x="101" y="37"/>
                      <a:pt x="101" y="38"/>
                    </a:cubicBezTo>
                    <a:cubicBezTo>
                      <a:pt x="101" y="39"/>
                      <a:pt x="100" y="40"/>
                      <a:pt x="97" y="40"/>
                    </a:cubicBezTo>
                    <a:cubicBezTo>
                      <a:pt x="97" y="41"/>
                      <a:pt x="97" y="41"/>
                      <a:pt x="97" y="41"/>
                    </a:cubicBezTo>
                    <a:cubicBezTo>
                      <a:pt x="112" y="41"/>
                      <a:pt x="112" y="41"/>
                      <a:pt x="112" y="41"/>
                    </a:cubicBezTo>
                    <a:cubicBezTo>
                      <a:pt x="112" y="40"/>
                      <a:pt x="112" y="40"/>
                      <a:pt x="112" y="40"/>
                    </a:cubicBezTo>
                    <a:close/>
                    <a:moveTo>
                      <a:pt x="82" y="26"/>
                    </a:moveTo>
                    <a:cubicBezTo>
                      <a:pt x="90" y="9"/>
                      <a:pt x="90" y="9"/>
                      <a:pt x="90" y="9"/>
                    </a:cubicBezTo>
                    <a:cubicBezTo>
                      <a:pt x="96" y="26"/>
                      <a:pt x="96" y="26"/>
                      <a:pt x="96" y="26"/>
                    </a:cubicBezTo>
                    <a:cubicBezTo>
                      <a:pt x="82" y="26"/>
                      <a:pt x="82" y="26"/>
                      <a:pt x="82" y="26"/>
                    </a:cubicBezTo>
                    <a:close/>
                    <a:moveTo>
                      <a:pt x="168" y="1"/>
                    </a:moveTo>
                    <a:cubicBezTo>
                      <a:pt x="156" y="1"/>
                      <a:pt x="156" y="1"/>
                      <a:pt x="156" y="1"/>
                    </a:cubicBezTo>
                    <a:cubicBezTo>
                      <a:pt x="143" y="32"/>
                      <a:pt x="143" y="32"/>
                      <a:pt x="143" y="32"/>
                    </a:cubicBezTo>
                    <a:cubicBezTo>
                      <a:pt x="129" y="1"/>
                      <a:pt x="129" y="1"/>
                      <a:pt x="129" y="1"/>
                    </a:cubicBezTo>
                    <a:cubicBezTo>
                      <a:pt x="117" y="1"/>
                      <a:pt x="117" y="1"/>
                      <a:pt x="117" y="1"/>
                    </a:cubicBezTo>
                    <a:cubicBezTo>
                      <a:pt x="117" y="2"/>
                      <a:pt x="117" y="2"/>
                      <a:pt x="117" y="2"/>
                    </a:cubicBezTo>
                    <a:cubicBezTo>
                      <a:pt x="119" y="2"/>
                      <a:pt x="121" y="3"/>
                      <a:pt x="122" y="3"/>
                    </a:cubicBezTo>
                    <a:cubicBezTo>
                      <a:pt x="122" y="4"/>
                      <a:pt x="123" y="5"/>
                      <a:pt x="123" y="8"/>
                    </a:cubicBezTo>
                    <a:cubicBezTo>
                      <a:pt x="123" y="32"/>
                      <a:pt x="123" y="32"/>
                      <a:pt x="123" y="32"/>
                    </a:cubicBezTo>
                    <a:cubicBezTo>
                      <a:pt x="123" y="35"/>
                      <a:pt x="122" y="37"/>
                      <a:pt x="121" y="38"/>
                    </a:cubicBezTo>
                    <a:cubicBezTo>
                      <a:pt x="121" y="39"/>
                      <a:pt x="119" y="40"/>
                      <a:pt x="117" y="40"/>
                    </a:cubicBezTo>
                    <a:cubicBezTo>
                      <a:pt x="117" y="41"/>
                      <a:pt x="117" y="41"/>
                      <a:pt x="117" y="41"/>
                    </a:cubicBezTo>
                    <a:cubicBezTo>
                      <a:pt x="131" y="41"/>
                      <a:pt x="131" y="41"/>
                      <a:pt x="131" y="41"/>
                    </a:cubicBezTo>
                    <a:cubicBezTo>
                      <a:pt x="131" y="40"/>
                      <a:pt x="131" y="40"/>
                      <a:pt x="131" y="40"/>
                    </a:cubicBezTo>
                    <a:cubicBezTo>
                      <a:pt x="129" y="40"/>
                      <a:pt x="127" y="39"/>
                      <a:pt x="126" y="38"/>
                    </a:cubicBezTo>
                    <a:cubicBezTo>
                      <a:pt x="126" y="37"/>
                      <a:pt x="125" y="35"/>
                      <a:pt x="125" y="32"/>
                    </a:cubicBezTo>
                    <a:cubicBezTo>
                      <a:pt x="125" y="8"/>
                      <a:pt x="125" y="8"/>
                      <a:pt x="125" y="8"/>
                    </a:cubicBezTo>
                    <a:cubicBezTo>
                      <a:pt x="125" y="8"/>
                      <a:pt x="125" y="8"/>
                      <a:pt x="125" y="8"/>
                    </a:cubicBezTo>
                    <a:cubicBezTo>
                      <a:pt x="140" y="41"/>
                      <a:pt x="140" y="41"/>
                      <a:pt x="140" y="41"/>
                    </a:cubicBezTo>
                    <a:cubicBezTo>
                      <a:pt x="141" y="41"/>
                      <a:pt x="141" y="41"/>
                      <a:pt x="141" y="41"/>
                    </a:cubicBezTo>
                    <a:cubicBezTo>
                      <a:pt x="157" y="7"/>
                      <a:pt x="157" y="7"/>
                      <a:pt x="157" y="7"/>
                    </a:cubicBezTo>
                    <a:cubicBezTo>
                      <a:pt x="157" y="7"/>
                      <a:pt x="157" y="7"/>
                      <a:pt x="157" y="7"/>
                    </a:cubicBezTo>
                    <a:cubicBezTo>
                      <a:pt x="157" y="34"/>
                      <a:pt x="157" y="34"/>
                      <a:pt x="157" y="34"/>
                    </a:cubicBezTo>
                    <a:cubicBezTo>
                      <a:pt x="157" y="36"/>
                      <a:pt x="157" y="38"/>
                      <a:pt x="156" y="39"/>
                    </a:cubicBezTo>
                    <a:cubicBezTo>
                      <a:pt x="155" y="39"/>
                      <a:pt x="154" y="40"/>
                      <a:pt x="151" y="40"/>
                    </a:cubicBezTo>
                    <a:cubicBezTo>
                      <a:pt x="151" y="41"/>
                      <a:pt x="151" y="41"/>
                      <a:pt x="151" y="41"/>
                    </a:cubicBezTo>
                    <a:cubicBezTo>
                      <a:pt x="168" y="41"/>
                      <a:pt x="168" y="41"/>
                      <a:pt x="168" y="41"/>
                    </a:cubicBezTo>
                    <a:cubicBezTo>
                      <a:pt x="168" y="40"/>
                      <a:pt x="168" y="40"/>
                      <a:pt x="168" y="40"/>
                    </a:cubicBezTo>
                    <a:cubicBezTo>
                      <a:pt x="166" y="40"/>
                      <a:pt x="165" y="39"/>
                      <a:pt x="164" y="39"/>
                    </a:cubicBezTo>
                    <a:cubicBezTo>
                      <a:pt x="163" y="38"/>
                      <a:pt x="163" y="37"/>
                      <a:pt x="163" y="35"/>
                    </a:cubicBezTo>
                    <a:cubicBezTo>
                      <a:pt x="163" y="8"/>
                      <a:pt x="163" y="8"/>
                      <a:pt x="163" y="8"/>
                    </a:cubicBezTo>
                    <a:cubicBezTo>
                      <a:pt x="163" y="6"/>
                      <a:pt x="163" y="4"/>
                      <a:pt x="164" y="3"/>
                    </a:cubicBezTo>
                    <a:cubicBezTo>
                      <a:pt x="165" y="3"/>
                      <a:pt x="166" y="2"/>
                      <a:pt x="168" y="2"/>
                    </a:cubicBezTo>
                    <a:cubicBezTo>
                      <a:pt x="168" y="1"/>
                      <a:pt x="168" y="1"/>
                      <a:pt x="168" y="1"/>
                    </a:cubicBezTo>
                    <a:close/>
                    <a:moveTo>
                      <a:pt x="209" y="31"/>
                    </a:moveTo>
                    <a:cubicBezTo>
                      <a:pt x="207" y="31"/>
                      <a:pt x="207" y="31"/>
                      <a:pt x="207" y="31"/>
                    </a:cubicBezTo>
                    <a:cubicBezTo>
                      <a:pt x="206" y="34"/>
                      <a:pt x="204" y="36"/>
                      <a:pt x="203" y="37"/>
                    </a:cubicBezTo>
                    <a:cubicBezTo>
                      <a:pt x="201" y="38"/>
                      <a:pt x="198" y="39"/>
                      <a:pt x="194" y="39"/>
                    </a:cubicBezTo>
                    <a:cubicBezTo>
                      <a:pt x="189" y="39"/>
                      <a:pt x="186" y="39"/>
                      <a:pt x="186" y="39"/>
                    </a:cubicBezTo>
                    <a:cubicBezTo>
                      <a:pt x="185" y="38"/>
                      <a:pt x="185" y="38"/>
                      <a:pt x="185" y="36"/>
                    </a:cubicBezTo>
                    <a:cubicBezTo>
                      <a:pt x="185" y="21"/>
                      <a:pt x="185" y="21"/>
                      <a:pt x="185" y="21"/>
                    </a:cubicBezTo>
                    <a:cubicBezTo>
                      <a:pt x="194" y="22"/>
                      <a:pt x="194" y="22"/>
                      <a:pt x="194" y="22"/>
                    </a:cubicBezTo>
                    <a:cubicBezTo>
                      <a:pt x="197" y="22"/>
                      <a:pt x="198" y="22"/>
                      <a:pt x="199" y="23"/>
                    </a:cubicBezTo>
                    <a:cubicBezTo>
                      <a:pt x="200" y="23"/>
                      <a:pt x="201" y="25"/>
                      <a:pt x="201" y="27"/>
                    </a:cubicBezTo>
                    <a:cubicBezTo>
                      <a:pt x="202" y="27"/>
                      <a:pt x="202" y="27"/>
                      <a:pt x="202" y="27"/>
                    </a:cubicBezTo>
                    <a:cubicBezTo>
                      <a:pt x="202" y="13"/>
                      <a:pt x="202" y="13"/>
                      <a:pt x="202" y="13"/>
                    </a:cubicBezTo>
                    <a:cubicBezTo>
                      <a:pt x="201" y="13"/>
                      <a:pt x="201" y="13"/>
                      <a:pt x="201" y="13"/>
                    </a:cubicBezTo>
                    <a:cubicBezTo>
                      <a:pt x="201" y="16"/>
                      <a:pt x="200" y="17"/>
                      <a:pt x="199" y="18"/>
                    </a:cubicBezTo>
                    <a:cubicBezTo>
                      <a:pt x="198" y="19"/>
                      <a:pt x="197" y="19"/>
                      <a:pt x="194" y="19"/>
                    </a:cubicBezTo>
                    <a:cubicBezTo>
                      <a:pt x="185" y="19"/>
                      <a:pt x="185" y="19"/>
                      <a:pt x="185" y="19"/>
                    </a:cubicBezTo>
                    <a:cubicBezTo>
                      <a:pt x="185" y="5"/>
                      <a:pt x="185" y="5"/>
                      <a:pt x="185" y="5"/>
                    </a:cubicBezTo>
                    <a:cubicBezTo>
                      <a:pt x="185" y="4"/>
                      <a:pt x="186" y="3"/>
                      <a:pt x="187" y="3"/>
                    </a:cubicBezTo>
                    <a:cubicBezTo>
                      <a:pt x="195" y="3"/>
                      <a:pt x="195" y="3"/>
                      <a:pt x="195" y="3"/>
                    </a:cubicBezTo>
                    <a:cubicBezTo>
                      <a:pt x="199" y="3"/>
                      <a:pt x="201" y="4"/>
                      <a:pt x="202" y="5"/>
                    </a:cubicBezTo>
                    <a:cubicBezTo>
                      <a:pt x="203" y="5"/>
                      <a:pt x="204" y="7"/>
                      <a:pt x="204" y="10"/>
                    </a:cubicBezTo>
                    <a:cubicBezTo>
                      <a:pt x="206" y="10"/>
                      <a:pt x="206" y="10"/>
                      <a:pt x="206" y="10"/>
                    </a:cubicBezTo>
                    <a:cubicBezTo>
                      <a:pt x="206" y="1"/>
                      <a:pt x="206" y="1"/>
                      <a:pt x="206" y="1"/>
                    </a:cubicBezTo>
                    <a:cubicBezTo>
                      <a:pt x="173" y="1"/>
                      <a:pt x="173" y="1"/>
                      <a:pt x="173" y="1"/>
                    </a:cubicBezTo>
                    <a:cubicBezTo>
                      <a:pt x="173" y="2"/>
                      <a:pt x="173" y="2"/>
                      <a:pt x="173" y="2"/>
                    </a:cubicBezTo>
                    <a:cubicBezTo>
                      <a:pt x="176" y="2"/>
                      <a:pt x="177" y="3"/>
                      <a:pt x="178" y="3"/>
                    </a:cubicBezTo>
                    <a:cubicBezTo>
                      <a:pt x="178" y="4"/>
                      <a:pt x="179" y="6"/>
                      <a:pt x="179" y="8"/>
                    </a:cubicBezTo>
                    <a:cubicBezTo>
                      <a:pt x="179" y="35"/>
                      <a:pt x="179" y="35"/>
                      <a:pt x="179" y="35"/>
                    </a:cubicBezTo>
                    <a:cubicBezTo>
                      <a:pt x="179" y="37"/>
                      <a:pt x="178" y="38"/>
                      <a:pt x="178" y="39"/>
                    </a:cubicBezTo>
                    <a:cubicBezTo>
                      <a:pt x="177" y="39"/>
                      <a:pt x="176" y="40"/>
                      <a:pt x="173" y="40"/>
                    </a:cubicBezTo>
                    <a:cubicBezTo>
                      <a:pt x="173" y="41"/>
                      <a:pt x="173" y="41"/>
                      <a:pt x="173" y="41"/>
                    </a:cubicBezTo>
                    <a:cubicBezTo>
                      <a:pt x="206" y="41"/>
                      <a:pt x="206" y="41"/>
                      <a:pt x="206" y="41"/>
                    </a:cubicBezTo>
                    <a:cubicBezTo>
                      <a:pt x="209" y="31"/>
                      <a:pt x="209" y="31"/>
                      <a:pt x="209" y="31"/>
                    </a:cubicBezTo>
                    <a:close/>
                    <a:moveTo>
                      <a:pt x="255" y="1"/>
                    </a:moveTo>
                    <a:cubicBezTo>
                      <a:pt x="241" y="1"/>
                      <a:pt x="241" y="1"/>
                      <a:pt x="241" y="1"/>
                    </a:cubicBezTo>
                    <a:cubicBezTo>
                      <a:pt x="241" y="2"/>
                      <a:pt x="241" y="2"/>
                      <a:pt x="241" y="2"/>
                    </a:cubicBezTo>
                    <a:cubicBezTo>
                      <a:pt x="244" y="2"/>
                      <a:pt x="245" y="3"/>
                      <a:pt x="246" y="4"/>
                    </a:cubicBezTo>
                    <a:cubicBezTo>
                      <a:pt x="247" y="5"/>
                      <a:pt x="247" y="7"/>
                      <a:pt x="247" y="10"/>
                    </a:cubicBezTo>
                    <a:cubicBezTo>
                      <a:pt x="247" y="30"/>
                      <a:pt x="247" y="30"/>
                      <a:pt x="247" y="30"/>
                    </a:cubicBezTo>
                    <a:cubicBezTo>
                      <a:pt x="247" y="30"/>
                      <a:pt x="247" y="30"/>
                      <a:pt x="247" y="30"/>
                    </a:cubicBezTo>
                    <a:cubicBezTo>
                      <a:pt x="224" y="1"/>
                      <a:pt x="224" y="1"/>
                      <a:pt x="224" y="1"/>
                    </a:cubicBezTo>
                    <a:cubicBezTo>
                      <a:pt x="213" y="1"/>
                      <a:pt x="213" y="1"/>
                      <a:pt x="213" y="1"/>
                    </a:cubicBezTo>
                    <a:cubicBezTo>
                      <a:pt x="213" y="2"/>
                      <a:pt x="213" y="2"/>
                      <a:pt x="213" y="2"/>
                    </a:cubicBezTo>
                    <a:cubicBezTo>
                      <a:pt x="215" y="2"/>
                      <a:pt x="217" y="3"/>
                      <a:pt x="219" y="5"/>
                    </a:cubicBezTo>
                    <a:cubicBezTo>
                      <a:pt x="219" y="32"/>
                      <a:pt x="219" y="32"/>
                      <a:pt x="219" y="32"/>
                    </a:cubicBezTo>
                    <a:cubicBezTo>
                      <a:pt x="219" y="35"/>
                      <a:pt x="219" y="37"/>
                      <a:pt x="218" y="38"/>
                    </a:cubicBezTo>
                    <a:cubicBezTo>
                      <a:pt x="217" y="39"/>
                      <a:pt x="216" y="40"/>
                      <a:pt x="213" y="40"/>
                    </a:cubicBezTo>
                    <a:cubicBezTo>
                      <a:pt x="213" y="41"/>
                      <a:pt x="213" y="41"/>
                      <a:pt x="213" y="41"/>
                    </a:cubicBezTo>
                    <a:cubicBezTo>
                      <a:pt x="228" y="41"/>
                      <a:pt x="228" y="41"/>
                      <a:pt x="228" y="41"/>
                    </a:cubicBezTo>
                    <a:cubicBezTo>
                      <a:pt x="228" y="40"/>
                      <a:pt x="228" y="40"/>
                      <a:pt x="228" y="40"/>
                    </a:cubicBezTo>
                    <a:cubicBezTo>
                      <a:pt x="225" y="40"/>
                      <a:pt x="224" y="39"/>
                      <a:pt x="223" y="38"/>
                    </a:cubicBezTo>
                    <a:cubicBezTo>
                      <a:pt x="222" y="37"/>
                      <a:pt x="222" y="35"/>
                      <a:pt x="222" y="32"/>
                    </a:cubicBezTo>
                    <a:cubicBezTo>
                      <a:pt x="222" y="9"/>
                      <a:pt x="222" y="9"/>
                      <a:pt x="222" y="9"/>
                    </a:cubicBezTo>
                    <a:cubicBezTo>
                      <a:pt x="222" y="9"/>
                      <a:pt x="222" y="9"/>
                      <a:pt x="222" y="9"/>
                    </a:cubicBezTo>
                    <a:cubicBezTo>
                      <a:pt x="249" y="41"/>
                      <a:pt x="249" y="41"/>
                      <a:pt x="249" y="41"/>
                    </a:cubicBezTo>
                    <a:cubicBezTo>
                      <a:pt x="250" y="41"/>
                      <a:pt x="250" y="41"/>
                      <a:pt x="250" y="41"/>
                    </a:cubicBezTo>
                    <a:cubicBezTo>
                      <a:pt x="250" y="10"/>
                      <a:pt x="250" y="10"/>
                      <a:pt x="250" y="10"/>
                    </a:cubicBezTo>
                    <a:cubicBezTo>
                      <a:pt x="250" y="7"/>
                      <a:pt x="250" y="5"/>
                      <a:pt x="251" y="4"/>
                    </a:cubicBezTo>
                    <a:cubicBezTo>
                      <a:pt x="251" y="3"/>
                      <a:pt x="253" y="2"/>
                      <a:pt x="255" y="2"/>
                    </a:cubicBezTo>
                    <a:cubicBezTo>
                      <a:pt x="255" y="1"/>
                      <a:pt x="255" y="1"/>
                      <a:pt x="255" y="1"/>
                    </a:cubicBezTo>
                    <a:close/>
                    <a:moveTo>
                      <a:pt x="329" y="1"/>
                    </a:moveTo>
                    <a:cubicBezTo>
                      <a:pt x="315" y="1"/>
                      <a:pt x="315" y="1"/>
                      <a:pt x="315" y="1"/>
                    </a:cubicBezTo>
                    <a:cubicBezTo>
                      <a:pt x="315" y="2"/>
                      <a:pt x="315" y="2"/>
                      <a:pt x="315" y="2"/>
                    </a:cubicBezTo>
                    <a:cubicBezTo>
                      <a:pt x="317" y="2"/>
                      <a:pt x="319" y="3"/>
                      <a:pt x="320" y="4"/>
                    </a:cubicBezTo>
                    <a:cubicBezTo>
                      <a:pt x="320" y="5"/>
                      <a:pt x="321" y="7"/>
                      <a:pt x="321" y="10"/>
                    </a:cubicBezTo>
                    <a:cubicBezTo>
                      <a:pt x="321" y="26"/>
                      <a:pt x="321" y="26"/>
                      <a:pt x="321" y="26"/>
                    </a:cubicBezTo>
                    <a:cubicBezTo>
                      <a:pt x="321" y="31"/>
                      <a:pt x="320" y="33"/>
                      <a:pt x="319" y="35"/>
                    </a:cubicBezTo>
                    <a:cubicBezTo>
                      <a:pt x="317" y="38"/>
                      <a:pt x="314" y="39"/>
                      <a:pt x="309" y="39"/>
                    </a:cubicBezTo>
                    <a:cubicBezTo>
                      <a:pt x="302" y="39"/>
                      <a:pt x="299" y="35"/>
                      <a:pt x="299" y="27"/>
                    </a:cubicBezTo>
                    <a:cubicBezTo>
                      <a:pt x="299" y="8"/>
                      <a:pt x="299" y="8"/>
                      <a:pt x="299" y="8"/>
                    </a:cubicBezTo>
                    <a:cubicBezTo>
                      <a:pt x="299" y="5"/>
                      <a:pt x="299" y="4"/>
                      <a:pt x="300" y="3"/>
                    </a:cubicBezTo>
                    <a:cubicBezTo>
                      <a:pt x="301" y="3"/>
                      <a:pt x="302" y="2"/>
                      <a:pt x="304" y="2"/>
                    </a:cubicBezTo>
                    <a:cubicBezTo>
                      <a:pt x="304" y="1"/>
                      <a:pt x="304" y="1"/>
                      <a:pt x="304" y="1"/>
                    </a:cubicBezTo>
                    <a:cubicBezTo>
                      <a:pt x="287" y="1"/>
                      <a:pt x="287" y="1"/>
                      <a:pt x="287" y="1"/>
                    </a:cubicBezTo>
                    <a:cubicBezTo>
                      <a:pt x="287" y="2"/>
                      <a:pt x="287" y="2"/>
                      <a:pt x="287" y="2"/>
                    </a:cubicBezTo>
                    <a:cubicBezTo>
                      <a:pt x="290" y="2"/>
                      <a:pt x="291" y="3"/>
                      <a:pt x="292" y="3"/>
                    </a:cubicBezTo>
                    <a:cubicBezTo>
                      <a:pt x="293" y="4"/>
                      <a:pt x="293" y="5"/>
                      <a:pt x="293" y="8"/>
                    </a:cubicBezTo>
                    <a:cubicBezTo>
                      <a:pt x="293" y="27"/>
                      <a:pt x="293" y="27"/>
                      <a:pt x="293" y="27"/>
                    </a:cubicBezTo>
                    <a:cubicBezTo>
                      <a:pt x="293" y="37"/>
                      <a:pt x="298" y="42"/>
                      <a:pt x="308" y="42"/>
                    </a:cubicBezTo>
                    <a:cubicBezTo>
                      <a:pt x="318" y="42"/>
                      <a:pt x="324" y="36"/>
                      <a:pt x="323" y="26"/>
                    </a:cubicBezTo>
                    <a:cubicBezTo>
                      <a:pt x="323" y="10"/>
                      <a:pt x="323" y="10"/>
                      <a:pt x="323" y="10"/>
                    </a:cubicBezTo>
                    <a:cubicBezTo>
                      <a:pt x="323" y="7"/>
                      <a:pt x="324" y="5"/>
                      <a:pt x="325" y="4"/>
                    </a:cubicBezTo>
                    <a:cubicBezTo>
                      <a:pt x="325" y="3"/>
                      <a:pt x="327" y="2"/>
                      <a:pt x="329" y="2"/>
                    </a:cubicBezTo>
                    <a:cubicBezTo>
                      <a:pt x="329" y="1"/>
                      <a:pt x="329" y="1"/>
                      <a:pt x="329" y="1"/>
                    </a:cubicBezTo>
                    <a:close/>
                    <a:moveTo>
                      <a:pt x="376" y="1"/>
                    </a:moveTo>
                    <a:cubicBezTo>
                      <a:pt x="362" y="1"/>
                      <a:pt x="362" y="1"/>
                      <a:pt x="362" y="1"/>
                    </a:cubicBezTo>
                    <a:cubicBezTo>
                      <a:pt x="362" y="2"/>
                      <a:pt x="362" y="2"/>
                      <a:pt x="362" y="2"/>
                    </a:cubicBezTo>
                    <a:cubicBezTo>
                      <a:pt x="364" y="2"/>
                      <a:pt x="366" y="3"/>
                      <a:pt x="366" y="4"/>
                    </a:cubicBezTo>
                    <a:cubicBezTo>
                      <a:pt x="367" y="5"/>
                      <a:pt x="367" y="7"/>
                      <a:pt x="367" y="10"/>
                    </a:cubicBezTo>
                    <a:cubicBezTo>
                      <a:pt x="367" y="30"/>
                      <a:pt x="367" y="30"/>
                      <a:pt x="367" y="30"/>
                    </a:cubicBezTo>
                    <a:cubicBezTo>
                      <a:pt x="367" y="30"/>
                      <a:pt x="367" y="30"/>
                      <a:pt x="367" y="30"/>
                    </a:cubicBezTo>
                    <a:cubicBezTo>
                      <a:pt x="344" y="1"/>
                      <a:pt x="344" y="1"/>
                      <a:pt x="344" y="1"/>
                    </a:cubicBezTo>
                    <a:cubicBezTo>
                      <a:pt x="334" y="1"/>
                      <a:pt x="334" y="1"/>
                      <a:pt x="334" y="1"/>
                    </a:cubicBezTo>
                    <a:cubicBezTo>
                      <a:pt x="334" y="2"/>
                      <a:pt x="334" y="2"/>
                      <a:pt x="334" y="2"/>
                    </a:cubicBezTo>
                    <a:cubicBezTo>
                      <a:pt x="336" y="2"/>
                      <a:pt x="338" y="3"/>
                      <a:pt x="340" y="5"/>
                    </a:cubicBezTo>
                    <a:cubicBezTo>
                      <a:pt x="340" y="32"/>
                      <a:pt x="340" y="32"/>
                      <a:pt x="340" y="32"/>
                    </a:cubicBezTo>
                    <a:cubicBezTo>
                      <a:pt x="340" y="35"/>
                      <a:pt x="339" y="37"/>
                      <a:pt x="338" y="38"/>
                    </a:cubicBezTo>
                    <a:cubicBezTo>
                      <a:pt x="338" y="39"/>
                      <a:pt x="336" y="40"/>
                      <a:pt x="334" y="40"/>
                    </a:cubicBezTo>
                    <a:cubicBezTo>
                      <a:pt x="334" y="41"/>
                      <a:pt x="334" y="41"/>
                      <a:pt x="334" y="41"/>
                    </a:cubicBezTo>
                    <a:cubicBezTo>
                      <a:pt x="348" y="41"/>
                      <a:pt x="348" y="41"/>
                      <a:pt x="348" y="41"/>
                    </a:cubicBezTo>
                    <a:cubicBezTo>
                      <a:pt x="348" y="40"/>
                      <a:pt x="348" y="40"/>
                      <a:pt x="348" y="40"/>
                    </a:cubicBezTo>
                    <a:cubicBezTo>
                      <a:pt x="346" y="40"/>
                      <a:pt x="344" y="39"/>
                      <a:pt x="343" y="38"/>
                    </a:cubicBezTo>
                    <a:cubicBezTo>
                      <a:pt x="343" y="37"/>
                      <a:pt x="342" y="35"/>
                      <a:pt x="342" y="32"/>
                    </a:cubicBezTo>
                    <a:cubicBezTo>
                      <a:pt x="342" y="9"/>
                      <a:pt x="342" y="9"/>
                      <a:pt x="342" y="9"/>
                    </a:cubicBezTo>
                    <a:cubicBezTo>
                      <a:pt x="342" y="9"/>
                      <a:pt x="342" y="9"/>
                      <a:pt x="342" y="9"/>
                    </a:cubicBezTo>
                    <a:cubicBezTo>
                      <a:pt x="369" y="41"/>
                      <a:pt x="369" y="41"/>
                      <a:pt x="369" y="41"/>
                    </a:cubicBezTo>
                    <a:cubicBezTo>
                      <a:pt x="370" y="41"/>
                      <a:pt x="370" y="41"/>
                      <a:pt x="370" y="41"/>
                    </a:cubicBezTo>
                    <a:cubicBezTo>
                      <a:pt x="370" y="10"/>
                      <a:pt x="370" y="10"/>
                      <a:pt x="370" y="10"/>
                    </a:cubicBezTo>
                    <a:cubicBezTo>
                      <a:pt x="370" y="7"/>
                      <a:pt x="371" y="5"/>
                      <a:pt x="371" y="4"/>
                    </a:cubicBezTo>
                    <a:cubicBezTo>
                      <a:pt x="372" y="3"/>
                      <a:pt x="373" y="2"/>
                      <a:pt x="376" y="2"/>
                    </a:cubicBezTo>
                    <a:cubicBezTo>
                      <a:pt x="376" y="1"/>
                      <a:pt x="376" y="1"/>
                      <a:pt x="376" y="1"/>
                    </a:cubicBezTo>
                    <a:close/>
                    <a:moveTo>
                      <a:pt x="381" y="41"/>
                    </a:moveTo>
                    <a:cubicBezTo>
                      <a:pt x="399" y="41"/>
                      <a:pt x="399" y="41"/>
                      <a:pt x="399" y="41"/>
                    </a:cubicBezTo>
                    <a:cubicBezTo>
                      <a:pt x="399" y="40"/>
                      <a:pt x="399" y="40"/>
                      <a:pt x="399" y="40"/>
                    </a:cubicBezTo>
                    <a:cubicBezTo>
                      <a:pt x="396" y="40"/>
                      <a:pt x="395" y="40"/>
                      <a:pt x="394" y="39"/>
                    </a:cubicBezTo>
                    <a:cubicBezTo>
                      <a:pt x="393" y="38"/>
                      <a:pt x="393" y="37"/>
                      <a:pt x="393" y="35"/>
                    </a:cubicBezTo>
                    <a:cubicBezTo>
                      <a:pt x="393" y="8"/>
                      <a:pt x="393" y="8"/>
                      <a:pt x="393" y="8"/>
                    </a:cubicBezTo>
                    <a:cubicBezTo>
                      <a:pt x="393" y="5"/>
                      <a:pt x="393" y="4"/>
                      <a:pt x="394" y="3"/>
                    </a:cubicBezTo>
                    <a:cubicBezTo>
                      <a:pt x="395" y="3"/>
                      <a:pt x="396" y="2"/>
                      <a:pt x="399" y="2"/>
                    </a:cubicBezTo>
                    <a:cubicBezTo>
                      <a:pt x="399" y="1"/>
                      <a:pt x="399" y="1"/>
                      <a:pt x="399" y="1"/>
                    </a:cubicBezTo>
                    <a:cubicBezTo>
                      <a:pt x="381" y="1"/>
                      <a:pt x="381" y="1"/>
                      <a:pt x="381" y="1"/>
                    </a:cubicBezTo>
                    <a:cubicBezTo>
                      <a:pt x="381" y="2"/>
                      <a:pt x="381" y="2"/>
                      <a:pt x="381" y="2"/>
                    </a:cubicBezTo>
                    <a:cubicBezTo>
                      <a:pt x="383" y="2"/>
                      <a:pt x="385" y="3"/>
                      <a:pt x="385" y="3"/>
                    </a:cubicBezTo>
                    <a:cubicBezTo>
                      <a:pt x="386" y="4"/>
                      <a:pt x="386" y="5"/>
                      <a:pt x="386" y="8"/>
                    </a:cubicBezTo>
                    <a:cubicBezTo>
                      <a:pt x="386" y="35"/>
                      <a:pt x="386" y="35"/>
                      <a:pt x="386" y="35"/>
                    </a:cubicBezTo>
                    <a:cubicBezTo>
                      <a:pt x="386" y="37"/>
                      <a:pt x="386" y="38"/>
                      <a:pt x="385" y="39"/>
                    </a:cubicBezTo>
                    <a:cubicBezTo>
                      <a:pt x="385" y="40"/>
                      <a:pt x="383" y="40"/>
                      <a:pt x="381" y="40"/>
                    </a:cubicBezTo>
                    <a:cubicBezTo>
                      <a:pt x="381" y="41"/>
                      <a:pt x="381" y="41"/>
                      <a:pt x="381" y="41"/>
                    </a:cubicBezTo>
                    <a:close/>
                    <a:moveTo>
                      <a:pt x="445" y="1"/>
                    </a:moveTo>
                    <a:cubicBezTo>
                      <a:pt x="433" y="1"/>
                      <a:pt x="433" y="1"/>
                      <a:pt x="433" y="1"/>
                    </a:cubicBezTo>
                    <a:cubicBezTo>
                      <a:pt x="433" y="2"/>
                      <a:pt x="433" y="2"/>
                      <a:pt x="433" y="2"/>
                    </a:cubicBezTo>
                    <a:cubicBezTo>
                      <a:pt x="436" y="2"/>
                      <a:pt x="437" y="3"/>
                      <a:pt x="437" y="5"/>
                    </a:cubicBezTo>
                    <a:cubicBezTo>
                      <a:pt x="437" y="6"/>
                      <a:pt x="437" y="7"/>
                      <a:pt x="436" y="8"/>
                    </a:cubicBezTo>
                    <a:cubicBezTo>
                      <a:pt x="436" y="9"/>
                      <a:pt x="436" y="9"/>
                      <a:pt x="436" y="9"/>
                    </a:cubicBezTo>
                    <a:cubicBezTo>
                      <a:pt x="427" y="32"/>
                      <a:pt x="427" y="32"/>
                      <a:pt x="427" y="32"/>
                    </a:cubicBezTo>
                    <a:cubicBezTo>
                      <a:pt x="418" y="11"/>
                      <a:pt x="418" y="11"/>
                      <a:pt x="418" y="11"/>
                    </a:cubicBezTo>
                    <a:cubicBezTo>
                      <a:pt x="417" y="10"/>
                      <a:pt x="417" y="9"/>
                      <a:pt x="416" y="8"/>
                    </a:cubicBezTo>
                    <a:cubicBezTo>
                      <a:pt x="416" y="6"/>
                      <a:pt x="415" y="5"/>
                      <a:pt x="415" y="5"/>
                    </a:cubicBezTo>
                    <a:cubicBezTo>
                      <a:pt x="415" y="3"/>
                      <a:pt x="416" y="2"/>
                      <a:pt x="420" y="2"/>
                    </a:cubicBezTo>
                    <a:cubicBezTo>
                      <a:pt x="420" y="1"/>
                      <a:pt x="420" y="1"/>
                      <a:pt x="420" y="1"/>
                    </a:cubicBezTo>
                    <a:cubicBezTo>
                      <a:pt x="404" y="1"/>
                      <a:pt x="404" y="1"/>
                      <a:pt x="404" y="1"/>
                    </a:cubicBezTo>
                    <a:cubicBezTo>
                      <a:pt x="404" y="2"/>
                      <a:pt x="404" y="2"/>
                      <a:pt x="404" y="2"/>
                    </a:cubicBezTo>
                    <a:cubicBezTo>
                      <a:pt x="405" y="2"/>
                      <a:pt x="406" y="3"/>
                      <a:pt x="407" y="4"/>
                    </a:cubicBezTo>
                    <a:cubicBezTo>
                      <a:pt x="408" y="4"/>
                      <a:pt x="409" y="6"/>
                      <a:pt x="410" y="9"/>
                    </a:cubicBezTo>
                    <a:cubicBezTo>
                      <a:pt x="425" y="41"/>
                      <a:pt x="425" y="41"/>
                      <a:pt x="425" y="41"/>
                    </a:cubicBezTo>
                    <a:cubicBezTo>
                      <a:pt x="426" y="41"/>
                      <a:pt x="426" y="41"/>
                      <a:pt x="426" y="41"/>
                    </a:cubicBezTo>
                    <a:cubicBezTo>
                      <a:pt x="439" y="8"/>
                      <a:pt x="439" y="8"/>
                      <a:pt x="439" y="8"/>
                    </a:cubicBezTo>
                    <a:cubicBezTo>
                      <a:pt x="440" y="5"/>
                      <a:pt x="441" y="4"/>
                      <a:pt x="442" y="3"/>
                    </a:cubicBezTo>
                    <a:cubicBezTo>
                      <a:pt x="442" y="3"/>
                      <a:pt x="443" y="2"/>
                      <a:pt x="445" y="2"/>
                    </a:cubicBezTo>
                    <a:cubicBezTo>
                      <a:pt x="445" y="1"/>
                      <a:pt x="445" y="1"/>
                      <a:pt x="445" y="1"/>
                    </a:cubicBezTo>
                    <a:close/>
                    <a:moveTo>
                      <a:pt x="485" y="31"/>
                    </a:moveTo>
                    <a:cubicBezTo>
                      <a:pt x="484" y="31"/>
                      <a:pt x="484" y="31"/>
                      <a:pt x="484" y="31"/>
                    </a:cubicBezTo>
                    <a:cubicBezTo>
                      <a:pt x="482" y="34"/>
                      <a:pt x="481" y="36"/>
                      <a:pt x="479" y="37"/>
                    </a:cubicBezTo>
                    <a:cubicBezTo>
                      <a:pt x="477" y="38"/>
                      <a:pt x="474" y="39"/>
                      <a:pt x="471" y="39"/>
                    </a:cubicBezTo>
                    <a:cubicBezTo>
                      <a:pt x="466" y="39"/>
                      <a:pt x="463" y="39"/>
                      <a:pt x="463" y="39"/>
                    </a:cubicBezTo>
                    <a:cubicBezTo>
                      <a:pt x="462" y="38"/>
                      <a:pt x="461" y="38"/>
                      <a:pt x="461" y="36"/>
                    </a:cubicBezTo>
                    <a:cubicBezTo>
                      <a:pt x="461" y="21"/>
                      <a:pt x="461" y="21"/>
                      <a:pt x="461" y="21"/>
                    </a:cubicBezTo>
                    <a:cubicBezTo>
                      <a:pt x="471" y="22"/>
                      <a:pt x="471" y="22"/>
                      <a:pt x="471" y="22"/>
                    </a:cubicBezTo>
                    <a:cubicBezTo>
                      <a:pt x="473" y="22"/>
                      <a:pt x="475" y="22"/>
                      <a:pt x="476" y="23"/>
                    </a:cubicBezTo>
                    <a:cubicBezTo>
                      <a:pt x="477" y="23"/>
                      <a:pt x="477" y="25"/>
                      <a:pt x="477" y="27"/>
                    </a:cubicBezTo>
                    <a:cubicBezTo>
                      <a:pt x="479" y="27"/>
                      <a:pt x="479" y="27"/>
                      <a:pt x="479" y="27"/>
                    </a:cubicBezTo>
                    <a:cubicBezTo>
                      <a:pt x="479" y="13"/>
                      <a:pt x="479" y="13"/>
                      <a:pt x="479" y="13"/>
                    </a:cubicBezTo>
                    <a:cubicBezTo>
                      <a:pt x="477" y="13"/>
                      <a:pt x="477" y="13"/>
                      <a:pt x="477" y="13"/>
                    </a:cubicBezTo>
                    <a:cubicBezTo>
                      <a:pt x="477" y="16"/>
                      <a:pt x="477" y="17"/>
                      <a:pt x="476" y="18"/>
                    </a:cubicBezTo>
                    <a:cubicBezTo>
                      <a:pt x="475" y="19"/>
                      <a:pt x="473" y="19"/>
                      <a:pt x="471" y="19"/>
                    </a:cubicBezTo>
                    <a:cubicBezTo>
                      <a:pt x="461" y="19"/>
                      <a:pt x="461" y="19"/>
                      <a:pt x="461" y="19"/>
                    </a:cubicBezTo>
                    <a:cubicBezTo>
                      <a:pt x="461" y="5"/>
                      <a:pt x="461" y="5"/>
                      <a:pt x="461" y="5"/>
                    </a:cubicBezTo>
                    <a:cubicBezTo>
                      <a:pt x="461" y="4"/>
                      <a:pt x="462" y="3"/>
                      <a:pt x="463" y="3"/>
                    </a:cubicBezTo>
                    <a:cubicBezTo>
                      <a:pt x="472" y="3"/>
                      <a:pt x="472" y="3"/>
                      <a:pt x="472" y="3"/>
                    </a:cubicBezTo>
                    <a:cubicBezTo>
                      <a:pt x="475" y="3"/>
                      <a:pt x="477" y="4"/>
                      <a:pt x="478" y="5"/>
                    </a:cubicBezTo>
                    <a:cubicBezTo>
                      <a:pt x="480" y="5"/>
                      <a:pt x="480" y="7"/>
                      <a:pt x="481" y="10"/>
                    </a:cubicBezTo>
                    <a:cubicBezTo>
                      <a:pt x="482" y="10"/>
                      <a:pt x="482" y="10"/>
                      <a:pt x="482" y="10"/>
                    </a:cubicBezTo>
                    <a:cubicBezTo>
                      <a:pt x="482" y="1"/>
                      <a:pt x="482" y="1"/>
                      <a:pt x="482" y="1"/>
                    </a:cubicBezTo>
                    <a:cubicBezTo>
                      <a:pt x="450" y="1"/>
                      <a:pt x="450" y="1"/>
                      <a:pt x="450" y="1"/>
                    </a:cubicBezTo>
                    <a:cubicBezTo>
                      <a:pt x="450" y="2"/>
                      <a:pt x="450" y="2"/>
                      <a:pt x="450" y="2"/>
                    </a:cubicBezTo>
                    <a:cubicBezTo>
                      <a:pt x="452" y="2"/>
                      <a:pt x="454" y="3"/>
                      <a:pt x="454" y="3"/>
                    </a:cubicBezTo>
                    <a:cubicBezTo>
                      <a:pt x="455" y="4"/>
                      <a:pt x="455" y="6"/>
                      <a:pt x="455" y="8"/>
                    </a:cubicBezTo>
                    <a:cubicBezTo>
                      <a:pt x="455" y="35"/>
                      <a:pt x="455" y="35"/>
                      <a:pt x="455" y="35"/>
                    </a:cubicBezTo>
                    <a:cubicBezTo>
                      <a:pt x="455" y="37"/>
                      <a:pt x="455" y="38"/>
                      <a:pt x="454" y="39"/>
                    </a:cubicBezTo>
                    <a:cubicBezTo>
                      <a:pt x="454" y="39"/>
                      <a:pt x="452" y="40"/>
                      <a:pt x="450" y="40"/>
                    </a:cubicBezTo>
                    <a:cubicBezTo>
                      <a:pt x="450" y="41"/>
                      <a:pt x="450" y="41"/>
                      <a:pt x="450" y="41"/>
                    </a:cubicBezTo>
                    <a:cubicBezTo>
                      <a:pt x="483" y="41"/>
                      <a:pt x="483" y="41"/>
                      <a:pt x="483" y="41"/>
                    </a:cubicBezTo>
                    <a:cubicBezTo>
                      <a:pt x="485" y="31"/>
                      <a:pt x="485" y="31"/>
                      <a:pt x="485" y="31"/>
                    </a:cubicBezTo>
                    <a:close/>
                    <a:moveTo>
                      <a:pt x="529" y="40"/>
                    </a:moveTo>
                    <a:cubicBezTo>
                      <a:pt x="527" y="40"/>
                      <a:pt x="525" y="39"/>
                      <a:pt x="524" y="37"/>
                    </a:cubicBezTo>
                    <a:cubicBezTo>
                      <a:pt x="511" y="22"/>
                      <a:pt x="511" y="22"/>
                      <a:pt x="511" y="22"/>
                    </a:cubicBezTo>
                    <a:cubicBezTo>
                      <a:pt x="519" y="21"/>
                      <a:pt x="522" y="17"/>
                      <a:pt x="522" y="12"/>
                    </a:cubicBezTo>
                    <a:cubicBezTo>
                      <a:pt x="522" y="5"/>
                      <a:pt x="517" y="1"/>
                      <a:pt x="507" y="1"/>
                    </a:cubicBezTo>
                    <a:cubicBezTo>
                      <a:pt x="490" y="1"/>
                      <a:pt x="490" y="1"/>
                      <a:pt x="490" y="1"/>
                    </a:cubicBezTo>
                    <a:cubicBezTo>
                      <a:pt x="490" y="2"/>
                      <a:pt x="490" y="2"/>
                      <a:pt x="490" y="2"/>
                    </a:cubicBezTo>
                    <a:cubicBezTo>
                      <a:pt x="493" y="2"/>
                      <a:pt x="494" y="3"/>
                      <a:pt x="494" y="3"/>
                    </a:cubicBezTo>
                    <a:cubicBezTo>
                      <a:pt x="495" y="4"/>
                      <a:pt x="495" y="5"/>
                      <a:pt x="495" y="8"/>
                    </a:cubicBezTo>
                    <a:cubicBezTo>
                      <a:pt x="495" y="34"/>
                      <a:pt x="495" y="34"/>
                      <a:pt x="495" y="34"/>
                    </a:cubicBezTo>
                    <a:cubicBezTo>
                      <a:pt x="495" y="37"/>
                      <a:pt x="495" y="38"/>
                      <a:pt x="494" y="39"/>
                    </a:cubicBezTo>
                    <a:cubicBezTo>
                      <a:pt x="494" y="39"/>
                      <a:pt x="493" y="40"/>
                      <a:pt x="490" y="40"/>
                    </a:cubicBezTo>
                    <a:cubicBezTo>
                      <a:pt x="490" y="41"/>
                      <a:pt x="490" y="41"/>
                      <a:pt x="490" y="41"/>
                    </a:cubicBezTo>
                    <a:cubicBezTo>
                      <a:pt x="507" y="41"/>
                      <a:pt x="507" y="41"/>
                      <a:pt x="507" y="41"/>
                    </a:cubicBezTo>
                    <a:cubicBezTo>
                      <a:pt x="507" y="40"/>
                      <a:pt x="507" y="40"/>
                      <a:pt x="507" y="40"/>
                    </a:cubicBezTo>
                    <a:cubicBezTo>
                      <a:pt x="505" y="40"/>
                      <a:pt x="503" y="39"/>
                      <a:pt x="502" y="39"/>
                    </a:cubicBezTo>
                    <a:cubicBezTo>
                      <a:pt x="502" y="38"/>
                      <a:pt x="502" y="37"/>
                      <a:pt x="502" y="35"/>
                    </a:cubicBezTo>
                    <a:cubicBezTo>
                      <a:pt x="502" y="23"/>
                      <a:pt x="502" y="23"/>
                      <a:pt x="502" y="23"/>
                    </a:cubicBezTo>
                    <a:cubicBezTo>
                      <a:pt x="505" y="23"/>
                      <a:pt x="505" y="23"/>
                      <a:pt x="505" y="23"/>
                    </a:cubicBezTo>
                    <a:cubicBezTo>
                      <a:pt x="519" y="41"/>
                      <a:pt x="519" y="41"/>
                      <a:pt x="519" y="41"/>
                    </a:cubicBezTo>
                    <a:cubicBezTo>
                      <a:pt x="529" y="41"/>
                      <a:pt x="529" y="41"/>
                      <a:pt x="529" y="41"/>
                    </a:cubicBezTo>
                    <a:cubicBezTo>
                      <a:pt x="529" y="40"/>
                      <a:pt x="529" y="40"/>
                      <a:pt x="529" y="40"/>
                    </a:cubicBezTo>
                    <a:close/>
                    <a:moveTo>
                      <a:pt x="502" y="5"/>
                    </a:moveTo>
                    <a:cubicBezTo>
                      <a:pt x="501" y="4"/>
                      <a:pt x="502" y="3"/>
                      <a:pt x="505" y="3"/>
                    </a:cubicBezTo>
                    <a:cubicBezTo>
                      <a:pt x="512" y="3"/>
                      <a:pt x="516" y="6"/>
                      <a:pt x="516" y="12"/>
                    </a:cubicBezTo>
                    <a:cubicBezTo>
                      <a:pt x="516" y="18"/>
                      <a:pt x="511" y="21"/>
                      <a:pt x="502" y="20"/>
                    </a:cubicBezTo>
                    <a:cubicBezTo>
                      <a:pt x="502" y="5"/>
                      <a:pt x="502" y="5"/>
                      <a:pt x="502" y="5"/>
                    </a:cubicBezTo>
                    <a:close/>
                    <a:moveTo>
                      <a:pt x="559" y="0"/>
                    </a:moveTo>
                    <a:cubicBezTo>
                      <a:pt x="558" y="0"/>
                      <a:pt x="558" y="0"/>
                      <a:pt x="558" y="0"/>
                    </a:cubicBezTo>
                    <a:cubicBezTo>
                      <a:pt x="558" y="2"/>
                      <a:pt x="557" y="2"/>
                      <a:pt x="556" y="2"/>
                    </a:cubicBezTo>
                    <a:cubicBezTo>
                      <a:pt x="556" y="2"/>
                      <a:pt x="555" y="2"/>
                      <a:pt x="554" y="2"/>
                    </a:cubicBezTo>
                    <a:cubicBezTo>
                      <a:pt x="551" y="1"/>
                      <a:pt x="549" y="0"/>
                      <a:pt x="548" y="0"/>
                    </a:cubicBezTo>
                    <a:cubicBezTo>
                      <a:pt x="541" y="1"/>
                      <a:pt x="537" y="4"/>
                      <a:pt x="537" y="10"/>
                    </a:cubicBezTo>
                    <a:cubicBezTo>
                      <a:pt x="536" y="15"/>
                      <a:pt x="540" y="19"/>
                      <a:pt x="546" y="23"/>
                    </a:cubicBezTo>
                    <a:cubicBezTo>
                      <a:pt x="550" y="25"/>
                      <a:pt x="553" y="27"/>
                      <a:pt x="554" y="28"/>
                    </a:cubicBezTo>
                    <a:cubicBezTo>
                      <a:pt x="556" y="29"/>
                      <a:pt x="556" y="31"/>
                      <a:pt x="556" y="33"/>
                    </a:cubicBezTo>
                    <a:cubicBezTo>
                      <a:pt x="556" y="37"/>
                      <a:pt x="553" y="40"/>
                      <a:pt x="549" y="40"/>
                    </a:cubicBezTo>
                    <a:cubicBezTo>
                      <a:pt x="543" y="40"/>
                      <a:pt x="539" y="36"/>
                      <a:pt x="536" y="29"/>
                    </a:cubicBezTo>
                    <a:cubicBezTo>
                      <a:pt x="535" y="29"/>
                      <a:pt x="535" y="29"/>
                      <a:pt x="535" y="29"/>
                    </a:cubicBezTo>
                    <a:cubicBezTo>
                      <a:pt x="537" y="41"/>
                      <a:pt x="537" y="41"/>
                      <a:pt x="537" y="41"/>
                    </a:cubicBezTo>
                    <a:cubicBezTo>
                      <a:pt x="538" y="41"/>
                      <a:pt x="538" y="41"/>
                      <a:pt x="538" y="41"/>
                    </a:cubicBezTo>
                    <a:cubicBezTo>
                      <a:pt x="538" y="41"/>
                      <a:pt x="539" y="40"/>
                      <a:pt x="540" y="40"/>
                    </a:cubicBezTo>
                    <a:cubicBezTo>
                      <a:pt x="540" y="40"/>
                      <a:pt x="541" y="40"/>
                      <a:pt x="543" y="41"/>
                    </a:cubicBezTo>
                    <a:cubicBezTo>
                      <a:pt x="545" y="41"/>
                      <a:pt x="548" y="42"/>
                      <a:pt x="549" y="42"/>
                    </a:cubicBezTo>
                    <a:cubicBezTo>
                      <a:pt x="557" y="41"/>
                      <a:pt x="561" y="38"/>
                      <a:pt x="562" y="31"/>
                    </a:cubicBezTo>
                    <a:cubicBezTo>
                      <a:pt x="561" y="25"/>
                      <a:pt x="557" y="20"/>
                      <a:pt x="551" y="18"/>
                    </a:cubicBezTo>
                    <a:cubicBezTo>
                      <a:pt x="546" y="15"/>
                      <a:pt x="543" y="12"/>
                      <a:pt x="542" y="8"/>
                    </a:cubicBezTo>
                    <a:cubicBezTo>
                      <a:pt x="542" y="5"/>
                      <a:pt x="544" y="3"/>
                      <a:pt x="548" y="3"/>
                    </a:cubicBezTo>
                    <a:cubicBezTo>
                      <a:pt x="554" y="3"/>
                      <a:pt x="558" y="6"/>
                      <a:pt x="559" y="13"/>
                    </a:cubicBezTo>
                    <a:cubicBezTo>
                      <a:pt x="561" y="13"/>
                      <a:pt x="561" y="13"/>
                      <a:pt x="561" y="13"/>
                    </a:cubicBezTo>
                    <a:cubicBezTo>
                      <a:pt x="559" y="0"/>
                      <a:pt x="559" y="0"/>
                      <a:pt x="559" y="0"/>
                    </a:cubicBezTo>
                    <a:close/>
                    <a:moveTo>
                      <a:pt x="570" y="41"/>
                    </a:moveTo>
                    <a:cubicBezTo>
                      <a:pt x="588" y="41"/>
                      <a:pt x="588" y="41"/>
                      <a:pt x="588" y="41"/>
                    </a:cubicBezTo>
                    <a:cubicBezTo>
                      <a:pt x="588" y="40"/>
                      <a:pt x="588" y="40"/>
                      <a:pt x="588" y="40"/>
                    </a:cubicBezTo>
                    <a:cubicBezTo>
                      <a:pt x="586" y="40"/>
                      <a:pt x="584" y="40"/>
                      <a:pt x="583" y="39"/>
                    </a:cubicBezTo>
                    <a:cubicBezTo>
                      <a:pt x="583" y="38"/>
                      <a:pt x="582" y="37"/>
                      <a:pt x="582" y="35"/>
                    </a:cubicBezTo>
                    <a:cubicBezTo>
                      <a:pt x="582" y="8"/>
                      <a:pt x="582" y="8"/>
                      <a:pt x="582" y="8"/>
                    </a:cubicBezTo>
                    <a:cubicBezTo>
                      <a:pt x="582" y="5"/>
                      <a:pt x="583" y="4"/>
                      <a:pt x="583" y="3"/>
                    </a:cubicBezTo>
                    <a:cubicBezTo>
                      <a:pt x="584" y="3"/>
                      <a:pt x="586" y="2"/>
                      <a:pt x="588" y="2"/>
                    </a:cubicBezTo>
                    <a:cubicBezTo>
                      <a:pt x="588" y="1"/>
                      <a:pt x="588" y="1"/>
                      <a:pt x="588" y="1"/>
                    </a:cubicBezTo>
                    <a:cubicBezTo>
                      <a:pt x="570" y="1"/>
                      <a:pt x="570" y="1"/>
                      <a:pt x="570" y="1"/>
                    </a:cubicBezTo>
                    <a:cubicBezTo>
                      <a:pt x="570" y="2"/>
                      <a:pt x="570" y="2"/>
                      <a:pt x="570" y="2"/>
                    </a:cubicBezTo>
                    <a:cubicBezTo>
                      <a:pt x="573" y="2"/>
                      <a:pt x="574" y="3"/>
                      <a:pt x="575" y="3"/>
                    </a:cubicBezTo>
                    <a:cubicBezTo>
                      <a:pt x="576" y="4"/>
                      <a:pt x="576" y="5"/>
                      <a:pt x="576" y="8"/>
                    </a:cubicBezTo>
                    <a:cubicBezTo>
                      <a:pt x="576" y="35"/>
                      <a:pt x="576" y="35"/>
                      <a:pt x="576" y="35"/>
                    </a:cubicBezTo>
                    <a:cubicBezTo>
                      <a:pt x="576" y="37"/>
                      <a:pt x="576" y="38"/>
                      <a:pt x="575" y="39"/>
                    </a:cubicBezTo>
                    <a:cubicBezTo>
                      <a:pt x="574" y="40"/>
                      <a:pt x="573" y="40"/>
                      <a:pt x="570" y="40"/>
                    </a:cubicBezTo>
                    <a:cubicBezTo>
                      <a:pt x="570" y="41"/>
                      <a:pt x="570" y="41"/>
                      <a:pt x="570" y="41"/>
                    </a:cubicBezTo>
                    <a:close/>
                    <a:moveTo>
                      <a:pt x="620" y="40"/>
                    </a:moveTo>
                    <a:cubicBezTo>
                      <a:pt x="617" y="40"/>
                      <a:pt x="615" y="39"/>
                      <a:pt x="615" y="39"/>
                    </a:cubicBezTo>
                    <a:cubicBezTo>
                      <a:pt x="614" y="38"/>
                      <a:pt x="614" y="37"/>
                      <a:pt x="614" y="35"/>
                    </a:cubicBezTo>
                    <a:cubicBezTo>
                      <a:pt x="614" y="4"/>
                      <a:pt x="614" y="4"/>
                      <a:pt x="614" y="4"/>
                    </a:cubicBezTo>
                    <a:cubicBezTo>
                      <a:pt x="617" y="4"/>
                      <a:pt x="617" y="4"/>
                      <a:pt x="617" y="4"/>
                    </a:cubicBezTo>
                    <a:cubicBezTo>
                      <a:pt x="621" y="4"/>
                      <a:pt x="623" y="4"/>
                      <a:pt x="624" y="5"/>
                    </a:cubicBezTo>
                    <a:cubicBezTo>
                      <a:pt x="625" y="6"/>
                      <a:pt x="626" y="8"/>
                      <a:pt x="627" y="11"/>
                    </a:cubicBezTo>
                    <a:cubicBezTo>
                      <a:pt x="628" y="11"/>
                      <a:pt x="628" y="11"/>
                      <a:pt x="628" y="11"/>
                    </a:cubicBezTo>
                    <a:cubicBezTo>
                      <a:pt x="628" y="1"/>
                      <a:pt x="628" y="1"/>
                      <a:pt x="628" y="1"/>
                    </a:cubicBezTo>
                    <a:cubicBezTo>
                      <a:pt x="594" y="1"/>
                      <a:pt x="594" y="1"/>
                      <a:pt x="594" y="1"/>
                    </a:cubicBezTo>
                    <a:cubicBezTo>
                      <a:pt x="593" y="11"/>
                      <a:pt x="593" y="11"/>
                      <a:pt x="593" y="11"/>
                    </a:cubicBezTo>
                    <a:cubicBezTo>
                      <a:pt x="595" y="11"/>
                      <a:pt x="595" y="11"/>
                      <a:pt x="595" y="11"/>
                    </a:cubicBezTo>
                    <a:cubicBezTo>
                      <a:pt x="595" y="8"/>
                      <a:pt x="596" y="6"/>
                      <a:pt x="597" y="5"/>
                    </a:cubicBezTo>
                    <a:cubicBezTo>
                      <a:pt x="599" y="4"/>
                      <a:pt x="601" y="4"/>
                      <a:pt x="604" y="4"/>
                    </a:cubicBezTo>
                    <a:cubicBezTo>
                      <a:pt x="608" y="4"/>
                      <a:pt x="608" y="4"/>
                      <a:pt x="608" y="4"/>
                    </a:cubicBezTo>
                    <a:cubicBezTo>
                      <a:pt x="608" y="34"/>
                      <a:pt x="608" y="34"/>
                      <a:pt x="608" y="34"/>
                    </a:cubicBezTo>
                    <a:cubicBezTo>
                      <a:pt x="608" y="37"/>
                      <a:pt x="607" y="38"/>
                      <a:pt x="607" y="39"/>
                    </a:cubicBezTo>
                    <a:cubicBezTo>
                      <a:pt x="606" y="39"/>
                      <a:pt x="604" y="40"/>
                      <a:pt x="602" y="40"/>
                    </a:cubicBezTo>
                    <a:cubicBezTo>
                      <a:pt x="602" y="41"/>
                      <a:pt x="602" y="41"/>
                      <a:pt x="602" y="41"/>
                    </a:cubicBezTo>
                    <a:cubicBezTo>
                      <a:pt x="620" y="41"/>
                      <a:pt x="620" y="41"/>
                      <a:pt x="620" y="41"/>
                    </a:cubicBezTo>
                    <a:cubicBezTo>
                      <a:pt x="620" y="40"/>
                      <a:pt x="620" y="40"/>
                      <a:pt x="620" y="40"/>
                    </a:cubicBezTo>
                    <a:close/>
                    <a:moveTo>
                      <a:pt x="675" y="1"/>
                    </a:moveTo>
                    <a:cubicBezTo>
                      <a:pt x="661" y="1"/>
                      <a:pt x="661" y="1"/>
                      <a:pt x="661" y="1"/>
                    </a:cubicBezTo>
                    <a:cubicBezTo>
                      <a:pt x="661" y="2"/>
                      <a:pt x="661" y="2"/>
                      <a:pt x="661" y="2"/>
                    </a:cubicBezTo>
                    <a:cubicBezTo>
                      <a:pt x="664" y="2"/>
                      <a:pt x="666" y="3"/>
                      <a:pt x="666" y="4"/>
                    </a:cubicBezTo>
                    <a:cubicBezTo>
                      <a:pt x="666" y="5"/>
                      <a:pt x="665" y="6"/>
                      <a:pt x="665" y="6"/>
                    </a:cubicBezTo>
                    <a:cubicBezTo>
                      <a:pt x="656" y="20"/>
                      <a:pt x="656" y="20"/>
                      <a:pt x="656" y="20"/>
                    </a:cubicBezTo>
                    <a:cubicBezTo>
                      <a:pt x="647" y="7"/>
                      <a:pt x="647" y="7"/>
                      <a:pt x="647" y="7"/>
                    </a:cubicBezTo>
                    <a:cubicBezTo>
                      <a:pt x="646" y="6"/>
                      <a:pt x="646" y="5"/>
                      <a:pt x="646" y="4"/>
                    </a:cubicBezTo>
                    <a:cubicBezTo>
                      <a:pt x="646" y="3"/>
                      <a:pt x="647" y="2"/>
                      <a:pt x="650" y="2"/>
                    </a:cubicBezTo>
                    <a:cubicBezTo>
                      <a:pt x="650" y="2"/>
                      <a:pt x="650" y="2"/>
                      <a:pt x="650" y="2"/>
                    </a:cubicBezTo>
                    <a:cubicBezTo>
                      <a:pt x="650" y="1"/>
                      <a:pt x="650" y="1"/>
                      <a:pt x="650" y="1"/>
                    </a:cubicBezTo>
                    <a:cubicBezTo>
                      <a:pt x="634" y="1"/>
                      <a:pt x="634" y="1"/>
                      <a:pt x="634" y="1"/>
                    </a:cubicBezTo>
                    <a:cubicBezTo>
                      <a:pt x="634" y="2"/>
                      <a:pt x="634" y="2"/>
                      <a:pt x="634" y="2"/>
                    </a:cubicBezTo>
                    <a:cubicBezTo>
                      <a:pt x="635" y="2"/>
                      <a:pt x="636" y="3"/>
                      <a:pt x="637" y="4"/>
                    </a:cubicBezTo>
                    <a:cubicBezTo>
                      <a:pt x="638" y="5"/>
                      <a:pt x="640" y="8"/>
                      <a:pt x="643" y="12"/>
                    </a:cubicBezTo>
                    <a:cubicBezTo>
                      <a:pt x="651" y="23"/>
                      <a:pt x="651" y="23"/>
                      <a:pt x="651" y="23"/>
                    </a:cubicBezTo>
                    <a:cubicBezTo>
                      <a:pt x="651" y="34"/>
                      <a:pt x="651" y="34"/>
                      <a:pt x="651" y="34"/>
                    </a:cubicBezTo>
                    <a:cubicBezTo>
                      <a:pt x="651" y="37"/>
                      <a:pt x="651" y="38"/>
                      <a:pt x="650" y="39"/>
                    </a:cubicBezTo>
                    <a:cubicBezTo>
                      <a:pt x="650" y="40"/>
                      <a:pt x="648" y="40"/>
                      <a:pt x="645" y="40"/>
                    </a:cubicBezTo>
                    <a:cubicBezTo>
                      <a:pt x="645" y="41"/>
                      <a:pt x="645" y="41"/>
                      <a:pt x="645" y="41"/>
                    </a:cubicBezTo>
                    <a:cubicBezTo>
                      <a:pt x="664" y="41"/>
                      <a:pt x="664" y="41"/>
                      <a:pt x="664" y="41"/>
                    </a:cubicBezTo>
                    <a:cubicBezTo>
                      <a:pt x="664" y="40"/>
                      <a:pt x="664" y="40"/>
                      <a:pt x="664" y="40"/>
                    </a:cubicBezTo>
                    <a:cubicBezTo>
                      <a:pt x="661" y="40"/>
                      <a:pt x="659" y="40"/>
                      <a:pt x="659" y="39"/>
                    </a:cubicBezTo>
                    <a:cubicBezTo>
                      <a:pt x="658" y="38"/>
                      <a:pt x="657" y="37"/>
                      <a:pt x="657" y="35"/>
                    </a:cubicBezTo>
                    <a:cubicBezTo>
                      <a:pt x="657" y="23"/>
                      <a:pt x="657" y="23"/>
                      <a:pt x="657" y="23"/>
                    </a:cubicBezTo>
                    <a:cubicBezTo>
                      <a:pt x="666" y="9"/>
                      <a:pt x="666" y="9"/>
                      <a:pt x="666" y="9"/>
                    </a:cubicBezTo>
                    <a:cubicBezTo>
                      <a:pt x="669" y="4"/>
                      <a:pt x="672" y="2"/>
                      <a:pt x="675" y="2"/>
                    </a:cubicBezTo>
                    <a:cubicBezTo>
                      <a:pt x="675" y="1"/>
                      <a:pt x="675" y="1"/>
                      <a:pt x="675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11" name="组合 10"/>
            <p:cNvGrpSpPr/>
            <p:nvPr/>
          </p:nvGrpSpPr>
          <p:grpSpPr>
            <a:xfrm>
              <a:off x="3763962" y="0"/>
              <a:ext cx="1069105" cy="1067923"/>
              <a:chOff x="3851276" y="1292225"/>
              <a:chExt cx="1435100" cy="1433513"/>
            </a:xfrm>
            <a:grpFill/>
          </p:grpSpPr>
          <p:sp>
            <p:nvSpPr>
              <p:cNvPr id="12" name="Freeform 15"/>
              <p:cNvSpPr>
                <a:spLocks noEditPoints="1"/>
              </p:cNvSpPr>
              <p:nvPr/>
            </p:nvSpPr>
            <p:spPr bwMode="auto">
              <a:xfrm>
                <a:off x="3956051" y="1852613"/>
                <a:ext cx="1228725" cy="158750"/>
              </a:xfrm>
              <a:custGeom>
                <a:avLst/>
                <a:gdLst>
                  <a:gd name="T0" fmla="*/ 50 w 774"/>
                  <a:gd name="T1" fmla="*/ 0 h 100"/>
                  <a:gd name="T2" fmla="*/ 59 w 774"/>
                  <a:gd name="T3" fmla="*/ 26 h 100"/>
                  <a:gd name="T4" fmla="*/ 83 w 774"/>
                  <a:gd name="T5" fmla="*/ 14 h 100"/>
                  <a:gd name="T6" fmla="*/ 74 w 774"/>
                  <a:gd name="T7" fmla="*/ 40 h 100"/>
                  <a:gd name="T8" fmla="*/ 97 w 774"/>
                  <a:gd name="T9" fmla="*/ 50 h 100"/>
                  <a:gd name="T10" fmla="*/ 74 w 774"/>
                  <a:gd name="T11" fmla="*/ 59 h 100"/>
                  <a:gd name="T12" fmla="*/ 83 w 774"/>
                  <a:gd name="T13" fmla="*/ 85 h 100"/>
                  <a:gd name="T14" fmla="*/ 59 w 774"/>
                  <a:gd name="T15" fmla="*/ 74 h 100"/>
                  <a:gd name="T16" fmla="*/ 50 w 774"/>
                  <a:gd name="T17" fmla="*/ 100 h 100"/>
                  <a:gd name="T18" fmla="*/ 40 w 774"/>
                  <a:gd name="T19" fmla="*/ 74 h 100"/>
                  <a:gd name="T20" fmla="*/ 14 w 774"/>
                  <a:gd name="T21" fmla="*/ 85 h 100"/>
                  <a:gd name="T22" fmla="*/ 26 w 774"/>
                  <a:gd name="T23" fmla="*/ 59 h 100"/>
                  <a:gd name="T24" fmla="*/ 0 w 774"/>
                  <a:gd name="T25" fmla="*/ 50 h 100"/>
                  <a:gd name="T26" fmla="*/ 26 w 774"/>
                  <a:gd name="T27" fmla="*/ 40 h 100"/>
                  <a:gd name="T28" fmla="*/ 14 w 774"/>
                  <a:gd name="T29" fmla="*/ 14 h 100"/>
                  <a:gd name="T30" fmla="*/ 40 w 774"/>
                  <a:gd name="T31" fmla="*/ 26 h 100"/>
                  <a:gd name="T32" fmla="*/ 50 w 774"/>
                  <a:gd name="T33" fmla="*/ 0 h 100"/>
                  <a:gd name="T34" fmla="*/ 50 w 774"/>
                  <a:gd name="T35" fmla="*/ 0 h 100"/>
                  <a:gd name="T36" fmla="*/ 724 w 774"/>
                  <a:gd name="T37" fmla="*/ 0 h 100"/>
                  <a:gd name="T38" fmla="*/ 733 w 774"/>
                  <a:gd name="T39" fmla="*/ 26 h 100"/>
                  <a:gd name="T40" fmla="*/ 757 w 774"/>
                  <a:gd name="T41" fmla="*/ 14 h 100"/>
                  <a:gd name="T42" fmla="*/ 748 w 774"/>
                  <a:gd name="T43" fmla="*/ 40 h 100"/>
                  <a:gd name="T44" fmla="*/ 774 w 774"/>
                  <a:gd name="T45" fmla="*/ 50 h 100"/>
                  <a:gd name="T46" fmla="*/ 748 w 774"/>
                  <a:gd name="T47" fmla="*/ 59 h 100"/>
                  <a:gd name="T48" fmla="*/ 757 w 774"/>
                  <a:gd name="T49" fmla="*/ 85 h 100"/>
                  <a:gd name="T50" fmla="*/ 733 w 774"/>
                  <a:gd name="T51" fmla="*/ 74 h 100"/>
                  <a:gd name="T52" fmla="*/ 724 w 774"/>
                  <a:gd name="T53" fmla="*/ 100 h 100"/>
                  <a:gd name="T54" fmla="*/ 714 w 774"/>
                  <a:gd name="T55" fmla="*/ 74 h 100"/>
                  <a:gd name="T56" fmla="*/ 688 w 774"/>
                  <a:gd name="T57" fmla="*/ 85 h 100"/>
                  <a:gd name="T58" fmla="*/ 700 w 774"/>
                  <a:gd name="T59" fmla="*/ 59 h 100"/>
                  <a:gd name="T60" fmla="*/ 674 w 774"/>
                  <a:gd name="T61" fmla="*/ 50 h 100"/>
                  <a:gd name="T62" fmla="*/ 700 w 774"/>
                  <a:gd name="T63" fmla="*/ 40 h 100"/>
                  <a:gd name="T64" fmla="*/ 688 w 774"/>
                  <a:gd name="T65" fmla="*/ 14 h 100"/>
                  <a:gd name="T66" fmla="*/ 714 w 774"/>
                  <a:gd name="T67" fmla="*/ 26 h 100"/>
                  <a:gd name="T68" fmla="*/ 724 w 774"/>
                  <a:gd name="T69" fmla="*/ 0 h 100"/>
                  <a:gd name="T70" fmla="*/ 724 w 774"/>
                  <a:gd name="T71" fmla="*/ 0 h 1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774" h="100">
                    <a:moveTo>
                      <a:pt x="50" y="0"/>
                    </a:moveTo>
                    <a:lnTo>
                      <a:pt x="59" y="26"/>
                    </a:lnTo>
                    <a:lnTo>
                      <a:pt x="83" y="14"/>
                    </a:lnTo>
                    <a:lnTo>
                      <a:pt x="74" y="40"/>
                    </a:lnTo>
                    <a:lnTo>
                      <a:pt x="97" y="50"/>
                    </a:lnTo>
                    <a:lnTo>
                      <a:pt x="74" y="59"/>
                    </a:lnTo>
                    <a:lnTo>
                      <a:pt x="83" y="85"/>
                    </a:lnTo>
                    <a:lnTo>
                      <a:pt x="59" y="74"/>
                    </a:lnTo>
                    <a:lnTo>
                      <a:pt x="50" y="100"/>
                    </a:lnTo>
                    <a:lnTo>
                      <a:pt x="40" y="74"/>
                    </a:lnTo>
                    <a:lnTo>
                      <a:pt x="14" y="85"/>
                    </a:lnTo>
                    <a:lnTo>
                      <a:pt x="26" y="59"/>
                    </a:lnTo>
                    <a:lnTo>
                      <a:pt x="0" y="50"/>
                    </a:lnTo>
                    <a:lnTo>
                      <a:pt x="26" y="40"/>
                    </a:lnTo>
                    <a:lnTo>
                      <a:pt x="14" y="14"/>
                    </a:lnTo>
                    <a:lnTo>
                      <a:pt x="40" y="26"/>
                    </a:lnTo>
                    <a:lnTo>
                      <a:pt x="50" y="0"/>
                    </a:lnTo>
                    <a:lnTo>
                      <a:pt x="50" y="0"/>
                    </a:lnTo>
                    <a:close/>
                    <a:moveTo>
                      <a:pt x="724" y="0"/>
                    </a:moveTo>
                    <a:lnTo>
                      <a:pt x="733" y="26"/>
                    </a:lnTo>
                    <a:lnTo>
                      <a:pt x="757" y="14"/>
                    </a:lnTo>
                    <a:lnTo>
                      <a:pt x="748" y="40"/>
                    </a:lnTo>
                    <a:lnTo>
                      <a:pt x="774" y="50"/>
                    </a:lnTo>
                    <a:lnTo>
                      <a:pt x="748" y="59"/>
                    </a:lnTo>
                    <a:lnTo>
                      <a:pt x="757" y="85"/>
                    </a:lnTo>
                    <a:lnTo>
                      <a:pt x="733" y="74"/>
                    </a:lnTo>
                    <a:lnTo>
                      <a:pt x="724" y="100"/>
                    </a:lnTo>
                    <a:lnTo>
                      <a:pt x="714" y="74"/>
                    </a:lnTo>
                    <a:lnTo>
                      <a:pt x="688" y="85"/>
                    </a:lnTo>
                    <a:lnTo>
                      <a:pt x="700" y="59"/>
                    </a:lnTo>
                    <a:lnTo>
                      <a:pt x="674" y="50"/>
                    </a:lnTo>
                    <a:lnTo>
                      <a:pt x="700" y="40"/>
                    </a:lnTo>
                    <a:lnTo>
                      <a:pt x="688" y="14"/>
                    </a:lnTo>
                    <a:lnTo>
                      <a:pt x="714" y="26"/>
                    </a:lnTo>
                    <a:lnTo>
                      <a:pt x="724" y="0"/>
                    </a:lnTo>
                    <a:lnTo>
                      <a:pt x="724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3" name="Freeform 16"/>
              <p:cNvSpPr>
                <a:spLocks noEditPoints="1"/>
              </p:cNvSpPr>
              <p:nvPr/>
            </p:nvSpPr>
            <p:spPr bwMode="auto">
              <a:xfrm>
                <a:off x="4035426" y="1404938"/>
                <a:ext cx="1058863" cy="390525"/>
              </a:xfrm>
              <a:custGeom>
                <a:avLst/>
                <a:gdLst>
                  <a:gd name="T0" fmla="*/ 250 w 281"/>
                  <a:gd name="T1" fmla="*/ 60 h 104"/>
                  <a:gd name="T2" fmla="*/ 241 w 281"/>
                  <a:gd name="T3" fmla="*/ 65 h 104"/>
                  <a:gd name="T4" fmla="*/ 277 w 281"/>
                  <a:gd name="T5" fmla="*/ 69 h 104"/>
                  <a:gd name="T6" fmla="*/ 171 w 281"/>
                  <a:gd name="T7" fmla="*/ 16 h 104"/>
                  <a:gd name="T8" fmla="*/ 186 w 281"/>
                  <a:gd name="T9" fmla="*/ 6 h 104"/>
                  <a:gd name="T10" fmla="*/ 172 w 281"/>
                  <a:gd name="T11" fmla="*/ 5 h 104"/>
                  <a:gd name="T12" fmla="*/ 168 w 281"/>
                  <a:gd name="T13" fmla="*/ 28 h 104"/>
                  <a:gd name="T14" fmla="*/ 178 w 281"/>
                  <a:gd name="T15" fmla="*/ 11 h 104"/>
                  <a:gd name="T16" fmla="*/ 182 w 281"/>
                  <a:gd name="T17" fmla="*/ 7 h 104"/>
                  <a:gd name="T18" fmla="*/ 193 w 281"/>
                  <a:gd name="T19" fmla="*/ 43 h 104"/>
                  <a:gd name="T20" fmla="*/ 197 w 281"/>
                  <a:gd name="T21" fmla="*/ 44 h 104"/>
                  <a:gd name="T22" fmla="*/ 192 w 281"/>
                  <a:gd name="T23" fmla="*/ 4 h 104"/>
                  <a:gd name="T24" fmla="*/ 191 w 281"/>
                  <a:gd name="T25" fmla="*/ 19 h 104"/>
                  <a:gd name="T26" fmla="*/ 199 w 281"/>
                  <a:gd name="T27" fmla="*/ 14 h 104"/>
                  <a:gd name="T28" fmla="*/ 202 w 281"/>
                  <a:gd name="T29" fmla="*/ 12 h 104"/>
                  <a:gd name="T30" fmla="*/ 121 w 281"/>
                  <a:gd name="T31" fmla="*/ 38 h 104"/>
                  <a:gd name="T32" fmla="*/ 104 w 281"/>
                  <a:gd name="T33" fmla="*/ 17 h 104"/>
                  <a:gd name="T34" fmla="*/ 86 w 281"/>
                  <a:gd name="T35" fmla="*/ 9 h 104"/>
                  <a:gd name="T36" fmla="*/ 76 w 281"/>
                  <a:gd name="T37" fmla="*/ 30 h 104"/>
                  <a:gd name="T38" fmla="*/ 79 w 281"/>
                  <a:gd name="T39" fmla="*/ 52 h 104"/>
                  <a:gd name="T40" fmla="*/ 12 w 281"/>
                  <a:gd name="T41" fmla="*/ 67 h 104"/>
                  <a:gd name="T42" fmla="*/ 9 w 281"/>
                  <a:gd name="T43" fmla="*/ 62 h 104"/>
                  <a:gd name="T44" fmla="*/ 5 w 281"/>
                  <a:gd name="T45" fmla="*/ 70 h 104"/>
                  <a:gd name="T46" fmla="*/ 17 w 281"/>
                  <a:gd name="T47" fmla="*/ 72 h 104"/>
                  <a:gd name="T48" fmla="*/ 16 w 281"/>
                  <a:gd name="T49" fmla="*/ 68 h 104"/>
                  <a:gd name="T50" fmla="*/ 12 w 281"/>
                  <a:gd name="T51" fmla="*/ 73 h 104"/>
                  <a:gd name="T52" fmla="*/ 17 w 281"/>
                  <a:gd name="T53" fmla="*/ 73 h 104"/>
                  <a:gd name="T54" fmla="*/ 29 w 281"/>
                  <a:gd name="T55" fmla="*/ 62 h 104"/>
                  <a:gd name="T56" fmla="*/ 25 w 281"/>
                  <a:gd name="T57" fmla="*/ 63 h 104"/>
                  <a:gd name="T58" fmla="*/ 12 w 281"/>
                  <a:gd name="T59" fmla="*/ 59 h 104"/>
                  <a:gd name="T60" fmla="*/ 14 w 281"/>
                  <a:gd name="T61" fmla="*/ 65 h 104"/>
                  <a:gd name="T62" fmla="*/ 19 w 281"/>
                  <a:gd name="T63" fmla="*/ 67 h 104"/>
                  <a:gd name="T64" fmla="*/ 14 w 281"/>
                  <a:gd name="T65" fmla="*/ 76 h 104"/>
                  <a:gd name="T66" fmla="*/ 9 w 281"/>
                  <a:gd name="T67" fmla="*/ 73 h 104"/>
                  <a:gd name="T68" fmla="*/ 4 w 281"/>
                  <a:gd name="T69" fmla="*/ 71 h 104"/>
                  <a:gd name="T70" fmla="*/ 2 w 281"/>
                  <a:gd name="T71" fmla="*/ 79 h 104"/>
                  <a:gd name="T72" fmla="*/ 11 w 281"/>
                  <a:gd name="T73" fmla="*/ 88 h 104"/>
                  <a:gd name="T74" fmla="*/ 17 w 281"/>
                  <a:gd name="T75" fmla="*/ 91 h 104"/>
                  <a:gd name="T76" fmla="*/ 37 w 281"/>
                  <a:gd name="T77" fmla="*/ 67 h 104"/>
                  <a:gd name="T78" fmla="*/ 24 w 281"/>
                  <a:gd name="T79" fmla="*/ 72 h 104"/>
                  <a:gd name="T80" fmla="*/ 27 w 281"/>
                  <a:gd name="T81" fmla="*/ 74 h 104"/>
                  <a:gd name="T82" fmla="*/ 26 w 281"/>
                  <a:gd name="T83" fmla="*/ 97 h 104"/>
                  <a:gd name="T84" fmla="*/ 38 w 281"/>
                  <a:gd name="T85" fmla="*/ 92 h 104"/>
                  <a:gd name="T86" fmla="*/ 252 w 281"/>
                  <a:gd name="T87" fmla="*/ 73 h 104"/>
                  <a:gd name="T88" fmla="*/ 270 w 281"/>
                  <a:gd name="T89" fmla="*/ 77 h 104"/>
                  <a:gd name="T90" fmla="*/ 266 w 281"/>
                  <a:gd name="T91" fmla="*/ 67 h 104"/>
                  <a:gd name="T92" fmla="*/ 275 w 281"/>
                  <a:gd name="T93" fmla="*/ 70 h 104"/>
                  <a:gd name="T94" fmla="*/ 263 w 281"/>
                  <a:gd name="T95" fmla="*/ 65 h 104"/>
                  <a:gd name="T96" fmla="*/ 255 w 281"/>
                  <a:gd name="T97" fmla="*/ 68 h 104"/>
                  <a:gd name="T98" fmla="*/ 253 w 281"/>
                  <a:gd name="T99" fmla="*/ 72 h 104"/>
                  <a:gd name="T100" fmla="*/ 256 w 281"/>
                  <a:gd name="T101" fmla="*/ 70 h 104"/>
                  <a:gd name="T102" fmla="*/ 259 w 281"/>
                  <a:gd name="T103" fmla="*/ 68 h 104"/>
                  <a:gd name="T104" fmla="*/ 260 w 281"/>
                  <a:gd name="T105" fmla="*/ 80 h 104"/>
                  <a:gd name="T106" fmla="*/ 245 w 281"/>
                  <a:gd name="T107" fmla="*/ 87 h 104"/>
                  <a:gd name="T108" fmla="*/ 248 w 281"/>
                  <a:gd name="T109" fmla="*/ 87 h 104"/>
                  <a:gd name="T110" fmla="*/ 251 w 281"/>
                  <a:gd name="T111" fmla="*/ 77 h 104"/>
                  <a:gd name="T112" fmla="*/ 234 w 281"/>
                  <a:gd name="T113" fmla="*/ 72 h 104"/>
                  <a:gd name="T114" fmla="*/ 253 w 281"/>
                  <a:gd name="T115" fmla="*/ 82 h 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281" h="104">
                    <a:moveTo>
                      <a:pt x="265" y="55"/>
                    </a:moveTo>
                    <a:cubicBezTo>
                      <a:pt x="265" y="54"/>
                      <a:pt x="265" y="53"/>
                      <a:pt x="265" y="52"/>
                    </a:cubicBezTo>
                    <a:cubicBezTo>
                      <a:pt x="265" y="51"/>
                      <a:pt x="264" y="51"/>
                      <a:pt x="264" y="51"/>
                    </a:cubicBezTo>
                    <a:cubicBezTo>
                      <a:pt x="264" y="50"/>
                      <a:pt x="263" y="51"/>
                      <a:pt x="263" y="51"/>
                    </a:cubicBezTo>
                    <a:cubicBezTo>
                      <a:pt x="263" y="51"/>
                      <a:pt x="263" y="52"/>
                      <a:pt x="262" y="52"/>
                    </a:cubicBezTo>
                    <a:cubicBezTo>
                      <a:pt x="262" y="53"/>
                      <a:pt x="262" y="53"/>
                      <a:pt x="261" y="54"/>
                    </a:cubicBezTo>
                    <a:cubicBezTo>
                      <a:pt x="260" y="54"/>
                      <a:pt x="259" y="55"/>
                      <a:pt x="258" y="56"/>
                    </a:cubicBezTo>
                    <a:cubicBezTo>
                      <a:pt x="255" y="57"/>
                      <a:pt x="253" y="59"/>
                      <a:pt x="250" y="60"/>
                    </a:cubicBezTo>
                    <a:cubicBezTo>
                      <a:pt x="248" y="61"/>
                      <a:pt x="245" y="62"/>
                      <a:pt x="243" y="62"/>
                    </a:cubicBezTo>
                    <a:cubicBezTo>
                      <a:pt x="240" y="63"/>
                      <a:pt x="237" y="64"/>
                      <a:pt x="234" y="64"/>
                    </a:cubicBezTo>
                    <a:cubicBezTo>
                      <a:pt x="233" y="64"/>
                      <a:pt x="231" y="64"/>
                      <a:pt x="229" y="64"/>
                    </a:cubicBezTo>
                    <a:cubicBezTo>
                      <a:pt x="229" y="64"/>
                      <a:pt x="229" y="64"/>
                      <a:pt x="229" y="64"/>
                    </a:cubicBezTo>
                    <a:cubicBezTo>
                      <a:pt x="228" y="65"/>
                      <a:pt x="228" y="65"/>
                      <a:pt x="228" y="65"/>
                    </a:cubicBezTo>
                    <a:cubicBezTo>
                      <a:pt x="229" y="65"/>
                      <a:pt x="229" y="65"/>
                      <a:pt x="230" y="66"/>
                    </a:cubicBezTo>
                    <a:cubicBezTo>
                      <a:pt x="231" y="66"/>
                      <a:pt x="232" y="66"/>
                      <a:pt x="232" y="66"/>
                    </a:cubicBezTo>
                    <a:cubicBezTo>
                      <a:pt x="235" y="66"/>
                      <a:pt x="238" y="66"/>
                      <a:pt x="241" y="65"/>
                    </a:cubicBezTo>
                    <a:cubicBezTo>
                      <a:pt x="244" y="65"/>
                      <a:pt x="247" y="64"/>
                      <a:pt x="249" y="63"/>
                    </a:cubicBezTo>
                    <a:cubicBezTo>
                      <a:pt x="253" y="62"/>
                      <a:pt x="256" y="60"/>
                      <a:pt x="258" y="59"/>
                    </a:cubicBezTo>
                    <a:cubicBezTo>
                      <a:pt x="260" y="58"/>
                      <a:pt x="261" y="57"/>
                      <a:pt x="262" y="57"/>
                    </a:cubicBezTo>
                    <a:cubicBezTo>
                      <a:pt x="262" y="57"/>
                      <a:pt x="263" y="56"/>
                      <a:pt x="264" y="56"/>
                    </a:cubicBezTo>
                    <a:cubicBezTo>
                      <a:pt x="264" y="56"/>
                      <a:pt x="264" y="56"/>
                      <a:pt x="264" y="56"/>
                    </a:cubicBezTo>
                    <a:cubicBezTo>
                      <a:pt x="264" y="56"/>
                      <a:pt x="264" y="56"/>
                      <a:pt x="264" y="57"/>
                    </a:cubicBezTo>
                    <a:cubicBezTo>
                      <a:pt x="265" y="58"/>
                      <a:pt x="265" y="58"/>
                      <a:pt x="266" y="59"/>
                    </a:cubicBezTo>
                    <a:cubicBezTo>
                      <a:pt x="270" y="62"/>
                      <a:pt x="273" y="66"/>
                      <a:pt x="277" y="69"/>
                    </a:cubicBezTo>
                    <a:cubicBezTo>
                      <a:pt x="279" y="70"/>
                      <a:pt x="280" y="71"/>
                      <a:pt x="280" y="71"/>
                    </a:cubicBezTo>
                    <a:cubicBezTo>
                      <a:pt x="280" y="71"/>
                      <a:pt x="281" y="71"/>
                      <a:pt x="281" y="71"/>
                    </a:cubicBezTo>
                    <a:cubicBezTo>
                      <a:pt x="281" y="71"/>
                      <a:pt x="281" y="70"/>
                      <a:pt x="281" y="69"/>
                    </a:cubicBezTo>
                    <a:cubicBezTo>
                      <a:pt x="280" y="68"/>
                      <a:pt x="280" y="67"/>
                      <a:pt x="279" y="67"/>
                    </a:cubicBezTo>
                    <a:cubicBezTo>
                      <a:pt x="277" y="65"/>
                      <a:pt x="274" y="64"/>
                      <a:pt x="272" y="62"/>
                    </a:cubicBezTo>
                    <a:cubicBezTo>
                      <a:pt x="270" y="60"/>
                      <a:pt x="267" y="57"/>
                      <a:pt x="265" y="55"/>
                    </a:cubicBezTo>
                    <a:cubicBezTo>
                      <a:pt x="265" y="55"/>
                      <a:pt x="265" y="55"/>
                      <a:pt x="265" y="55"/>
                    </a:cubicBezTo>
                    <a:close/>
                    <a:moveTo>
                      <a:pt x="171" y="16"/>
                    </a:moveTo>
                    <a:cubicBezTo>
                      <a:pt x="171" y="16"/>
                      <a:pt x="172" y="16"/>
                      <a:pt x="172" y="16"/>
                    </a:cubicBezTo>
                    <a:cubicBezTo>
                      <a:pt x="173" y="16"/>
                      <a:pt x="175" y="16"/>
                      <a:pt x="178" y="17"/>
                    </a:cubicBezTo>
                    <a:cubicBezTo>
                      <a:pt x="178" y="17"/>
                      <a:pt x="178" y="17"/>
                      <a:pt x="178" y="18"/>
                    </a:cubicBezTo>
                    <a:cubicBezTo>
                      <a:pt x="178" y="19"/>
                      <a:pt x="179" y="19"/>
                      <a:pt x="180" y="19"/>
                    </a:cubicBezTo>
                    <a:cubicBezTo>
                      <a:pt x="181" y="18"/>
                      <a:pt x="181" y="18"/>
                      <a:pt x="181" y="17"/>
                    </a:cubicBezTo>
                    <a:cubicBezTo>
                      <a:pt x="182" y="15"/>
                      <a:pt x="183" y="13"/>
                      <a:pt x="183" y="11"/>
                    </a:cubicBezTo>
                    <a:cubicBezTo>
                      <a:pt x="184" y="10"/>
                      <a:pt x="185" y="9"/>
                      <a:pt x="186" y="8"/>
                    </a:cubicBezTo>
                    <a:cubicBezTo>
                      <a:pt x="186" y="7"/>
                      <a:pt x="187" y="7"/>
                      <a:pt x="186" y="6"/>
                    </a:cubicBezTo>
                    <a:cubicBezTo>
                      <a:pt x="186" y="5"/>
                      <a:pt x="185" y="4"/>
                      <a:pt x="184" y="4"/>
                    </a:cubicBezTo>
                    <a:cubicBezTo>
                      <a:pt x="184" y="3"/>
                      <a:pt x="183" y="3"/>
                      <a:pt x="183" y="3"/>
                    </a:cubicBezTo>
                    <a:cubicBezTo>
                      <a:pt x="180" y="3"/>
                      <a:pt x="178" y="3"/>
                      <a:pt x="175" y="3"/>
                    </a:cubicBezTo>
                    <a:cubicBezTo>
                      <a:pt x="175" y="3"/>
                      <a:pt x="175" y="3"/>
                      <a:pt x="175" y="3"/>
                    </a:cubicBezTo>
                    <a:cubicBezTo>
                      <a:pt x="174" y="2"/>
                      <a:pt x="174" y="1"/>
                      <a:pt x="173" y="1"/>
                    </a:cubicBezTo>
                    <a:cubicBezTo>
                      <a:pt x="172" y="0"/>
                      <a:pt x="172" y="0"/>
                      <a:pt x="172" y="1"/>
                    </a:cubicBezTo>
                    <a:cubicBezTo>
                      <a:pt x="172" y="1"/>
                      <a:pt x="172" y="1"/>
                      <a:pt x="172" y="2"/>
                    </a:cubicBezTo>
                    <a:cubicBezTo>
                      <a:pt x="172" y="3"/>
                      <a:pt x="172" y="4"/>
                      <a:pt x="172" y="5"/>
                    </a:cubicBezTo>
                    <a:cubicBezTo>
                      <a:pt x="172" y="6"/>
                      <a:pt x="171" y="8"/>
                      <a:pt x="171" y="9"/>
                    </a:cubicBezTo>
                    <a:cubicBezTo>
                      <a:pt x="170" y="15"/>
                      <a:pt x="168" y="19"/>
                      <a:pt x="167" y="23"/>
                    </a:cubicBezTo>
                    <a:cubicBezTo>
                      <a:pt x="166" y="26"/>
                      <a:pt x="164" y="28"/>
                      <a:pt x="162" y="31"/>
                    </a:cubicBezTo>
                    <a:cubicBezTo>
                      <a:pt x="162" y="32"/>
                      <a:pt x="161" y="33"/>
                      <a:pt x="161" y="34"/>
                    </a:cubicBezTo>
                    <a:cubicBezTo>
                      <a:pt x="161" y="35"/>
                      <a:pt x="162" y="36"/>
                      <a:pt x="162" y="37"/>
                    </a:cubicBezTo>
                    <a:cubicBezTo>
                      <a:pt x="162" y="37"/>
                      <a:pt x="162" y="37"/>
                      <a:pt x="163" y="37"/>
                    </a:cubicBezTo>
                    <a:cubicBezTo>
                      <a:pt x="164" y="37"/>
                      <a:pt x="164" y="36"/>
                      <a:pt x="165" y="35"/>
                    </a:cubicBezTo>
                    <a:cubicBezTo>
                      <a:pt x="166" y="33"/>
                      <a:pt x="167" y="30"/>
                      <a:pt x="168" y="28"/>
                    </a:cubicBezTo>
                    <a:cubicBezTo>
                      <a:pt x="169" y="25"/>
                      <a:pt x="170" y="22"/>
                      <a:pt x="171" y="19"/>
                    </a:cubicBezTo>
                    <a:cubicBezTo>
                      <a:pt x="171" y="18"/>
                      <a:pt x="171" y="17"/>
                      <a:pt x="171" y="16"/>
                    </a:cubicBezTo>
                    <a:close/>
                    <a:moveTo>
                      <a:pt x="178" y="15"/>
                    </a:moveTo>
                    <a:cubicBezTo>
                      <a:pt x="177" y="15"/>
                      <a:pt x="176" y="14"/>
                      <a:pt x="175" y="14"/>
                    </a:cubicBezTo>
                    <a:cubicBezTo>
                      <a:pt x="174" y="14"/>
                      <a:pt x="173" y="14"/>
                      <a:pt x="172" y="14"/>
                    </a:cubicBezTo>
                    <a:cubicBezTo>
                      <a:pt x="172" y="13"/>
                      <a:pt x="173" y="12"/>
                      <a:pt x="173" y="11"/>
                    </a:cubicBezTo>
                    <a:cubicBezTo>
                      <a:pt x="175" y="11"/>
                      <a:pt x="176" y="11"/>
                      <a:pt x="178" y="11"/>
                    </a:cubicBezTo>
                    <a:cubicBezTo>
                      <a:pt x="178" y="11"/>
                      <a:pt x="179" y="11"/>
                      <a:pt x="178" y="11"/>
                    </a:cubicBezTo>
                    <a:cubicBezTo>
                      <a:pt x="178" y="10"/>
                      <a:pt x="178" y="10"/>
                      <a:pt x="177" y="9"/>
                    </a:cubicBezTo>
                    <a:cubicBezTo>
                      <a:pt x="176" y="9"/>
                      <a:pt x="175" y="9"/>
                      <a:pt x="174" y="9"/>
                    </a:cubicBezTo>
                    <a:cubicBezTo>
                      <a:pt x="174" y="9"/>
                      <a:pt x="174" y="9"/>
                      <a:pt x="174" y="9"/>
                    </a:cubicBezTo>
                    <a:cubicBezTo>
                      <a:pt x="174" y="7"/>
                      <a:pt x="175" y="5"/>
                      <a:pt x="175" y="5"/>
                    </a:cubicBezTo>
                    <a:cubicBezTo>
                      <a:pt x="175" y="5"/>
                      <a:pt x="176" y="5"/>
                      <a:pt x="176" y="5"/>
                    </a:cubicBezTo>
                    <a:cubicBezTo>
                      <a:pt x="177" y="5"/>
                      <a:pt x="178" y="5"/>
                      <a:pt x="179" y="5"/>
                    </a:cubicBezTo>
                    <a:cubicBezTo>
                      <a:pt x="181" y="5"/>
                      <a:pt x="181" y="5"/>
                      <a:pt x="182" y="5"/>
                    </a:cubicBezTo>
                    <a:cubicBezTo>
                      <a:pt x="182" y="6"/>
                      <a:pt x="182" y="6"/>
                      <a:pt x="182" y="7"/>
                    </a:cubicBezTo>
                    <a:cubicBezTo>
                      <a:pt x="181" y="10"/>
                      <a:pt x="180" y="13"/>
                      <a:pt x="179" y="15"/>
                    </a:cubicBezTo>
                    <a:cubicBezTo>
                      <a:pt x="179" y="16"/>
                      <a:pt x="179" y="16"/>
                      <a:pt x="178" y="16"/>
                    </a:cubicBezTo>
                    <a:cubicBezTo>
                      <a:pt x="178" y="16"/>
                      <a:pt x="178" y="15"/>
                      <a:pt x="178" y="15"/>
                    </a:cubicBezTo>
                    <a:close/>
                    <a:moveTo>
                      <a:pt x="191" y="19"/>
                    </a:moveTo>
                    <a:cubicBezTo>
                      <a:pt x="191" y="19"/>
                      <a:pt x="192" y="20"/>
                      <a:pt x="192" y="20"/>
                    </a:cubicBezTo>
                    <a:cubicBezTo>
                      <a:pt x="194" y="20"/>
                      <a:pt x="196" y="20"/>
                      <a:pt x="200" y="21"/>
                    </a:cubicBezTo>
                    <a:cubicBezTo>
                      <a:pt x="198" y="29"/>
                      <a:pt x="195" y="36"/>
                      <a:pt x="194" y="42"/>
                    </a:cubicBezTo>
                    <a:cubicBezTo>
                      <a:pt x="193" y="42"/>
                      <a:pt x="193" y="43"/>
                      <a:pt x="193" y="43"/>
                    </a:cubicBezTo>
                    <a:cubicBezTo>
                      <a:pt x="192" y="44"/>
                      <a:pt x="192" y="43"/>
                      <a:pt x="191" y="43"/>
                    </a:cubicBezTo>
                    <a:cubicBezTo>
                      <a:pt x="190" y="43"/>
                      <a:pt x="190" y="42"/>
                      <a:pt x="189" y="42"/>
                    </a:cubicBezTo>
                    <a:cubicBezTo>
                      <a:pt x="188" y="41"/>
                      <a:pt x="188" y="41"/>
                      <a:pt x="188" y="41"/>
                    </a:cubicBezTo>
                    <a:cubicBezTo>
                      <a:pt x="189" y="44"/>
                      <a:pt x="190" y="46"/>
                      <a:pt x="191" y="47"/>
                    </a:cubicBezTo>
                    <a:cubicBezTo>
                      <a:pt x="191" y="48"/>
                      <a:pt x="191" y="49"/>
                      <a:pt x="192" y="49"/>
                    </a:cubicBezTo>
                    <a:cubicBezTo>
                      <a:pt x="192" y="49"/>
                      <a:pt x="193" y="49"/>
                      <a:pt x="193" y="49"/>
                    </a:cubicBezTo>
                    <a:cubicBezTo>
                      <a:pt x="194" y="49"/>
                      <a:pt x="194" y="48"/>
                      <a:pt x="195" y="47"/>
                    </a:cubicBezTo>
                    <a:cubicBezTo>
                      <a:pt x="196" y="46"/>
                      <a:pt x="196" y="45"/>
                      <a:pt x="197" y="44"/>
                    </a:cubicBezTo>
                    <a:cubicBezTo>
                      <a:pt x="198" y="37"/>
                      <a:pt x="201" y="27"/>
                      <a:pt x="204" y="15"/>
                    </a:cubicBezTo>
                    <a:cubicBezTo>
                      <a:pt x="205" y="13"/>
                      <a:pt x="206" y="11"/>
                      <a:pt x="206" y="11"/>
                    </a:cubicBezTo>
                    <a:cubicBezTo>
                      <a:pt x="207" y="10"/>
                      <a:pt x="207" y="9"/>
                      <a:pt x="207" y="9"/>
                    </a:cubicBezTo>
                    <a:cubicBezTo>
                      <a:pt x="206" y="8"/>
                      <a:pt x="205" y="7"/>
                      <a:pt x="204" y="6"/>
                    </a:cubicBezTo>
                    <a:cubicBezTo>
                      <a:pt x="204" y="6"/>
                      <a:pt x="203" y="6"/>
                      <a:pt x="202" y="6"/>
                    </a:cubicBezTo>
                    <a:cubicBezTo>
                      <a:pt x="201" y="6"/>
                      <a:pt x="200" y="6"/>
                      <a:pt x="199" y="6"/>
                    </a:cubicBezTo>
                    <a:cubicBezTo>
                      <a:pt x="198" y="6"/>
                      <a:pt x="196" y="6"/>
                      <a:pt x="194" y="6"/>
                    </a:cubicBezTo>
                    <a:cubicBezTo>
                      <a:pt x="194" y="5"/>
                      <a:pt x="193" y="4"/>
                      <a:pt x="192" y="4"/>
                    </a:cubicBezTo>
                    <a:cubicBezTo>
                      <a:pt x="192" y="4"/>
                      <a:pt x="192" y="3"/>
                      <a:pt x="192" y="4"/>
                    </a:cubicBezTo>
                    <a:cubicBezTo>
                      <a:pt x="191" y="4"/>
                      <a:pt x="191" y="4"/>
                      <a:pt x="192" y="4"/>
                    </a:cubicBezTo>
                    <a:cubicBezTo>
                      <a:pt x="192" y="6"/>
                      <a:pt x="192" y="7"/>
                      <a:pt x="191" y="9"/>
                    </a:cubicBezTo>
                    <a:cubicBezTo>
                      <a:pt x="191" y="11"/>
                      <a:pt x="190" y="13"/>
                      <a:pt x="190" y="15"/>
                    </a:cubicBezTo>
                    <a:cubicBezTo>
                      <a:pt x="189" y="16"/>
                      <a:pt x="189" y="18"/>
                      <a:pt x="189" y="19"/>
                    </a:cubicBezTo>
                    <a:cubicBezTo>
                      <a:pt x="189" y="20"/>
                      <a:pt x="189" y="20"/>
                      <a:pt x="190" y="20"/>
                    </a:cubicBezTo>
                    <a:cubicBezTo>
                      <a:pt x="190" y="21"/>
                      <a:pt x="191" y="21"/>
                      <a:pt x="191" y="20"/>
                    </a:cubicBezTo>
                    <a:cubicBezTo>
                      <a:pt x="191" y="19"/>
                      <a:pt x="191" y="19"/>
                      <a:pt x="191" y="19"/>
                    </a:cubicBezTo>
                    <a:close/>
                    <a:moveTo>
                      <a:pt x="200" y="19"/>
                    </a:moveTo>
                    <a:cubicBezTo>
                      <a:pt x="199" y="18"/>
                      <a:pt x="198" y="18"/>
                      <a:pt x="197" y="18"/>
                    </a:cubicBezTo>
                    <a:cubicBezTo>
                      <a:pt x="195" y="18"/>
                      <a:pt x="193" y="18"/>
                      <a:pt x="192" y="18"/>
                    </a:cubicBezTo>
                    <a:cubicBezTo>
                      <a:pt x="192" y="17"/>
                      <a:pt x="192" y="17"/>
                      <a:pt x="192" y="16"/>
                    </a:cubicBezTo>
                    <a:cubicBezTo>
                      <a:pt x="192" y="15"/>
                      <a:pt x="192" y="14"/>
                      <a:pt x="193" y="13"/>
                    </a:cubicBezTo>
                    <a:cubicBezTo>
                      <a:pt x="193" y="13"/>
                      <a:pt x="193" y="13"/>
                      <a:pt x="193" y="14"/>
                    </a:cubicBezTo>
                    <a:cubicBezTo>
                      <a:pt x="195" y="14"/>
                      <a:pt x="197" y="14"/>
                      <a:pt x="198" y="14"/>
                    </a:cubicBezTo>
                    <a:cubicBezTo>
                      <a:pt x="199" y="14"/>
                      <a:pt x="200" y="14"/>
                      <a:pt x="199" y="14"/>
                    </a:cubicBezTo>
                    <a:cubicBezTo>
                      <a:pt x="199" y="13"/>
                      <a:pt x="199" y="13"/>
                      <a:pt x="198" y="12"/>
                    </a:cubicBezTo>
                    <a:cubicBezTo>
                      <a:pt x="197" y="12"/>
                      <a:pt x="196" y="12"/>
                      <a:pt x="195" y="12"/>
                    </a:cubicBezTo>
                    <a:cubicBezTo>
                      <a:pt x="194" y="12"/>
                      <a:pt x="194" y="12"/>
                      <a:pt x="193" y="12"/>
                    </a:cubicBezTo>
                    <a:cubicBezTo>
                      <a:pt x="194" y="10"/>
                      <a:pt x="194" y="9"/>
                      <a:pt x="195" y="8"/>
                    </a:cubicBezTo>
                    <a:cubicBezTo>
                      <a:pt x="195" y="8"/>
                      <a:pt x="195" y="8"/>
                      <a:pt x="195" y="8"/>
                    </a:cubicBezTo>
                    <a:cubicBezTo>
                      <a:pt x="197" y="8"/>
                      <a:pt x="199" y="8"/>
                      <a:pt x="201" y="8"/>
                    </a:cubicBezTo>
                    <a:cubicBezTo>
                      <a:pt x="202" y="8"/>
                      <a:pt x="202" y="8"/>
                      <a:pt x="202" y="9"/>
                    </a:cubicBezTo>
                    <a:cubicBezTo>
                      <a:pt x="202" y="10"/>
                      <a:pt x="202" y="11"/>
                      <a:pt x="202" y="12"/>
                    </a:cubicBezTo>
                    <a:cubicBezTo>
                      <a:pt x="201" y="15"/>
                      <a:pt x="201" y="17"/>
                      <a:pt x="200" y="20"/>
                    </a:cubicBezTo>
                    <a:cubicBezTo>
                      <a:pt x="200" y="19"/>
                      <a:pt x="200" y="19"/>
                      <a:pt x="200" y="19"/>
                    </a:cubicBezTo>
                    <a:close/>
                    <a:moveTo>
                      <a:pt x="90" y="28"/>
                    </a:moveTo>
                    <a:cubicBezTo>
                      <a:pt x="91" y="29"/>
                      <a:pt x="94" y="31"/>
                      <a:pt x="98" y="34"/>
                    </a:cubicBezTo>
                    <a:cubicBezTo>
                      <a:pt x="102" y="37"/>
                      <a:pt x="105" y="39"/>
                      <a:pt x="108" y="41"/>
                    </a:cubicBezTo>
                    <a:cubicBezTo>
                      <a:pt x="110" y="42"/>
                      <a:pt x="111" y="42"/>
                      <a:pt x="112" y="42"/>
                    </a:cubicBezTo>
                    <a:cubicBezTo>
                      <a:pt x="114" y="41"/>
                      <a:pt x="117" y="39"/>
                      <a:pt x="119" y="39"/>
                    </a:cubicBezTo>
                    <a:cubicBezTo>
                      <a:pt x="120" y="38"/>
                      <a:pt x="121" y="38"/>
                      <a:pt x="121" y="38"/>
                    </a:cubicBezTo>
                    <a:cubicBezTo>
                      <a:pt x="120" y="37"/>
                      <a:pt x="120" y="37"/>
                      <a:pt x="119" y="37"/>
                    </a:cubicBezTo>
                    <a:cubicBezTo>
                      <a:pt x="117" y="37"/>
                      <a:pt x="115" y="37"/>
                      <a:pt x="113" y="36"/>
                    </a:cubicBezTo>
                    <a:cubicBezTo>
                      <a:pt x="111" y="36"/>
                      <a:pt x="109" y="36"/>
                      <a:pt x="108" y="36"/>
                    </a:cubicBezTo>
                    <a:cubicBezTo>
                      <a:pt x="106" y="35"/>
                      <a:pt x="103" y="34"/>
                      <a:pt x="100" y="32"/>
                    </a:cubicBezTo>
                    <a:cubicBezTo>
                      <a:pt x="95" y="29"/>
                      <a:pt x="92" y="27"/>
                      <a:pt x="90" y="26"/>
                    </a:cubicBezTo>
                    <a:cubicBezTo>
                      <a:pt x="90" y="25"/>
                      <a:pt x="90" y="24"/>
                      <a:pt x="90" y="24"/>
                    </a:cubicBezTo>
                    <a:cubicBezTo>
                      <a:pt x="93" y="22"/>
                      <a:pt x="97" y="20"/>
                      <a:pt x="102" y="18"/>
                    </a:cubicBezTo>
                    <a:cubicBezTo>
                      <a:pt x="103" y="18"/>
                      <a:pt x="104" y="18"/>
                      <a:pt x="104" y="17"/>
                    </a:cubicBezTo>
                    <a:cubicBezTo>
                      <a:pt x="105" y="17"/>
                      <a:pt x="105" y="17"/>
                      <a:pt x="106" y="16"/>
                    </a:cubicBezTo>
                    <a:cubicBezTo>
                      <a:pt x="105" y="16"/>
                      <a:pt x="105" y="15"/>
                      <a:pt x="104" y="15"/>
                    </a:cubicBezTo>
                    <a:cubicBezTo>
                      <a:pt x="103" y="15"/>
                      <a:pt x="102" y="15"/>
                      <a:pt x="101" y="15"/>
                    </a:cubicBezTo>
                    <a:cubicBezTo>
                      <a:pt x="100" y="15"/>
                      <a:pt x="99" y="15"/>
                      <a:pt x="99" y="15"/>
                    </a:cubicBezTo>
                    <a:cubicBezTo>
                      <a:pt x="96" y="17"/>
                      <a:pt x="93" y="19"/>
                      <a:pt x="89" y="21"/>
                    </a:cubicBezTo>
                    <a:cubicBezTo>
                      <a:pt x="89" y="20"/>
                      <a:pt x="88" y="19"/>
                      <a:pt x="88" y="17"/>
                    </a:cubicBezTo>
                    <a:cubicBezTo>
                      <a:pt x="88" y="16"/>
                      <a:pt x="87" y="15"/>
                      <a:pt x="87" y="14"/>
                    </a:cubicBezTo>
                    <a:cubicBezTo>
                      <a:pt x="87" y="12"/>
                      <a:pt x="86" y="11"/>
                      <a:pt x="86" y="9"/>
                    </a:cubicBezTo>
                    <a:cubicBezTo>
                      <a:pt x="86" y="8"/>
                      <a:pt x="86" y="8"/>
                      <a:pt x="86" y="8"/>
                    </a:cubicBezTo>
                    <a:cubicBezTo>
                      <a:pt x="85" y="7"/>
                      <a:pt x="83" y="7"/>
                      <a:pt x="82" y="7"/>
                    </a:cubicBezTo>
                    <a:cubicBezTo>
                      <a:pt x="81" y="7"/>
                      <a:pt x="80" y="7"/>
                      <a:pt x="80" y="8"/>
                    </a:cubicBezTo>
                    <a:cubicBezTo>
                      <a:pt x="79" y="8"/>
                      <a:pt x="79" y="9"/>
                      <a:pt x="80" y="9"/>
                    </a:cubicBezTo>
                    <a:cubicBezTo>
                      <a:pt x="81" y="10"/>
                      <a:pt x="82" y="11"/>
                      <a:pt x="83" y="12"/>
                    </a:cubicBezTo>
                    <a:cubicBezTo>
                      <a:pt x="84" y="16"/>
                      <a:pt x="85" y="20"/>
                      <a:pt x="86" y="23"/>
                    </a:cubicBezTo>
                    <a:cubicBezTo>
                      <a:pt x="83" y="25"/>
                      <a:pt x="79" y="27"/>
                      <a:pt x="76" y="29"/>
                    </a:cubicBezTo>
                    <a:cubicBezTo>
                      <a:pt x="75" y="29"/>
                      <a:pt x="75" y="30"/>
                      <a:pt x="76" y="30"/>
                    </a:cubicBezTo>
                    <a:cubicBezTo>
                      <a:pt x="76" y="30"/>
                      <a:pt x="77" y="30"/>
                      <a:pt x="78" y="30"/>
                    </a:cubicBezTo>
                    <a:cubicBezTo>
                      <a:pt x="79" y="30"/>
                      <a:pt x="79" y="30"/>
                      <a:pt x="80" y="30"/>
                    </a:cubicBezTo>
                    <a:cubicBezTo>
                      <a:pt x="82" y="28"/>
                      <a:pt x="84" y="27"/>
                      <a:pt x="87" y="25"/>
                    </a:cubicBezTo>
                    <a:cubicBezTo>
                      <a:pt x="87" y="26"/>
                      <a:pt x="87" y="26"/>
                      <a:pt x="87" y="26"/>
                    </a:cubicBezTo>
                    <a:cubicBezTo>
                      <a:pt x="88" y="30"/>
                      <a:pt x="88" y="33"/>
                      <a:pt x="87" y="36"/>
                    </a:cubicBezTo>
                    <a:cubicBezTo>
                      <a:pt x="87" y="38"/>
                      <a:pt x="86" y="41"/>
                      <a:pt x="85" y="43"/>
                    </a:cubicBezTo>
                    <a:cubicBezTo>
                      <a:pt x="84" y="45"/>
                      <a:pt x="82" y="48"/>
                      <a:pt x="79" y="51"/>
                    </a:cubicBezTo>
                    <a:cubicBezTo>
                      <a:pt x="79" y="51"/>
                      <a:pt x="79" y="52"/>
                      <a:pt x="79" y="52"/>
                    </a:cubicBezTo>
                    <a:cubicBezTo>
                      <a:pt x="79" y="52"/>
                      <a:pt x="79" y="52"/>
                      <a:pt x="80" y="52"/>
                    </a:cubicBezTo>
                    <a:cubicBezTo>
                      <a:pt x="80" y="52"/>
                      <a:pt x="81" y="51"/>
                      <a:pt x="83" y="49"/>
                    </a:cubicBezTo>
                    <a:cubicBezTo>
                      <a:pt x="84" y="48"/>
                      <a:pt x="86" y="46"/>
                      <a:pt x="88" y="44"/>
                    </a:cubicBezTo>
                    <a:cubicBezTo>
                      <a:pt x="89" y="42"/>
                      <a:pt x="90" y="40"/>
                      <a:pt x="90" y="38"/>
                    </a:cubicBezTo>
                    <a:cubicBezTo>
                      <a:pt x="91" y="36"/>
                      <a:pt x="91" y="33"/>
                      <a:pt x="91" y="30"/>
                    </a:cubicBezTo>
                    <a:cubicBezTo>
                      <a:pt x="90" y="29"/>
                      <a:pt x="90" y="29"/>
                      <a:pt x="90" y="28"/>
                    </a:cubicBezTo>
                    <a:close/>
                    <a:moveTo>
                      <a:pt x="10" y="68"/>
                    </a:moveTo>
                    <a:cubicBezTo>
                      <a:pt x="11" y="68"/>
                      <a:pt x="12" y="67"/>
                      <a:pt x="12" y="67"/>
                    </a:cubicBezTo>
                    <a:cubicBezTo>
                      <a:pt x="13" y="67"/>
                      <a:pt x="13" y="66"/>
                      <a:pt x="13" y="66"/>
                    </a:cubicBezTo>
                    <a:cubicBezTo>
                      <a:pt x="13" y="66"/>
                      <a:pt x="13" y="66"/>
                      <a:pt x="13" y="66"/>
                    </a:cubicBezTo>
                    <a:cubicBezTo>
                      <a:pt x="13" y="65"/>
                      <a:pt x="13" y="65"/>
                      <a:pt x="12" y="65"/>
                    </a:cubicBezTo>
                    <a:cubicBezTo>
                      <a:pt x="11" y="65"/>
                      <a:pt x="11" y="65"/>
                      <a:pt x="10" y="65"/>
                    </a:cubicBezTo>
                    <a:cubicBezTo>
                      <a:pt x="10" y="65"/>
                      <a:pt x="10" y="66"/>
                      <a:pt x="10" y="66"/>
                    </a:cubicBezTo>
                    <a:cubicBezTo>
                      <a:pt x="10" y="65"/>
                      <a:pt x="10" y="65"/>
                      <a:pt x="9" y="64"/>
                    </a:cubicBezTo>
                    <a:cubicBezTo>
                      <a:pt x="9" y="63"/>
                      <a:pt x="9" y="63"/>
                      <a:pt x="9" y="62"/>
                    </a:cubicBezTo>
                    <a:cubicBezTo>
                      <a:pt x="9" y="62"/>
                      <a:pt x="9" y="62"/>
                      <a:pt x="9" y="62"/>
                    </a:cubicBezTo>
                    <a:cubicBezTo>
                      <a:pt x="8" y="62"/>
                      <a:pt x="8" y="62"/>
                      <a:pt x="7" y="62"/>
                    </a:cubicBezTo>
                    <a:cubicBezTo>
                      <a:pt x="6" y="62"/>
                      <a:pt x="6" y="62"/>
                      <a:pt x="6" y="62"/>
                    </a:cubicBezTo>
                    <a:cubicBezTo>
                      <a:pt x="5" y="63"/>
                      <a:pt x="5" y="63"/>
                      <a:pt x="6" y="63"/>
                    </a:cubicBezTo>
                    <a:cubicBezTo>
                      <a:pt x="6" y="63"/>
                      <a:pt x="7" y="64"/>
                      <a:pt x="7" y="64"/>
                    </a:cubicBezTo>
                    <a:cubicBezTo>
                      <a:pt x="7" y="65"/>
                      <a:pt x="8" y="66"/>
                      <a:pt x="8" y="67"/>
                    </a:cubicBezTo>
                    <a:cubicBezTo>
                      <a:pt x="8" y="67"/>
                      <a:pt x="8" y="67"/>
                      <a:pt x="8" y="67"/>
                    </a:cubicBezTo>
                    <a:cubicBezTo>
                      <a:pt x="7" y="68"/>
                      <a:pt x="6" y="69"/>
                      <a:pt x="5" y="70"/>
                    </a:cubicBezTo>
                    <a:cubicBezTo>
                      <a:pt x="5" y="70"/>
                      <a:pt x="5" y="70"/>
                      <a:pt x="5" y="70"/>
                    </a:cubicBezTo>
                    <a:cubicBezTo>
                      <a:pt x="5" y="70"/>
                      <a:pt x="6" y="70"/>
                      <a:pt x="6" y="70"/>
                    </a:cubicBezTo>
                    <a:cubicBezTo>
                      <a:pt x="7" y="70"/>
                      <a:pt x="8" y="69"/>
                      <a:pt x="9" y="69"/>
                    </a:cubicBezTo>
                    <a:cubicBezTo>
                      <a:pt x="9" y="69"/>
                      <a:pt x="9" y="70"/>
                      <a:pt x="9" y="71"/>
                    </a:cubicBezTo>
                    <a:cubicBezTo>
                      <a:pt x="9" y="72"/>
                      <a:pt x="9" y="72"/>
                      <a:pt x="9" y="72"/>
                    </a:cubicBezTo>
                    <a:cubicBezTo>
                      <a:pt x="10" y="72"/>
                      <a:pt x="10" y="72"/>
                      <a:pt x="10" y="72"/>
                    </a:cubicBezTo>
                    <a:cubicBezTo>
                      <a:pt x="10" y="72"/>
                      <a:pt x="10" y="71"/>
                      <a:pt x="10" y="70"/>
                    </a:cubicBezTo>
                    <a:cubicBezTo>
                      <a:pt x="10" y="70"/>
                      <a:pt x="10" y="69"/>
                      <a:pt x="10" y="68"/>
                    </a:cubicBezTo>
                    <a:close/>
                    <a:moveTo>
                      <a:pt x="17" y="72"/>
                    </a:moveTo>
                    <a:cubicBezTo>
                      <a:pt x="18" y="71"/>
                      <a:pt x="18" y="71"/>
                      <a:pt x="19" y="71"/>
                    </a:cubicBezTo>
                    <a:cubicBezTo>
                      <a:pt x="20" y="71"/>
                      <a:pt x="20" y="70"/>
                      <a:pt x="20" y="70"/>
                    </a:cubicBezTo>
                    <a:cubicBezTo>
                      <a:pt x="20" y="70"/>
                      <a:pt x="20" y="70"/>
                      <a:pt x="20" y="70"/>
                    </a:cubicBezTo>
                    <a:cubicBezTo>
                      <a:pt x="20" y="69"/>
                      <a:pt x="20" y="69"/>
                      <a:pt x="19" y="69"/>
                    </a:cubicBezTo>
                    <a:cubicBezTo>
                      <a:pt x="18" y="69"/>
                      <a:pt x="18" y="69"/>
                      <a:pt x="18" y="69"/>
                    </a:cubicBezTo>
                    <a:cubicBezTo>
                      <a:pt x="17" y="69"/>
                      <a:pt x="17" y="70"/>
                      <a:pt x="16" y="70"/>
                    </a:cubicBezTo>
                    <a:cubicBezTo>
                      <a:pt x="16" y="70"/>
                      <a:pt x="16" y="69"/>
                      <a:pt x="16" y="69"/>
                    </a:cubicBezTo>
                    <a:cubicBezTo>
                      <a:pt x="16" y="68"/>
                      <a:pt x="16" y="68"/>
                      <a:pt x="16" y="68"/>
                    </a:cubicBezTo>
                    <a:cubicBezTo>
                      <a:pt x="16" y="67"/>
                      <a:pt x="15" y="67"/>
                      <a:pt x="15" y="67"/>
                    </a:cubicBezTo>
                    <a:cubicBezTo>
                      <a:pt x="15" y="67"/>
                      <a:pt x="15" y="67"/>
                      <a:pt x="14" y="67"/>
                    </a:cubicBezTo>
                    <a:cubicBezTo>
                      <a:pt x="13" y="67"/>
                      <a:pt x="13" y="67"/>
                      <a:pt x="12" y="68"/>
                    </a:cubicBezTo>
                    <a:cubicBezTo>
                      <a:pt x="12" y="68"/>
                      <a:pt x="12" y="68"/>
                      <a:pt x="13" y="68"/>
                    </a:cubicBezTo>
                    <a:cubicBezTo>
                      <a:pt x="13" y="69"/>
                      <a:pt x="14" y="69"/>
                      <a:pt x="14" y="69"/>
                    </a:cubicBezTo>
                    <a:cubicBezTo>
                      <a:pt x="14" y="70"/>
                      <a:pt x="14" y="70"/>
                      <a:pt x="15" y="71"/>
                    </a:cubicBezTo>
                    <a:cubicBezTo>
                      <a:pt x="14" y="72"/>
                      <a:pt x="13" y="72"/>
                      <a:pt x="12" y="73"/>
                    </a:cubicBezTo>
                    <a:cubicBezTo>
                      <a:pt x="12" y="73"/>
                      <a:pt x="12" y="73"/>
                      <a:pt x="12" y="73"/>
                    </a:cubicBezTo>
                    <a:cubicBezTo>
                      <a:pt x="12" y="74"/>
                      <a:pt x="13" y="74"/>
                      <a:pt x="13" y="73"/>
                    </a:cubicBezTo>
                    <a:cubicBezTo>
                      <a:pt x="14" y="73"/>
                      <a:pt x="15" y="73"/>
                      <a:pt x="15" y="72"/>
                    </a:cubicBezTo>
                    <a:cubicBezTo>
                      <a:pt x="15" y="72"/>
                      <a:pt x="15" y="72"/>
                      <a:pt x="15" y="73"/>
                    </a:cubicBezTo>
                    <a:cubicBezTo>
                      <a:pt x="16" y="74"/>
                      <a:pt x="16" y="75"/>
                      <a:pt x="17" y="76"/>
                    </a:cubicBezTo>
                    <a:cubicBezTo>
                      <a:pt x="17" y="77"/>
                      <a:pt x="17" y="77"/>
                      <a:pt x="17" y="77"/>
                    </a:cubicBezTo>
                    <a:cubicBezTo>
                      <a:pt x="17" y="77"/>
                      <a:pt x="17" y="77"/>
                      <a:pt x="17" y="77"/>
                    </a:cubicBezTo>
                    <a:cubicBezTo>
                      <a:pt x="17" y="77"/>
                      <a:pt x="17" y="76"/>
                      <a:pt x="17" y="76"/>
                    </a:cubicBezTo>
                    <a:cubicBezTo>
                      <a:pt x="17" y="75"/>
                      <a:pt x="17" y="74"/>
                      <a:pt x="17" y="73"/>
                    </a:cubicBezTo>
                    <a:cubicBezTo>
                      <a:pt x="17" y="73"/>
                      <a:pt x="17" y="72"/>
                      <a:pt x="17" y="72"/>
                    </a:cubicBezTo>
                    <a:close/>
                    <a:moveTo>
                      <a:pt x="14" y="88"/>
                    </a:moveTo>
                    <a:cubicBezTo>
                      <a:pt x="16" y="88"/>
                      <a:pt x="16" y="87"/>
                      <a:pt x="17" y="86"/>
                    </a:cubicBezTo>
                    <a:cubicBezTo>
                      <a:pt x="18" y="83"/>
                      <a:pt x="18" y="81"/>
                      <a:pt x="20" y="78"/>
                    </a:cubicBezTo>
                    <a:cubicBezTo>
                      <a:pt x="21" y="75"/>
                      <a:pt x="23" y="71"/>
                      <a:pt x="25" y="66"/>
                    </a:cubicBezTo>
                    <a:cubicBezTo>
                      <a:pt x="26" y="64"/>
                      <a:pt x="27" y="62"/>
                      <a:pt x="28" y="61"/>
                    </a:cubicBezTo>
                    <a:cubicBezTo>
                      <a:pt x="28" y="61"/>
                      <a:pt x="29" y="61"/>
                      <a:pt x="29" y="61"/>
                    </a:cubicBezTo>
                    <a:cubicBezTo>
                      <a:pt x="29" y="61"/>
                      <a:pt x="29" y="61"/>
                      <a:pt x="29" y="62"/>
                    </a:cubicBezTo>
                    <a:cubicBezTo>
                      <a:pt x="30" y="63"/>
                      <a:pt x="31" y="63"/>
                      <a:pt x="31" y="64"/>
                    </a:cubicBezTo>
                    <a:cubicBezTo>
                      <a:pt x="31" y="65"/>
                      <a:pt x="32" y="65"/>
                      <a:pt x="32" y="65"/>
                    </a:cubicBezTo>
                    <a:cubicBezTo>
                      <a:pt x="32" y="65"/>
                      <a:pt x="32" y="64"/>
                      <a:pt x="32" y="64"/>
                    </a:cubicBezTo>
                    <a:cubicBezTo>
                      <a:pt x="32" y="61"/>
                      <a:pt x="33" y="59"/>
                      <a:pt x="33" y="58"/>
                    </a:cubicBezTo>
                    <a:cubicBezTo>
                      <a:pt x="34" y="57"/>
                      <a:pt x="34" y="56"/>
                      <a:pt x="33" y="56"/>
                    </a:cubicBezTo>
                    <a:cubicBezTo>
                      <a:pt x="33" y="56"/>
                      <a:pt x="31" y="56"/>
                      <a:pt x="28" y="57"/>
                    </a:cubicBezTo>
                    <a:cubicBezTo>
                      <a:pt x="28" y="58"/>
                      <a:pt x="27" y="58"/>
                      <a:pt x="27" y="59"/>
                    </a:cubicBezTo>
                    <a:cubicBezTo>
                      <a:pt x="26" y="60"/>
                      <a:pt x="25" y="62"/>
                      <a:pt x="25" y="63"/>
                    </a:cubicBezTo>
                    <a:cubicBezTo>
                      <a:pt x="21" y="59"/>
                      <a:pt x="18" y="56"/>
                      <a:pt x="17" y="54"/>
                    </a:cubicBezTo>
                    <a:cubicBezTo>
                      <a:pt x="17" y="53"/>
                      <a:pt x="17" y="53"/>
                      <a:pt x="16" y="53"/>
                    </a:cubicBezTo>
                    <a:cubicBezTo>
                      <a:pt x="16" y="53"/>
                      <a:pt x="14" y="53"/>
                      <a:pt x="13" y="54"/>
                    </a:cubicBezTo>
                    <a:cubicBezTo>
                      <a:pt x="12" y="55"/>
                      <a:pt x="12" y="55"/>
                      <a:pt x="12" y="55"/>
                    </a:cubicBezTo>
                    <a:cubicBezTo>
                      <a:pt x="11" y="57"/>
                      <a:pt x="10" y="59"/>
                      <a:pt x="10" y="61"/>
                    </a:cubicBezTo>
                    <a:cubicBezTo>
                      <a:pt x="9" y="61"/>
                      <a:pt x="9" y="62"/>
                      <a:pt x="10" y="62"/>
                    </a:cubicBezTo>
                    <a:cubicBezTo>
                      <a:pt x="10" y="62"/>
                      <a:pt x="11" y="61"/>
                      <a:pt x="11" y="61"/>
                    </a:cubicBezTo>
                    <a:cubicBezTo>
                      <a:pt x="12" y="61"/>
                      <a:pt x="12" y="60"/>
                      <a:pt x="12" y="59"/>
                    </a:cubicBezTo>
                    <a:cubicBezTo>
                      <a:pt x="13" y="59"/>
                      <a:pt x="13" y="58"/>
                      <a:pt x="13" y="57"/>
                    </a:cubicBezTo>
                    <a:cubicBezTo>
                      <a:pt x="13" y="57"/>
                      <a:pt x="13" y="57"/>
                      <a:pt x="13" y="57"/>
                    </a:cubicBezTo>
                    <a:cubicBezTo>
                      <a:pt x="14" y="57"/>
                      <a:pt x="14" y="57"/>
                      <a:pt x="15" y="57"/>
                    </a:cubicBezTo>
                    <a:cubicBezTo>
                      <a:pt x="15" y="58"/>
                      <a:pt x="16" y="58"/>
                      <a:pt x="17" y="59"/>
                    </a:cubicBezTo>
                    <a:cubicBezTo>
                      <a:pt x="16" y="59"/>
                      <a:pt x="16" y="59"/>
                      <a:pt x="16" y="60"/>
                    </a:cubicBezTo>
                    <a:cubicBezTo>
                      <a:pt x="15" y="60"/>
                      <a:pt x="15" y="61"/>
                      <a:pt x="14" y="62"/>
                    </a:cubicBezTo>
                    <a:cubicBezTo>
                      <a:pt x="14" y="63"/>
                      <a:pt x="14" y="63"/>
                      <a:pt x="14" y="64"/>
                    </a:cubicBezTo>
                    <a:cubicBezTo>
                      <a:pt x="13" y="65"/>
                      <a:pt x="14" y="65"/>
                      <a:pt x="14" y="65"/>
                    </a:cubicBezTo>
                    <a:cubicBezTo>
                      <a:pt x="15" y="64"/>
                      <a:pt x="15" y="64"/>
                      <a:pt x="15" y="64"/>
                    </a:cubicBezTo>
                    <a:cubicBezTo>
                      <a:pt x="16" y="62"/>
                      <a:pt x="17" y="61"/>
                      <a:pt x="17" y="60"/>
                    </a:cubicBezTo>
                    <a:cubicBezTo>
                      <a:pt x="18" y="60"/>
                      <a:pt x="19" y="61"/>
                      <a:pt x="20" y="62"/>
                    </a:cubicBezTo>
                    <a:cubicBezTo>
                      <a:pt x="19" y="62"/>
                      <a:pt x="19" y="62"/>
                      <a:pt x="19" y="63"/>
                    </a:cubicBezTo>
                    <a:cubicBezTo>
                      <a:pt x="18" y="63"/>
                      <a:pt x="18" y="64"/>
                      <a:pt x="18" y="65"/>
                    </a:cubicBezTo>
                    <a:cubicBezTo>
                      <a:pt x="18" y="66"/>
                      <a:pt x="17" y="67"/>
                      <a:pt x="17" y="67"/>
                    </a:cubicBezTo>
                    <a:cubicBezTo>
                      <a:pt x="17" y="68"/>
                      <a:pt x="17" y="68"/>
                      <a:pt x="18" y="68"/>
                    </a:cubicBezTo>
                    <a:cubicBezTo>
                      <a:pt x="18" y="68"/>
                      <a:pt x="18" y="67"/>
                      <a:pt x="19" y="67"/>
                    </a:cubicBezTo>
                    <a:cubicBezTo>
                      <a:pt x="19" y="65"/>
                      <a:pt x="20" y="64"/>
                      <a:pt x="21" y="63"/>
                    </a:cubicBezTo>
                    <a:cubicBezTo>
                      <a:pt x="21" y="64"/>
                      <a:pt x="22" y="65"/>
                      <a:pt x="23" y="66"/>
                    </a:cubicBezTo>
                    <a:cubicBezTo>
                      <a:pt x="23" y="67"/>
                      <a:pt x="23" y="67"/>
                      <a:pt x="22" y="68"/>
                    </a:cubicBezTo>
                    <a:cubicBezTo>
                      <a:pt x="21" y="71"/>
                      <a:pt x="19" y="76"/>
                      <a:pt x="16" y="81"/>
                    </a:cubicBezTo>
                    <a:cubicBezTo>
                      <a:pt x="16" y="81"/>
                      <a:pt x="16" y="82"/>
                      <a:pt x="16" y="82"/>
                    </a:cubicBezTo>
                    <a:cubicBezTo>
                      <a:pt x="15" y="81"/>
                      <a:pt x="13" y="81"/>
                      <a:pt x="12" y="80"/>
                    </a:cubicBezTo>
                    <a:cubicBezTo>
                      <a:pt x="12" y="80"/>
                      <a:pt x="12" y="80"/>
                      <a:pt x="12" y="80"/>
                    </a:cubicBezTo>
                    <a:cubicBezTo>
                      <a:pt x="13" y="79"/>
                      <a:pt x="13" y="77"/>
                      <a:pt x="14" y="76"/>
                    </a:cubicBezTo>
                    <a:cubicBezTo>
                      <a:pt x="14" y="75"/>
                      <a:pt x="14" y="75"/>
                      <a:pt x="13" y="75"/>
                    </a:cubicBezTo>
                    <a:cubicBezTo>
                      <a:pt x="13" y="75"/>
                      <a:pt x="12" y="76"/>
                      <a:pt x="12" y="76"/>
                    </a:cubicBezTo>
                    <a:cubicBezTo>
                      <a:pt x="11" y="77"/>
                      <a:pt x="11" y="78"/>
                      <a:pt x="11" y="79"/>
                    </a:cubicBezTo>
                    <a:cubicBezTo>
                      <a:pt x="11" y="79"/>
                      <a:pt x="11" y="79"/>
                      <a:pt x="11" y="80"/>
                    </a:cubicBezTo>
                    <a:cubicBezTo>
                      <a:pt x="10" y="79"/>
                      <a:pt x="10" y="79"/>
                      <a:pt x="9" y="79"/>
                    </a:cubicBezTo>
                    <a:cubicBezTo>
                      <a:pt x="9" y="79"/>
                      <a:pt x="8" y="79"/>
                      <a:pt x="8" y="79"/>
                    </a:cubicBezTo>
                    <a:cubicBezTo>
                      <a:pt x="8" y="77"/>
                      <a:pt x="9" y="75"/>
                      <a:pt x="9" y="74"/>
                    </a:cubicBezTo>
                    <a:cubicBezTo>
                      <a:pt x="10" y="73"/>
                      <a:pt x="10" y="73"/>
                      <a:pt x="9" y="73"/>
                    </a:cubicBezTo>
                    <a:cubicBezTo>
                      <a:pt x="9" y="73"/>
                      <a:pt x="8" y="73"/>
                      <a:pt x="8" y="74"/>
                    </a:cubicBezTo>
                    <a:cubicBezTo>
                      <a:pt x="7" y="75"/>
                      <a:pt x="7" y="75"/>
                      <a:pt x="7" y="77"/>
                    </a:cubicBezTo>
                    <a:cubicBezTo>
                      <a:pt x="7" y="77"/>
                      <a:pt x="7" y="78"/>
                      <a:pt x="7" y="78"/>
                    </a:cubicBezTo>
                    <a:cubicBezTo>
                      <a:pt x="6" y="78"/>
                      <a:pt x="6" y="78"/>
                      <a:pt x="5" y="77"/>
                    </a:cubicBezTo>
                    <a:cubicBezTo>
                      <a:pt x="5" y="77"/>
                      <a:pt x="5" y="77"/>
                      <a:pt x="5" y="77"/>
                    </a:cubicBezTo>
                    <a:cubicBezTo>
                      <a:pt x="5" y="76"/>
                      <a:pt x="4" y="76"/>
                      <a:pt x="4" y="75"/>
                    </a:cubicBezTo>
                    <a:cubicBezTo>
                      <a:pt x="4" y="75"/>
                      <a:pt x="4" y="74"/>
                      <a:pt x="4" y="73"/>
                    </a:cubicBezTo>
                    <a:cubicBezTo>
                      <a:pt x="4" y="73"/>
                      <a:pt x="4" y="72"/>
                      <a:pt x="4" y="71"/>
                    </a:cubicBezTo>
                    <a:cubicBezTo>
                      <a:pt x="4" y="71"/>
                      <a:pt x="4" y="70"/>
                      <a:pt x="4" y="70"/>
                    </a:cubicBezTo>
                    <a:cubicBezTo>
                      <a:pt x="3" y="70"/>
                      <a:pt x="2" y="71"/>
                      <a:pt x="2" y="71"/>
                    </a:cubicBezTo>
                    <a:cubicBezTo>
                      <a:pt x="1" y="72"/>
                      <a:pt x="1" y="72"/>
                      <a:pt x="1" y="72"/>
                    </a:cubicBezTo>
                    <a:cubicBezTo>
                      <a:pt x="0" y="73"/>
                      <a:pt x="1" y="73"/>
                      <a:pt x="1" y="73"/>
                    </a:cubicBezTo>
                    <a:cubicBezTo>
                      <a:pt x="1" y="73"/>
                      <a:pt x="2" y="73"/>
                      <a:pt x="2" y="74"/>
                    </a:cubicBezTo>
                    <a:cubicBezTo>
                      <a:pt x="2" y="75"/>
                      <a:pt x="3" y="75"/>
                      <a:pt x="3" y="76"/>
                    </a:cubicBezTo>
                    <a:cubicBezTo>
                      <a:pt x="3" y="76"/>
                      <a:pt x="3" y="77"/>
                      <a:pt x="4" y="77"/>
                    </a:cubicBezTo>
                    <a:cubicBezTo>
                      <a:pt x="3" y="78"/>
                      <a:pt x="2" y="78"/>
                      <a:pt x="2" y="79"/>
                    </a:cubicBezTo>
                    <a:cubicBezTo>
                      <a:pt x="1" y="79"/>
                      <a:pt x="1" y="80"/>
                      <a:pt x="1" y="80"/>
                    </a:cubicBezTo>
                    <a:cubicBezTo>
                      <a:pt x="1" y="80"/>
                      <a:pt x="2" y="81"/>
                      <a:pt x="2" y="80"/>
                    </a:cubicBezTo>
                    <a:cubicBezTo>
                      <a:pt x="3" y="80"/>
                      <a:pt x="5" y="80"/>
                      <a:pt x="6" y="81"/>
                    </a:cubicBezTo>
                    <a:cubicBezTo>
                      <a:pt x="7" y="81"/>
                      <a:pt x="11" y="82"/>
                      <a:pt x="15" y="84"/>
                    </a:cubicBezTo>
                    <a:cubicBezTo>
                      <a:pt x="15" y="85"/>
                      <a:pt x="14" y="86"/>
                      <a:pt x="13" y="88"/>
                    </a:cubicBezTo>
                    <a:cubicBezTo>
                      <a:pt x="13" y="88"/>
                      <a:pt x="13" y="88"/>
                      <a:pt x="13" y="88"/>
                    </a:cubicBezTo>
                    <a:cubicBezTo>
                      <a:pt x="13" y="88"/>
                      <a:pt x="13" y="88"/>
                      <a:pt x="13" y="88"/>
                    </a:cubicBezTo>
                    <a:cubicBezTo>
                      <a:pt x="12" y="88"/>
                      <a:pt x="12" y="88"/>
                      <a:pt x="11" y="88"/>
                    </a:cubicBezTo>
                    <a:cubicBezTo>
                      <a:pt x="10" y="88"/>
                      <a:pt x="10" y="89"/>
                      <a:pt x="11" y="89"/>
                    </a:cubicBezTo>
                    <a:cubicBezTo>
                      <a:pt x="11" y="89"/>
                      <a:pt x="12" y="89"/>
                      <a:pt x="12" y="89"/>
                    </a:cubicBezTo>
                    <a:cubicBezTo>
                      <a:pt x="12" y="90"/>
                      <a:pt x="13" y="90"/>
                      <a:pt x="13" y="91"/>
                    </a:cubicBezTo>
                    <a:cubicBezTo>
                      <a:pt x="13" y="92"/>
                      <a:pt x="14" y="93"/>
                      <a:pt x="14" y="94"/>
                    </a:cubicBezTo>
                    <a:cubicBezTo>
                      <a:pt x="14" y="95"/>
                      <a:pt x="15" y="95"/>
                      <a:pt x="15" y="95"/>
                    </a:cubicBezTo>
                    <a:cubicBezTo>
                      <a:pt x="16" y="96"/>
                      <a:pt x="17" y="96"/>
                      <a:pt x="18" y="96"/>
                    </a:cubicBezTo>
                    <a:cubicBezTo>
                      <a:pt x="19" y="96"/>
                      <a:pt x="19" y="95"/>
                      <a:pt x="19" y="94"/>
                    </a:cubicBezTo>
                    <a:cubicBezTo>
                      <a:pt x="18" y="93"/>
                      <a:pt x="18" y="92"/>
                      <a:pt x="17" y="91"/>
                    </a:cubicBezTo>
                    <a:cubicBezTo>
                      <a:pt x="16" y="90"/>
                      <a:pt x="15" y="89"/>
                      <a:pt x="14" y="88"/>
                    </a:cubicBezTo>
                    <a:close/>
                    <a:moveTo>
                      <a:pt x="34" y="79"/>
                    </a:moveTo>
                    <a:cubicBezTo>
                      <a:pt x="36" y="76"/>
                      <a:pt x="38" y="72"/>
                      <a:pt x="41" y="68"/>
                    </a:cubicBezTo>
                    <a:cubicBezTo>
                      <a:pt x="41" y="67"/>
                      <a:pt x="42" y="66"/>
                      <a:pt x="42" y="66"/>
                    </a:cubicBezTo>
                    <a:cubicBezTo>
                      <a:pt x="43" y="65"/>
                      <a:pt x="43" y="64"/>
                      <a:pt x="43" y="64"/>
                    </a:cubicBezTo>
                    <a:cubicBezTo>
                      <a:pt x="43" y="64"/>
                      <a:pt x="42" y="64"/>
                      <a:pt x="41" y="64"/>
                    </a:cubicBezTo>
                    <a:cubicBezTo>
                      <a:pt x="40" y="64"/>
                      <a:pt x="39" y="65"/>
                      <a:pt x="38" y="65"/>
                    </a:cubicBezTo>
                    <a:cubicBezTo>
                      <a:pt x="38" y="66"/>
                      <a:pt x="37" y="67"/>
                      <a:pt x="37" y="67"/>
                    </a:cubicBezTo>
                    <a:cubicBezTo>
                      <a:pt x="36" y="70"/>
                      <a:pt x="34" y="74"/>
                      <a:pt x="32" y="79"/>
                    </a:cubicBezTo>
                    <a:cubicBezTo>
                      <a:pt x="32" y="79"/>
                      <a:pt x="32" y="78"/>
                      <a:pt x="32" y="78"/>
                    </a:cubicBezTo>
                    <a:cubicBezTo>
                      <a:pt x="31" y="78"/>
                      <a:pt x="31" y="78"/>
                      <a:pt x="30" y="79"/>
                    </a:cubicBezTo>
                    <a:cubicBezTo>
                      <a:pt x="30" y="77"/>
                      <a:pt x="30" y="76"/>
                      <a:pt x="30" y="74"/>
                    </a:cubicBezTo>
                    <a:cubicBezTo>
                      <a:pt x="30" y="73"/>
                      <a:pt x="30" y="71"/>
                      <a:pt x="30" y="70"/>
                    </a:cubicBezTo>
                    <a:cubicBezTo>
                      <a:pt x="30" y="70"/>
                      <a:pt x="30" y="69"/>
                      <a:pt x="30" y="69"/>
                    </a:cubicBezTo>
                    <a:cubicBezTo>
                      <a:pt x="29" y="69"/>
                      <a:pt x="28" y="70"/>
                      <a:pt x="25" y="71"/>
                    </a:cubicBezTo>
                    <a:cubicBezTo>
                      <a:pt x="25" y="71"/>
                      <a:pt x="24" y="72"/>
                      <a:pt x="24" y="72"/>
                    </a:cubicBezTo>
                    <a:cubicBezTo>
                      <a:pt x="24" y="75"/>
                      <a:pt x="23" y="77"/>
                      <a:pt x="22" y="81"/>
                    </a:cubicBezTo>
                    <a:cubicBezTo>
                      <a:pt x="22" y="82"/>
                      <a:pt x="21" y="83"/>
                      <a:pt x="20" y="84"/>
                    </a:cubicBezTo>
                    <a:cubicBezTo>
                      <a:pt x="19" y="85"/>
                      <a:pt x="19" y="86"/>
                      <a:pt x="20" y="86"/>
                    </a:cubicBezTo>
                    <a:cubicBezTo>
                      <a:pt x="21" y="86"/>
                      <a:pt x="21" y="86"/>
                      <a:pt x="22" y="85"/>
                    </a:cubicBezTo>
                    <a:cubicBezTo>
                      <a:pt x="23" y="85"/>
                      <a:pt x="23" y="84"/>
                      <a:pt x="23" y="82"/>
                    </a:cubicBezTo>
                    <a:cubicBezTo>
                      <a:pt x="24" y="82"/>
                      <a:pt x="24" y="79"/>
                      <a:pt x="25" y="75"/>
                    </a:cubicBezTo>
                    <a:cubicBezTo>
                      <a:pt x="25" y="74"/>
                      <a:pt x="26" y="74"/>
                      <a:pt x="26" y="74"/>
                    </a:cubicBezTo>
                    <a:cubicBezTo>
                      <a:pt x="27" y="74"/>
                      <a:pt x="27" y="74"/>
                      <a:pt x="27" y="74"/>
                    </a:cubicBezTo>
                    <a:cubicBezTo>
                      <a:pt x="28" y="76"/>
                      <a:pt x="29" y="77"/>
                      <a:pt x="29" y="79"/>
                    </a:cubicBezTo>
                    <a:cubicBezTo>
                      <a:pt x="29" y="79"/>
                      <a:pt x="29" y="79"/>
                      <a:pt x="28" y="80"/>
                    </a:cubicBezTo>
                    <a:cubicBezTo>
                      <a:pt x="28" y="80"/>
                      <a:pt x="27" y="81"/>
                      <a:pt x="27" y="81"/>
                    </a:cubicBezTo>
                    <a:cubicBezTo>
                      <a:pt x="27" y="82"/>
                      <a:pt x="28" y="82"/>
                      <a:pt x="28" y="82"/>
                    </a:cubicBezTo>
                    <a:cubicBezTo>
                      <a:pt x="29" y="81"/>
                      <a:pt x="30" y="81"/>
                      <a:pt x="31" y="81"/>
                    </a:cubicBezTo>
                    <a:cubicBezTo>
                      <a:pt x="29" y="86"/>
                      <a:pt x="26" y="92"/>
                      <a:pt x="24" y="97"/>
                    </a:cubicBezTo>
                    <a:cubicBezTo>
                      <a:pt x="23" y="98"/>
                      <a:pt x="23" y="98"/>
                      <a:pt x="24" y="98"/>
                    </a:cubicBezTo>
                    <a:cubicBezTo>
                      <a:pt x="25" y="98"/>
                      <a:pt x="26" y="98"/>
                      <a:pt x="26" y="97"/>
                    </a:cubicBezTo>
                    <a:cubicBezTo>
                      <a:pt x="27" y="97"/>
                      <a:pt x="27" y="96"/>
                      <a:pt x="27" y="95"/>
                    </a:cubicBezTo>
                    <a:cubicBezTo>
                      <a:pt x="28" y="92"/>
                      <a:pt x="30" y="88"/>
                      <a:pt x="32" y="84"/>
                    </a:cubicBezTo>
                    <a:cubicBezTo>
                      <a:pt x="32" y="83"/>
                      <a:pt x="33" y="83"/>
                      <a:pt x="33" y="82"/>
                    </a:cubicBezTo>
                    <a:cubicBezTo>
                      <a:pt x="35" y="82"/>
                      <a:pt x="36" y="83"/>
                      <a:pt x="37" y="84"/>
                    </a:cubicBezTo>
                    <a:cubicBezTo>
                      <a:pt x="38" y="85"/>
                      <a:pt x="39" y="86"/>
                      <a:pt x="40" y="87"/>
                    </a:cubicBezTo>
                    <a:cubicBezTo>
                      <a:pt x="40" y="87"/>
                      <a:pt x="40" y="88"/>
                      <a:pt x="40" y="89"/>
                    </a:cubicBezTo>
                    <a:cubicBezTo>
                      <a:pt x="39" y="90"/>
                      <a:pt x="38" y="91"/>
                      <a:pt x="37" y="92"/>
                    </a:cubicBezTo>
                    <a:cubicBezTo>
                      <a:pt x="37" y="92"/>
                      <a:pt x="37" y="92"/>
                      <a:pt x="38" y="92"/>
                    </a:cubicBezTo>
                    <a:cubicBezTo>
                      <a:pt x="38" y="92"/>
                      <a:pt x="38" y="92"/>
                      <a:pt x="39" y="92"/>
                    </a:cubicBezTo>
                    <a:cubicBezTo>
                      <a:pt x="41" y="91"/>
                      <a:pt x="42" y="91"/>
                      <a:pt x="43" y="91"/>
                    </a:cubicBezTo>
                    <a:cubicBezTo>
                      <a:pt x="44" y="91"/>
                      <a:pt x="45" y="91"/>
                      <a:pt x="45" y="90"/>
                    </a:cubicBezTo>
                    <a:cubicBezTo>
                      <a:pt x="45" y="90"/>
                      <a:pt x="45" y="89"/>
                      <a:pt x="45" y="87"/>
                    </a:cubicBezTo>
                    <a:cubicBezTo>
                      <a:pt x="44" y="86"/>
                      <a:pt x="44" y="85"/>
                      <a:pt x="43" y="84"/>
                    </a:cubicBezTo>
                    <a:cubicBezTo>
                      <a:pt x="41" y="83"/>
                      <a:pt x="40" y="82"/>
                      <a:pt x="37" y="80"/>
                    </a:cubicBezTo>
                    <a:cubicBezTo>
                      <a:pt x="36" y="80"/>
                      <a:pt x="35" y="79"/>
                      <a:pt x="34" y="79"/>
                    </a:cubicBezTo>
                    <a:close/>
                    <a:moveTo>
                      <a:pt x="252" y="73"/>
                    </a:moveTo>
                    <a:cubicBezTo>
                      <a:pt x="252" y="73"/>
                      <a:pt x="252" y="74"/>
                      <a:pt x="252" y="74"/>
                    </a:cubicBezTo>
                    <a:cubicBezTo>
                      <a:pt x="255" y="77"/>
                      <a:pt x="257" y="79"/>
                      <a:pt x="259" y="81"/>
                    </a:cubicBezTo>
                    <a:cubicBezTo>
                      <a:pt x="259" y="82"/>
                      <a:pt x="258" y="82"/>
                      <a:pt x="259" y="82"/>
                    </a:cubicBezTo>
                    <a:cubicBezTo>
                      <a:pt x="259" y="83"/>
                      <a:pt x="260" y="83"/>
                      <a:pt x="261" y="83"/>
                    </a:cubicBezTo>
                    <a:cubicBezTo>
                      <a:pt x="261" y="83"/>
                      <a:pt x="262" y="82"/>
                      <a:pt x="262" y="82"/>
                    </a:cubicBezTo>
                    <a:cubicBezTo>
                      <a:pt x="262" y="82"/>
                      <a:pt x="262" y="82"/>
                      <a:pt x="262" y="82"/>
                    </a:cubicBezTo>
                    <a:cubicBezTo>
                      <a:pt x="264" y="81"/>
                      <a:pt x="265" y="79"/>
                      <a:pt x="268" y="78"/>
                    </a:cubicBezTo>
                    <a:cubicBezTo>
                      <a:pt x="268" y="77"/>
                      <a:pt x="269" y="77"/>
                      <a:pt x="270" y="77"/>
                    </a:cubicBezTo>
                    <a:cubicBezTo>
                      <a:pt x="270" y="77"/>
                      <a:pt x="271" y="77"/>
                      <a:pt x="271" y="76"/>
                    </a:cubicBezTo>
                    <a:cubicBezTo>
                      <a:pt x="271" y="75"/>
                      <a:pt x="271" y="74"/>
                      <a:pt x="270" y="72"/>
                    </a:cubicBezTo>
                    <a:cubicBezTo>
                      <a:pt x="270" y="72"/>
                      <a:pt x="270" y="71"/>
                      <a:pt x="269" y="71"/>
                    </a:cubicBezTo>
                    <a:cubicBezTo>
                      <a:pt x="268" y="70"/>
                      <a:pt x="266" y="69"/>
                      <a:pt x="265" y="68"/>
                    </a:cubicBezTo>
                    <a:cubicBezTo>
                      <a:pt x="264" y="68"/>
                      <a:pt x="264" y="67"/>
                      <a:pt x="263" y="67"/>
                    </a:cubicBezTo>
                    <a:cubicBezTo>
                      <a:pt x="263" y="67"/>
                      <a:pt x="263" y="67"/>
                      <a:pt x="263" y="67"/>
                    </a:cubicBezTo>
                    <a:cubicBezTo>
                      <a:pt x="264" y="67"/>
                      <a:pt x="265" y="67"/>
                      <a:pt x="265" y="67"/>
                    </a:cubicBezTo>
                    <a:cubicBezTo>
                      <a:pt x="266" y="67"/>
                      <a:pt x="266" y="67"/>
                      <a:pt x="266" y="67"/>
                    </a:cubicBezTo>
                    <a:cubicBezTo>
                      <a:pt x="267" y="67"/>
                      <a:pt x="267" y="67"/>
                      <a:pt x="267" y="67"/>
                    </a:cubicBezTo>
                    <a:cubicBezTo>
                      <a:pt x="267" y="67"/>
                      <a:pt x="268" y="67"/>
                      <a:pt x="268" y="66"/>
                    </a:cubicBezTo>
                    <a:cubicBezTo>
                      <a:pt x="269" y="67"/>
                      <a:pt x="270" y="68"/>
                      <a:pt x="271" y="69"/>
                    </a:cubicBezTo>
                    <a:cubicBezTo>
                      <a:pt x="272" y="71"/>
                      <a:pt x="274" y="72"/>
                      <a:pt x="275" y="73"/>
                    </a:cubicBezTo>
                    <a:cubicBezTo>
                      <a:pt x="275" y="74"/>
                      <a:pt x="275" y="74"/>
                      <a:pt x="276" y="74"/>
                    </a:cubicBezTo>
                    <a:cubicBezTo>
                      <a:pt x="276" y="74"/>
                      <a:pt x="276" y="73"/>
                      <a:pt x="276" y="72"/>
                    </a:cubicBezTo>
                    <a:cubicBezTo>
                      <a:pt x="276" y="72"/>
                      <a:pt x="276" y="72"/>
                      <a:pt x="276" y="71"/>
                    </a:cubicBezTo>
                    <a:cubicBezTo>
                      <a:pt x="276" y="71"/>
                      <a:pt x="275" y="70"/>
                      <a:pt x="275" y="70"/>
                    </a:cubicBezTo>
                    <a:cubicBezTo>
                      <a:pt x="273" y="69"/>
                      <a:pt x="272" y="67"/>
                      <a:pt x="270" y="66"/>
                    </a:cubicBezTo>
                    <a:cubicBezTo>
                      <a:pt x="269" y="65"/>
                      <a:pt x="267" y="63"/>
                      <a:pt x="266" y="62"/>
                    </a:cubicBezTo>
                    <a:cubicBezTo>
                      <a:pt x="265" y="61"/>
                      <a:pt x="264" y="60"/>
                      <a:pt x="263" y="59"/>
                    </a:cubicBezTo>
                    <a:cubicBezTo>
                      <a:pt x="262" y="58"/>
                      <a:pt x="262" y="58"/>
                      <a:pt x="262" y="59"/>
                    </a:cubicBezTo>
                    <a:cubicBezTo>
                      <a:pt x="262" y="60"/>
                      <a:pt x="262" y="60"/>
                      <a:pt x="262" y="61"/>
                    </a:cubicBezTo>
                    <a:cubicBezTo>
                      <a:pt x="262" y="61"/>
                      <a:pt x="262" y="62"/>
                      <a:pt x="263" y="62"/>
                    </a:cubicBezTo>
                    <a:cubicBezTo>
                      <a:pt x="264" y="63"/>
                      <a:pt x="265" y="64"/>
                      <a:pt x="266" y="65"/>
                    </a:cubicBezTo>
                    <a:cubicBezTo>
                      <a:pt x="265" y="65"/>
                      <a:pt x="264" y="65"/>
                      <a:pt x="263" y="65"/>
                    </a:cubicBezTo>
                    <a:cubicBezTo>
                      <a:pt x="262" y="65"/>
                      <a:pt x="262" y="66"/>
                      <a:pt x="262" y="66"/>
                    </a:cubicBezTo>
                    <a:cubicBezTo>
                      <a:pt x="262" y="65"/>
                      <a:pt x="262" y="65"/>
                      <a:pt x="262" y="65"/>
                    </a:cubicBezTo>
                    <a:cubicBezTo>
                      <a:pt x="261" y="65"/>
                      <a:pt x="261" y="64"/>
                      <a:pt x="261" y="63"/>
                    </a:cubicBezTo>
                    <a:cubicBezTo>
                      <a:pt x="261" y="63"/>
                      <a:pt x="261" y="63"/>
                      <a:pt x="261" y="63"/>
                    </a:cubicBezTo>
                    <a:cubicBezTo>
                      <a:pt x="260" y="63"/>
                      <a:pt x="260" y="63"/>
                      <a:pt x="260" y="64"/>
                    </a:cubicBezTo>
                    <a:cubicBezTo>
                      <a:pt x="260" y="64"/>
                      <a:pt x="260" y="64"/>
                      <a:pt x="260" y="65"/>
                    </a:cubicBezTo>
                    <a:cubicBezTo>
                      <a:pt x="259" y="65"/>
                      <a:pt x="259" y="65"/>
                      <a:pt x="259" y="66"/>
                    </a:cubicBezTo>
                    <a:cubicBezTo>
                      <a:pt x="257" y="67"/>
                      <a:pt x="256" y="68"/>
                      <a:pt x="255" y="68"/>
                    </a:cubicBezTo>
                    <a:cubicBezTo>
                      <a:pt x="254" y="69"/>
                      <a:pt x="254" y="69"/>
                      <a:pt x="253" y="70"/>
                    </a:cubicBezTo>
                    <a:cubicBezTo>
                      <a:pt x="252" y="70"/>
                      <a:pt x="251" y="70"/>
                      <a:pt x="251" y="71"/>
                    </a:cubicBezTo>
                    <a:cubicBezTo>
                      <a:pt x="251" y="72"/>
                      <a:pt x="250" y="72"/>
                      <a:pt x="250" y="73"/>
                    </a:cubicBezTo>
                    <a:cubicBezTo>
                      <a:pt x="250" y="73"/>
                      <a:pt x="250" y="73"/>
                      <a:pt x="251" y="73"/>
                    </a:cubicBezTo>
                    <a:cubicBezTo>
                      <a:pt x="251" y="73"/>
                      <a:pt x="251" y="73"/>
                      <a:pt x="252" y="73"/>
                    </a:cubicBezTo>
                    <a:close/>
                    <a:moveTo>
                      <a:pt x="260" y="79"/>
                    </a:moveTo>
                    <a:cubicBezTo>
                      <a:pt x="260" y="79"/>
                      <a:pt x="259" y="78"/>
                      <a:pt x="258" y="77"/>
                    </a:cubicBezTo>
                    <a:cubicBezTo>
                      <a:pt x="256" y="75"/>
                      <a:pt x="254" y="74"/>
                      <a:pt x="253" y="72"/>
                    </a:cubicBezTo>
                    <a:cubicBezTo>
                      <a:pt x="253" y="72"/>
                      <a:pt x="254" y="72"/>
                      <a:pt x="255" y="71"/>
                    </a:cubicBezTo>
                    <a:cubicBezTo>
                      <a:pt x="255" y="71"/>
                      <a:pt x="255" y="71"/>
                      <a:pt x="255" y="71"/>
                    </a:cubicBezTo>
                    <a:cubicBezTo>
                      <a:pt x="255" y="71"/>
                      <a:pt x="255" y="72"/>
                      <a:pt x="256" y="72"/>
                    </a:cubicBezTo>
                    <a:cubicBezTo>
                      <a:pt x="258" y="74"/>
                      <a:pt x="259" y="75"/>
                      <a:pt x="261" y="76"/>
                    </a:cubicBezTo>
                    <a:cubicBezTo>
                      <a:pt x="261" y="77"/>
                      <a:pt x="261" y="77"/>
                      <a:pt x="262" y="76"/>
                    </a:cubicBezTo>
                    <a:cubicBezTo>
                      <a:pt x="262" y="76"/>
                      <a:pt x="262" y="75"/>
                      <a:pt x="261" y="75"/>
                    </a:cubicBezTo>
                    <a:cubicBezTo>
                      <a:pt x="261" y="74"/>
                      <a:pt x="260" y="74"/>
                      <a:pt x="259" y="73"/>
                    </a:cubicBezTo>
                    <a:cubicBezTo>
                      <a:pt x="258" y="72"/>
                      <a:pt x="257" y="71"/>
                      <a:pt x="256" y="70"/>
                    </a:cubicBezTo>
                    <a:cubicBezTo>
                      <a:pt x="256" y="70"/>
                      <a:pt x="257" y="70"/>
                      <a:pt x="257" y="69"/>
                    </a:cubicBezTo>
                    <a:cubicBezTo>
                      <a:pt x="257" y="69"/>
                      <a:pt x="258" y="69"/>
                      <a:pt x="258" y="69"/>
                    </a:cubicBezTo>
                    <a:cubicBezTo>
                      <a:pt x="258" y="69"/>
                      <a:pt x="258" y="69"/>
                      <a:pt x="259" y="70"/>
                    </a:cubicBezTo>
                    <a:cubicBezTo>
                      <a:pt x="260" y="71"/>
                      <a:pt x="262" y="73"/>
                      <a:pt x="263" y="74"/>
                    </a:cubicBezTo>
                    <a:cubicBezTo>
                      <a:pt x="264" y="74"/>
                      <a:pt x="264" y="74"/>
                      <a:pt x="264" y="74"/>
                    </a:cubicBezTo>
                    <a:cubicBezTo>
                      <a:pt x="264" y="73"/>
                      <a:pt x="264" y="73"/>
                      <a:pt x="264" y="72"/>
                    </a:cubicBezTo>
                    <a:cubicBezTo>
                      <a:pt x="264" y="72"/>
                      <a:pt x="263" y="71"/>
                      <a:pt x="262" y="70"/>
                    </a:cubicBezTo>
                    <a:cubicBezTo>
                      <a:pt x="261" y="69"/>
                      <a:pt x="260" y="69"/>
                      <a:pt x="259" y="68"/>
                    </a:cubicBezTo>
                    <a:cubicBezTo>
                      <a:pt x="260" y="67"/>
                      <a:pt x="260" y="67"/>
                      <a:pt x="261" y="67"/>
                    </a:cubicBezTo>
                    <a:cubicBezTo>
                      <a:pt x="261" y="67"/>
                      <a:pt x="261" y="67"/>
                      <a:pt x="261" y="67"/>
                    </a:cubicBezTo>
                    <a:cubicBezTo>
                      <a:pt x="263" y="68"/>
                      <a:pt x="264" y="69"/>
                      <a:pt x="265" y="70"/>
                    </a:cubicBezTo>
                    <a:cubicBezTo>
                      <a:pt x="267" y="72"/>
                      <a:pt x="268" y="73"/>
                      <a:pt x="268" y="73"/>
                    </a:cubicBezTo>
                    <a:cubicBezTo>
                      <a:pt x="268" y="73"/>
                      <a:pt x="268" y="73"/>
                      <a:pt x="268" y="73"/>
                    </a:cubicBezTo>
                    <a:cubicBezTo>
                      <a:pt x="268" y="74"/>
                      <a:pt x="267" y="75"/>
                      <a:pt x="266" y="75"/>
                    </a:cubicBezTo>
                    <a:cubicBezTo>
                      <a:pt x="263" y="78"/>
                      <a:pt x="261" y="79"/>
                      <a:pt x="260" y="80"/>
                    </a:cubicBezTo>
                    <a:cubicBezTo>
                      <a:pt x="260" y="80"/>
                      <a:pt x="260" y="80"/>
                      <a:pt x="260" y="80"/>
                    </a:cubicBezTo>
                    <a:cubicBezTo>
                      <a:pt x="260" y="80"/>
                      <a:pt x="260" y="80"/>
                      <a:pt x="260" y="79"/>
                    </a:cubicBezTo>
                    <a:close/>
                    <a:moveTo>
                      <a:pt x="245" y="84"/>
                    </a:moveTo>
                    <a:cubicBezTo>
                      <a:pt x="244" y="84"/>
                      <a:pt x="242" y="84"/>
                      <a:pt x="241" y="83"/>
                    </a:cubicBezTo>
                    <a:cubicBezTo>
                      <a:pt x="239" y="82"/>
                      <a:pt x="236" y="80"/>
                      <a:pt x="234" y="78"/>
                    </a:cubicBezTo>
                    <a:cubicBezTo>
                      <a:pt x="234" y="78"/>
                      <a:pt x="234" y="78"/>
                      <a:pt x="233" y="79"/>
                    </a:cubicBezTo>
                    <a:cubicBezTo>
                      <a:pt x="234" y="79"/>
                      <a:pt x="234" y="80"/>
                      <a:pt x="235" y="81"/>
                    </a:cubicBezTo>
                    <a:cubicBezTo>
                      <a:pt x="236" y="82"/>
                      <a:pt x="238" y="84"/>
                      <a:pt x="240" y="85"/>
                    </a:cubicBezTo>
                    <a:cubicBezTo>
                      <a:pt x="242" y="86"/>
                      <a:pt x="244" y="86"/>
                      <a:pt x="245" y="87"/>
                    </a:cubicBezTo>
                    <a:cubicBezTo>
                      <a:pt x="245" y="90"/>
                      <a:pt x="245" y="93"/>
                      <a:pt x="245" y="96"/>
                    </a:cubicBezTo>
                    <a:cubicBezTo>
                      <a:pt x="245" y="97"/>
                      <a:pt x="246" y="98"/>
                      <a:pt x="247" y="99"/>
                    </a:cubicBezTo>
                    <a:cubicBezTo>
                      <a:pt x="248" y="101"/>
                      <a:pt x="250" y="102"/>
                      <a:pt x="252" y="104"/>
                    </a:cubicBezTo>
                    <a:cubicBezTo>
                      <a:pt x="253" y="104"/>
                      <a:pt x="253" y="104"/>
                      <a:pt x="253" y="104"/>
                    </a:cubicBezTo>
                    <a:cubicBezTo>
                      <a:pt x="253" y="104"/>
                      <a:pt x="253" y="104"/>
                      <a:pt x="253" y="103"/>
                    </a:cubicBezTo>
                    <a:cubicBezTo>
                      <a:pt x="252" y="101"/>
                      <a:pt x="251" y="99"/>
                      <a:pt x="250" y="97"/>
                    </a:cubicBezTo>
                    <a:cubicBezTo>
                      <a:pt x="249" y="95"/>
                      <a:pt x="249" y="92"/>
                      <a:pt x="248" y="90"/>
                    </a:cubicBezTo>
                    <a:cubicBezTo>
                      <a:pt x="248" y="89"/>
                      <a:pt x="248" y="88"/>
                      <a:pt x="248" y="87"/>
                    </a:cubicBezTo>
                    <a:cubicBezTo>
                      <a:pt x="249" y="87"/>
                      <a:pt x="251" y="86"/>
                      <a:pt x="253" y="86"/>
                    </a:cubicBezTo>
                    <a:cubicBezTo>
                      <a:pt x="254" y="86"/>
                      <a:pt x="255" y="86"/>
                      <a:pt x="256" y="86"/>
                    </a:cubicBezTo>
                    <a:cubicBezTo>
                      <a:pt x="257" y="86"/>
                      <a:pt x="257" y="86"/>
                      <a:pt x="257" y="86"/>
                    </a:cubicBezTo>
                    <a:cubicBezTo>
                      <a:pt x="257" y="85"/>
                      <a:pt x="257" y="84"/>
                      <a:pt x="257" y="83"/>
                    </a:cubicBezTo>
                    <a:cubicBezTo>
                      <a:pt x="257" y="83"/>
                      <a:pt x="256" y="82"/>
                      <a:pt x="256" y="81"/>
                    </a:cubicBezTo>
                    <a:cubicBezTo>
                      <a:pt x="255" y="81"/>
                      <a:pt x="254" y="80"/>
                      <a:pt x="253" y="80"/>
                    </a:cubicBezTo>
                    <a:cubicBezTo>
                      <a:pt x="252" y="79"/>
                      <a:pt x="252" y="78"/>
                      <a:pt x="251" y="78"/>
                    </a:cubicBezTo>
                    <a:cubicBezTo>
                      <a:pt x="251" y="77"/>
                      <a:pt x="251" y="77"/>
                      <a:pt x="251" y="77"/>
                    </a:cubicBezTo>
                    <a:cubicBezTo>
                      <a:pt x="251" y="76"/>
                      <a:pt x="251" y="76"/>
                      <a:pt x="251" y="75"/>
                    </a:cubicBezTo>
                    <a:cubicBezTo>
                      <a:pt x="251" y="75"/>
                      <a:pt x="251" y="74"/>
                      <a:pt x="251" y="74"/>
                    </a:cubicBezTo>
                    <a:cubicBezTo>
                      <a:pt x="251" y="74"/>
                      <a:pt x="250" y="74"/>
                      <a:pt x="250" y="74"/>
                    </a:cubicBezTo>
                    <a:cubicBezTo>
                      <a:pt x="250" y="74"/>
                      <a:pt x="249" y="74"/>
                      <a:pt x="249" y="75"/>
                    </a:cubicBezTo>
                    <a:cubicBezTo>
                      <a:pt x="247" y="75"/>
                      <a:pt x="246" y="75"/>
                      <a:pt x="245" y="75"/>
                    </a:cubicBezTo>
                    <a:cubicBezTo>
                      <a:pt x="243" y="75"/>
                      <a:pt x="242" y="74"/>
                      <a:pt x="240" y="74"/>
                    </a:cubicBezTo>
                    <a:cubicBezTo>
                      <a:pt x="239" y="74"/>
                      <a:pt x="237" y="73"/>
                      <a:pt x="234" y="72"/>
                    </a:cubicBezTo>
                    <a:cubicBezTo>
                      <a:pt x="234" y="72"/>
                      <a:pt x="234" y="72"/>
                      <a:pt x="234" y="72"/>
                    </a:cubicBezTo>
                    <a:cubicBezTo>
                      <a:pt x="234" y="72"/>
                      <a:pt x="234" y="73"/>
                      <a:pt x="235" y="73"/>
                    </a:cubicBezTo>
                    <a:cubicBezTo>
                      <a:pt x="236" y="74"/>
                      <a:pt x="237" y="74"/>
                      <a:pt x="238" y="75"/>
                    </a:cubicBezTo>
                    <a:cubicBezTo>
                      <a:pt x="239" y="76"/>
                      <a:pt x="240" y="76"/>
                      <a:pt x="242" y="77"/>
                    </a:cubicBezTo>
                    <a:cubicBezTo>
                      <a:pt x="243" y="77"/>
                      <a:pt x="244" y="77"/>
                      <a:pt x="246" y="77"/>
                    </a:cubicBezTo>
                    <a:cubicBezTo>
                      <a:pt x="246" y="77"/>
                      <a:pt x="246" y="77"/>
                      <a:pt x="246" y="77"/>
                    </a:cubicBezTo>
                    <a:cubicBezTo>
                      <a:pt x="246" y="80"/>
                      <a:pt x="246" y="82"/>
                      <a:pt x="245" y="84"/>
                    </a:cubicBezTo>
                    <a:close/>
                    <a:moveTo>
                      <a:pt x="251" y="80"/>
                    </a:moveTo>
                    <a:cubicBezTo>
                      <a:pt x="252" y="81"/>
                      <a:pt x="253" y="82"/>
                      <a:pt x="253" y="82"/>
                    </a:cubicBezTo>
                    <a:cubicBezTo>
                      <a:pt x="254" y="82"/>
                      <a:pt x="253" y="83"/>
                      <a:pt x="253" y="83"/>
                    </a:cubicBezTo>
                    <a:cubicBezTo>
                      <a:pt x="251" y="84"/>
                      <a:pt x="249" y="84"/>
                      <a:pt x="247" y="84"/>
                    </a:cubicBezTo>
                    <a:cubicBezTo>
                      <a:pt x="247" y="83"/>
                      <a:pt x="247" y="82"/>
                      <a:pt x="247" y="82"/>
                    </a:cubicBezTo>
                    <a:cubicBezTo>
                      <a:pt x="247" y="80"/>
                      <a:pt x="247" y="78"/>
                      <a:pt x="247" y="77"/>
                    </a:cubicBezTo>
                    <a:cubicBezTo>
                      <a:pt x="248" y="77"/>
                      <a:pt x="248" y="77"/>
                      <a:pt x="249" y="78"/>
                    </a:cubicBezTo>
                    <a:cubicBezTo>
                      <a:pt x="249" y="78"/>
                      <a:pt x="250" y="79"/>
                      <a:pt x="251" y="8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4" name="Freeform 17"/>
              <p:cNvSpPr>
                <a:spLocks noEditPoints="1"/>
              </p:cNvSpPr>
              <p:nvPr/>
            </p:nvSpPr>
            <p:spPr bwMode="auto">
              <a:xfrm>
                <a:off x="3970338" y="2078038"/>
                <a:ext cx="1195388" cy="534988"/>
              </a:xfrm>
              <a:custGeom>
                <a:avLst/>
                <a:gdLst>
                  <a:gd name="T0" fmla="*/ 287 w 317"/>
                  <a:gd name="T1" fmla="*/ 63 h 142"/>
                  <a:gd name="T2" fmla="*/ 293 w 317"/>
                  <a:gd name="T3" fmla="*/ 69 h 142"/>
                  <a:gd name="T4" fmla="*/ 290 w 317"/>
                  <a:gd name="T5" fmla="*/ 73 h 142"/>
                  <a:gd name="T6" fmla="*/ 312 w 317"/>
                  <a:gd name="T7" fmla="*/ 10 h 142"/>
                  <a:gd name="T8" fmla="*/ 301 w 317"/>
                  <a:gd name="T9" fmla="*/ 14 h 142"/>
                  <a:gd name="T10" fmla="*/ 298 w 317"/>
                  <a:gd name="T11" fmla="*/ 0 h 142"/>
                  <a:gd name="T12" fmla="*/ 295 w 317"/>
                  <a:gd name="T13" fmla="*/ 9 h 142"/>
                  <a:gd name="T14" fmla="*/ 309 w 317"/>
                  <a:gd name="T15" fmla="*/ 2 h 142"/>
                  <a:gd name="T16" fmla="*/ 306 w 317"/>
                  <a:gd name="T17" fmla="*/ 17 h 142"/>
                  <a:gd name="T18" fmla="*/ 293 w 317"/>
                  <a:gd name="T19" fmla="*/ 52 h 142"/>
                  <a:gd name="T20" fmla="*/ 300 w 317"/>
                  <a:gd name="T21" fmla="*/ 44 h 142"/>
                  <a:gd name="T22" fmla="*/ 284 w 317"/>
                  <a:gd name="T23" fmla="*/ 47 h 142"/>
                  <a:gd name="T24" fmla="*/ 289 w 317"/>
                  <a:gd name="T25" fmla="*/ 39 h 142"/>
                  <a:gd name="T26" fmla="*/ 291 w 317"/>
                  <a:gd name="T27" fmla="*/ 40 h 142"/>
                  <a:gd name="T28" fmla="*/ 306 w 317"/>
                  <a:gd name="T29" fmla="*/ 42 h 142"/>
                  <a:gd name="T30" fmla="*/ 253 w 317"/>
                  <a:gd name="T31" fmla="*/ 76 h 142"/>
                  <a:gd name="T32" fmla="*/ 273 w 317"/>
                  <a:gd name="T33" fmla="*/ 78 h 142"/>
                  <a:gd name="T34" fmla="*/ 261 w 317"/>
                  <a:gd name="T35" fmla="*/ 105 h 142"/>
                  <a:gd name="T36" fmla="*/ 241 w 317"/>
                  <a:gd name="T37" fmla="*/ 111 h 142"/>
                  <a:gd name="T38" fmla="*/ 236 w 317"/>
                  <a:gd name="T39" fmla="*/ 97 h 142"/>
                  <a:gd name="T40" fmla="*/ 231 w 317"/>
                  <a:gd name="T41" fmla="*/ 93 h 142"/>
                  <a:gd name="T42" fmla="*/ 241 w 317"/>
                  <a:gd name="T43" fmla="*/ 118 h 142"/>
                  <a:gd name="T44" fmla="*/ 213 w 317"/>
                  <a:gd name="T45" fmla="*/ 113 h 142"/>
                  <a:gd name="T46" fmla="*/ 221 w 317"/>
                  <a:gd name="T47" fmla="*/ 100 h 142"/>
                  <a:gd name="T48" fmla="*/ 218 w 317"/>
                  <a:gd name="T49" fmla="*/ 112 h 142"/>
                  <a:gd name="T50" fmla="*/ 207 w 317"/>
                  <a:gd name="T51" fmla="*/ 110 h 142"/>
                  <a:gd name="T52" fmla="*/ 185 w 317"/>
                  <a:gd name="T53" fmla="*/ 112 h 142"/>
                  <a:gd name="T54" fmla="*/ 190 w 317"/>
                  <a:gd name="T55" fmla="*/ 138 h 142"/>
                  <a:gd name="T56" fmla="*/ 189 w 317"/>
                  <a:gd name="T57" fmla="*/ 116 h 142"/>
                  <a:gd name="T58" fmla="*/ 159 w 317"/>
                  <a:gd name="T59" fmla="*/ 135 h 142"/>
                  <a:gd name="T60" fmla="*/ 161 w 317"/>
                  <a:gd name="T61" fmla="*/ 132 h 142"/>
                  <a:gd name="T62" fmla="*/ 162 w 317"/>
                  <a:gd name="T63" fmla="*/ 115 h 142"/>
                  <a:gd name="T64" fmla="*/ 163 w 317"/>
                  <a:gd name="T65" fmla="*/ 120 h 142"/>
                  <a:gd name="T66" fmla="*/ 164 w 317"/>
                  <a:gd name="T67" fmla="*/ 127 h 142"/>
                  <a:gd name="T68" fmla="*/ 155 w 317"/>
                  <a:gd name="T69" fmla="*/ 140 h 142"/>
                  <a:gd name="T70" fmla="*/ 147 w 317"/>
                  <a:gd name="T71" fmla="*/ 141 h 142"/>
                  <a:gd name="T72" fmla="*/ 137 w 317"/>
                  <a:gd name="T73" fmla="*/ 131 h 142"/>
                  <a:gd name="T74" fmla="*/ 139 w 317"/>
                  <a:gd name="T75" fmla="*/ 123 h 142"/>
                  <a:gd name="T76" fmla="*/ 129 w 317"/>
                  <a:gd name="T77" fmla="*/ 112 h 142"/>
                  <a:gd name="T78" fmla="*/ 105 w 317"/>
                  <a:gd name="T79" fmla="*/ 104 h 142"/>
                  <a:gd name="T80" fmla="*/ 82 w 317"/>
                  <a:gd name="T81" fmla="*/ 115 h 142"/>
                  <a:gd name="T82" fmla="*/ 85 w 317"/>
                  <a:gd name="T83" fmla="*/ 113 h 142"/>
                  <a:gd name="T84" fmla="*/ 95 w 317"/>
                  <a:gd name="T85" fmla="*/ 99 h 142"/>
                  <a:gd name="T86" fmla="*/ 93 w 317"/>
                  <a:gd name="T87" fmla="*/ 104 h 142"/>
                  <a:gd name="T88" fmla="*/ 91 w 317"/>
                  <a:gd name="T89" fmla="*/ 110 h 142"/>
                  <a:gd name="T90" fmla="*/ 76 w 317"/>
                  <a:gd name="T91" fmla="*/ 117 h 142"/>
                  <a:gd name="T92" fmla="*/ 73 w 317"/>
                  <a:gd name="T93" fmla="*/ 94 h 142"/>
                  <a:gd name="T94" fmla="*/ 70 w 317"/>
                  <a:gd name="T95" fmla="*/ 82 h 142"/>
                  <a:gd name="T96" fmla="*/ 75 w 317"/>
                  <a:gd name="T97" fmla="*/ 100 h 142"/>
                  <a:gd name="T98" fmla="*/ 66 w 317"/>
                  <a:gd name="T99" fmla="*/ 113 h 142"/>
                  <a:gd name="T100" fmla="*/ 66 w 317"/>
                  <a:gd name="T101" fmla="*/ 98 h 142"/>
                  <a:gd name="T102" fmla="*/ 62 w 317"/>
                  <a:gd name="T103" fmla="*/ 82 h 142"/>
                  <a:gd name="T104" fmla="*/ 45 w 317"/>
                  <a:gd name="T105" fmla="*/ 88 h 142"/>
                  <a:gd name="T106" fmla="*/ 48 w 317"/>
                  <a:gd name="T107" fmla="*/ 57 h 142"/>
                  <a:gd name="T108" fmla="*/ 50 w 317"/>
                  <a:gd name="T109" fmla="*/ 60 h 142"/>
                  <a:gd name="T110" fmla="*/ 42 w 317"/>
                  <a:gd name="T111" fmla="*/ 47 h 142"/>
                  <a:gd name="T112" fmla="*/ 24 w 317"/>
                  <a:gd name="T113" fmla="*/ 33 h 142"/>
                  <a:gd name="T114" fmla="*/ 36 w 317"/>
                  <a:gd name="T115" fmla="*/ 36 h 142"/>
                  <a:gd name="T116" fmla="*/ 20 w 317"/>
                  <a:gd name="T117" fmla="*/ 30 h 142"/>
                  <a:gd name="T118" fmla="*/ 6 w 317"/>
                  <a:gd name="T119" fmla="*/ 9 h 142"/>
                  <a:gd name="T120" fmla="*/ 10 w 317"/>
                  <a:gd name="T121" fmla="*/ 18 h 142"/>
                  <a:gd name="T122" fmla="*/ 27 w 317"/>
                  <a:gd name="T123" fmla="*/ 6 h 1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317" h="142">
                    <a:moveTo>
                      <a:pt x="287" y="78"/>
                    </a:moveTo>
                    <a:cubicBezTo>
                      <a:pt x="265" y="62"/>
                      <a:pt x="265" y="62"/>
                      <a:pt x="265" y="62"/>
                    </a:cubicBezTo>
                    <a:cubicBezTo>
                      <a:pt x="269" y="57"/>
                      <a:pt x="269" y="57"/>
                      <a:pt x="269" y="57"/>
                    </a:cubicBezTo>
                    <a:cubicBezTo>
                      <a:pt x="280" y="60"/>
                      <a:pt x="280" y="60"/>
                      <a:pt x="280" y="60"/>
                    </a:cubicBezTo>
                    <a:cubicBezTo>
                      <a:pt x="281" y="61"/>
                      <a:pt x="282" y="61"/>
                      <a:pt x="284" y="62"/>
                    </a:cubicBezTo>
                    <a:cubicBezTo>
                      <a:pt x="285" y="62"/>
                      <a:pt x="286" y="63"/>
                      <a:pt x="287" y="63"/>
                    </a:cubicBezTo>
                    <a:cubicBezTo>
                      <a:pt x="286" y="63"/>
                      <a:pt x="285" y="62"/>
                      <a:pt x="284" y="61"/>
                    </a:cubicBezTo>
                    <a:cubicBezTo>
                      <a:pt x="283" y="61"/>
                      <a:pt x="282" y="60"/>
                      <a:pt x="280" y="59"/>
                    </a:cubicBezTo>
                    <a:cubicBezTo>
                      <a:pt x="272" y="53"/>
                      <a:pt x="272" y="53"/>
                      <a:pt x="272" y="53"/>
                    </a:cubicBezTo>
                    <a:cubicBezTo>
                      <a:pt x="276" y="48"/>
                      <a:pt x="276" y="48"/>
                      <a:pt x="276" y="48"/>
                    </a:cubicBezTo>
                    <a:cubicBezTo>
                      <a:pt x="297" y="64"/>
                      <a:pt x="297" y="64"/>
                      <a:pt x="297" y="64"/>
                    </a:cubicBezTo>
                    <a:cubicBezTo>
                      <a:pt x="293" y="69"/>
                      <a:pt x="293" y="69"/>
                      <a:pt x="293" y="69"/>
                    </a:cubicBezTo>
                    <a:cubicBezTo>
                      <a:pt x="282" y="65"/>
                      <a:pt x="282" y="65"/>
                      <a:pt x="282" y="65"/>
                    </a:cubicBezTo>
                    <a:cubicBezTo>
                      <a:pt x="281" y="65"/>
                      <a:pt x="280" y="64"/>
                      <a:pt x="278" y="64"/>
                    </a:cubicBezTo>
                    <a:cubicBezTo>
                      <a:pt x="277" y="63"/>
                      <a:pt x="276" y="63"/>
                      <a:pt x="275" y="62"/>
                    </a:cubicBezTo>
                    <a:cubicBezTo>
                      <a:pt x="276" y="63"/>
                      <a:pt x="278" y="64"/>
                      <a:pt x="279" y="65"/>
                    </a:cubicBezTo>
                    <a:cubicBezTo>
                      <a:pt x="281" y="66"/>
                      <a:pt x="282" y="67"/>
                      <a:pt x="283" y="68"/>
                    </a:cubicBezTo>
                    <a:cubicBezTo>
                      <a:pt x="290" y="73"/>
                      <a:pt x="290" y="73"/>
                      <a:pt x="290" y="73"/>
                    </a:cubicBezTo>
                    <a:cubicBezTo>
                      <a:pt x="287" y="78"/>
                      <a:pt x="287" y="78"/>
                      <a:pt x="287" y="78"/>
                    </a:cubicBezTo>
                    <a:close/>
                    <a:moveTo>
                      <a:pt x="306" y="17"/>
                    </a:moveTo>
                    <a:cubicBezTo>
                      <a:pt x="307" y="11"/>
                      <a:pt x="307" y="11"/>
                      <a:pt x="307" y="11"/>
                    </a:cubicBezTo>
                    <a:cubicBezTo>
                      <a:pt x="309" y="12"/>
                      <a:pt x="309" y="12"/>
                      <a:pt x="309" y="12"/>
                    </a:cubicBezTo>
                    <a:cubicBezTo>
                      <a:pt x="310" y="12"/>
                      <a:pt x="311" y="12"/>
                      <a:pt x="311" y="12"/>
                    </a:cubicBezTo>
                    <a:cubicBezTo>
                      <a:pt x="312" y="11"/>
                      <a:pt x="312" y="11"/>
                      <a:pt x="312" y="10"/>
                    </a:cubicBezTo>
                    <a:cubicBezTo>
                      <a:pt x="312" y="10"/>
                      <a:pt x="312" y="9"/>
                      <a:pt x="312" y="9"/>
                    </a:cubicBezTo>
                    <a:cubicBezTo>
                      <a:pt x="311" y="8"/>
                      <a:pt x="311" y="8"/>
                      <a:pt x="310" y="8"/>
                    </a:cubicBezTo>
                    <a:cubicBezTo>
                      <a:pt x="310" y="8"/>
                      <a:pt x="309" y="8"/>
                      <a:pt x="309" y="8"/>
                    </a:cubicBezTo>
                    <a:cubicBezTo>
                      <a:pt x="308" y="9"/>
                      <a:pt x="307" y="9"/>
                      <a:pt x="307" y="10"/>
                    </a:cubicBezTo>
                    <a:cubicBezTo>
                      <a:pt x="306" y="10"/>
                      <a:pt x="306" y="10"/>
                      <a:pt x="305" y="11"/>
                    </a:cubicBezTo>
                    <a:cubicBezTo>
                      <a:pt x="304" y="12"/>
                      <a:pt x="302" y="13"/>
                      <a:pt x="301" y="14"/>
                    </a:cubicBezTo>
                    <a:cubicBezTo>
                      <a:pt x="300" y="15"/>
                      <a:pt x="300" y="15"/>
                      <a:pt x="299" y="15"/>
                    </a:cubicBezTo>
                    <a:cubicBezTo>
                      <a:pt x="298" y="15"/>
                      <a:pt x="297" y="15"/>
                      <a:pt x="295" y="15"/>
                    </a:cubicBezTo>
                    <a:cubicBezTo>
                      <a:pt x="293" y="15"/>
                      <a:pt x="292" y="14"/>
                      <a:pt x="291" y="12"/>
                    </a:cubicBezTo>
                    <a:cubicBezTo>
                      <a:pt x="290" y="11"/>
                      <a:pt x="289" y="9"/>
                      <a:pt x="290" y="6"/>
                    </a:cubicBezTo>
                    <a:cubicBezTo>
                      <a:pt x="290" y="4"/>
                      <a:pt x="291" y="2"/>
                      <a:pt x="292" y="1"/>
                    </a:cubicBezTo>
                    <a:cubicBezTo>
                      <a:pt x="294" y="0"/>
                      <a:pt x="296" y="0"/>
                      <a:pt x="298" y="0"/>
                    </a:cubicBezTo>
                    <a:cubicBezTo>
                      <a:pt x="300" y="0"/>
                      <a:pt x="300" y="0"/>
                      <a:pt x="300" y="0"/>
                    </a:cubicBezTo>
                    <a:cubicBezTo>
                      <a:pt x="299" y="6"/>
                      <a:pt x="299" y="6"/>
                      <a:pt x="299" y="6"/>
                    </a:cubicBezTo>
                    <a:cubicBezTo>
                      <a:pt x="297" y="6"/>
                      <a:pt x="297" y="6"/>
                      <a:pt x="297" y="6"/>
                    </a:cubicBezTo>
                    <a:cubicBezTo>
                      <a:pt x="296" y="6"/>
                      <a:pt x="296" y="6"/>
                      <a:pt x="295" y="6"/>
                    </a:cubicBezTo>
                    <a:cubicBezTo>
                      <a:pt x="295" y="6"/>
                      <a:pt x="294" y="7"/>
                      <a:pt x="294" y="7"/>
                    </a:cubicBezTo>
                    <a:cubicBezTo>
                      <a:pt x="294" y="8"/>
                      <a:pt x="294" y="8"/>
                      <a:pt x="295" y="9"/>
                    </a:cubicBezTo>
                    <a:cubicBezTo>
                      <a:pt x="295" y="9"/>
                      <a:pt x="295" y="9"/>
                      <a:pt x="296" y="9"/>
                    </a:cubicBezTo>
                    <a:cubicBezTo>
                      <a:pt x="297" y="9"/>
                      <a:pt x="299" y="8"/>
                      <a:pt x="301" y="6"/>
                    </a:cubicBezTo>
                    <a:cubicBezTo>
                      <a:pt x="302" y="6"/>
                      <a:pt x="302" y="6"/>
                      <a:pt x="302" y="6"/>
                    </a:cubicBezTo>
                    <a:cubicBezTo>
                      <a:pt x="302" y="6"/>
                      <a:pt x="302" y="6"/>
                      <a:pt x="302" y="6"/>
                    </a:cubicBezTo>
                    <a:cubicBezTo>
                      <a:pt x="304" y="4"/>
                      <a:pt x="306" y="3"/>
                      <a:pt x="307" y="2"/>
                    </a:cubicBezTo>
                    <a:cubicBezTo>
                      <a:pt x="307" y="2"/>
                      <a:pt x="308" y="2"/>
                      <a:pt x="309" y="2"/>
                    </a:cubicBezTo>
                    <a:cubicBezTo>
                      <a:pt x="309" y="2"/>
                      <a:pt x="310" y="2"/>
                      <a:pt x="311" y="2"/>
                    </a:cubicBezTo>
                    <a:cubicBezTo>
                      <a:pt x="313" y="2"/>
                      <a:pt x="315" y="3"/>
                      <a:pt x="316" y="5"/>
                    </a:cubicBezTo>
                    <a:cubicBezTo>
                      <a:pt x="317" y="7"/>
                      <a:pt x="317" y="9"/>
                      <a:pt x="317" y="11"/>
                    </a:cubicBezTo>
                    <a:cubicBezTo>
                      <a:pt x="316" y="14"/>
                      <a:pt x="315" y="16"/>
                      <a:pt x="314" y="17"/>
                    </a:cubicBezTo>
                    <a:cubicBezTo>
                      <a:pt x="312" y="18"/>
                      <a:pt x="310" y="18"/>
                      <a:pt x="308" y="18"/>
                    </a:cubicBezTo>
                    <a:cubicBezTo>
                      <a:pt x="306" y="17"/>
                      <a:pt x="306" y="17"/>
                      <a:pt x="306" y="17"/>
                    </a:cubicBezTo>
                    <a:close/>
                    <a:moveTo>
                      <a:pt x="311" y="33"/>
                    </a:moveTo>
                    <a:cubicBezTo>
                      <a:pt x="286" y="25"/>
                      <a:pt x="286" y="25"/>
                      <a:pt x="286" y="25"/>
                    </a:cubicBezTo>
                    <a:cubicBezTo>
                      <a:pt x="287" y="19"/>
                      <a:pt x="287" y="19"/>
                      <a:pt x="287" y="19"/>
                    </a:cubicBezTo>
                    <a:cubicBezTo>
                      <a:pt x="313" y="28"/>
                      <a:pt x="313" y="28"/>
                      <a:pt x="313" y="28"/>
                    </a:cubicBezTo>
                    <a:cubicBezTo>
                      <a:pt x="311" y="33"/>
                      <a:pt x="311" y="33"/>
                      <a:pt x="311" y="33"/>
                    </a:cubicBezTo>
                    <a:close/>
                    <a:moveTo>
                      <a:pt x="293" y="52"/>
                    </a:moveTo>
                    <a:cubicBezTo>
                      <a:pt x="296" y="46"/>
                      <a:pt x="296" y="46"/>
                      <a:pt x="296" y="46"/>
                    </a:cubicBezTo>
                    <a:cubicBezTo>
                      <a:pt x="298" y="47"/>
                      <a:pt x="298" y="47"/>
                      <a:pt x="298" y="47"/>
                    </a:cubicBezTo>
                    <a:cubicBezTo>
                      <a:pt x="298" y="48"/>
                      <a:pt x="299" y="48"/>
                      <a:pt x="300" y="48"/>
                    </a:cubicBezTo>
                    <a:cubicBezTo>
                      <a:pt x="300" y="47"/>
                      <a:pt x="301" y="47"/>
                      <a:pt x="301" y="46"/>
                    </a:cubicBezTo>
                    <a:cubicBezTo>
                      <a:pt x="301" y="46"/>
                      <a:pt x="301" y="45"/>
                      <a:pt x="301" y="45"/>
                    </a:cubicBezTo>
                    <a:cubicBezTo>
                      <a:pt x="301" y="44"/>
                      <a:pt x="300" y="44"/>
                      <a:pt x="300" y="44"/>
                    </a:cubicBezTo>
                    <a:cubicBezTo>
                      <a:pt x="299" y="44"/>
                      <a:pt x="299" y="43"/>
                      <a:pt x="298" y="44"/>
                    </a:cubicBezTo>
                    <a:cubicBezTo>
                      <a:pt x="297" y="44"/>
                      <a:pt x="297" y="44"/>
                      <a:pt x="296" y="44"/>
                    </a:cubicBezTo>
                    <a:cubicBezTo>
                      <a:pt x="295" y="44"/>
                      <a:pt x="295" y="45"/>
                      <a:pt x="294" y="45"/>
                    </a:cubicBezTo>
                    <a:cubicBezTo>
                      <a:pt x="292" y="46"/>
                      <a:pt x="291" y="47"/>
                      <a:pt x="289" y="47"/>
                    </a:cubicBezTo>
                    <a:cubicBezTo>
                      <a:pt x="289" y="48"/>
                      <a:pt x="288" y="48"/>
                      <a:pt x="287" y="48"/>
                    </a:cubicBezTo>
                    <a:cubicBezTo>
                      <a:pt x="286" y="48"/>
                      <a:pt x="285" y="48"/>
                      <a:pt x="284" y="47"/>
                    </a:cubicBezTo>
                    <a:cubicBezTo>
                      <a:pt x="282" y="46"/>
                      <a:pt x="280" y="45"/>
                      <a:pt x="280" y="43"/>
                    </a:cubicBezTo>
                    <a:cubicBezTo>
                      <a:pt x="279" y="41"/>
                      <a:pt x="279" y="39"/>
                      <a:pt x="280" y="37"/>
                    </a:cubicBezTo>
                    <a:cubicBezTo>
                      <a:pt x="281" y="35"/>
                      <a:pt x="283" y="33"/>
                      <a:pt x="284" y="33"/>
                    </a:cubicBezTo>
                    <a:cubicBezTo>
                      <a:pt x="286" y="32"/>
                      <a:pt x="287" y="32"/>
                      <a:pt x="290" y="33"/>
                    </a:cubicBezTo>
                    <a:cubicBezTo>
                      <a:pt x="292" y="34"/>
                      <a:pt x="292" y="34"/>
                      <a:pt x="292" y="34"/>
                    </a:cubicBezTo>
                    <a:cubicBezTo>
                      <a:pt x="289" y="39"/>
                      <a:pt x="289" y="39"/>
                      <a:pt x="289" y="39"/>
                    </a:cubicBezTo>
                    <a:cubicBezTo>
                      <a:pt x="288" y="38"/>
                      <a:pt x="288" y="38"/>
                      <a:pt x="288" y="38"/>
                    </a:cubicBezTo>
                    <a:cubicBezTo>
                      <a:pt x="287" y="38"/>
                      <a:pt x="286" y="38"/>
                      <a:pt x="286" y="38"/>
                    </a:cubicBezTo>
                    <a:cubicBezTo>
                      <a:pt x="285" y="38"/>
                      <a:pt x="285" y="38"/>
                      <a:pt x="284" y="39"/>
                    </a:cubicBezTo>
                    <a:cubicBezTo>
                      <a:pt x="284" y="40"/>
                      <a:pt x="284" y="40"/>
                      <a:pt x="284" y="40"/>
                    </a:cubicBezTo>
                    <a:cubicBezTo>
                      <a:pt x="285" y="41"/>
                      <a:pt x="285" y="41"/>
                      <a:pt x="286" y="41"/>
                    </a:cubicBezTo>
                    <a:cubicBezTo>
                      <a:pt x="286" y="42"/>
                      <a:pt x="288" y="41"/>
                      <a:pt x="291" y="40"/>
                    </a:cubicBezTo>
                    <a:cubicBezTo>
                      <a:pt x="292" y="40"/>
                      <a:pt x="292" y="40"/>
                      <a:pt x="292" y="40"/>
                    </a:cubicBezTo>
                    <a:cubicBezTo>
                      <a:pt x="292" y="39"/>
                      <a:pt x="292" y="39"/>
                      <a:pt x="292" y="39"/>
                    </a:cubicBezTo>
                    <a:cubicBezTo>
                      <a:pt x="295" y="38"/>
                      <a:pt x="297" y="37"/>
                      <a:pt x="298" y="37"/>
                    </a:cubicBezTo>
                    <a:cubicBezTo>
                      <a:pt x="298" y="37"/>
                      <a:pt x="299" y="37"/>
                      <a:pt x="300" y="37"/>
                    </a:cubicBezTo>
                    <a:cubicBezTo>
                      <a:pt x="300" y="38"/>
                      <a:pt x="301" y="38"/>
                      <a:pt x="302" y="38"/>
                    </a:cubicBezTo>
                    <a:cubicBezTo>
                      <a:pt x="304" y="39"/>
                      <a:pt x="305" y="40"/>
                      <a:pt x="306" y="42"/>
                    </a:cubicBezTo>
                    <a:cubicBezTo>
                      <a:pt x="306" y="44"/>
                      <a:pt x="306" y="46"/>
                      <a:pt x="305" y="49"/>
                    </a:cubicBezTo>
                    <a:cubicBezTo>
                      <a:pt x="304" y="51"/>
                      <a:pt x="303" y="52"/>
                      <a:pt x="301" y="53"/>
                    </a:cubicBezTo>
                    <a:cubicBezTo>
                      <a:pt x="299" y="54"/>
                      <a:pt x="297" y="54"/>
                      <a:pt x="295" y="53"/>
                    </a:cubicBezTo>
                    <a:cubicBezTo>
                      <a:pt x="293" y="52"/>
                      <a:pt x="293" y="52"/>
                      <a:pt x="293" y="52"/>
                    </a:cubicBezTo>
                    <a:close/>
                    <a:moveTo>
                      <a:pt x="272" y="95"/>
                    </a:moveTo>
                    <a:cubicBezTo>
                      <a:pt x="253" y="76"/>
                      <a:pt x="253" y="76"/>
                      <a:pt x="253" y="76"/>
                    </a:cubicBezTo>
                    <a:cubicBezTo>
                      <a:pt x="263" y="66"/>
                      <a:pt x="263" y="66"/>
                      <a:pt x="263" y="66"/>
                    </a:cubicBezTo>
                    <a:cubicBezTo>
                      <a:pt x="266" y="70"/>
                      <a:pt x="266" y="70"/>
                      <a:pt x="266" y="70"/>
                    </a:cubicBezTo>
                    <a:cubicBezTo>
                      <a:pt x="261" y="75"/>
                      <a:pt x="261" y="75"/>
                      <a:pt x="261" y="75"/>
                    </a:cubicBezTo>
                    <a:cubicBezTo>
                      <a:pt x="265" y="79"/>
                      <a:pt x="265" y="79"/>
                      <a:pt x="265" y="79"/>
                    </a:cubicBezTo>
                    <a:cubicBezTo>
                      <a:pt x="270" y="74"/>
                      <a:pt x="270" y="74"/>
                      <a:pt x="270" y="74"/>
                    </a:cubicBezTo>
                    <a:cubicBezTo>
                      <a:pt x="273" y="78"/>
                      <a:pt x="273" y="78"/>
                      <a:pt x="273" y="78"/>
                    </a:cubicBezTo>
                    <a:cubicBezTo>
                      <a:pt x="269" y="83"/>
                      <a:pt x="269" y="83"/>
                      <a:pt x="269" y="83"/>
                    </a:cubicBezTo>
                    <a:cubicBezTo>
                      <a:pt x="273" y="87"/>
                      <a:pt x="273" y="87"/>
                      <a:pt x="273" y="87"/>
                    </a:cubicBezTo>
                    <a:cubicBezTo>
                      <a:pt x="278" y="81"/>
                      <a:pt x="278" y="81"/>
                      <a:pt x="278" y="81"/>
                    </a:cubicBezTo>
                    <a:cubicBezTo>
                      <a:pt x="282" y="85"/>
                      <a:pt x="282" y="85"/>
                      <a:pt x="282" y="85"/>
                    </a:cubicBezTo>
                    <a:cubicBezTo>
                      <a:pt x="272" y="95"/>
                      <a:pt x="272" y="95"/>
                      <a:pt x="272" y="95"/>
                    </a:cubicBezTo>
                    <a:close/>
                    <a:moveTo>
                      <a:pt x="261" y="105"/>
                    </a:moveTo>
                    <a:cubicBezTo>
                      <a:pt x="243" y="85"/>
                      <a:pt x="243" y="85"/>
                      <a:pt x="243" y="85"/>
                    </a:cubicBezTo>
                    <a:cubicBezTo>
                      <a:pt x="248" y="81"/>
                      <a:pt x="248" y="81"/>
                      <a:pt x="248" y="81"/>
                    </a:cubicBezTo>
                    <a:cubicBezTo>
                      <a:pt x="266" y="101"/>
                      <a:pt x="266" y="101"/>
                      <a:pt x="266" y="101"/>
                    </a:cubicBezTo>
                    <a:cubicBezTo>
                      <a:pt x="261" y="105"/>
                      <a:pt x="261" y="105"/>
                      <a:pt x="261" y="105"/>
                    </a:cubicBezTo>
                    <a:close/>
                    <a:moveTo>
                      <a:pt x="234" y="100"/>
                    </a:moveTo>
                    <a:cubicBezTo>
                      <a:pt x="241" y="111"/>
                      <a:pt x="241" y="111"/>
                      <a:pt x="241" y="111"/>
                    </a:cubicBezTo>
                    <a:cubicBezTo>
                      <a:pt x="242" y="112"/>
                      <a:pt x="242" y="112"/>
                      <a:pt x="243" y="112"/>
                    </a:cubicBezTo>
                    <a:cubicBezTo>
                      <a:pt x="243" y="112"/>
                      <a:pt x="244" y="112"/>
                      <a:pt x="244" y="112"/>
                    </a:cubicBezTo>
                    <a:cubicBezTo>
                      <a:pt x="245" y="112"/>
                      <a:pt x="245" y="111"/>
                      <a:pt x="245" y="111"/>
                    </a:cubicBezTo>
                    <a:cubicBezTo>
                      <a:pt x="245" y="110"/>
                      <a:pt x="245" y="110"/>
                      <a:pt x="244" y="109"/>
                    </a:cubicBezTo>
                    <a:cubicBezTo>
                      <a:pt x="237" y="98"/>
                      <a:pt x="237" y="98"/>
                      <a:pt x="237" y="98"/>
                    </a:cubicBezTo>
                    <a:cubicBezTo>
                      <a:pt x="237" y="97"/>
                      <a:pt x="236" y="97"/>
                      <a:pt x="236" y="97"/>
                    </a:cubicBezTo>
                    <a:cubicBezTo>
                      <a:pt x="235" y="97"/>
                      <a:pt x="235" y="97"/>
                      <a:pt x="234" y="97"/>
                    </a:cubicBezTo>
                    <a:cubicBezTo>
                      <a:pt x="234" y="97"/>
                      <a:pt x="233" y="98"/>
                      <a:pt x="233" y="98"/>
                    </a:cubicBezTo>
                    <a:cubicBezTo>
                      <a:pt x="233" y="99"/>
                      <a:pt x="233" y="99"/>
                      <a:pt x="234" y="100"/>
                    </a:cubicBezTo>
                    <a:close/>
                    <a:moveTo>
                      <a:pt x="229" y="104"/>
                    </a:moveTo>
                    <a:cubicBezTo>
                      <a:pt x="228" y="102"/>
                      <a:pt x="227" y="100"/>
                      <a:pt x="228" y="98"/>
                    </a:cubicBezTo>
                    <a:cubicBezTo>
                      <a:pt x="228" y="96"/>
                      <a:pt x="229" y="95"/>
                      <a:pt x="231" y="93"/>
                    </a:cubicBezTo>
                    <a:cubicBezTo>
                      <a:pt x="234" y="92"/>
                      <a:pt x="236" y="91"/>
                      <a:pt x="238" y="92"/>
                    </a:cubicBezTo>
                    <a:cubicBezTo>
                      <a:pt x="239" y="92"/>
                      <a:pt x="241" y="93"/>
                      <a:pt x="243" y="96"/>
                    </a:cubicBezTo>
                    <a:cubicBezTo>
                      <a:pt x="249" y="105"/>
                      <a:pt x="249" y="105"/>
                      <a:pt x="249" y="105"/>
                    </a:cubicBezTo>
                    <a:cubicBezTo>
                      <a:pt x="250" y="107"/>
                      <a:pt x="251" y="109"/>
                      <a:pt x="251" y="111"/>
                    </a:cubicBezTo>
                    <a:cubicBezTo>
                      <a:pt x="250" y="113"/>
                      <a:pt x="249" y="114"/>
                      <a:pt x="247" y="116"/>
                    </a:cubicBezTo>
                    <a:cubicBezTo>
                      <a:pt x="245" y="117"/>
                      <a:pt x="243" y="118"/>
                      <a:pt x="241" y="118"/>
                    </a:cubicBezTo>
                    <a:cubicBezTo>
                      <a:pt x="239" y="117"/>
                      <a:pt x="237" y="116"/>
                      <a:pt x="236" y="114"/>
                    </a:cubicBezTo>
                    <a:cubicBezTo>
                      <a:pt x="229" y="104"/>
                      <a:pt x="229" y="104"/>
                      <a:pt x="229" y="104"/>
                    </a:cubicBezTo>
                    <a:close/>
                    <a:moveTo>
                      <a:pt x="210" y="134"/>
                    </a:moveTo>
                    <a:cubicBezTo>
                      <a:pt x="200" y="109"/>
                      <a:pt x="200" y="109"/>
                      <a:pt x="200" y="109"/>
                    </a:cubicBezTo>
                    <a:cubicBezTo>
                      <a:pt x="209" y="105"/>
                      <a:pt x="209" y="105"/>
                      <a:pt x="209" y="105"/>
                    </a:cubicBezTo>
                    <a:cubicBezTo>
                      <a:pt x="213" y="113"/>
                      <a:pt x="213" y="113"/>
                      <a:pt x="213" y="113"/>
                    </a:cubicBezTo>
                    <a:cubicBezTo>
                      <a:pt x="214" y="114"/>
                      <a:pt x="214" y="115"/>
                      <a:pt x="215" y="116"/>
                    </a:cubicBezTo>
                    <a:cubicBezTo>
                      <a:pt x="215" y="117"/>
                      <a:pt x="216" y="118"/>
                      <a:pt x="216" y="119"/>
                    </a:cubicBezTo>
                    <a:cubicBezTo>
                      <a:pt x="216" y="118"/>
                      <a:pt x="215" y="116"/>
                      <a:pt x="215" y="115"/>
                    </a:cubicBezTo>
                    <a:cubicBezTo>
                      <a:pt x="215" y="114"/>
                      <a:pt x="214" y="113"/>
                      <a:pt x="214" y="113"/>
                    </a:cubicBezTo>
                    <a:cubicBezTo>
                      <a:pt x="212" y="104"/>
                      <a:pt x="212" y="104"/>
                      <a:pt x="212" y="104"/>
                    </a:cubicBezTo>
                    <a:cubicBezTo>
                      <a:pt x="221" y="100"/>
                      <a:pt x="221" y="100"/>
                      <a:pt x="221" y="100"/>
                    </a:cubicBezTo>
                    <a:cubicBezTo>
                      <a:pt x="231" y="125"/>
                      <a:pt x="231" y="125"/>
                      <a:pt x="231" y="125"/>
                    </a:cubicBezTo>
                    <a:cubicBezTo>
                      <a:pt x="226" y="127"/>
                      <a:pt x="226" y="127"/>
                      <a:pt x="226" y="127"/>
                    </a:cubicBezTo>
                    <a:cubicBezTo>
                      <a:pt x="222" y="118"/>
                      <a:pt x="222" y="118"/>
                      <a:pt x="222" y="118"/>
                    </a:cubicBezTo>
                    <a:cubicBezTo>
                      <a:pt x="221" y="116"/>
                      <a:pt x="220" y="114"/>
                      <a:pt x="219" y="112"/>
                    </a:cubicBezTo>
                    <a:cubicBezTo>
                      <a:pt x="219" y="110"/>
                      <a:pt x="218" y="108"/>
                      <a:pt x="217" y="106"/>
                    </a:cubicBezTo>
                    <a:cubicBezTo>
                      <a:pt x="218" y="109"/>
                      <a:pt x="218" y="110"/>
                      <a:pt x="218" y="112"/>
                    </a:cubicBezTo>
                    <a:cubicBezTo>
                      <a:pt x="219" y="113"/>
                      <a:pt x="219" y="114"/>
                      <a:pt x="219" y="115"/>
                    </a:cubicBezTo>
                    <a:cubicBezTo>
                      <a:pt x="222" y="129"/>
                      <a:pt x="222" y="129"/>
                      <a:pt x="222" y="129"/>
                    </a:cubicBezTo>
                    <a:cubicBezTo>
                      <a:pt x="219" y="130"/>
                      <a:pt x="219" y="130"/>
                      <a:pt x="219" y="130"/>
                    </a:cubicBezTo>
                    <a:cubicBezTo>
                      <a:pt x="212" y="119"/>
                      <a:pt x="212" y="119"/>
                      <a:pt x="212" y="119"/>
                    </a:cubicBezTo>
                    <a:cubicBezTo>
                      <a:pt x="211" y="117"/>
                      <a:pt x="210" y="116"/>
                      <a:pt x="209" y="114"/>
                    </a:cubicBezTo>
                    <a:cubicBezTo>
                      <a:pt x="208" y="113"/>
                      <a:pt x="207" y="112"/>
                      <a:pt x="207" y="110"/>
                    </a:cubicBezTo>
                    <a:cubicBezTo>
                      <a:pt x="208" y="112"/>
                      <a:pt x="208" y="114"/>
                      <a:pt x="209" y="116"/>
                    </a:cubicBezTo>
                    <a:cubicBezTo>
                      <a:pt x="210" y="118"/>
                      <a:pt x="211" y="120"/>
                      <a:pt x="212" y="122"/>
                    </a:cubicBezTo>
                    <a:cubicBezTo>
                      <a:pt x="216" y="131"/>
                      <a:pt x="216" y="131"/>
                      <a:pt x="216" y="131"/>
                    </a:cubicBezTo>
                    <a:cubicBezTo>
                      <a:pt x="210" y="134"/>
                      <a:pt x="210" y="134"/>
                      <a:pt x="210" y="134"/>
                    </a:cubicBezTo>
                    <a:close/>
                    <a:moveTo>
                      <a:pt x="184" y="139"/>
                    </a:moveTo>
                    <a:cubicBezTo>
                      <a:pt x="185" y="112"/>
                      <a:pt x="185" y="112"/>
                      <a:pt x="185" y="112"/>
                    </a:cubicBezTo>
                    <a:cubicBezTo>
                      <a:pt x="193" y="111"/>
                      <a:pt x="193" y="111"/>
                      <a:pt x="193" y="111"/>
                    </a:cubicBezTo>
                    <a:cubicBezTo>
                      <a:pt x="202" y="137"/>
                      <a:pt x="202" y="137"/>
                      <a:pt x="202" y="137"/>
                    </a:cubicBezTo>
                    <a:cubicBezTo>
                      <a:pt x="195" y="138"/>
                      <a:pt x="195" y="138"/>
                      <a:pt x="195" y="138"/>
                    </a:cubicBezTo>
                    <a:cubicBezTo>
                      <a:pt x="194" y="133"/>
                      <a:pt x="194" y="133"/>
                      <a:pt x="194" y="133"/>
                    </a:cubicBezTo>
                    <a:cubicBezTo>
                      <a:pt x="190" y="134"/>
                      <a:pt x="190" y="134"/>
                      <a:pt x="190" y="134"/>
                    </a:cubicBezTo>
                    <a:cubicBezTo>
                      <a:pt x="190" y="138"/>
                      <a:pt x="190" y="138"/>
                      <a:pt x="190" y="138"/>
                    </a:cubicBezTo>
                    <a:cubicBezTo>
                      <a:pt x="184" y="139"/>
                      <a:pt x="184" y="139"/>
                      <a:pt x="184" y="139"/>
                    </a:cubicBezTo>
                    <a:close/>
                    <a:moveTo>
                      <a:pt x="190" y="129"/>
                    </a:moveTo>
                    <a:cubicBezTo>
                      <a:pt x="193" y="128"/>
                      <a:pt x="193" y="128"/>
                      <a:pt x="193" y="128"/>
                    </a:cubicBezTo>
                    <a:cubicBezTo>
                      <a:pt x="191" y="120"/>
                      <a:pt x="191" y="120"/>
                      <a:pt x="191" y="120"/>
                    </a:cubicBezTo>
                    <a:cubicBezTo>
                      <a:pt x="190" y="120"/>
                      <a:pt x="190" y="119"/>
                      <a:pt x="190" y="119"/>
                    </a:cubicBezTo>
                    <a:cubicBezTo>
                      <a:pt x="190" y="118"/>
                      <a:pt x="190" y="117"/>
                      <a:pt x="189" y="116"/>
                    </a:cubicBezTo>
                    <a:cubicBezTo>
                      <a:pt x="189" y="117"/>
                      <a:pt x="190" y="117"/>
                      <a:pt x="190" y="118"/>
                    </a:cubicBezTo>
                    <a:cubicBezTo>
                      <a:pt x="190" y="119"/>
                      <a:pt x="190" y="120"/>
                      <a:pt x="190" y="120"/>
                    </a:cubicBezTo>
                    <a:cubicBezTo>
                      <a:pt x="190" y="129"/>
                      <a:pt x="190" y="129"/>
                      <a:pt x="190" y="129"/>
                    </a:cubicBezTo>
                    <a:close/>
                    <a:moveTo>
                      <a:pt x="153" y="132"/>
                    </a:moveTo>
                    <a:cubicBezTo>
                      <a:pt x="159" y="133"/>
                      <a:pt x="159" y="133"/>
                      <a:pt x="159" y="133"/>
                    </a:cubicBezTo>
                    <a:cubicBezTo>
                      <a:pt x="159" y="135"/>
                      <a:pt x="159" y="135"/>
                      <a:pt x="159" y="135"/>
                    </a:cubicBezTo>
                    <a:cubicBezTo>
                      <a:pt x="159" y="136"/>
                      <a:pt x="159" y="136"/>
                      <a:pt x="159" y="137"/>
                    </a:cubicBezTo>
                    <a:cubicBezTo>
                      <a:pt x="160" y="137"/>
                      <a:pt x="160" y="137"/>
                      <a:pt x="161" y="137"/>
                    </a:cubicBezTo>
                    <a:cubicBezTo>
                      <a:pt x="162" y="138"/>
                      <a:pt x="162" y="137"/>
                      <a:pt x="162" y="137"/>
                    </a:cubicBezTo>
                    <a:cubicBezTo>
                      <a:pt x="163" y="137"/>
                      <a:pt x="163" y="136"/>
                      <a:pt x="163" y="135"/>
                    </a:cubicBezTo>
                    <a:cubicBezTo>
                      <a:pt x="163" y="135"/>
                      <a:pt x="163" y="134"/>
                      <a:pt x="163" y="134"/>
                    </a:cubicBezTo>
                    <a:cubicBezTo>
                      <a:pt x="162" y="133"/>
                      <a:pt x="162" y="133"/>
                      <a:pt x="161" y="132"/>
                    </a:cubicBezTo>
                    <a:cubicBezTo>
                      <a:pt x="161" y="132"/>
                      <a:pt x="160" y="131"/>
                      <a:pt x="160" y="131"/>
                    </a:cubicBezTo>
                    <a:cubicBezTo>
                      <a:pt x="158" y="129"/>
                      <a:pt x="157" y="128"/>
                      <a:pt x="156" y="127"/>
                    </a:cubicBezTo>
                    <a:cubicBezTo>
                      <a:pt x="155" y="126"/>
                      <a:pt x="155" y="126"/>
                      <a:pt x="155" y="125"/>
                    </a:cubicBezTo>
                    <a:cubicBezTo>
                      <a:pt x="154" y="124"/>
                      <a:pt x="154" y="123"/>
                      <a:pt x="154" y="122"/>
                    </a:cubicBezTo>
                    <a:cubicBezTo>
                      <a:pt x="154" y="119"/>
                      <a:pt x="155" y="118"/>
                      <a:pt x="156" y="116"/>
                    </a:cubicBezTo>
                    <a:cubicBezTo>
                      <a:pt x="158" y="115"/>
                      <a:pt x="160" y="115"/>
                      <a:pt x="162" y="115"/>
                    </a:cubicBezTo>
                    <a:cubicBezTo>
                      <a:pt x="165" y="115"/>
                      <a:pt x="167" y="116"/>
                      <a:pt x="168" y="117"/>
                    </a:cubicBezTo>
                    <a:cubicBezTo>
                      <a:pt x="169" y="118"/>
                      <a:pt x="170" y="120"/>
                      <a:pt x="169" y="122"/>
                    </a:cubicBezTo>
                    <a:cubicBezTo>
                      <a:pt x="169" y="124"/>
                      <a:pt x="169" y="124"/>
                      <a:pt x="169" y="124"/>
                    </a:cubicBezTo>
                    <a:cubicBezTo>
                      <a:pt x="164" y="124"/>
                      <a:pt x="164" y="124"/>
                      <a:pt x="164" y="124"/>
                    </a:cubicBezTo>
                    <a:cubicBezTo>
                      <a:pt x="164" y="122"/>
                      <a:pt x="164" y="122"/>
                      <a:pt x="164" y="122"/>
                    </a:cubicBezTo>
                    <a:cubicBezTo>
                      <a:pt x="164" y="121"/>
                      <a:pt x="164" y="121"/>
                      <a:pt x="163" y="120"/>
                    </a:cubicBezTo>
                    <a:cubicBezTo>
                      <a:pt x="163" y="120"/>
                      <a:pt x="163" y="120"/>
                      <a:pt x="162" y="120"/>
                    </a:cubicBezTo>
                    <a:cubicBezTo>
                      <a:pt x="161" y="119"/>
                      <a:pt x="161" y="120"/>
                      <a:pt x="161" y="120"/>
                    </a:cubicBezTo>
                    <a:cubicBezTo>
                      <a:pt x="160" y="120"/>
                      <a:pt x="160" y="121"/>
                      <a:pt x="160" y="121"/>
                    </a:cubicBezTo>
                    <a:cubicBezTo>
                      <a:pt x="160" y="122"/>
                      <a:pt x="161" y="124"/>
                      <a:pt x="164" y="126"/>
                    </a:cubicBezTo>
                    <a:cubicBezTo>
                      <a:pt x="164" y="127"/>
                      <a:pt x="164" y="127"/>
                      <a:pt x="164" y="127"/>
                    </a:cubicBezTo>
                    <a:cubicBezTo>
                      <a:pt x="164" y="127"/>
                      <a:pt x="164" y="127"/>
                      <a:pt x="164" y="127"/>
                    </a:cubicBezTo>
                    <a:cubicBezTo>
                      <a:pt x="167" y="129"/>
                      <a:pt x="168" y="130"/>
                      <a:pt x="168" y="131"/>
                    </a:cubicBezTo>
                    <a:cubicBezTo>
                      <a:pt x="169" y="132"/>
                      <a:pt x="169" y="133"/>
                      <a:pt x="169" y="133"/>
                    </a:cubicBezTo>
                    <a:cubicBezTo>
                      <a:pt x="169" y="134"/>
                      <a:pt x="169" y="135"/>
                      <a:pt x="169" y="135"/>
                    </a:cubicBezTo>
                    <a:cubicBezTo>
                      <a:pt x="169" y="138"/>
                      <a:pt x="168" y="139"/>
                      <a:pt x="167" y="141"/>
                    </a:cubicBezTo>
                    <a:cubicBezTo>
                      <a:pt x="165" y="142"/>
                      <a:pt x="163" y="142"/>
                      <a:pt x="161" y="142"/>
                    </a:cubicBezTo>
                    <a:cubicBezTo>
                      <a:pt x="158" y="142"/>
                      <a:pt x="156" y="141"/>
                      <a:pt x="155" y="140"/>
                    </a:cubicBezTo>
                    <a:cubicBezTo>
                      <a:pt x="154" y="139"/>
                      <a:pt x="153" y="137"/>
                      <a:pt x="153" y="134"/>
                    </a:cubicBezTo>
                    <a:cubicBezTo>
                      <a:pt x="153" y="132"/>
                      <a:pt x="153" y="132"/>
                      <a:pt x="153" y="132"/>
                    </a:cubicBezTo>
                    <a:close/>
                    <a:moveTo>
                      <a:pt x="129" y="140"/>
                    </a:moveTo>
                    <a:cubicBezTo>
                      <a:pt x="136" y="113"/>
                      <a:pt x="136" y="113"/>
                      <a:pt x="136" y="113"/>
                    </a:cubicBezTo>
                    <a:cubicBezTo>
                      <a:pt x="144" y="114"/>
                      <a:pt x="144" y="114"/>
                      <a:pt x="144" y="114"/>
                    </a:cubicBezTo>
                    <a:cubicBezTo>
                      <a:pt x="147" y="141"/>
                      <a:pt x="147" y="141"/>
                      <a:pt x="147" y="141"/>
                    </a:cubicBezTo>
                    <a:cubicBezTo>
                      <a:pt x="140" y="140"/>
                      <a:pt x="140" y="140"/>
                      <a:pt x="140" y="140"/>
                    </a:cubicBezTo>
                    <a:cubicBezTo>
                      <a:pt x="140" y="136"/>
                      <a:pt x="140" y="136"/>
                      <a:pt x="140" y="136"/>
                    </a:cubicBezTo>
                    <a:cubicBezTo>
                      <a:pt x="136" y="135"/>
                      <a:pt x="136" y="135"/>
                      <a:pt x="136" y="135"/>
                    </a:cubicBezTo>
                    <a:cubicBezTo>
                      <a:pt x="135" y="140"/>
                      <a:pt x="135" y="140"/>
                      <a:pt x="135" y="140"/>
                    </a:cubicBezTo>
                    <a:cubicBezTo>
                      <a:pt x="129" y="140"/>
                      <a:pt x="129" y="140"/>
                      <a:pt x="129" y="140"/>
                    </a:cubicBezTo>
                    <a:close/>
                    <a:moveTo>
                      <a:pt x="137" y="131"/>
                    </a:moveTo>
                    <a:cubicBezTo>
                      <a:pt x="140" y="131"/>
                      <a:pt x="140" y="131"/>
                      <a:pt x="140" y="131"/>
                    </a:cubicBezTo>
                    <a:cubicBezTo>
                      <a:pt x="140" y="123"/>
                      <a:pt x="140" y="123"/>
                      <a:pt x="140" y="123"/>
                    </a:cubicBezTo>
                    <a:cubicBezTo>
                      <a:pt x="140" y="122"/>
                      <a:pt x="140" y="121"/>
                      <a:pt x="140" y="121"/>
                    </a:cubicBezTo>
                    <a:cubicBezTo>
                      <a:pt x="140" y="120"/>
                      <a:pt x="140" y="119"/>
                      <a:pt x="140" y="118"/>
                    </a:cubicBezTo>
                    <a:cubicBezTo>
                      <a:pt x="140" y="119"/>
                      <a:pt x="140" y="119"/>
                      <a:pt x="139" y="120"/>
                    </a:cubicBezTo>
                    <a:cubicBezTo>
                      <a:pt x="139" y="121"/>
                      <a:pt x="139" y="122"/>
                      <a:pt x="139" y="123"/>
                    </a:cubicBezTo>
                    <a:cubicBezTo>
                      <a:pt x="137" y="131"/>
                      <a:pt x="137" y="131"/>
                      <a:pt x="137" y="131"/>
                    </a:cubicBezTo>
                    <a:close/>
                    <a:moveTo>
                      <a:pt x="113" y="136"/>
                    </a:moveTo>
                    <a:cubicBezTo>
                      <a:pt x="118" y="115"/>
                      <a:pt x="118" y="115"/>
                      <a:pt x="118" y="115"/>
                    </a:cubicBezTo>
                    <a:cubicBezTo>
                      <a:pt x="114" y="114"/>
                      <a:pt x="114" y="114"/>
                      <a:pt x="114" y="114"/>
                    </a:cubicBezTo>
                    <a:cubicBezTo>
                      <a:pt x="115" y="109"/>
                      <a:pt x="115" y="109"/>
                      <a:pt x="115" y="109"/>
                    </a:cubicBezTo>
                    <a:cubicBezTo>
                      <a:pt x="129" y="112"/>
                      <a:pt x="129" y="112"/>
                      <a:pt x="129" y="112"/>
                    </a:cubicBezTo>
                    <a:cubicBezTo>
                      <a:pt x="128" y="117"/>
                      <a:pt x="128" y="117"/>
                      <a:pt x="128" y="117"/>
                    </a:cubicBezTo>
                    <a:cubicBezTo>
                      <a:pt x="124" y="116"/>
                      <a:pt x="124" y="116"/>
                      <a:pt x="124" y="116"/>
                    </a:cubicBezTo>
                    <a:cubicBezTo>
                      <a:pt x="119" y="137"/>
                      <a:pt x="119" y="137"/>
                      <a:pt x="119" y="137"/>
                    </a:cubicBezTo>
                    <a:cubicBezTo>
                      <a:pt x="113" y="136"/>
                      <a:pt x="113" y="136"/>
                      <a:pt x="113" y="136"/>
                    </a:cubicBezTo>
                    <a:close/>
                    <a:moveTo>
                      <a:pt x="95" y="129"/>
                    </a:moveTo>
                    <a:cubicBezTo>
                      <a:pt x="105" y="104"/>
                      <a:pt x="105" y="104"/>
                      <a:pt x="105" y="104"/>
                    </a:cubicBezTo>
                    <a:cubicBezTo>
                      <a:pt x="111" y="107"/>
                      <a:pt x="111" y="107"/>
                      <a:pt x="111" y="107"/>
                    </a:cubicBezTo>
                    <a:cubicBezTo>
                      <a:pt x="101" y="131"/>
                      <a:pt x="101" y="131"/>
                      <a:pt x="101" y="131"/>
                    </a:cubicBezTo>
                    <a:cubicBezTo>
                      <a:pt x="95" y="129"/>
                      <a:pt x="95" y="129"/>
                      <a:pt x="95" y="129"/>
                    </a:cubicBezTo>
                    <a:close/>
                    <a:moveTo>
                      <a:pt x="78" y="110"/>
                    </a:moveTo>
                    <a:cubicBezTo>
                      <a:pt x="83" y="113"/>
                      <a:pt x="83" y="113"/>
                      <a:pt x="83" y="113"/>
                    </a:cubicBezTo>
                    <a:cubicBezTo>
                      <a:pt x="82" y="115"/>
                      <a:pt x="82" y="115"/>
                      <a:pt x="82" y="115"/>
                    </a:cubicBezTo>
                    <a:cubicBezTo>
                      <a:pt x="82" y="115"/>
                      <a:pt x="81" y="116"/>
                      <a:pt x="82" y="117"/>
                    </a:cubicBezTo>
                    <a:cubicBezTo>
                      <a:pt x="82" y="117"/>
                      <a:pt x="82" y="118"/>
                      <a:pt x="82" y="118"/>
                    </a:cubicBezTo>
                    <a:cubicBezTo>
                      <a:pt x="83" y="118"/>
                      <a:pt x="83" y="118"/>
                      <a:pt x="84" y="118"/>
                    </a:cubicBezTo>
                    <a:cubicBezTo>
                      <a:pt x="84" y="118"/>
                      <a:pt x="85" y="118"/>
                      <a:pt x="85" y="117"/>
                    </a:cubicBezTo>
                    <a:cubicBezTo>
                      <a:pt x="86" y="117"/>
                      <a:pt x="86" y="116"/>
                      <a:pt x="86" y="115"/>
                    </a:cubicBezTo>
                    <a:cubicBezTo>
                      <a:pt x="86" y="115"/>
                      <a:pt x="86" y="114"/>
                      <a:pt x="85" y="113"/>
                    </a:cubicBezTo>
                    <a:cubicBezTo>
                      <a:pt x="85" y="113"/>
                      <a:pt x="85" y="112"/>
                      <a:pt x="85" y="112"/>
                    </a:cubicBezTo>
                    <a:cubicBezTo>
                      <a:pt x="84" y="109"/>
                      <a:pt x="83" y="108"/>
                      <a:pt x="83" y="106"/>
                    </a:cubicBezTo>
                    <a:cubicBezTo>
                      <a:pt x="83" y="106"/>
                      <a:pt x="83" y="105"/>
                      <a:pt x="83" y="104"/>
                    </a:cubicBezTo>
                    <a:cubicBezTo>
                      <a:pt x="83" y="103"/>
                      <a:pt x="84" y="102"/>
                      <a:pt x="84" y="101"/>
                    </a:cubicBezTo>
                    <a:cubicBezTo>
                      <a:pt x="85" y="99"/>
                      <a:pt x="87" y="98"/>
                      <a:pt x="89" y="97"/>
                    </a:cubicBezTo>
                    <a:cubicBezTo>
                      <a:pt x="91" y="97"/>
                      <a:pt x="93" y="97"/>
                      <a:pt x="95" y="99"/>
                    </a:cubicBezTo>
                    <a:cubicBezTo>
                      <a:pt x="97" y="100"/>
                      <a:pt x="98" y="102"/>
                      <a:pt x="98" y="103"/>
                    </a:cubicBezTo>
                    <a:cubicBezTo>
                      <a:pt x="99" y="105"/>
                      <a:pt x="99" y="107"/>
                      <a:pt x="97" y="108"/>
                    </a:cubicBezTo>
                    <a:cubicBezTo>
                      <a:pt x="96" y="110"/>
                      <a:pt x="96" y="110"/>
                      <a:pt x="96" y="110"/>
                    </a:cubicBezTo>
                    <a:cubicBezTo>
                      <a:pt x="91" y="107"/>
                      <a:pt x="91" y="107"/>
                      <a:pt x="91" y="107"/>
                    </a:cubicBezTo>
                    <a:cubicBezTo>
                      <a:pt x="92" y="106"/>
                      <a:pt x="92" y="106"/>
                      <a:pt x="92" y="106"/>
                    </a:cubicBezTo>
                    <a:cubicBezTo>
                      <a:pt x="93" y="105"/>
                      <a:pt x="93" y="104"/>
                      <a:pt x="93" y="104"/>
                    </a:cubicBezTo>
                    <a:cubicBezTo>
                      <a:pt x="93" y="103"/>
                      <a:pt x="93" y="103"/>
                      <a:pt x="92" y="103"/>
                    </a:cubicBezTo>
                    <a:cubicBezTo>
                      <a:pt x="92" y="102"/>
                      <a:pt x="91" y="102"/>
                      <a:pt x="91" y="102"/>
                    </a:cubicBezTo>
                    <a:cubicBezTo>
                      <a:pt x="90" y="103"/>
                      <a:pt x="90" y="103"/>
                      <a:pt x="89" y="103"/>
                    </a:cubicBezTo>
                    <a:cubicBezTo>
                      <a:pt x="89" y="104"/>
                      <a:pt x="89" y="106"/>
                      <a:pt x="90" y="110"/>
                    </a:cubicBezTo>
                    <a:cubicBezTo>
                      <a:pt x="90" y="110"/>
                      <a:pt x="90" y="110"/>
                      <a:pt x="90" y="110"/>
                    </a:cubicBezTo>
                    <a:cubicBezTo>
                      <a:pt x="91" y="110"/>
                      <a:pt x="91" y="110"/>
                      <a:pt x="91" y="110"/>
                    </a:cubicBezTo>
                    <a:cubicBezTo>
                      <a:pt x="92" y="113"/>
                      <a:pt x="92" y="115"/>
                      <a:pt x="92" y="116"/>
                    </a:cubicBezTo>
                    <a:cubicBezTo>
                      <a:pt x="92" y="117"/>
                      <a:pt x="92" y="117"/>
                      <a:pt x="91" y="118"/>
                    </a:cubicBezTo>
                    <a:cubicBezTo>
                      <a:pt x="91" y="119"/>
                      <a:pt x="91" y="119"/>
                      <a:pt x="91" y="120"/>
                    </a:cubicBezTo>
                    <a:cubicBezTo>
                      <a:pt x="89" y="122"/>
                      <a:pt x="88" y="123"/>
                      <a:pt x="86" y="123"/>
                    </a:cubicBezTo>
                    <a:cubicBezTo>
                      <a:pt x="84" y="124"/>
                      <a:pt x="82" y="123"/>
                      <a:pt x="80" y="122"/>
                    </a:cubicBezTo>
                    <a:cubicBezTo>
                      <a:pt x="78" y="120"/>
                      <a:pt x="76" y="119"/>
                      <a:pt x="76" y="117"/>
                    </a:cubicBezTo>
                    <a:cubicBezTo>
                      <a:pt x="75" y="115"/>
                      <a:pt x="76" y="113"/>
                      <a:pt x="77" y="111"/>
                    </a:cubicBezTo>
                    <a:cubicBezTo>
                      <a:pt x="78" y="110"/>
                      <a:pt x="78" y="110"/>
                      <a:pt x="78" y="110"/>
                    </a:cubicBezTo>
                    <a:close/>
                    <a:moveTo>
                      <a:pt x="68" y="95"/>
                    </a:moveTo>
                    <a:cubicBezTo>
                      <a:pt x="69" y="95"/>
                      <a:pt x="70" y="96"/>
                      <a:pt x="71" y="96"/>
                    </a:cubicBezTo>
                    <a:cubicBezTo>
                      <a:pt x="71" y="96"/>
                      <a:pt x="72" y="96"/>
                      <a:pt x="72" y="95"/>
                    </a:cubicBezTo>
                    <a:cubicBezTo>
                      <a:pt x="73" y="94"/>
                      <a:pt x="73" y="94"/>
                      <a:pt x="73" y="94"/>
                    </a:cubicBezTo>
                    <a:cubicBezTo>
                      <a:pt x="74" y="93"/>
                      <a:pt x="74" y="92"/>
                      <a:pt x="74" y="92"/>
                    </a:cubicBezTo>
                    <a:cubicBezTo>
                      <a:pt x="74" y="91"/>
                      <a:pt x="73" y="91"/>
                      <a:pt x="72" y="90"/>
                    </a:cubicBezTo>
                    <a:cubicBezTo>
                      <a:pt x="72" y="90"/>
                      <a:pt x="72" y="90"/>
                      <a:pt x="72" y="90"/>
                    </a:cubicBezTo>
                    <a:cubicBezTo>
                      <a:pt x="68" y="95"/>
                      <a:pt x="68" y="95"/>
                      <a:pt x="68" y="95"/>
                    </a:cubicBezTo>
                    <a:close/>
                    <a:moveTo>
                      <a:pt x="54" y="103"/>
                    </a:moveTo>
                    <a:cubicBezTo>
                      <a:pt x="70" y="82"/>
                      <a:pt x="70" y="82"/>
                      <a:pt x="70" y="82"/>
                    </a:cubicBezTo>
                    <a:cubicBezTo>
                      <a:pt x="77" y="88"/>
                      <a:pt x="77" y="88"/>
                      <a:pt x="77" y="88"/>
                    </a:cubicBezTo>
                    <a:cubicBezTo>
                      <a:pt x="79" y="89"/>
                      <a:pt x="80" y="91"/>
                      <a:pt x="80" y="92"/>
                    </a:cubicBezTo>
                    <a:cubicBezTo>
                      <a:pt x="80" y="94"/>
                      <a:pt x="80" y="95"/>
                      <a:pt x="79" y="97"/>
                    </a:cubicBezTo>
                    <a:cubicBezTo>
                      <a:pt x="78" y="97"/>
                      <a:pt x="78" y="97"/>
                      <a:pt x="78" y="97"/>
                    </a:cubicBezTo>
                    <a:cubicBezTo>
                      <a:pt x="78" y="98"/>
                      <a:pt x="78" y="98"/>
                      <a:pt x="78" y="98"/>
                    </a:cubicBezTo>
                    <a:cubicBezTo>
                      <a:pt x="77" y="99"/>
                      <a:pt x="76" y="100"/>
                      <a:pt x="75" y="100"/>
                    </a:cubicBezTo>
                    <a:cubicBezTo>
                      <a:pt x="74" y="100"/>
                      <a:pt x="73" y="100"/>
                      <a:pt x="72" y="100"/>
                    </a:cubicBezTo>
                    <a:cubicBezTo>
                      <a:pt x="72" y="101"/>
                      <a:pt x="73" y="102"/>
                      <a:pt x="73" y="103"/>
                    </a:cubicBezTo>
                    <a:cubicBezTo>
                      <a:pt x="73" y="104"/>
                      <a:pt x="72" y="105"/>
                      <a:pt x="71" y="106"/>
                    </a:cubicBezTo>
                    <a:cubicBezTo>
                      <a:pt x="67" y="111"/>
                      <a:pt x="67" y="111"/>
                      <a:pt x="67" y="111"/>
                    </a:cubicBezTo>
                    <a:cubicBezTo>
                      <a:pt x="67" y="111"/>
                      <a:pt x="66" y="112"/>
                      <a:pt x="66" y="112"/>
                    </a:cubicBezTo>
                    <a:cubicBezTo>
                      <a:pt x="66" y="112"/>
                      <a:pt x="66" y="113"/>
                      <a:pt x="66" y="113"/>
                    </a:cubicBezTo>
                    <a:cubicBezTo>
                      <a:pt x="61" y="109"/>
                      <a:pt x="61" y="109"/>
                      <a:pt x="61" y="109"/>
                    </a:cubicBezTo>
                    <a:cubicBezTo>
                      <a:pt x="61" y="109"/>
                      <a:pt x="61" y="109"/>
                      <a:pt x="62" y="108"/>
                    </a:cubicBezTo>
                    <a:cubicBezTo>
                      <a:pt x="62" y="108"/>
                      <a:pt x="62" y="107"/>
                      <a:pt x="63" y="107"/>
                    </a:cubicBezTo>
                    <a:cubicBezTo>
                      <a:pt x="66" y="103"/>
                      <a:pt x="66" y="103"/>
                      <a:pt x="66" y="103"/>
                    </a:cubicBezTo>
                    <a:cubicBezTo>
                      <a:pt x="67" y="102"/>
                      <a:pt x="67" y="101"/>
                      <a:pt x="67" y="100"/>
                    </a:cubicBezTo>
                    <a:cubicBezTo>
                      <a:pt x="67" y="99"/>
                      <a:pt x="67" y="99"/>
                      <a:pt x="66" y="98"/>
                    </a:cubicBezTo>
                    <a:cubicBezTo>
                      <a:pt x="58" y="107"/>
                      <a:pt x="58" y="107"/>
                      <a:pt x="58" y="107"/>
                    </a:cubicBezTo>
                    <a:cubicBezTo>
                      <a:pt x="54" y="103"/>
                      <a:pt x="54" y="103"/>
                      <a:pt x="54" y="103"/>
                    </a:cubicBezTo>
                    <a:close/>
                    <a:moveTo>
                      <a:pt x="37" y="87"/>
                    </a:moveTo>
                    <a:cubicBezTo>
                      <a:pt x="57" y="69"/>
                      <a:pt x="57" y="69"/>
                      <a:pt x="57" y="69"/>
                    </a:cubicBezTo>
                    <a:cubicBezTo>
                      <a:pt x="66" y="78"/>
                      <a:pt x="66" y="78"/>
                      <a:pt x="66" y="78"/>
                    </a:cubicBezTo>
                    <a:cubicBezTo>
                      <a:pt x="62" y="82"/>
                      <a:pt x="62" y="82"/>
                      <a:pt x="62" y="82"/>
                    </a:cubicBezTo>
                    <a:cubicBezTo>
                      <a:pt x="57" y="77"/>
                      <a:pt x="57" y="77"/>
                      <a:pt x="57" y="77"/>
                    </a:cubicBezTo>
                    <a:cubicBezTo>
                      <a:pt x="53" y="80"/>
                      <a:pt x="53" y="80"/>
                      <a:pt x="53" y="80"/>
                    </a:cubicBezTo>
                    <a:cubicBezTo>
                      <a:pt x="58" y="85"/>
                      <a:pt x="58" y="85"/>
                      <a:pt x="58" y="85"/>
                    </a:cubicBezTo>
                    <a:cubicBezTo>
                      <a:pt x="54" y="89"/>
                      <a:pt x="54" y="89"/>
                      <a:pt x="54" y="89"/>
                    </a:cubicBezTo>
                    <a:cubicBezTo>
                      <a:pt x="50" y="84"/>
                      <a:pt x="50" y="84"/>
                      <a:pt x="50" y="84"/>
                    </a:cubicBezTo>
                    <a:cubicBezTo>
                      <a:pt x="45" y="88"/>
                      <a:pt x="45" y="88"/>
                      <a:pt x="45" y="88"/>
                    </a:cubicBezTo>
                    <a:cubicBezTo>
                      <a:pt x="51" y="93"/>
                      <a:pt x="51" y="93"/>
                      <a:pt x="51" y="93"/>
                    </a:cubicBezTo>
                    <a:cubicBezTo>
                      <a:pt x="47" y="97"/>
                      <a:pt x="47" y="97"/>
                      <a:pt x="47" y="97"/>
                    </a:cubicBezTo>
                    <a:cubicBezTo>
                      <a:pt x="37" y="87"/>
                      <a:pt x="37" y="87"/>
                      <a:pt x="37" y="87"/>
                    </a:cubicBezTo>
                    <a:close/>
                    <a:moveTo>
                      <a:pt x="25" y="70"/>
                    </a:moveTo>
                    <a:cubicBezTo>
                      <a:pt x="45" y="51"/>
                      <a:pt x="45" y="51"/>
                      <a:pt x="45" y="51"/>
                    </a:cubicBezTo>
                    <a:cubicBezTo>
                      <a:pt x="48" y="57"/>
                      <a:pt x="48" y="57"/>
                      <a:pt x="48" y="57"/>
                    </a:cubicBezTo>
                    <a:cubicBezTo>
                      <a:pt x="40" y="64"/>
                      <a:pt x="40" y="64"/>
                      <a:pt x="40" y="64"/>
                    </a:cubicBezTo>
                    <a:cubicBezTo>
                      <a:pt x="39" y="64"/>
                      <a:pt x="38" y="65"/>
                      <a:pt x="37" y="66"/>
                    </a:cubicBezTo>
                    <a:cubicBezTo>
                      <a:pt x="36" y="67"/>
                      <a:pt x="34" y="68"/>
                      <a:pt x="32" y="69"/>
                    </a:cubicBezTo>
                    <a:cubicBezTo>
                      <a:pt x="34" y="68"/>
                      <a:pt x="37" y="67"/>
                      <a:pt x="39" y="65"/>
                    </a:cubicBezTo>
                    <a:cubicBezTo>
                      <a:pt x="40" y="65"/>
                      <a:pt x="40" y="65"/>
                      <a:pt x="40" y="65"/>
                    </a:cubicBezTo>
                    <a:cubicBezTo>
                      <a:pt x="50" y="60"/>
                      <a:pt x="50" y="60"/>
                      <a:pt x="50" y="60"/>
                    </a:cubicBezTo>
                    <a:cubicBezTo>
                      <a:pt x="54" y="65"/>
                      <a:pt x="54" y="65"/>
                      <a:pt x="54" y="65"/>
                    </a:cubicBezTo>
                    <a:cubicBezTo>
                      <a:pt x="29" y="76"/>
                      <a:pt x="29" y="76"/>
                      <a:pt x="29" y="76"/>
                    </a:cubicBezTo>
                    <a:cubicBezTo>
                      <a:pt x="25" y="70"/>
                      <a:pt x="25" y="70"/>
                      <a:pt x="25" y="70"/>
                    </a:cubicBezTo>
                    <a:close/>
                    <a:moveTo>
                      <a:pt x="15" y="53"/>
                    </a:moveTo>
                    <a:cubicBezTo>
                      <a:pt x="39" y="41"/>
                      <a:pt x="39" y="41"/>
                      <a:pt x="39" y="41"/>
                    </a:cubicBezTo>
                    <a:cubicBezTo>
                      <a:pt x="42" y="47"/>
                      <a:pt x="42" y="47"/>
                      <a:pt x="42" y="47"/>
                    </a:cubicBezTo>
                    <a:cubicBezTo>
                      <a:pt x="18" y="58"/>
                      <a:pt x="18" y="58"/>
                      <a:pt x="18" y="58"/>
                    </a:cubicBezTo>
                    <a:cubicBezTo>
                      <a:pt x="15" y="53"/>
                      <a:pt x="15" y="53"/>
                      <a:pt x="15" y="53"/>
                    </a:cubicBezTo>
                    <a:close/>
                    <a:moveTo>
                      <a:pt x="5" y="29"/>
                    </a:moveTo>
                    <a:cubicBezTo>
                      <a:pt x="31" y="20"/>
                      <a:pt x="31" y="20"/>
                      <a:pt x="31" y="20"/>
                    </a:cubicBezTo>
                    <a:cubicBezTo>
                      <a:pt x="33" y="26"/>
                      <a:pt x="33" y="26"/>
                      <a:pt x="33" y="26"/>
                    </a:cubicBezTo>
                    <a:cubicBezTo>
                      <a:pt x="24" y="33"/>
                      <a:pt x="24" y="33"/>
                      <a:pt x="24" y="33"/>
                    </a:cubicBezTo>
                    <a:cubicBezTo>
                      <a:pt x="23" y="33"/>
                      <a:pt x="22" y="34"/>
                      <a:pt x="20" y="35"/>
                    </a:cubicBezTo>
                    <a:cubicBezTo>
                      <a:pt x="19" y="36"/>
                      <a:pt x="18" y="36"/>
                      <a:pt x="17" y="37"/>
                    </a:cubicBezTo>
                    <a:cubicBezTo>
                      <a:pt x="18" y="37"/>
                      <a:pt x="19" y="36"/>
                      <a:pt x="21" y="35"/>
                    </a:cubicBezTo>
                    <a:cubicBezTo>
                      <a:pt x="22" y="35"/>
                      <a:pt x="23" y="34"/>
                      <a:pt x="25" y="34"/>
                    </a:cubicBezTo>
                    <a:cubicBezTo>
                      <a:pt x="34" y="31"/>
                      <a:pt x="34" y="31"/>
                      <a:pt x="34" y="31"/>
                    </a:cubicBezTo>
                    <a:cubicBezTo>
                      <a:pt x="36" y="36"/>
                      <a:pt x="36" y="36"/>
                      <a:pt x="36" y="36"/>
                    </a:cubicBezTo>
                    <a:cubicBezTo>
                      <a:pt x="11" y="45"/>
                      <a:pt x="11" y="45"/>
                      <a:pt x="11" y="45"/>
                    </a:cubicBezTo>
                    <a:cubicBezTo>
                      <a:pt x="9" y="39"/>
                      <a:pt x="9" y="39"/>
                      <a:pt x="9" y="39"/>
                    </a:cubicBezTo>
                    <a:cubicBezTo>
                      <a:pt x="19" y="32"/>
                      <a:pt x="19" y="32"/>
                      <a:pt x="19" y="32"/>
                    </a:cubicBezTo>
                    <a:cubicBezTo>
                      <a:pt x="20" y="31"/>
                      <a:pt x="21" y="30"/>
                      <a:pt x="22" y="29"/>
                    </a:cubicBezTo>
                    <a:cubicBezTo>
                      <a:pt x="23" y="29"/>
                      <a:pt x="24" y="28"/>
                      <a:pt x="25" y="27"/>
                    </a:cubicBezTo>
                    <a:cubicBezTo>
                      <a:pt x="23" y="28"/>
                      <a:pt x="22" y="29"/>
                      <a:pt x="20" y="30"/>
                    </a:cubicBezTo>
                    <a:cubicBezTo>
                      <a:pt x="18" y="30"/>
                      <a:pt x="17" y="31"/>
                      <a:pt x="15" y="31"/>
                    </a:cubicBezTo>
                    <a:cubicBezTo>
                      <a:pt x="7" y="34"/>
                      <a:pt x="7" y="34"/>
                      <a:pt x="7" y="34"/>
                    </a:cubicBezTo>
                    <a:cubicBezTo>
                      <a:pt x="5" y="29"/>
                      <a:pt x="5" y="29"/>
                      <a:pt x="5" y="29"/>
                    </a:cubicBezTo>
                    <a:close/>
                    <a:moveTo>
                      <a:pt x="27" y="6"/>
                    </a:moveTo>
                    <a:cubicBezTo>
                      <a:pt x="8" y="8"/>
                      <a:pt x="8" y="8"/>
                      <a:pt x="8" y="8"/>
                    </a:cubicBezTo>
                    <a:cubicBezTo>
                      <a:pt x="7" y="8"/>
                      <a:pt x="6" y="8"/>
                      <a:pt x="6" y="9"/>
                    </a:cubicBezTo>
                    <a:cubicBezTo>
                      <a:pt x="5" y="9"/>
                      <a:pt x="5" y="10"/>
                      <a:pt x="5" y="10"/>
                    </a:cubicBezTo>
                    <a:cubicBezTo>
                      <a:pt x="5" y="11"/>
                      <a:pt x="6" y="11"/>
                      <a:pt x="6" y="12"/>
                    </a:cubicBezTo>
                    <a:cubicBezTo>
                      <a:pt x="7" y="12"/>
                      <a:pt x="7" y="12"/>
                      <a:pt x="8" y="12"/>
                    </a:cubicBezTo>
                    <a:cubicBezTo>
                      <a:pt x="28" y="10"/>
                      <a:pt x="28" y="10"/>
                      <a:pt x="28" y="10"/>
                    </a:cubicBezTo>
                    <a:cubicBezTo>
                      <a:pt x="28" y="16"/>
                      <a:pt x="28" y="16"/>
                      <a:pt x="28" y="16"/>
                    </a:cubicBezTo>
                    <a:cubicBezTo>
                      <a:pt x="10" y="18"/>
                      <a:pt x="10" y="18"/>
                      <a:pt x="10" y="18"/>
                    </a:cubicBezTo>
                    <a:cubicBezTo>
                      <a:pt x="7" y="18"/>
                      <a:pt x="5" y="18"/>
                      <a:pt x="3" y="16"/>
                    </a:cubicBezTo>
                    <a:cubicBezTo>
                      <a:pt x="2" y="15"/>
                      <a:pt x="1" y="13"/>
                      <a:pt x="1" y="11"/>
                    </a:cubicBezTo>
                    <a:cubicBezTo>
                      <a:pt x="0" y="8"/>
                      <a:pt x="1" y="6"/>
                      <a:pt x="2" y="5"/>
                    </a:cubicBezTo>
                    <a:cubicBezTo>
                      <a:pt x="3" y="3"/>
                      <a:pt x="5" y="2"/>
                      <a:pt x="8" y="2"/>
                    </a:cubicBezTo>
                    <a:cubicBezTo>
                      <a:pt x="27" y="0"/>
                      <a:pt x="27" y="0"/>
                      <a:pt x="27" y="0"/>
                    </a:cubicBezTo>
                    <a:cubicBezTo>
                      <a:pt x="27" y="6"/>
                      <a:pt x="27" y="6"/>
                      <a:pt x="27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5" name="Freeform 18"/>
              <p:cNvSpPr>
                <a:spLocks noEditPoints="1"/>
              </p:cNvSpPr>
              <p:nvPr/>
            </p:nvSpPr>
            <p:spPr bwMode="auto">
              <a:xfrm>
                <a:off x="3851276" y="1292225"/>
                <a:ext cx="1435100" cy="1433513"/>
              </a:xfrm>
              <a:custGeom>
                <a:avLst/>
                <a:gdLst>
                  <a:gd name="T0" fmla="*/ 191 w 381"/>
                  <a:gd name="T1" fmla="*/ 0 h 381"/>
                  <a:gd name="T2" fmla="*/ 381 w 381"/>
                  <a:gd name="T3" fmla="*/ 191 h 381"/>
                  <a:gd name="T4" fmla="*/ 191 w 381"/>
                  <a:gd name="T5" fmla="*/ 381 h 381"/>
                  <a:gd name="T6" fmla="*/ 0 w 381"/>
                  <a:gd name="T7" fmla="*/ 191 h 381"/>
                  <a:gd name="T8" fmla="*/ 191 w 381"/>
                  <a:gd name="T9" fmla="*/ 0 h 381"/>
                  <a:gd name="T10" fmla="*/ 191 w 381"/>
                  <a:gd name="T11" fmla="*/ 17 h 381"/>
                  <a:gd name="T12" fmla="*/ 365 w 381"/>
                  <a:gd name="T13" fmla="*/ 191 h 381"/>
                  <a:gd name="T14" fmla="*/ 191 w 381"/>
                  <a:gd name="T15" fmla="*/ 365 h 381"/>
                  <a:gd name="T16" fmla="*/ 16 w 381"/>
                  <a:gd name="T17" fmla="*/ 191 h 381"/>
                  <a:gd name="T18" fmla="*/ 191 w 381"/>
                  <a:gd name="T19" fmla="*/ 17 h 381"/>
                  <a:gd name="T20" fmla="*/ 191 w 381"/>
                  <a:gd name="T21" fmla="*/ 21 h 381"/>
                  <a:gd name="T22" fmla="*/ 361 w 381"/>
                  <a:gd name="T23" fmla="*/ 191 h 381"/>
                  <a:gd name="T24" fmla="*/ 191 w 381"/>
                  <a:gd name="T25" fmla="*/ 361 h 381"/>
                  <a:gd name="T26" fmla="*/ 20 w 381"/>
                  <a:gd name="T27" fmla="*/ 191 h 381"/>
                  <a:gd name="T28" fmla="*/ 191 w 381"/>
                  <a:gd name="T29" fmla="*/ 21 h 381"/>
                  <a:gd name="T30" fmla="*/ 191 w 381"/>
                  <a:gd name="T31" fmla="*/ 73 h 381"/>
                  <a:gd name="T32" fmla="*/ 309 w 381"/>
                  <a:gd name="T33" fmla="*/ 191 h 381"/>
                  <a:gd name="T34" fmla="*/ 191 w 381"/>
                  <a:gd name="T35" fmla="*/ 309 h 381"/>
                  <a:gd name="T36" fmla="*/ 72 w 381"/>
                  <a:gd name="T37" fmla="*/ 191 h 381"/>
                  <a:gd name="T38" fmla="*/ 191 w 381"/>
                  <a:gd name="T39" fmla="*/ 73 h 381"/>
                  <a:gd name="T40" fmla="*/ 191 w 381"/>
                  <a:gd name="T41" fmla="*/ 76 h 381"/>
                  <a:gd name="T42" fmla="*/ 305 w 381"/>
                  <a:gd name="T43" fmla="*/ 191 h 381"/>
                  <a:gd name="T44" fmla="*/ 191 w 381"/>
                  <a:gd name="T45" fmla="*/ 306 h 381"/>
                  <a:gd name="T46" fmla="*/ 76 w 381"/>
                  <a:gd name="T47" fmla="*/ 191 h 381"/>
                  <a:gd name="T48" fmla="*/ 191 w 381"/>
                  <a:gd name="T49" fmla="*/ 76 h 381"/>
                  <a:gd name="T50" fmla="*/ 191 w 381"/>
                  <a:gd name="T51" fmla="*/ 9 h 381"/>
                  <a:gd name="T52" fmla="*/ 372 w 381"/>
                  <a:gd name="T53" fmla="*/ 191 h 381"/>
                  <a:gd name="T54" fmla="*/ 191 w 381"/>
                  <a:gd name="T55" fmla="*/ 373 h 381"/>
                  <a:gd name="T56" fmla="*/ 9 w 381"/>
                  <a:gd name="T57" fmla="*/ 191 h 381"/>
                  <a:gd name="T58" fmla="*/ 191 w 381"/>
                  <a:gd name="T59" fmla="*/ 9 h 3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381" h="381">
                    <a:moveTo>
                      <a:pt x="191" y="0"/>
                    </a:moveTo>
                    <a:cubicBezTo>
                      <a:pt x="296" y="0"/>
                      <a:pt x="381" y="86"/>
                      <a:pt x="381" y="191"/>
                    </a:cubicBezTo>
                    <a:cubicBezTo>
                      <a:pt x="381" y="296"/>
                      <a:pt x="296" y="381"/>
                      <a:pt x="191" y="381"/>
                    </a:cubicBezTo>
                    <a:cubicBezTo>
                      <a:pt x="86" y="381"/>
                      <a:pt x="0" y="296"/>
                      <a:pt x="0" y="191"/>
                    </a:cubicBezTo>
                    <a:cubicBezTo>
                      <a:pt x="0" y="86"/>
                      <a:pt x="86" y="0"/>
                      <a:pt x="191" y="0"/>
                    </a:cubicBezTo>
                    <a:close/>
                    <a:moveTo>
                      <a:pt x="191" y="17"/>
                    </a:moveTo>
                    <a:cubicBezTo>
                      <a:pt x="286" y="17"/>
                      <a:pt x="365" y="95"/>
                      <a:pt x="365" y="191"/>
                    </a:cubicBezTo>
                    <a:cubicBezTo>
                      <a:pt x="365" y="287"/>
                      <a:pt x="286" y="365"/>
                      <a:pt x="191" y="365"/>
                    </a:cubicBezTo>
                    <a:cubicBezTo>
                      <a:pt x="95" y="365"/>
                      <a:pt x="16" y="287"/>
                      <a:pt x="16" y="191"/>
                    </a:cubicBezTo>
                    <a:cubicBezTo>
                      <a:pt x="16" y="95"/>
                      <a:pt x="95" y="17"/>
                      <a:pt x="191" y="17"/>
                    </a:cubicBezTo>
                    <a:close/>
                    <a:moveTo>
                      <a:pt x="191" y="21"/>
                    </a:moveTo>
                    <a:cubicBezTo>
                      <a:pt x="284" y="21"/>
                      <a:pt x="361" y="97"/>
                      <a:pt x="361" y="191"/>
                    </a:cubicBezTo>
                    <a:cubicBezTo>
                      <a:pt x="361" y="285"/>
                      <a:pt x="284" y="361"/>
                      <a:pt x="191" y="361"/>
                    </a:cubicBezTo>
                    <a:cubicBezTo>
                      <a:pt x="97" y="361"/>
                      <a:pt x="20" y="285"/>
                      <a:pt x="20" y="191"/>
                    </a:cubicBezTo>
                    <a:cubicBezTo>
                      <a:pt x="20" y="97"/>
                      <a:pt x="97" y="21"/>
                      <a:pt x="191" y="21"/>
                    </a:cubicBezTo>
                    <a:close/>
                    <a:moveTo>
                      <a:pt x="191" y="73"/>
                    </a:moveTo>
                    <a:cubicBezTo>
                      <a:pt x="256" y="73"/>
                      <a:pt x="309" y="126"/>
                      <a:pt x="309" y="191"/>
                    </a:cubicBezTo>
                    <a:cubicBezTo>
                      <a:pt x="309" y="256"/>
                      <a:pt x="256" y="309"/>
                      <a:pt x="191" y="309"/>
                    </a:cubicBezTo>
                    <a:cubicBezTo>
                      <a:pt x="126" y="309"/>
                      <a:pt x="72" y="256"/>
                      <a:pt x="72" y="191"/>
                    </a:cubicBezTo>
                    <a:cubicBezTo>
                      <a:pt x="72" y="126"/>
                      <a:pt x="126" y="73"/>
                      <a:pt x="191" y="73"/>
                    </a:cubicBezTo>
                    <a:close/>
                    <a:moveTo>
                      <a:pt x="191" y="76"/>
                    </a:moveTo>
                    <a:cubicBezTo>
                      <a:pt x="254" y="76"/>
                      <a:pt x="305" y="128"/>
                      <a:pt x="305" y="191"/>
                    </a:cubicBezTo>
                    <a:cubicBezTo>
                      <a:pt x="305" y="254"/>
                      <a:pt x="254" y="306"/>
                      <a:pt x="191" y="306"/>
                    </a:cubicBezTo>
                    <a:cubicBezTo>
                      <a:pt x="127" y="306"/>
                      <a:pt x="76" y="254"/>
                      <a:pt x="76" y="191"/>
                    </a:cubicBezTo>
                    <a:cubicBezTo>
                      <a:pt x="76" y="128"/>
                      <a:pt x="127" y="76"/>
                      <a:pt x="191" y="76"/>
                    </a:cubicBezTo>
                    <a:close/>
                    <a:moveTo>
                      <a:pt x="191" y="9"/>
                    </a:moveTo>
                    <a:cubicBezTo>
                      <a:pt x="291" y="9"/>
                      <a:pt x="372" y="91"/>
                      <a:pt x="372" y="191"/>
                    </a:cubicBezTo>
                    <a:cubicBezTo>
                      <a:pt x="372" y="291"/>
                      <a:pt x="291" y="373"/>
                      <a:pt x="191" y="373"/>
                    </a:cubicBezTo>
                    <a:cubicBezTo>
                      <a:pt x="90" y="373"/>
                      <a:pt x="9" y="291"/>
                      <a:pt x="9" y="191"/>
                    </a:cubicBezTo>
                    <a:cubicBezTo>
                      <a:pt x="9" y="91"/>
                      <a:pt x="90" y="9"/>
                      <a:pt x="191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6" name="Freeform 19"/>
              <p:cNvSpPr>
                <a:spLocks noEditPoints="1"/>
              </p:cNvSpPr>
              <p:nvPr/>
            </p:nvSpPr>
            <p:spPr bwMode="auto">
              <a:xfrm>
                <a:off x="4416426" y="1778000"/>
                <a:ext cx="304800" cy="225425"/>
              </a:xfrm>
              <a:custGeom>
                <a:avLst/>
                <a:gdLst>
                  <a:gd name="T0" fmla="*/ 70 w 81"/>
                  <a:gd name="T1" fmla="*/ 19 h 60"/>
                  <a:gd name="T2" fmla="*/ 79 w 81"/>
                  <a:gd name="T3" fmla="*/ 14 h 60"/>
                  <a:gd name="T4" fmla="*/ 61 w 81"/>
                  <a:gd name="T5" fmla="*/ 19 h 60"/>
                  <a:gd name="T6" fmla="*/ 46 w 81"/>
                  <a:gd name="T7" fmla="*/ 34 h 60"/>
                  <a:gd name="T8" fmla="*/ 49 w 81"/>
                  <a:gd name="T9" fmla="*/ 37 h 60"/>
                  <a:gd name="T10" fmla="*/ 51 w 81"/>
                  <a:gd name="T11" fmla="*/ 43 h 60"/>
                  <a:gd name="T12" fmla="*/ 30 w 81"/>
                  <a:gd name="T13" fmla="*/ 43 h 60"/>
                  <a:gd name="T14" fmla="*/ 25 w 81"/>
                  <a:gd name="T15" fmla="*/ 41 h 60"/>
                  <a:gd name="T16" fmla="*/ 33 w 81"/>
                  <a:gd name="T17" fmla="*/ 36 h 60"/>
                  <a:gd name="T18" fmla="*/ 35 w 81"/>
                  <a:gd name="T19" fmla="*/ 30 h 60"/>
                  <a:gd name="T20" fmla="*/ 55 w 81"/>
                  <a:gd name="T21" fmla="*/ 35 h 60"/>
                  <a:gd name="T22" fmla="*/ 21 w 81"/>
                  <a:gd name="T23" fmla="*/ 39 h 60"/>
                  <a:gd name="T24" fmla="*/ 27 w 81"/>
                  <a:gd name="T25" fmla="*/ 34 h 60"/>
                  <a:gd name="T26" fmla="*/ 55 w 81"/>
                  <a:gd name="T27" fmla="*/ 50 h 60"/>
                  <a:gd name="T28" fmla="*/ 52 w 81"/>
                  <a:gd name="T29" fmla="*/ 59 h 60"/>
                  <a:gd name="T30" fmla="*/ 29 w 81"/>
                  <a:gd name="T31" fmla="*/ 43 h 60"/>
                  <a:gd name="T32" fmla="*/ 25 w 81"/>
                  <a:gd name="T33" fmla="*/ 53 h 60"/>
                  <a:gd name="T34" fmla="*/ 20 w 81"/>
                  <a:gd name="T35" fmla="*/ 46 h 60"/>
                  <a:gd name="T36" fmla="*/ 18 w 81"/>
                  <a:gd name="T37" fmla="*/ 52 h 60"/>
                  <a:gd name="T38" fmla="*/ 13 w 81"/>
                  <a:gd name="T39" fmla="*/ 59 h 60"/>
                  <a:gd name="T40" fmla="*/ 13 w 81"/>
                  <a:gd name="T41" fmla="*/ 41 h 60"/>
                  <a:gd name="T42" fmla="*/ 25 w 81"/>
                  <a:gd name="T43" fmla="*/ 29 h 60"/>
                  <a:gd name="T44" fmla="*/ 6 w 81"/>
                  <a:gd name="T45" fmla="*/ 35 h 60"/>
                  <a:gd name="T46" fmla="*/ 79 w 81"/>
                  <a:gd name="T47" fmla="*/ 29 h 60"/>
                  <a:gd name="T48" fmla="*/ 64 w 81"/>
                  <a:gd name="T49" fmla="*/ 35 h 60"/>
                  <a:gd name="T50" fmla="*/ 12 w 81"/>
                  <a:gd name="T51" fmla="*/ 24 h 60"/>
                  <a:gd name="T52" fmla="*/ 30 w 81"/>
                  <a:gd name="T53" fmla="*/ 28 h 60"/>
                  <a:gd name="T54" fmla="*/ 41 w 81"/>
                  <a:gd name="T55" fmla="*/ 28 h 60"/>
                  <a:gd name="T56" fmla="*/ 51 w 81"/>
                  <a:gd name="T57" fmla="*/ 28 h 60"/>
                  <a:gd name="T58" fmla="*/ 69 w 81"/>
                  <a:gd name="T59" fmla="*/ 24 h 60"/>
                  <a:gd name="T60" fmla="*/ 69 w 81"/>
                  <a:gd name="T61" fmla="*/ 59 h 60"/>
                  <a:gd name="T62" fmla="*/ 52 w 81"/>
                  <a:gd name="T63" fmla="*/ 60 h 60"/>
                  <a:gd name="T64" fmla="*/ 25 w 81"/>
                  <a:gd name="T65" fmla="*/ 60 h 60"/>
                  <a:gd name="T66" fmla="*/ 0 w 81"/>
                  <a:gd name="T67" fmla="*/ 35 h 60"/>
                  <a:gd name="T68" fmla="*/ 6 w 81"/>
                  <a:gd name="T69" fmla="*/ 18 h 60"/>
                  <a:gd name="T70" fmla="*/ 15 w 81"/>
                  <a:gd name="T71" fmla="*/ 12 h 60"/>
                  <a:gd name="T72" fmla="*/ 23 w 81"/>
                  <a:gd name="T73" fmla="*/ 0 h 60"/>
                  <a:gd name="T74" fmla="*/ 32 w 81"/>
                  <a:gd name="T75" fmla="*/ 6 h 60"/>
                  <a:gd name="T76" fmla="*/ 39 w 81"/>
                  <a:gd name="T77" fmla="*/ 6 h 60"/>
                  <a:gd name="T78" fmla="*/ 48 w 81"/>
                  <a:gd name="T79" fmla="*/ 1 h 60"/>
                  <a:gd name="T80" fmla="*/ 58 w 81"/>
                  <a:gd name="T81" fmla="*/ 0 h 60"/>
                  <a:gd name="T82" fmla="*/ 66 w 81"/>
                  <a:gd name="T83" fmla="*/ 18 h 60"/>
                  <a:gd name="T84" fmla="*/ 72 w 81"/>
                  <a:gd name="T85" fmla="*/ 18 h 60"/>
                  <a:gd name="T86" fmla="*/ 81 w 81"/>
                  <a:gd name="T87" fmla="*/ 14 h 60"/>
                  <a:gd name="T88" fmla="*/ 23 w 81"/>
                  <a:gd name="T89" fmla="*/ 14 h 60"/>
                  <a:gd name="T90" fmla="*/ 14 w 81"/>
                  <a:gd name="T91" fmla="*/ 18 h 60"/>
                  <a:gd name="T92" fmla="*/ 5 w 81"/>
                  <a:gd name="T93" fmla="*/ 19 h 60"/>
                  <a:gd name="T94" fmla="*/ 23 w 81"/>
                  <a:gd name="T95" fmla="*/ 18 h 60"/>
                  <a:gd name="T96" fmla="*/ 36 w 81"/>
                  <a:gd name="T97" fmla="*/ 22 h 60"/>
                  <a:gd name="T98" fmla="*/ 49 w 81"/>
                  <a:gd name="T99" fmla="*/ 18 h 60"/>
                  <a:gd name="T100" fmla="*/ 57 w 81"/>
                  <a:gd name="T101" fmla="*/ 59 h 60"/>
                  <a:gd name="T102" fmla="*/ 24 w 81"/>
                  <a:gd name="T103" fmla="*/ 1 h 60"/>
                  <a:gd name="T104" fmla="*/ 37 w 81"/>
                  <a:gd name="T105" fmla="*/ 1 h 60"/>
                  <a:gd name="T106" fmla="*/ 47 w 81"/>
                  <a:gd name="T107" fmla="*/ 6 h 60"/>
                  <a:gd name="T108" fmla="*/ 24 w 81"/>
                  <a:gd name="T109" fmla="*/ 10 h 60"/>
                  <a:gd name="T110" fmla="*/ 41 w 81"/>
                  <a:gd name="T111" fmla="*/ 16 h 60"/>
                  <a:gd name="T112" fmla="*/ 51 w 81"/>
                  <a:gd name="T113" fmla="*/ 16 h 60"/>
                  <a:gd name="T114" fmla="*/ 65 w 81"/>
                  <a:gd name="T115" fmla="*/ 45 h 60"/>
                  <a:gd name="T116" fmla="*/ 57 w 81"/>
                  <a:gd name="T117" fmla="*/ 45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81" h="60">
                    <a:moveTo>
                      <a:pt x="63" y="19"/>
                    </a:moveTo>
                    <a:cubicBezTo>
                      <a:pt x="66" y="19"/>
                      <a:pt x="66" y="19"/>
                      <a:pt x="66" y="19"/>
                    </a:cubicBezTo>
                    <a:cubicBezTo>
                      <a:pt x="66" y="19"/>
                      <a:pt x="66" y="19"/>
                      <a:pt x="66" y="19"/>
                    </a:cubicBezTo>
                    <a:cubicBezTo>
                      <a:pt x="67" y="19"/>
                      <a:pt x="67" y="19"/>
                      <a:pt x="67" y="19"/>
                    </a:cubicBezTo>
                    <a:cubicBezTo>
                      <a:pt x="67" y="19"/>
                      <a:pt x="67" y="19"/>
                      <a:pt x="67" y="19"/>
                    </a:cubicBezTo>
                    <a:cubicBezTo>
                      <a:pt x="67" y="18"/>
                      <a:pt x="67" y="18"/>
                      <a:pt x="67" y="18"/>
                    </a:cubicBezTo>
                    <a:cubicBezTo>
                      <a:pt x="67" y="14"/>
                      <a:pt x="67" y="14"/>
                      <a:pt x="67" y="14"/>
                    </a:cubicBezTo>
                    <a:cubicBezTo>
                      <a:pt x="70" y="14"/>
                      <a:pt x="70" y="14"/>
                      <a:pt x="70" y="14"/>
                    </a:cubicBezTo>
                    <a:cubicBezTo>
                      <a:pt x="70" y="19"/>
                      <a:pt x="70" y="19"/>
                      <a:pt x="70" y="19"/>
                    </a:cubicBezTo>
                    <a:cubicBezTo>
                      <a:pt x="72" y="19"/>
                      <a:pt x="72" y="19"/>
                      <a:pt x="72" y="19"/>
                    </a:cubicBezTo>
                    <a:cubicBezTo>
                      <a:pt x="72" y="19"/>
                      <a:pt x="72" y="19"/>
                      <a:pt x="72" y="19"/>
                    </a:cubicBezTo>
                    <a:cubicBezTo>
                      <a:pt x="75" y="19"/>
                      <a:pt x="75" y="19"/>
                      <a:pt x="75" y="19"/>
                    </a:cubicBezTo>
                    <a:cubicBezTo>
                      <a:pt x="75" y="19"/>
                      <a:pt x="75" y="19"/>
                      <a:pt x="75" y="19"/>
                    </a:cubicBezTo>
                    <a:cubicBezTo>
                      <a:pt x="76" y="19"/>
                      <a:pt x="76" y="19"/>
                      <a:pt x="76" y="19"/>
                    </a:cubicBezTo>
                    <a:cubicBezTo>
                      <a:pt x="76" y="19"/>
                      <a:pt x="76" y="19"/>
                      <a:pt x="76" y="19"/>
                    </a:cubicBezTo>
                    <a:cubicBezTo>
                      <a:pt x="76" y="18"/>
                      <a:pt x="76" y="18"/>
                      <a:pt x="76" y="18"/>
                    </a:cubicBezTo>
                    <a:cubicBezTo>
                      <a:pt x="76" y="14"/>
                      <a:pt x="76" y="14"/>
                      <a:pt x="76" y="14"/>
                    </a:cubicBezTo>
                    <a:cubicBezTo>
                      <a:pt x="79" y="14"/>
                      <a:pt x="79" y="14"/>
                      <a:pt x="79" y="14"/>
                    </a:cubicBezTo>
                    <a:cubicBezTo>
                      <a:pt x="79" y="22"/>
                      <a:pt x="79" y="22"/>
                      <a:pt x="79" y="22"/>
                    </a:cubicBezTo>
                    <a:cubicBezTo>
                      <a:pt x="56" y="22"/>
                      <a:pt x="56" y="22"/>
                      <a:pt x="56" y="22"/>
                    </a:cubicBezTo>
                    <a:cubicBezTo>
                      <a:pt x="56" y="18"/>
                      <a:pt x="56" y="18"/>
                      <a:pt x="56" y="18"/>
                    </a:cubicBezTo>
                    <a:cubicBezTo>
                      <a:pt x="57" y="18"/>
                      <a:pt x="57" y="18"/>
                      <a:pt x="57" y="18"/>
                    </a:cubicBezTo>
                    <a:cubicBezTo>
                      <a:pt x="57" y="18"/>
                      <a:pt x="57" y="18"/>
                      <a:pt x="57" y="18"/>
                    </a:cubicBezTo>
                    <a:cubicBezTo>
                      <a:pt x="58" y="18"/>
                      <a:pt x="58" y="18"/>
                      <a:pt x="58" y="18"/>
                    </a:cubicBezTo>
                    <a:cubicBezTo>
                      <a:pt x="58" y="14"/>
                      <a:pt x="58" y="14"/>
                      <a:pt x="58" y="14"/>
                    </a:cubicBezTo>
                    <a:cubicBezTo>
                      <a:pt x="61" y="14"/>
                      <a:pt x="61" y="14"/>
                      <a:pt x="61" y="14"/>
                    </a:cubicBezTo>
                    <a:cubicBezTo>
                      <a:pt x="61" y="19"/>
                      <a:pt x="61" y="19"/>
                      <a:pt x="61" y="19"/>
                    </a:cubicBezTo>
                    <a:cubicBezTo>
                      <a:pt x="63" y="19"/>
                      <a:pt x="63" y="19"/>
                      <a:pt x="63" y="19"/>
                    </a:cubicBezTo>
                    <a:cubicBezTo>
                      <a:pt x="63" y="19"/>
                      <a:pt x="63" y="19"/>
                      <a:pt x="63" y="19"/>
                    </a:cubicBezTo>
                    <a:close/>
                    <a:moveTo>
                      <a:pt x="41" y="33"/>
                    </a:moveTo>
                    <a:cubicBezTo>
                      <a:pt x="42" y="33"/>
                      <a:pt x="43" y="33"/>
                      <a:pt x="44" y="33"/>
                    </a:cubicBezTo>
                    <a:cubicBezTo>
                      <a:pt x="45" y="30"/>
                      <a:pt x="45" y="30"/>
                      <a:pt x="45" y="30"/>
                    </a:cubicBezTo>
                    <a:cubicBezTo>
                      <a:pt x="44" y="30"/>
                      <a:pt x="43" y="29"/>
                      <a:pt x="41" y="29"/>
                    </a:cubicBezTo>
                    <a:cubicBezTo>
                      <a:pt x="41" y="29"/>
                      <a:pt x="41" y="29"/>
                      <a:pt x="41" y="29"/>
                    </a:cubicBezTo>
                    <a:cubicBezTo>
                      <a:pt x="41" y="33"/>
                      <a:pt x="41" y="33"/>
                      <a:pt x="41" y="33"/>
                    </a:cubicBezTo>
                    <a:close/>
                    <a:moveTo>
                      <a:pt x="46" y="34"/>
                    </a:moveTo>
                    <a:cubicBezTo>
                      <a:pt x="46" y="34"/>
                      <a:pt x="47" y="35"/>
                      <a:pt x="48" y="36"/>
                    </a:cubicBezTo>
                    <a:cubicBezTo>
                      <a:pt x="51" y="33"/>
                      <a:pt x="51" y="33"/>
                      <a:pt x="51" y="33"/>
                    </a:cubicBezTo>
                    <a:cubicBezTo>
                      <a:pt x="49" y="32"/>
                      <a:pt x="48" y="31"/>
                      <a:pt x="47" y="31"/>
                    </a:cubicBezTo>
                    <a:cubicBezTo>
                      <a:pt x="46" y="34"/>
                      <a:pt x="46" y="34"/>
                      <a:pt x="46" y="34"/>
                    </a:cubicBezTo>
                    <a:close/>
                    <a:moveTo>
                      <a:pt x="49" y="37"/>
                    </a:moveTo>
                    <a:cubicBezTo>
                      <a:pt x="50" y="37"/>
                      <a:pt x="50" y="38"/>
                      <a:pt x="50" y="38"/>
                    </a:cubicBezTo>
                    <a:cubicBezTo>
                      <a:pt x="54" y="37"/>
                      <a:pt x="54" y="37"/>
                      <a:pt x="54" y="37"/>
                    </a:cubicBezTo>
                    <a:cubicBezTo>
                      <a:pt x="53" y="36"/>
                      <a:pt x="53" y="35"/>
                      <a:pt x="52" y="34"/>
                    </a:cubicBezTo>
                    <a:cubicBezTo>
                      <a:pt x="49" y="37"/>
                      <a:pt x="49" y="37"/>
                      <a:pt x="49" y="37"/>
                    </a:cubicBezTo>
                    <a:close/>
                    <a:moveTo>
                      <a:pt x="51" y="40"/>
                    </a:moveTo>
                    <a:cubicBezTo>
                      <a:pt x="51" y="40"/>
                      <a:pt x="52" y="41"/>
                      <a:pt x="52" y="42"/>
                    </a:cubicBezTo>
                    <a:cubicBezTo>
                      <a:pt x="55" y="42"/>
                      <a:pt x="55" y="42"/>
                      <a:pt x="55" y="42"/>
                    </a:cubicBezTo>
                    <a:cubicBezTo>
                      <a:pt x="55" y="40"/>
                      <a:pt x="55" y="40"/>
                      <a:pt x="55" y="40"/>
                    </a:cubicBezTo>
                    <a:cubicBezTo>
                      <a:pt x="55" y="40"/>
                      <a:pt x="55" y="40"/>
                      <a:pt x="55" y="40"/>
                    </a:cubicBezTo>
                    <a:cubicBezTo>
                      <a:pt x="55" y="40"/>
                      <a:pt x="55" y="39"/>
                      <a:pt x="55" y="39"/>
                    </a:cubicBezTo>
                    <a:cubicBezTo>
                      <a:pt x="51" y="40"/>
                      <a:pt x="51" y="40"/>
                      <a:pt x="51" y="40"/>
                    </a:cubicBezTo>
                    <a:close/>
                    <a:moveTo>
                      <a:pt x="51" y="43"/>
                    </a:moveTo>
                    <a:cubicBezTo>
                      <a:pt x="51" y="43"/>
                      <a:pt x="51" y="43"/>
                      <a:pt x="51" y="43"/>
                    </a:cubicBezTo>
                    <a:cubicBezTo>
                      <a:pt x="50" y="42"/>
                      <a:pt x="50" y="41"/>
                      <a:pt x="50" y="40"/>
                    </a:cubicBezTo>
                    <a:cubicBezTo>
                      <a:pt x="50" y="40"/>
                      <a:pt x="50" y="40"/>
                      <a:pt x="50" y="40"/>
                    </a:cubicBezTo>
                    <a:cubicBezTo>
                      <a:pt x="50" y="40"/>
                      <a:pt x="50" y="40"/>
                      <a:pt x="50" y="40"/>
                    </a:cubicBezTo>
                    <a:cubicBezTo>
                      <a:pt x="49" y="39"/>
                      <a:pt x="48" y="38"/>
                      <a:pt x="47" y="37"/>
                    </a:cubicBezTo>
                    <a:cubicBezTo>
                      <a:pt x="47" y="37"/>
                      <a:pt x="47" y="37"/>
                      <a:pt x="47" y="37"/>
                    </a:cubicBezTo>
                    <a:cubicBezTo>
                      <a:pt x="47" y="37"/>
                      <a:pt x="47" y="37"/>
                      <a:pt x="47" y="37"/>
                    </a:cubicBezTo>
                    <a:cubicBezTo>
                      <a:pt x="45" y="35"/>
                      <a:pt x="43" y="34"/>
                      <a:pt x="40" y="34"/>
                    </a:cubicBezTo>
                    <a:cubicBezTo>
                      <a:pt x="35" y="34"/>
                      <a:pt x="31" y="38"/>
                      <a:pt x="30" y="43"/>
                    </a:cubicBezTo>
                    <a:cubicBezTo>
                      <a:pt x="30" y="43"/>
                      <a:pt x="30" y="43"/>
                      <a:pt x="30" y="43"/>
                    </a:cubicBezTo>
                    <a:cubicBezTo>
                      <a:pt x="30" y="59"/>
                      <a:pt x="30" y="59"/>
                      <a:pt x="30" y="59"/>
                    </a:cubicBezTo>
                    <a:cubicBezTo>
                      <a:pt x="51" y="59"/>
                      <a:pt x="51" y="59"/>
                      <a:pt x="51" y="59"/>
                    </a:cubicBezTo>
                    <a:cubicBezTo>
                      <a:pt x="51" y="43"/>
                      <a:pt x="51" y="43"/>
                      <a:pt x="51" y="43"/>
                    </a:cubicBezTo>
                    <a:close/>
                    <a:moveTo>
                      <a:pt x="29" y="42"/>
                    </a:moveTo>
                    <a:cubicBezTo>
                      <a:pt x="29" y="41"/>
                      <a:pt x="29" y="40"/>
                      <a:pt x="30" y="40"/>
                    </a:cubicBezTo>
                    <a:cubicBezTo>
                      <a:pt x="26" y="39"/>
                      <a:pt x="26" y="39"/>
                      <a:pt x="26" y="39"/>
                    </a:cubicBezTo>
                    <a:cubicBezTo>
                      <a:pt x="26" y="39"/>
                      <a:pt x="26" y="40"/>
                      <a:pt x="25" y="40"/>
                    </a:cubicBezTo>
                    <a:cubicBezTo>
                      <a:pt x="25" y="40"/>
                      <a:pt x="25" y="40"/>
                      <a:pt x="25" y="40"/>
                    </a:cubicBezTo>
                    <a:cubicBezTo>
                      <a:pt x="25" y="41"/>
                      <a:pt x="25" y="41"/>
                      <a:pt x="25" y="41"/>
                    </a:cubicBezTo>
                    <a:cubicBezTo>
                      <a:pt x="25" y="41"/>
                      <a:pt x="25" y="41"/>
                      <a:pt x="25" y="41"/>
                    </a:cubicBezTo>
                    <a:cubicBezTo>
                      <a:pt x="25" y="42"/>
                      <a:pt x="25" y="42"/>
                      <a:pt x="25" y="42"/>
                    </a:cubicBezTo>
                    <a:cubicBezTo>
                      <a:pt x="29" y="42"/>
                      <a:pt x="29" y="42"/>
                      <a:pt x="29" y="42"/>
                    </a:cubicBezTo>
                    <a:close/>
                    <a:moveTo>
                      <a:pt x="30" y="38"/>
                    </a:moveTo>
                    <a:cubicBezTo>
                      <a:pt x="31" y="38"/>
                      <a:pt x="31" y="37"/>
                      <a:pt x="32" y="37"/>
                    </a:cubicBezTo>
                    <a:cubicBezTo>
                      <a:pt x="29" y="34"/>
                      <a:pt x="29" y="34"/>
                      <a:pt x="29" y="34"/>
                    </a:cubicBezTo>
                    <a:cubicBezTo>
                      <a:pt x="28" y="35"/>
                      <a:pt x="27" y="36"/>
                      <a:pt x="27" y="37"/>
                    </a:cubicBezTo>
                    <a:cubicBezTo>
                      <a:pt x="30" y="38"/>
                      <a:pt x="30" y="38"/>
                      <a:pt x="30" y="38"/>
                    </a:cubicBezTo>
                    <a:close/>
                    <a:moveTo>
                      <a:pt x="33" y="36"/>
                    </a:moveTo>
                    <a:cubicBezTo>
                      <a:pt x="33" y="35"/>
                      <a:pt x="34" y="34"/>
                      <a:pt x="35" y="34"/>
                    </a:cubicBezTo>
                    <a:cubicBezTo>
                      <a:pt x="34" y="31"/>
                      <a:pt x="34" y="31"/>
                      <a:pt x="34" y="31"/>
                    </a:cubicBezTo>
                    <a:cubicBezTo>
                      <a:pt x="32" y="31"/>
                      <a:pt x="31" y="32"/>
                      <a:pt x="30" y="33"/>
                    </a:cubicBezTo>
                    <a:cubicBezTo>
                      <a:pt x="33" y="36"/>
                      <a:pt x="33" y="36"/>
                      <a:pt x="33" y="36"/>
                    </a:cubicBezTo>
                    <a:close/>
                    <a:moveTo>
                      <a:pt x="36" y="33"/>
                    </a:moveTo>
                    <a:cubicBezTo>
                      <a:pt x="37" y="33"/>
                      <a:pt x="39" y="33"/>
                      <a:pt x="40" y="33"/>
                    </a:cubicBezTo>
                    <a:cubicBezTo>
                      <a:pt x="40" y="29"/>
                      <a:pt x="40" y="29"/>
                      <a:pt x="40" y="29"/>
                    </a:cubicBezTo>
                    <a:cubicBezTo>
                      <a:pt x="39" y="29"/>
                      <a:pt x="39" y="29"/>
                      <a:pt x="39" y="29"/>
                    </a:cubicBezTo>
                    <a:cubicBezTo>
                      <a:pt x="38" y="29"/>
                      <a:pt x="36" y="30"/>
                      <a:pt x="35" y="30"/>
                    </a:cubicBezTo>
                    <a:cubicBezTo>
                      <a:pt x="36" y="33"/>
                      <a:pt x="36" y="33"/>
                      <a:pt x="36" y="33"/>
                    </a:cubicBezTo>
                    <a:close/>
                    <a:moveTo>
                      <a:pt x="47" y="29"/>
                    </a:moveTo>
                    <a:cubicBezTo>
                      <a:pt x="50" y="30"/>
                      <a:pt x="52" y="32"/>
                      <a:pt x="54" y="34"/>
                    </a:cubicBezTo>
                    <a:cubicBezTo>
                      <a:pt x="54" y="29"/>
                      <a:pt x="54" y="29"/>
                      <a:pt x="54" y="29"/>
                    </a:cubicBezTo>
                    <a:cubicBezTo>
                      <a:pt x="47" y="29"/>
                      <a:pt x="47" y="29"/>
                      <a:pt x="47" y="29"/>
                    </a:cubicBezTo>
                    <a:close/>
                    <a:moveTo>
                      <a:pt x="55" y="35"/>
                    </a:moveTo>
                    <a:cubicBezTo>
                      <a:pt x="55" y="36"/>
                      <a:pt x="55" y="36"/>
                      <a:pt x="55" y="36"/>
                    </a:cubicBezTo>
                    <a:cubicBezTo>
                      <a:pt x="55" y="35"/>
                      <a:pt x="55" y="35"/>
                      <a:pt x="55" y="35"/>
                    </a:cubicBezTo>
                    <a:cubicBezTo>
                      <a:pt x="55" y="35"/>
                      <a:pt x="55" y="35"/>
                      <a:pt x="55" y="35"/>
                    </a:cubicBezTo>
                    <a:close/>
                    <a:moveTo>
                      <a:pt x="55" y="36"/>
                    </a:moveTo>
                    <a:cubicBezTo>
                      <a:pt x="56" y="37"/>
                      <a:pt x="56" y="38"/>
                      <a:pt x="57" y="39"/>
                    </a:cubicBezTo>
                    <a:cubicBezTo>
                      <a:pt x="60" y="39"/>
                      <a:pt x="60" y="39"/>
                      <a:pt x="60" y="39"/>
                    </a:cubicBezTo>
                    <a:cubicBezTo>
                      <a:pt x="60" y="36"/>
                      <a:pt x="60" y="36"/>
                      <a:pt x="60" y="36"/>
                    </a:cubicBezTo>
                    <a:cubicBezTo>
                      <a:pt x="55" y="36"/>
                      <a:pt x="55" y="36"/>
                      <a:pt x="55" y="36"/>
                    </a:cubicBezTo>
                    <a:close/>
                    <a:moveTo>
                      <a:pt x="24" y="39"/>
                    </a:moveTo>
                    <a:cubicBezTo>
                      <a:pt x="24" y="38"/>
                      <a:pt x="25" y="37"/>
                      <a:pt x="26" y="36"/>
                    </a:cubicBezTo>
                    <a:cubicBezTo>
                      <a:pt x="21" y="36"/>
                      <a:pt x="21" y="36"/>
                      <a:pt x="21" y="36"/>
                    </a:cubicBezTo>
                    <a:cubicBezTo>
                      <a:pt x="21" y="39"/>
                      <a:pt x="21" y="39"/>
                      <a:pt x="21" y="39"/>
                    </a:cubicBezTo>
                    <a:cubicBezTo>
                      <a:pt x="24" y="39"/>
                      <a:pt x="24" y="39"/>
                      <a:pt x="24" y="39"/>
                    </a:cubicBezTo>
                    <a:close/>
                    <a:moveTo>
                      <a:pt x="26" y="35"/>
                    </a:moveTo>
                    <a:cubicBezTo>
                      <a:pt x="26" y="35"/>
                      <a:pt x="26" y="35"/>
                      <a:pt x="26" y="35"/>
                    </a:cubicBezTo>
                    <a:cubicBezTo>
                      <a:pt x="26" y="35"/>
                      <a:pt x="26" y="35"/>
                      <a:pt x="26" y="35"/>
                    </a:cubicBezTo>
                    <a:cubicBezTo>
                      <a:pt x="26" y="35"/>
                      <a:pt x="26" y="35"/>
                      <a:pt x="26" y="35"/>
                    </a:cubicBezTo>
                    <a:close/>
                    <a:moveTo>
                      <a:pt x="27" y="34"/>
                    </a:moveTo>
                    <a:cubicBezTo>
                      <a:pt x="29" y="32"/>
                      <a:pt x="31" y="30"/>
                      <a:pt x="33" y="29"/>
                    </a:cubicBezTo>
                    <a:cubicBezTo>
                      <a:pt x="27" y="29"/>
                      <a:pt x="27" y="29"/>
                      <a:pt x="27" y="29"/>
                    </a:cubicBezTo>
                    <a:cubicBezTo>
                      <a:pt x="27" y="34"/>
                      <a:pt x="27" y="34"/>
                      <a:pt x="27" y="34"/>
                    </a:cubicBezTo>
                    <a:close/>
                    <a:moveTo>
                      <a:pt x="55" y="43"/>
                    </a:moveTo>
                    <a:cubicBezTo>
                      <a:pt x="52" y="43"/>
                      <a:pt x="52" y="43"/>
                      <a:pt x="52" y="43"/>
                    </a:cubicBezTo>
                    <a:cubicBezTo>
                      <a:pt x="52" y="46"/>
                      <a:pt x="52" y="46"/>
                      <a:pt x="52" y="46"/>
                    </a:cubicBezTo>
                    <a:cubicBezTo>
                      <a:pt x="55" y="46"/>
                      <a:pt x="55" y="46"/>
                      <a:pt x="55" y="46"/>
                    </a:cubicBezTo>
                    <a:cubicBezTo>
                      <a:pt x="55" y="43"/>
                      <a:pt x="55" y="43"/>
                      <a:pt x="55" y="43"/>
                    </a:cubicBezTo>
                    <a:close/>
                    <a:moveTo>
                      <a:pt x="55" y="48"/>
                    </a:moveTo>
                    <a:cubicBezTo>
                      <a:pt x="52" y="48"/>
                      <a:pt x="52" y="48"/>
                      <a:pt x="52" y="48"/>
                    </a:cubicBezTo>
                    <a:cubicBezTo>
                      <a:pt x="52" y="50"/>
                      <a:pt x="52" y="50"/>
                      <a:pt x="52" y="50"/>
                    </a:cubicBezTo>
                    <a:cubicBezTo>
                      <a:pt x="55" y="50"/>
                      <a:pt x="55" y="50"/>
                      <a:pt x="55" y="50"/>
                    </a:cubicBezTo>
                    <a:cubicBezTo>
                      <a:pt x="55" y="48"/>
                      <a:pt x="55" y="48"/>
                      <a:pt x="55" y="48"/>
                    </a:cubicBezTo>
                    <a:close/>
                    <a:moveTo>
                      <a:pt x="55" y="52"/>
                    </a:moveTo>
                    <a:cubicBezTo>
                      <a:pt x="52" y="52"/>
                      <a:pt x="52" y="52"/>
                      <a:pt x="52" y="52"/>
                    </a:cubicBezTo>
                    <a:cubicBezTo>
                      <a:pt x="52" y="55"/>
                      <a:pt x="52" y="55"/>
                      <a:pt x="52" y="55"/>
                    </a:cubicBezTo>
                    <a:cubicBezTo>
                      <a:pt x="55" y="55"/>
                      <a:pt x="55" y="55"/>
                      <a:pt x="55" y="55"/>
                    </a:cubicBezTo>
                    <a:cubicBezTo>
                      <a:pt x="55" y="52"/>
                      <a:pt x="55" y="52"/>
                      <a:pt x="55" y="52"/>
                    </a:cubicBezTo>
                    <a:close/>
                    <a:moveTo>
                      <a:pt x="55" y="56"/>
                    </a:moveTo>
                    <a:cubicBezTo>
                      <a:pt x="52" y="56"/>
                      <a:pt x="52" y="56"/>
                      <a:pt x="52" y="56"/>
                    </a:cubicBezTo>
                    <a:cubicBezTo>
                      <a:pt x="52" y="59"/>
                      <a:pt x="52" y="59"/>
                      <a:pt x="52" y="59"/>
                    </a:cubicBezTo>
                    <a:cubicBezTo>
                      <a:pt x="55" y="59"/>
                      <a:pt x="55" y="59"/>
                      <a:pt x="55" y="59"/>
                    </a:cubicBezTo>
                    <a:cubicBezTo>
                      <a:pt x="55" y="56"/>
                      <a:pt x="55" y="56"/>
                      <a:pt x="55" y="56"/>
                    </a:cubicBezTo>
                    <a:close/>
                    <a:moveTo>
                      <a:pt x="29" y="43"/>
                    </a:moveTo>
                    <a:cubicBezTo>
                      <a:pt x="25" y="43"/>
                      <a:pt x="25" y="43"/>
                      <a:pt x="25" y="43"/>
                    </a:cubicBezTo>
                    <a:cubicBezTo>
                      <a:pt x="25" y="45"/>
                      <a:pt x="25" y="45"/>
                      <a:pt x="25" y="45"/>
                    </a:cubicBezTo>
                    <a:cubicBezTo>
                      <a:pt x="25" y="45"/>
                      <a:pt x="25" y="45"/>
                      <a:pt x="25" y="45"/>
                    </a:cubicBezTo>
                    <a:cubicBezTo>
                      <a:pt x="25" y="46"/>
                      <a:pt x="25" y="46"/>
                      <a:pt x="25" y="46"/>
                    </a:cubicBezTo>
                    <a:cubicBezTo>
                      <a:pt x="29" y="46"/>
                      <a:pt x="29" y="46"/>
                      <a:pt x="29" y="46"/>
                    </a:cubicBezTo>
                    <a:cubicBezTo>
                      <a:pt x="29" y="43"/>
                      <a:pt x="29" y="43"/>
                      <a:pt x="29" y="43"/>
                    </a:cubicBezTo>
                    <a:close/>
                    <a:moveTo>
                      <a:pt x="29" y="48"/>
                    </a:moveTo>
                    <a:cubicBezTo>
                      <a:pt x="25" y="48"/>
                      <a:pt x="25" y="48"/>
                      <a:pt x="25" y="48"/>
                    </a:cubicBezTo>
                    <a:cubicBezTo>
                      <a:pt x="25" y="50"/>
                      <a:pt x="25" y="50"/>
                      <a:pt x="25" y="50"/>
                    </a:cubicBezTo>
                    <a:cubicBezTo>
                      <a:pt x="29" y="50"/>
                      <a:pt x="29" y="50"/>
                      <a:pt x="29" y="50"/>
                    </a:cubicBezTo>
                    <a:cubicBezTo>
                      <a:pt x="29" y="48"/>
                      <a:pt x="29" y="48"/>
                      <a:pt x="29" y="48"/>
                    </a:cubicBezTo>
                    <a:close/>
                    <a:moveTo>
                      <a:pt x="29" y="52"/>
                    </a:moveTo>
                    <a:cubicBezTo>
                      <a:pt x="25" y="52"/>
                      <a:pt x="25" y="52"/>
                      <a:pt x="25" y="52"/>
                    </a:cubicBezTo>
                    <a:cubicBezTo>
                      <a:pt x="25" y="53"/>
                      <a:pt x="25" y="53"/>
                      <a:pt x="25" y="53"/>
                    </a:cubicBezTo>
                    <a:cubicBezTo>
                      <a:pt x="25" y="53"/>
                      <a:pt x="25" y="53"/>
                      <a:pt x="25" y="53"/>
                    </a:cubicBezTo>
                    <a:cubicBezTo>
                      <a:pt x="25" y="55"/>
                      <a:pt x="25" y="55"/>
                      <a:pt x="25" y="55"/>
                    </a:cubicBezTo>
                    <a:cubicBezTo>
                      <a:pt x="29" y="55"/>
                      <a:pt x="29" y="55"/>
                      <a:pt x="29" y="55"/>
                    </a:cubicBezTo>
                    <a:cubicBezTo>
                      <a:pt x="29" y="52"/>
                      <a:pt x="29" y="52"/>
                      <a:pt x="29" y="52"/>
                    </a:cubicBezTo>
                    <a:close/>
                    <a:moveTo>
                      <a:pt x="29" y="56"/>
                    </a:moveTo>
                    <a:cubicBezTo>
                      <a:pt x="25" y="56"/>
                      <a:pt x="25" y="56"/>
                      <a:pt x="25" y="56"/>
                    </a:cubicBezTo>
                    <a:cubicBezTo>
                      <a:pt x="25" y="59"/>
                      <a:pt x="25" y="59"/>
                      <a:pt x="25" y="59"/>
                    </a:cubicBezTo>
                    <a:cubicBezTo>
                      <a:pt x="29" y="59"/>
                      <a:pt x="29" y="59"/>
                      <a:pt x="29" y="59"/>
                    </a:cubicBezTo>
                    <a:cubicBezTo>
                      <a:pt x="29" y="56"/>
                      <a:pt x="29" y="56"/>
                      <a:pt x="29" y="56"/>
                    </a:cubicBezTo>
                    <a:close/>
                    <a:moveTo>
                      <a:pt x="20" y="46"/>
                    </a:moveTo>
                    <a:cubicBezTo>
                      <a:pt x="20" y="52"/>
                      <a:pt x="20" y="52"/>
                      <a:pt x="20" y="52"/>
                    </a:cubicBezTo>
                    <a:cubicBezTo>
                      <a:pt x="24" y="52"/>
                      <a:pt x="24" y="52"/>
                      <a:pt x="24" y="52"/>
                    </a:cubicBezTo>
                    <a:cubicBezTo>
                      <a:pt x="24" y="46"/>
                      <a:pt x="24" y="46"/>
                      <a:pt x="24" y="46"/>
                    </a:cubicBezTo>
                    <a:cubicBezTo>
                      <a:pt x="20" y="46"/>
                      <a:pt x="20" y="46"/>
                      <a:pt x="20" y="46"/>
                    </a:cubicBezTo>
                    <a:close/>
                    <a:moveTo>
                      <a:pt x="18" y="52"/>
                    </a:moveTo>
                    <a:cubicBezTo>
                      <a:pt x="18" y="46"/>
                      <a:pt x="18" y="46"/>
                      <a:pt x="18" y="46"/>
                    </a:cubicBezTo>
                    <a:cubicBezTo>
                      <a:pt x="13" y="46"/>
                      <a:pt x="13" y="46"/>
                      <a:pt x="13" y="46"/>
                    </a:cubicBezTo>
                    <a:cubicBezTo>
                      <a:pt x="13" y="52"/>
                      <a:pt x="13" y="52"/>
                      <a:pt x="13" y="52"/>
                    </a:cubicBezTo>
                    <a:cubicBezTo>
                      <a:pt x="18" y="52"/>
                      <a:pt x="18" y="52"/>
                      <a:pt x="18" y="52"/>
                    </a:cubicBezTo>
                    <a:close/>
                    <a:moveTo>
                      <a:pt x="17" y="53"/>
                    </a:moveTo>
                    <a:cubicBezTo>
                      <a:pt x="17" y="59"/>
                      <a:pt x="17" y="59"/>
                      <a:pt x="17" y="59"/>
                    </a:cubicBezTo>
                    <a:cubicBezTo>
                      <a:pt x="24" y="59"/>
                      <a:pt x="24" y="59"/>
                      <a:pt x="24" y="59"/>
                    </a:cubicBezTo>
                    <a:cubicBezTo>
                      <a:pt x="24" y="53"/>
                      <a:pt x="24" y="53"/>
                      <a:pt x="24" y="53"/>
                    </a:cubicBezTo>
                    <a:cubicBezTo>
                      <a:pt x="17" y="53"/>
                      <a:pt x="17" y="53"/>
                      <a:pt x="17" y="53"/>
                    </a:cubicBezTo>
                    <a:close/>
                    <a:moveTo>
                      <a:pt x="16" y="59"/>
                    </a:moveTo>
                    <a:cubicBezTo>
                      <a:pt x="16" y="53"/>
                      <a:pt x="16" y="53"/>
                      <a:pt x="16" y="53"/>
                    </a:cubicBezTo>
                    <a:cubicBezTo>
                      <a:pt x="13" y="53"/>
                      <a:pt x="13" y="53"/>
                      <a:pt x="13" y="53"/>
                    </a:cubicBezTo>
                    <a:cubicBezTo>
                      <a:pt x="13" y="59"/>
                      <a:pt x="13" y="59"/>
                      <a:pt x="13" y="59"/>
                    </a:cubicBezTo>
                    <a:cubicBezTo>
                      <a:pt x="16" y="59"/>
                      <a:pt x="16" y="59"/>
                      <a:pt x="16" y="59"/>
                    </a:cubicBezTo>
                    <a:close/>
                    <a:moveTo>
                      <a:pt x="17" y="41"/>
                    </a:moveTo>
                    <a:cubicBezTo>
                      <a:pt x="17" y="45"/>
                      <a:pt x="17" y="45"/>
                      <a:pt x="17" y="45"/>
                    </a:cubicBezTo>
                    <a:cubicBezTo>
                      <a:pt x="24" y="45"/>
                      <a:pt x="24" y="45"/>
                      <a:pt x="24" y="45"/>
                    </a:cubicBezTo>
                    <a:cubicBezTo>
                      <a:pt x="24" y="41"/>
                      <a:pt x="24" y="41"/>
                      <a:pt x="24" y="41"/>
                    </a:cubicBezTo>
                    <a:cubicBezTo>
                      <a:pt x="17" y="41"/>
                      <a:pt x="17" y="41"/>
                      <a:pt x="17" y="41"/>
                    </a:cubicBezTo>
                    <a:close/>
                    <a:moveTo>
                      <a:pt x="16" y="45"/>
                    </a:moveTo>
                    <a:cubicBezTo>
                      <a:pt x="16" y="41"/>
                      <a:pt x="16" y="41"/>
                      <a:pt x="16" y="41"/>
                    </a:cubicBezTo>
                    <a:cubicBezTo>
                      <a:pt x="13" y="41"/>
                      <a:pt x="13" y="41"/>
                      <a:pt x="13" y="41"/>
                    </a:cubicBezTo>
                    <a:cubicBezTo>
                      <a:pt x="13" y="45"/>
                      <a:pt x="13" y="45"/>
                      <a:pt x="13" y="45"/>
                    </a:cubicBezTo>
                    <a:cubicBezTo>
                      <a:pt x="16" y="45"/>
                      <a:pt x="16" y="45"/>
                      <a:pt x="16" y="45"/>
                    </a:cubicBezTo>
                    <a:close/>
                    <a:moveTo>
                      <a:pt x="19" y="39"/>
                    </a:moveTo>
                    <a:cubicBezTo>
                      <a:pt x="19" y="36"/>
                      <a:pt x="19" y="36"/>
                      <a:pt x="19" y="36"/>
                    </a:cubicBezTo>
                    <a:cubicBezTo>
                      <a:pt x="13" y="36"/>
                      <a:pt x="13" y="36"/>
                      <a:pt x="13" y="36"/>
                    </a:cubicBezTo>
                    <a:cubicBezTo>
                      <a:pt x="13" y="39"/>
                      <a:pt x="13" y="39"/>
                      <a:pt x="13" y="39"/>
                    </a:cubicBezTo>
                    <a:cubicBezTo>
                      <a:pt x="19" y="39"/>
                      <a:pt x="19" y="39"/>
                      <a:pt x="19" y="39"/>
                    </a:cubicBezTo>
                    <a:close/>
                    <a:moveTo>
                      <a:pt x="25" y="35"/>
                    </a:moveTo>
                    <a:cubicBezTo>
                      <a:pt x="25" y="29"/>
                      <a:pt x="25" y="29"/>
                      <a:pt x="25" y="29"/>
                    </a:cubicBezTo>
                    <a:cubicBezTo>
                      <a:pt x="17" y="29"/>
                      <a:pt x="17" y="29"/>
                      <a:pt x="17" y="29"/>
                    </a:cubicBezTo>
                    <a:cubicBezTo>
                      <a:pt x="17" y="35"/>
                      <a:pt x="17" y="35"/>
                      <a:pt x="17" y="35"/>
                    </a:cubicBezTo>
                    <a:cubicBezTo>
                      <a:pt x="25" y="35"/>
                      <a:pt x="25" y="35"/>
                      <a:pt x="25" y="35"/>
                    </a:cubicBezTo>
                    <a:close/>
                    <a:moveTo>
                      <a:pt x="16" y="35"/>
                    </a:moveTo>
                    <a:cubicBezTo>
                      <a:pt x="16" y="29"/>
                      <a:pt x="16" y="29"/>
                      <a:pt x="16" y="29"/>
                    </a:cubicBezTo>
                    <a:cubicBezTo>
                      <a:pt x="8" y="29"/>
                      <a:pt x="8" y="29"/>
                      <a:pt x="8" y="29"/>
                    </a:cubicBezTo>
                    <a:cubicBezTo>
                      <a:pt x="8" y="35"/>
                      <a:pt x="8" y="35"/>
                      <a:pt x="8" y="35"/>
                    </a:cubicBezTo>
                    <a:cubicBezTo>
                      <a:pt x="16" y="35"/>
                      <a:pt x="16" y="35"/>
                      <a:pt x="16" y="35"/>
                    </a:cubicBezTo>
                    <a:close/>
                    <a:moveTo>
                      <a:pt x="6" y="35"/>
                    </a:moveTo>
                    <a:cubicBezTo>
                      <a:pt x="6" y="29"/>
                      <a:pt x="6" y="29"/>
                      <a:pt x="6" y="29"/>
                    </a:cubicBezTo>
                    <a:cubicBezTo>
                      <a:pt x="2" y="29"/>
                      <a:pt x="2" y="29"/>
                      <a:pt x="2" y="29"/>
                    </a:cubicBezTo>
                    <a:cubicBezTo>
                      <a:pt x="2" y="35"/>
                      <a:pt x="2" y="35"/>
                      <a:pt x="2" y="35"/>
                    </a:cubicBezTo>
                    <a:cubicBezTo>
                      <a:pt x="6" y="35"/>
                      <a:pt x="6" y="35"/>
                      <a:pt x="6" y="35"/>
                    </a:cubicBezTo>
                    <a:close/>
                    <a:moveTo>
                      <a:pt x="79" y="29"/>
                    </a:moveTo>
                    <a:cubicBezTo>
                      <a:pt x="74" y="29"/>
                      <a:pt x="74" y="29"/>
                      <a:pt x="74" y="29"/>
                    </a:cubicBezTo>
                    <a:cubicBezTo>
                      <a:pt x="74" y="35"/>
                      <a:pt x="74" y="35"/>
                      <a:pt x="74" y="35"/>
                    </a:cubicBezTo>
                    <a:cubicBezTo>
                      <a:pt x="79" y="35"/>
                      <a:pt x="79" y="35"/>
                      <a:pt x="79" y="35"/>
                    </a:cubicBezTo>
                    <a:cubicBezTo>
                      <a:pt x="79" y="29"/>
                      <a:pt x="79" y="29"/>
                      <a:pt x="79" y="29"/>
                    </a:cubicBezTo>
                    <a:close/>
                    <a:moveTo>
                      <a:pt x="73" y="29"/>
                    </a:moveTo>
                    <a:cubicBezTo>
                      <a:pt x="65" y="29"/>
                      <a:pt x="65" y="29"/>
                      <a:pt x="65" y="29"/>
                    </a:cubicBezTo>
                    <a:cubicBezTo>
                      <a:pt x="65" y="35"/>
                      <a:pt x="65" y="35"/>
                      <a:pt x="65" y="35"/>
                    </a:cubicBezTo>
                    <a:cubicBezTo>
                      <a:pt x="73" y="35"/>
                      <a:pt x="73" y="35"/>
                      <a:pt x="73" y="35"/>
                    </a:cubicBezTo>
                    <a:cubicBezTo>
                      <a:pt x="73" y="29"/>
                      <a:pt x="73" y="29"/>
                      <a:pt x="73" y="29"/>
                    </a:cubicBezTo>
                    <a:close/>
                    <a:moveTo>
                      <a:pt x="64" y="29"/>
                    </a:moveTo>
                    <a:cubicBezTo>
                      <a:pt x="55" y="29"/>
                      <a:pt x="55" y="29"/>
                      <a:pt x="55" y="29"/>
                    </a:cubicBezTo>
                    <a:cubicBezTo>
                      <a:pt x="55" y="35"/>
                      <a:pt x="55" y="35"/>
                      <a:pt x="55" y="35"/>
                    </a:cubicBezTo>
                    <a:cubicBezTo>
                      <a:pt x="64" y="35"/>
                      <a:pt x="64" y="35"/>
                      <a:pt x="64" y="35"/>
                    </a:cubicBezTo>
                    <a:cubicBezTo>
                      <a:pt x="64" y="29"/>
                      <a:pt x="64" y="29"/>
                      <a:pt x="64" y="29"/>
                    </a:cubicBezTo>
                    <a:close/>
                    <a:moveTo>
                      <a:pt x="2" y="28"/>
                    </a:moveTo>
                    <a:cubicBezTo>
                      <a:pt x="5" y="28"/>
                      <a:pt x="5" y="28"/>
                      <a:pt x="5" y="28"/>
                    </a:cubicBezTo>
                    <a:cubicBezTo>
                      <a:pt x="5" y="24"/>
                      <a:pt x="5" y="24"/>
                      <a:pt x="5" y="24"/>
                    </a:cubicBezTo>
                    <a:cubicBezTo>
                      <a:pt x="2" y="24"/>
                      <a:pt x="2" y="24"/>
                      <a:pt x="2" y="24"/>
                    </a:cubicBezTo>
                    <a:cubicBezTo>
                      <a:pt x="2" y="28"/>
                      <a:pt x="2" y="28"/>
                      <a:pt x="2" y="28"/>
                    </a:cubicBezTo>
                    <a:close/>
                    <a:moveTo>
                      <a:pt x="6" y="28"/>
                    </a:moveTo>
                    <a:cubicBezTo>
                      <a:pt x="12" y="28"/>
                      <a:pt x="12" y="28"/>
                      <a:pt x="12" y="28"/>
                    </a:cubicBezTo>
                    <a:cubicBezTo>
                      <a:pt x="12" y="24"/>
                      <a:pt x="12" y="24"/>
                      <a:pt x="12" y="24"/>
                    </a:cubicBezTo>
                    <a:cubicBezTo>
                      <a:pt x="6" y="24"/>
                      <a:pt x="6" y="24"/>
                      <a:pt x="6" y="24"/>
                    </a:cubicBezTo>
                    <a:cubicBezTo>
                      <a:pt x="6" y="28"/>
                      <a:pt x="6" y="28"/>
                      <a:pt x="6" y="28"/>
                    </a:cubicBezTo>
                    <a:close/>
                    <a:moveTo>
                      <a:pt x="13" y="28"/>
                    </a:moveTo>
                    <a:cubicBezTo>
                      <a:pt x="18" y="28"/>
                      <a:pt x="18" y="28"/>
                      <a:pt x="18" y="28"/>
                    </a:cubicBezTo>
                    <a:cubicBezTo>
                      <a:pt x="18" y="24"/>
                      <a:pt x="18" y="24"/>
                      <a:pt x="18" y="24"/>
                    </a:cubicBezTo>
                    <a:cubicBezTo>
                      <a:pt x="13" y="24"/>
                      <a:pt x="13" y="24"/>
                      <a:pt x="13" y="24"/>
                    </a:cubicBezTo>
                    <a:cubicBezTo>
                      <a:pt x="13" y="28"/>
                      <a:pt x="13" y="28"/>
                      <a:pt x="13" y="28"/>
                    </a:cubicBezTo>
                    <a:close/>
                    <a:moveTo>
                      <a:pt x="20" y="28"/>
                    </a:moveTo>
                    <a:cubicBezTo>
                      <a:pt x="30" y="28"/>
                      <a:pt x="30" y="28"/>
                      <a:pt x="30" y="28"/>
                    </a:cubicBezTo>
                    <a:cubicBezTo>
                      <a:pt x="30" y="24"/>
                      <a:pt x="30" y="24"/>
                      <a:pt x="30" y="24"/>
                    </a:cubicBezTo>
                    <a:cubicBezTo>
                      <a:pt x="20" y="24"/>
                      <a:pt x="20" y="24"/>
                      <a:pt x="20" y="24"/>
                    </a:cubicBezTo>
                    <a:cubicBezTo>
                      <a:pt x="20" y="28"/>
                      <a:pt x="20" y="28"/>
                      <a:pt x="20" y="28"/>
                    </a:cubicBezTo>
                    <a:close/>
                    <a:moveTo>
                      <a:pt x="31" y="28"/>
                    </a:moveTo>
                    <a:cubicBezTo>
                      <a:pt x="40" y="28"/>
                      <a:pt x="40" y="28"/>
                      <a:pt x="40" y="28"/>
                    </a:cubicBezTo>
                    <a:cubicBezTo>
                      <a:pt x="40" y="24"/>
                      <a:pt x="40" y="24"/>
                      <a:pt x="40" y="24"/>
                    </a:cubicBezTo>
                    <a:cubicBezTo>
                      <a:pt x="31" y="24"/>
                      <a:pt x="31" y="24"/>
                      <a:pt x="31" y="24"/>
                    </a:cubicBezTo>
                    <a:cubicBezTo>
                      <a:pt x="31" y="28"/>
                      <a:pt x="31" y="28"/>
                      <a:pt x="31" y="28"/>
                    </a:cubicBezTo>
                    <a:close/>
                    <a:moveTo>
                      <a:pt x="41" y="28"/>
                    </a:moveTo>
                    <a:cubicBezTo>
                      <a:pt x="50" y="28"/>
                      <a:pt x="50" y="28"/>
                      <a:pt x="50" y="28"/>
                    </a:cubicBezTo>
                    <a:cubicBezTo>
                      <a:pt x="50" y="24"/>
                      <a:pt x="50" y="24"/>
                      <a:pt x="50" y="24"/>
                    </a:cubicBezTo>
                    <a:cubicBezTo>
                      <a:pt x="41" y="24"/>
                      <a:pt x="41" y="24"/>
                      <a:pt x="41" y="24"/>
                    </a:cubicBezTo>
                    <a:cubicBezTo>
                      <a:pt x="41" y="28"/>
                      <a:pt x="41" y="28"/>
                      <a:pt x="41" y="28"/>
                    </a:cubicBezTo>
                    <a:close/>
                    <a:moveTo>
                      <a:pt x="51" y="28"/>
                    </a:moveTo>
                    <a:cubicBezTo>
                      <a:pt x="61" y="28"/>
                      <a:pt x="61" y="28"/>
                      <a:pt x="61" y="28"/>
                    </a:cubicBezTo>
                    <a:cubicBezTo>
                      <a:pt x="61" y="24"/>
                      <a:pt x="61" y="24"/>
                      <a:pt x="61" y="24"/>
                    </a:cubicBezTo>
                    <a:cubicBezTo>
                      <a:pt x="51" y="24"/>
                      <a:pt x="51" y="24"/>
                      <a:pt x="51" y="24"/>
                    </a:cubicBezTo>
                    <a:cubicBezTo>
                      <a:pt x="51" y="28"/>
                      <a:pt x="51" y="28"/>
                      <a:pt x="51" y="28"/>
                    </a:cubicBezTo>
                    <a:close/>
                    <a:moveTo>
                      <a:pt x="63" y="28"/>
                    </a:moveTo>
                    <a:cubicBezTo>
                      <a:pt x="67" y="28"/>
                      <a:pt x="67" y="28"/>
                      <a:pt x="67" y="28"/>
                    </a:cubicBezTo>
                    <a:cubicBezTo>
                      <a:pt x="67" y="24"/>
                      <a:pt x="67" y="24"/>
                      <a:pt x="67" y="24"/>
                    </a:cubicBezTo>
                    <a:cubicBezTo>
                      <a:pt x="63" y="24"/>
                      <a:pt x="63" y="24"/>
                      <a:pt x="63" y="24"/>
                    </a:cubicBezTo>
                    <a:cubicBezTo>
                      <a:pt x="63" y="28"/>
                      <a:pt x="63" y="28"/>
                      <a:pt x="63" y="28"/>
                    </a:cubicBezTo>
                    <a:close/>
                    <a:moveTo>
                      <a:pt x="69" y="28"/>
                    </a:moveTo>
                    <a:cubicBezTo>
                      <a:pt x="74" y="28"/>
                      <a:pt x="74" y="28"/>
                      <a:pt x="74" y="28"/>
                    </a:cubicBezTo>
                    <a:cubicBezTo>
                      <a:pt x="74" y="24"/>
                      <a:pt x="74" y="24"/>
                      <a:pt x="74" y="24"/>
                    </a:cubicBezTo>
                    <a:cubicBezTo>
                      <a:pt x="69" y="24"/>
                      <a:pt x="69" y="24"/>
                      <a:pt x="69" y="24"/>
                    </a:cubicBezTo>
                    <a:cubicBezTo>
                      <a:pt x="69" y="28"/>
                      <a:pt x="69" y="28"/>
                      <a:pt x="69" y="28"/>
                    </a:cubicBezTo>
                    <a:close/>
                    <a:moveTo>
                      <a:pt x="76" y="28"/>
                    </a:moveTo>
                    <a:cubicBezTo>
                      <a:pt x="79" y="28"/>
                      <a:pt x="79" y="28"/>
                      <a:pt x="79" y="28"/>
                    </a:cubicBezTo>
                    <a:cubicBezTo>
                      <a:pt x="79" y="24"/>
                      <a:pt x="79" y="24"/>
                      <a:pt x="79" y="24"/>
                    </a:cubicBezTo>
                    <a:cubicBezTo>
                      <a:pt x="76" y="24"/>
                      <a:pt x="76" y="24"/>
                      <a:pt x="76" y="24"/>
                    </a:cubicBezTo>
                    <a:cubicBezTo>
                      <a:pt x="76" y="28"/>
                      <a:pt x="76" y="28"/>
                      <a:pt x="76" y="28"/>
                    </a:cubicBezTo>
                    <a:close/>
                    <a:moveTo>
                      <a:pt x="79" y="36"/>
                    </a:moveTo>
                    <a:cubicBezTo>
                      <a:pt x="69" y="36"/>
                      <a:pt x="69" y="36"/>
                      <a:pt x="69" y="36"/>
                    </a:cubicBezTo>
                    <a:cubicBezTo>
                      <a:pt x="69" y="59"/>
                      <a:pt x="69" y="59"/>
                      <a:pt x="69" y="59"/>
                    </a:cubicBezTo>
                    <a:cubicBezTo>
                      <a:pt x="69" y="60"/>
                      <a:pt x="69" y="60"/>
                      <a:pt x="69" y="60"/>
                    </a:cubicBezTo>
                    <a:cubicBezTo>
                      <a:pt x="69" y="60"/>
                      <a:pt x="69" y="60"/>
                      <a:pt x="69" y="60"/>
                    </a:cubicBezTo>
                    <a:cubicBezTo>
                      <a:pt x="68" y="60"/>
                      <a:pt x="68" y="60"/>
                      <a:pt x="68" y="60"/>
                    </a:cubicBezTo>
                    <a:cubicBezTo>
                      <a:pt x="68" y="60"/>
                      <a:pt x="68" y="60"/>
                      <a:pt x="68" y="60"/>
                    </a:cubicBezTo>
                    <a:cubicBezTo>
                      <a:pt x="57" y="60"/>
                      <a:pt x="57" y="60"/>
                      <a:pt x="57" y="60"/>
                    </a:cubicBezTo>
                    <a:cubicBezTo>
                      <a:pt x="57" y="60"/>
                      <a:pt x="57" y="60"/>
                      <a:pt x="57" y="60"/>
                    </a:cubicBezTo>
                    <a:cubicBezTo>
                      <a:pt x="55" y="60"/>
                      <a:pt x="55" y="60"/>
                      <a:pt x="55" y="60"/>
                    </a:cubicBezTo>
                    <a:cubicBezTo>
                      <a:pt x="55" y="60"/>
                      <a:pt x="55" y="60"/>
                      <a:pt x="55" y="60"/>
                    </a:cubicBezTo>
                    <a:cubicBezTo>
                      <a:pt x="52" y="60"/>
                      <a:pt x="52" y="60"/>
                      <a:pt x="52" y="60"/>
                    </a:cubicBezTo>
                    <a:cubicBezTo>
                      <a:pt x="52" y="60"/>
                      <a:pt x="52" y="60"/>
                      <a:pt x="52" y="60"/>
                    </a:cubicBezTo>
                    <a:cubicBezTo>
                      <a:pt x="51" y="60"/>
                      <a:pt x="51" y="60"/>
                      <a:pt x="51" y="60"/>
                    </a:cubicBezTo>
                    <a:cubicBezTo>
                      <a:pt x="51" y="60"/>
                      <a:pt x="51" y="60"/>
                      <a:pt x="51" y="60"/>
                    </a:cubicBezTo>
                    <a:cubicBezTo>
                      <a:pt x="30" y="60"/>
                      <a:pt x="30" y="60"/>
                      <a:pt x="30" y="60"/>
                    </a:cubicBezTo>
                    <a:cubicBezTo>
                      <a:pt x="30" y="60"/>
                      <a:pt x="30" y="60"/>
                      <a:pt x="30" y="60"/>
                    </a:cubicBezTo>
                    <a:cubicBezTo>
                      <a:pt x="29" y="60"/>
                      <a:pt x="29" y="60"/>
                      <a:pt x="29" y="60"/>
                    </a:cubicBezTo>
                    <a:cubicBezTo>
                      <a:pt x="29" y="60"/>
                      <a:pt x="29" y="60"/>
                      <a:pt x="29" y="60"/>
                    </a:cubicBezTo>
                    <a:cubicBezTo>
                      <a:pt x="25" y="60"/>
                      <a:pt x="25" y="60"/>
                      <a:pt x="25" y="60"/>
                    </a:cubicBezTo>
                    <a:cubicBezTo>
                      <a:pt x="25" y="60"/>
                      <a:pt x="25" y="60"/>
                      <a:pt x="25" y="60"/>
                    </a:cubicBezTo>
                    <a:cubicBezTo>
                      <a:pt x="24" y="60"/>
                      <a:pt x="24" y="60"/>
                      <a:pt x="24" y="60"/>
                    </a:cubicBezTo>
                    <a:cubicBezTo>
                      <a:pt x="24" y="60"/>
                      <a:pt x="24" y="60"/>
                      <a:pt x="24" y="60"/>
                    </a:cubicBezTo>
                    <a:cubicBezTo>
                      <a:pt x="13" y="60"/>
                      <a:pt x="13" y="60"/>
                      <a:pt x="13" y="60"/>
                    </a:cubicBezTo>
                    <a:cubicBezTo>
                      <a:pt x="13" y="60"/>
                      <a:pt x="13" y="60"/>
                      <a:pt x="13" y="60"/>
                    </a:cubicBezTo>
                    <a:cubicBezTo>
                      <a:pt x="11" y="60"/>
                      <a:pt x="11" y="60"/>
                      <a:pt x="11" y="60"/>
                    </a:cubicBezTo>
                    <a:cubicBezTo>
                      <a:pt x="11" y="36"/>
                      <a:pt x="11" y="36"/>
                      <a:pt x="11" y="36"/>
                    </a:cubicBezTo>
                    <a:cubicBezTo>
                      <a:pt x="2" y="36"/>
                      <a:pt x="2" y="36"/>
                      <a:pt x="2" y="36"/>
                    </a:cubicBezTo>
                    <a:cubicBezTo>
                      <a:pt x="0" y="36"/>
                      <a:pt x="0" y="36"/>
                      <a:pt x="0" y="36"/>
                    </a:cubicBezTo>
                    <a:cubicBezTo>
                      <a:pt x="0" y="35"/>
                      <a:pt x="0" y="35"/>
                      <a:pt x="0" y="35"/>
                    </a:cubicBezTo>
                    <a:cubicBezTo>
                      <a:pt x="0" y="14"/>
                      <a:pt x="0" y="14"/>
                      <a:pt x="0" y="14"/>
                    </a:cubicBezTo>
                    <a:cubicBezTo>
                      <a:pt x="0" y="12"/>
                      <a:pt x="0" y="12"/>
                      <a:pt x="0" y="12"/>
                    </a:cubicBezTo>
                    <a:cubicBezTo>
                      <a:pt x="0" y="12"/>
                      <a:pt x="0" y="12"/>
                      <a:pt x="0" y="12"/>
                    </a:cubicBezTo>
                    <a:cubicBezTo>
                      <a:pt x="2" y="12"/>
                      <a:pt x="2" y="12"/>
                      <a:pt x="2" y="12"/>
                    </a:cubicBezTo>
                    <a:cubicBezTo>
                      <a:pt x="2" y="12"/>
                      <a:pt x="2" y="12"/>
                      <a:pt x="2" y="12"/>
                    </a:cubicBezTo>
                    <a:cubicBezTo>
                      <a:pt x="5" y="12"/>
                      <a:pt x="5" y="12"/>
                      <a:pt x="5" y="12"/>
                    </a:cubicBezTo>
                    <a:cubicBezTo>
                      <a:pt x="5" y="12"/>
                      <a:pt x="5" y="12"/>
                      <a:pt x="5" y="12"/>
                    </a:cubicBezTo>
                    <a:cubicBezTo>
                      <a:pt x="6" y="12"/>
                      <a:pt x="6" y="12"/>
                      <a:pt x="6" y="12"/>
                    </a:cubicBezTo>
                    <a:cubicBezTo>
                      <a:pt x="6" y="18"/>
                      <a:pt x="6" y="18"/>
                      <a:pt x="6" y="18"/>
                    </a:cubicBezTo>
                    <a:cubicBezTo>
                      <a:pt x="9" y="18"/>
                      <a:pt x="9" y="18"/>
                      <a:pt x="9" y="18"/>
                    </a:cubicBezTo>
                    <a:cubicBezTo>
                      <a:pt x="9" y="14"/>
                      <a:pt x="9" y="14"/>
                      <a:pt x="9" y="14"/>
                    </a:cubicBezTo>
                    <a:cubicBezTo>
                      <a:pt x="9" y="12"/>
                      <a:pt x="9" y="12"/>
                      <a:pt x="9" y="12"/>
                    </a:cubicBezTo>
                    <a:cubicBezTo>
                      <a:pt x="9" y="12"/>
                      <a:pt x="9" y="12"/>
                      <a:pt x="9" y="12"/>
                    </a:cubicBezTo>
                    <a:cubicBezTo>
                      <a:pt x="11" y="12"/>
                      <a:pt x="11" y="12"/>
                      <a:pt x="11" y="12"/>
                    </a:cubicBezTo>
                    <a:cubicBezTo>
                      <a:pt x="11" y="12"/>
                      <a:pt x="11" y="12"/>
                      <a:pt x="11" y="12"/>
                    </a:cubicBezTo>
                    <a:cubicBezTo>
                      <a:pt x="14" y="12"/>
                      <a:pt x="14" y="12"/>
                      <a:pt x="14" y="12"/>
                    </a:cubicBezTo>
                    <a:cubicBezTo>
                      <a:pt x="14" y="12"/>
                      <a:pt x="14" y="12"/>
                      <a:pt x="14" y="12"/>
                    </a:cubicBezTo>
                    <a:cubicBezTo>
                      <a:pt x="15" y="12"/>
                      <a:pt x="15" y="12"/>
                      <a:pt x="15" y="12"/>
                    </a:cubicBezTo>
                    <a:cubicBezTo>
                      <a:pt x="15" y="18"/>
                      <a:pt x="15" y="18"/>
                      <a:pt x="15" y="18"/>
                    </a:cubicBezTo>
                    <a:cubicBezTo>
                      <a:pt x="18" y="18"/>
                      <a:pt x="18" y="18"/>
                      <a:pt x="18" y="18"/>
                    </a:cubicBezTo>
                    <a:cubicBezTo>
                      <a:pt x="18" y="14"/>
                      <a:pt x="18" y="14"/>
                      <a:pt x="18" y="14"/>
                    </a:cubicBezTo>
                    <a:cubicBezTo>
                      <a:pt x="18" y="12"/>
                      <a:pt x="18" y="12"/>
                      <a:pt x="18" y="12"/>
                    </a:cubicBezTo>
                    <a:cubicBezTo>
                      <a:pt x="18" y="12"/>
                      <a:pt x="18" y="12"/>
                      <a:pt x="18" y="12"/>
                    </a:cubicBezTo>
                    <a:cubicBezTo>
                      <a:pt x="20" y="12"/>
                      <a:pt x="20" y="12"/>
                      <a:pt x="20" y="12"/>
                    </a:cubicBezTo>
                    <a:cubicBezTo>
                      <a:pt x="20" y="12"/>
                      <a:pt x="20" y="12"/>
                      <a:pt x="20" y="12"/>
                    </a:cubicBezTo>
                    <a:cubicBezTo>
                      <a:pt x="23" y="12"/>
                      <a:pt x="23" y="12"/>
                      <a:pt x="23" y="12"/>
                    </a:cubicBezTo>
                    <a:cubicBezTo>
                      <a:pt x="23" y="0"/>
                      <a:pt x="23" y="0"/>
                      <a:pt x="23" y="0"/>
                    </a:cubicBezTo>
                    <a:cubicBezTo>
                      <a:pt x="24" y="0"/>
                      <a:pt x="24" y="0"/>
                      <a:pt x="24" y="0"/>
                    </a:cubicBezTo>
                    <a:cubicBezTo>
                      <a:pt x="24" y="0"/>
                      <a:pt x="24" y="0"/>
                      <a:pt x="24" y="0"/>
                    </a:cubicBezTo>
                    <a:cubicBezTo>
                      <a:pt x="27" y="0"/>
                      <a:pt x="27" y="0"/>
                      <a:pt x="27" y="0"/>
                    </a:cubicBezTo>
                    <a:cubicBezTo>
                      <a:pt x="27" y="0"/>
                      <a:pt x="27" y="0"/>
                      <a:pt x="27" y="0"/>
                    </a:cubicBezTo>
                    <a:cubicBezTo>
                      <a:pt x="29" y="0"/>
                      <a:pt x="29" y="0"/>
                      <a:pt x="29" y="0"/>
                    </a:cubicBezTo>
                    <a:cubicBezTo>
                      <a:pt x="29" y="0"/>
                      <a:pt x="29" y="0"/>
                      <a:pt x="29" y="0"/>
                    </a:cubicBezTo>
                    <a:cubicBezTo>
                      <a:pt x="29" y="1"/>
                      <a:pt x="29" y="1"/>
                      <a:pt x="29" y="1"/>
                    </a:cubicBezTo>
                    <a:cubicBezTo>
                      <a:pt x="29" y="6"/>
                      <a:pt x="29" y="6"/>
                      <a:pt x="29" y="6"/>
                    </a:cubicBezTo>
                    <a:cubicBezTo>
                      <a:pt x="32" y="6"/>
                      <a:pt x="32" y="6"/>
                      <a:pt x="32" y="6"/>
                    </a:cubicBezTo>
                    <a:cubicBezTo>
                      <a:pt x="32" y="0"/>
                      <a:pt x="32" y="0"/>
                      <a:pt x="32" y="0"/>
                    </a:cubicBezTo>
                    <a:cubicBezTo>
                      <a:pt x="34" y="0"/>
                      <a:pt x="34" y="0"/>
                      <a:pt x="34" y="0"/>
                    </a:cubicBezTo>
                    <a:cubicBezTo>
                      <a:pt x="34" y="0"/>
                      <a:pt x="34" y="0"/>
                      <a:pt x="34" y="0"/>
                    </a:cubicBezTo>
                    <a:cubicBezTo>
                      <a:pt x="37" y="0"/>
                      <a:pt x="37" y="0"/>
                      <a:pt x="37" y="0"/>
                    </a:cubicBezTo>
                    <a:cubicBezTo>
                      <a:pt x="37" y="0"/>
                      <a:pt x="37" y="0"/>
                      <a:pt x="37" y="0"/>
                    </a:cubicBezTo>
                    <a:cubicBezTo>
                      <a:pt x="39" y="0"/>
                      <a:pt x="39" y="0"/>
                      <a:pt x="39" y="0"/>
                    </a:cubicBezTo>
                    <a:cubicBezTo>
                      <a:pt x="39" y="0"/>
                      <a:pt x="39" y="0"/>
                      <a:pt x="39" y="0"/>
                    </a:cubicBezTo>
                    <a:cubicBezTo>
                      <a:pt x="39" y="1"/>
                      <a:pt x="39" y="1"/>
                      <a:pt x="39" y="1"/>
                    </a:cubicBezTo>
                    <a:cubicBezTo>
                      <a:pt x="39" y="6"/>
                      <a:pt x="39" y="6"/>
                      <a:pt x="39" y="6"/>
                    </a:cubicBezTo>
                    <a:cubicBezTo>
                      <a:pt x="42" y="6"/>
                      <a:pt x="42" y="6"/>
                      <a:pt x="42" y="6"/>
                    </a:cubicBezTo>
                    <a:cubicBezTo>
                      <a:pt x="42" y="0"/>
                      <a:pt x="42" y="0"/>
                      <a:pt x="42" y="0"/>
                    </a:cubicBezTo>
                    <a:cubicBezTo>
                      <a:pt x="44" y="0"/>
                      <a:pt x="44" y="0"/>
                      <a:pt x="44" y="0"/>
                    </a:cubicBezTo>
                    <a:cubicBezTo>
                      <a:pt x="44" y="0"/>
                      <a:pt x="44" y="0"/>
                      <a:pt x="44" y="0"/>
                    </a:cubicBezTo>
                    <a:cubicBezTo>
                      <a:pt x="47" y="0"/>
                      <a:pt x="47" y="0"/>
                      <a:pt x="47" y="0"/>
                    </a:cubicBezTo>
                    <a:cubicBezTo>
                      <a:pt x="47" y="0"/>
                      <a:pt x="47" y="0"/>
                      <a:pt x="47" y="0"/>
                    </a:cubicBezTo>
                    <a:cubicBezTo>
                      <a:pt x="48" y="0"/>
                      <a:pt x="48" y="0"/>
                      <a:pt x="48" y="0"/>
                    </a:cubicBezTo>
                    <a:cubicBezTo>
                      <a:pt x="48" y="0"/>
                      <a:pt x="48" y="0"/>
                      <a:pt x="48" y="0"/>
                    </a:cubicBezTo>
                    <a:cubicBezTo>
                      <a:pt x="48" y="1"/>
                      <a:pt x="48" y="1"/>
                      <a:pt x="48" y="1"/>
                    </a:cubicBezTo>
                    <a:cubicBezTo>
                      <a:pt x="48" y="6"/>
                      <a:pt x="48" y="6"/>
                      <a:pt x="48" y="6"/>
                    </a:cubicBezTo>
                    <a:cubicBezTo>
                      <a:pt x="52" y="6"/>
                      <a:pt x="52" y="6"/>
                      <a:pt x="52" y="6"/>
                    </a:cubicBezTo>
                    <a:cubicBezTo>
                      <a:pt x="52" y="1"/>
                      <a:pt x="52" y="1"/>
                      <a:pt x="52" y="1"/>
                    </a:cubicBezTo>
                    <a:cubicBezTo>
                      <a:pt x="52" y="0"/>
                      <a:pt x="52" y="0"/>
                      <a:pt x="52" y="0"/>
                    </a:cubicBezTo>
                    <a:cubicBezTo>
                      <a:pt x="52" y="0"/>
                      <a:pt x="52" y="0"/>
                      <a:pt x="52" y="0"/>
                    </a:cubicBezTo>
                    <a:cubicBezTo>
                      <a:pt x="53" y="0"/>
                      <a:pt x="53" y="0"/>
                      <a:pt x="53" y="0"/>
                    </a:cubicBezTo>
                    <a:cubicBezTo>
                      <a:pt x="53" y="0"/>
                      <a:pt x="53" y="0"/>
                      <a:pt x="53" y="0"/>
                    </a:cubicBezTo>
                    <a:cubicBezTo>
                      <a:pt x="58" y="0"/>
                      <a:pt x="58" y="0"/>
                      <a:pt x="58" y="0"/>
                    </a:cubicBezTo>
                    <a:cubicBezTo>
                      <a:pt x="58" y="0"/>
                      <a:pt x="58" y="0"/>
                      <a:pt x="58" y="0"/>
                    </a:cubicBezTo>
                    <a:cubicBezTo>
                      <a:pt x="58" y="0"/>
                      <a:pt x="58" y="0"/>
                      <a:pt x="58" y="0"/>
                    </a:cubicBezTo>
                    <a:cubicBezTo>
                      <a:pt x="58" y="12"/>
                      <a:pt x="58" y="12"/>
                      <a:pt x="58" y="12"/>
                    </a:cubicBezTo>
                    <a:cubicBezTo>
                      <a:pt x="61" y="12"/>
                      <a:pt x="61" y="12"/>
                      <a:pt x="61" y="12"/>
                    </a:cubicBezTo>
                    <a:cubicBezTo>
                      <a:pt x="61" y="12"/>
                      <a:pt x="61" y="12"/>
                      <a:pt x="61" y="12"/>
                    </a:cubicBezTo>
                    <a:cubicBezTo>
                      <a:pt x="63" y="12"/>
                      <a:pt x="63" y="12"/>
                      <a:pt x="63" y="12"/>
                    </a:cubicBezTo>
                    <a:cubicBezTo>
                      <a:pt x="63" y="12"/>
                      <a:pt x="63" y="12"/>
                      <a:pt x="63" y="12"/>
                    </a:cubicBezTo>
                    <a:cubicBezTo>
                      <a:pt x="63" y="14"/>
                      <a:pt x="63" y="14"/>
                      <a:pt x="63" y="14"/>
                    </a:cubicBezTo>
                    <a:cubicBezTo>
                      <a:pt x="63" y="18"/>
                      <a:pt x="63" y="18"/>
                      <a:pt x="63" y="18"/>
                    </a:cubicBezTo>
                    <a:cubicBezTo>
                      <a:pt x="66" y="18"/>
                      <a:pt x="66" y="18"/>
                      <a:pt x="66" y="18"/>
                    </a:cubicBezTo>
                    <a:cubicBezTo>
                      <a:pt x="66" y="12"/>
                      <a:pt x="66" y="12"/>
                      <a:pt x="66" y="12"/>
                    </a:cubicBezTo>
                    <a:cubicBezTo>
                      <a:pt x="67" y="12"/>
                      <a:pt x="67" y="12"/>
                      <a:pt x="67" y="12"/>
                    </a:cubicBezTo>
                    <a:cubicBezTo>
                      <a:pt x="67" y="12"/>
                      <a:pt x="67" y="12"/>
                      <a:pt x="67" y="12"/>
                    </a:cubicBezTo>
                    <a:cubicBezTo>
                      <a:pt x="70" y="12"/>
                      <a:pt x="70" y="12"/>
                      <a:pt x="70" y="12"/>
                    </a:cubicBezTo>
                    <a:cubicBezTo>
                      <a:pt x="70" y="12"/>
                      <a:pt x="70" y="12"/>
                      <a:pt x="70" y="12"/>
                    </a:cubicBezTo>
                    <a:cubicBezTo>
                      <a:pt x="72" y="12"/>
                      <a:pt x="72" y="12"/>
                      <a:pt x="72" y="12"/>
                    </a:cubicBezTo>
                    <a:cubicBezTo>
                      <a:pt x="72" y="12"/>
                      <a:pt x="72" y="12"/>
                      <a:pt x="72" y="12"/>
                    </a:cubicBezTo>
                    <a:cubicBezTo>
                      <a:pt x="72" y="14"/>
                      <a:pt x="72" y="14"/>
                      <a:pt x="72" y="14"/>
                    </a:cubicBezTo>
                    <a:cubicBezTo>
                      <a:pt x="72" y="18"/>
                      <a:pt x="72" y="18"/>
                      <a:pt x="72" y="18"/>
                    </a:cubicBezTo>
                    <a:cubicBezTo>
                      <a:pt x="75" y="18"/>
                      <a:pt x="75" y="18"/>
                      <a:pt x="75" y="18"/>
                    </a:cubicBezTo>
                    <a:cubicBezTo>
                      <a:pt x="75" y="12"/>
                      <a:pt x="75" y="12"/>
                      <a:pt x="75" y="12"/>
                    </a:cubicBezTo>
                    <a:cubicBezTo>
                      <a:pt x="76" y="12"/>
                      <a:pt x="76" y="12"/>
                      <a:pt x="76" y="12"/>
                    </a:cubicBezTo>
                    <a:cubicBezTo>
                      <a:pt x="76" y="12"/>
                      <a:pt x="76" y="12"/>
                      <a:pt x="76" y="12"/>
                    </a:cubicBezTo>
                    <a:cubicBezTo>
                      <a:pt x="79" y="12"/>
                      <a:pt x="79" y="12"/>
                      <a:pt x="79" y="12"/>
                    </a:cubicBezTo>
                    <a:cubicBezTo>
                      <a:pt x="79" y="12"/>
                      <a:pt x="79" y="12"/>
                      <a:pt x="79" y="12"/>
                    </a:cubicBezTo>
                    <a:cubicBezTo>
                      <a:pt x="81" y="12"/>
                      <a:pt x="81" y="12"/>
                      <a:pt x="81" y="12"/>
                    </a:cubicBezTo>
                    <a:cubicBezTo>
                      <a:pt x="81" y="12"/>
                      <a:pt x="81" y="12"/>
                      <a:pt x="81" y="12"/>
                    </a:cubicBezTo>
                    <a:cubicBezTo>
                      <a:pt x="81" y="14"/>
                      <a:pt x="81" y="14"/>
                      <a:pt x="81" y="14"/>
                    </a:cubicBezTo>
                    <a:cubicBezTo>
                      <a:pt x="81" y="35"/>
                      <a:pt x="81" y="35"/>
                      <a:pt x="81" y="35"/>
                    </a:cubicBezTo>
                    <a:cubicBezTo>
                      <a:pt x="81" y="36"/>
                      <a:pt x="81" y="36"/>
                      <a:pt x="81" y="36"/>
                    </a:cubicBezTo>
                    <a:cubicBezTo>
                      <a:pt x="79" y="36"/>
                      <a:pt x="79" y="36"/>
                      <a:pt x="79" y="36"/>
                    </a:cubicBezTo>
                    <a:close/>
                    <a:moveTo>
                      <a:pt x="68" y="36"/>
                    </a:moveTo>
                    <a:cubicBezTo>
                      <a:pt x="61" y="36"/>
                      <a:pt x="61" y="36"/>
                      <a:pt x="61" y="36"/>
                    </a:cubicBezTo>
                    <a:cubicBezTo>
                      <a:pt x="61" y="39"/>
                      <a:pt x="61" y="39"/>
                      <a:pt x="61" y="39"/>
                    </a:cubicBezTo>
                    <a:cubicBezTo>
                      <a:pt x="68" y="39"/>
                      <a:pt x="68" y="39"/>
                      <a:pt x="68" y="39"/>
                    </a:cubicBezTo>
                    <a:cubicBezTo>
                      <a:pt x="68" y="36"/>
                      <a:pt x="68" y="36"/>
                      <a:pt x="68" y="36"/>
                    </a:cubicBezTo>
                    <a:close/>
                    <a:moveTo>
                      <a:pt x="23" y="14"/>
                    </a:moveTo>
                    <a:cubicBezTo>
                      <a:pt x="20" y="14"/>
                      <a:pt x="20" y="14"/>
                      <a:pt x="20" y="14"/>
                    </a:cubicBezTo>
                    <a:cubicBezTo>
                      <a:pt x="20" y="19"/>
                      <a:pt x="20" y="19"/>
                      <a:pt x="20" y="19"/>
                    </a:cubicBezTo>
                    <a:cubicBezTo>
                      <a:pt x="18" y="19"/>
                      <a:pt x="18" y="19"/>
                      <a:pt x="18" y="19"/>
                    </a:cubicBezTo>
                    <a:cubicBezTo>
                      <a:pt x="18" y="19"/>
                      <a:pt x="18" y="19"/>
                      <a:pt x="18" y="19"/>
                    </a:cubicBezTo>
                    <a:cubicBezTo>
                      <a:pt x="15" y="19"/>
                      <a:pt x="15" y="19"/>
                      <a:pt x="15" y="19"/>
                    </a:cubicBezTo>
                    <a:cubicBezTo>
                      <a:pt x="15" y="19"/>
                      <a:pt x="15" y="19"/>
                      <a:pt x="15" y="19"/>
                    </a:cubicBezTo>
                    <a:cubicBezTo>
                      <a:pt x="14" y="19"/>
                      <a:pt x="14" y="19"/>
                      <a:pt x="14" y="19"/>
                    </a:cubicBezTo>
                    <a:cubicBezTo>
                      <a:pt x="14" y="19"/>
                      <a:pt x="14" y="19"/>
                      <a:pt x="14" y="19"/>
                    </a:cubicBezTo>
                    <a:cubicBezTo>
                      <a:pt x="14" y="18"/>
                      <a:pt x="14" y="18"/>
                      <a:pt x="14" y="18"/>
                    </a:cubicBezTo>
                    <a:cubicBezTo>
                      <a:pt x="14" y="14"/>
                      <a:pt x="14" y="14"/>
                      <a:pt x="14" y="14"/>
                    </a:cubicBezTo>
                    <a:cubicBezTo>
                      <a:pt x="11" y="14"/>
                      <a:pt x="11" y="14"/>
                      <a:pt x="11" y="14"/>
                    </a:cubicBezTo>
                    <a:cubicBezTo>
                      <a:pt x="11" y="19"/>
                      <a:pt x="11" y="19"/>
                      <a:pt x="11" y="19"/>
                    </a:cubicBezTo>
                    <a:cubicBezTo>
                      <a:pt x="9" y="19"/>
                      <a:pt x="9" y="19"/>
                      <a:pt x="9" y="19"/>
                    </a:cubicBezTo>
                    <a:cubicBezTo>
                      <a:pt x="9" y="19"/>
                      <a:pt x="9" y="19"/>
                      <a:pt x="9" y="19"/>
                    </a:cubicBezTo>
                    <a:cubicBezTo>
                      <a:pt x="6" y="19"/>
                      <a:pt x="6" y="19"/>
                      <a:pt x="6" y="19"/>
                    </a:cubicBezTo>
                    <a:cubicBezTo>
                      <a:pt x="6" y="19"/>
                      <a:pt x="6" y="19"/>
                      <a:pt x="6" y="19"/>
                    </a:cubicBezTo>
                    <a:cubicBezTo>
                      <a:pt x="5" y="19"/>
                      <a:pt x="5" y="19"/>
                      <a:pt x="5" y="19"/>
                    </a:cubicBezTo>
                    <a:cubicBezTo>
                      <a:pt x="5" y="19"/>
                      <a:pt x="5" y="19"/>
                      <a:pt x="5" y="19"/>
                    </a:cubicBezTo>
                    <a:cubicBezTo>
                      <a:pt x="5" y="18"/>
                      <a:pt x="5" y="18"/>
                      <a:pt x="5" y="18"/>
                    </a:cubicBezTo>
                    <a:cubicBezTo>
                      <a:pt x="5" y="14"/>
                      <a:pt x="5" y="14"/>
                      <a:pt x="5" y="14"/>
                    </a:cubicBezTo>
                    <a:cubicBezTo>
                      <a:pt x="2" y="14"/>
                      <a:pt x="2" y="14"/>
                      <a:pt x="2" y="14"/>
                    </a:cubicBezTo>
                    <a:cubicBezTo>
                      <a:pt x="2" y="22"/>
                      <a:pt x="2" y="22"/>
                      <a:pt x="2" y="22"/>
                    </a:cubicBezTo>
                    <a:cubicBezTo>
                      <a:pt x="25" y="22"/>
                      <a:pt x="25" y="22"/>
                      <a:pt x="25" y="22"/>
                    </a:cubicBezTo>
                    <a:cubicBezTo>
                      <a:pt x="25" y="18"/>
                      <a:pt x="25" y="18"/>
                      <a:pt x="25" y="18"/>
                    </a:cubicBezTo>
                    <a:cubicBezTo>
                      <a:pt x="24" y="18"/>
                      <a:pt x="24" y="18"/>
                      <a:pt x="24" y="18"/>
                    </a:cubicBezTo>
                    <a:cubicBezTo>
                      <a:pt x="23" y="18"/>
                      <a:pt x="23" y="18"/>
                      <a:pt x="23" y="18"/>
                    </a:cubicBezTo>
                    <a:cubicBezTo>
                      <a:pt x="23" y="18"/>
                      <a:pt x="23" y="18"/>
                      <a:pt x="23" y="18"/>
                    </a:cubicBezTo>
                    <a:cubicBezTo>
                      <a:pt x="23" y="14"/>
                      <a:pt x="23" y="14"/>
                      <a:pt x="23" y="14"/>
                    </a:cubicBezTo>
                    <a:close/>
                    <a:moveTo>
                      <a:pt x="26" y="22"/>
                    </a:moveTo>
                    <a:cubicBezTo>
                      <a:pt x="26" y="18"/>
                      <a:pt x="26" y="18"/>
                      <a:pt x="26" y="18"/>
                    </a:cubicBezTo>
                    <a:cubicBezTo>
                      <a:pt x="31" y="18"/>
                      <a:pt x="31" y="18"/>
                      <a:pt x="31" y="18"/>
                    </a:cubicBezTo>
                    <a:cubicBezTo>
                      <a:pt x="32" y="18"/>
                      <a:pt x="32" y="18"/>
                      <a:pt x="32" y="18"/>
                    </a:cubicBezTo>
                    <a:cubicBezTo>
                      <a:pt x="35" y="18"/>
                      <a:pt x="35" y="18"/>
                      <a:pt x="35" y="18"/>
                    </a:cubicBezTo>
                    <a:cubicBezTo>
                      <a:pt x="35" y="22"/>
                      <a:pt x="35" y="22"/>
                      <a:pt x="35" y="22"/>
                    </a:cubicBezTo>
                    <a:cubicBezTo>
                      <a:pt x="26" y="22"/>
                      <a:pt x="26" y="22"/>
                      <a:pt x="26" y="22"/>
                    </a:cubicBezTo>
                    <a:close/>
                    <a:moveTo>
                      <a:pt x="36" y="22"/>
                    </a:moveTo>
                    <a:cubicBezTo>
                      <a:pt x="36" y="18"/>
                      <a:pt x="36" y="18"/>
                      <a:pt x="36" y="18"/>
                    </a:cubicBezTo>
                    <a:cubicBezTo>
                      <a:pt x="40" y="18"/>
                      <a:pt x="40" y="18"/>
                      <a:pt x="40" y="18"/>
                    </a:cubicBezTo>
                    <a:cubicBezTo>
                      <a:pt x="41" y="18"/>
                      <a:pt x="41" y="18"/>
                      <a:pt x="41" y="18"/>
                    </a:cubicBezTo>
                    <a:cubicBezTo>
                      <a:pt x="45" y="18"/>
                      <a:pt x="45" y="18"/>
                      <a:pt x="45" y="18"/>
                    </a:cubicBezTo>
                    <a:cubicBezTo>
                      <a:pt x="45" y="22"/>
                      <a:pt x="45" y="22"/>
                      <a:pt x="45" y="22"/>
                    </a:cubicBezTo>
                    <a:cubicBezTo>
                      <a:pt x="36" y="22"/>
                      <a:pt x="36" y="22"/>
                      <a:pt x="36" y="22"/>
                    </a:cubicBezTo>
                    <a:close/>
                    <a:moveTo>
                      <a:pt x="46" y="22"/>
                    </a:moveTo>
                    <a:cubicBezTo>
                      <a:pt x="46" y="18"/>
                      <a:pt x="46" y="18"/>
                      <a:pt x="46" y="18"/>
                    </a:cubicBezTo>
                    <a:cubicBezTo>
                      <a:pt x="49" y="18"/>
                      <a:pt x="49" y="18"/>
                      <a:pt x="49" y="18"/>
                    </a:cubicBezTo>
                    <a:cubicBezTo>
                      <a:pt x="51" y="18"/>
                      <a:pt x="51" y="18"/>
                      <a:pt x="51" y="18"/>
                    </a:cubicBezTo>
                    <a:cubicBezTo>
                      <a:pt x="54" y="18"/>
                      <a:pt x="54" y="18"/>
                      <a:pt x="54" y="18"/>
                    </a:cubicBezTo>
                    <a:cubicBezTo>
                      <a:pt x="54" y="22"/>
                      <a:pt x="54" y="22"/>
                      <a:pt x="54" y="22"/>
                    </a:cubicBezTo>
                    <a:cubicBezTo>
                      <a:pt x="46" y="22"/>
                      <a:pt x="46" y="22"/>
                      <a:pt x="46" y="22"/>
                    </a:cubicBezTo>
                    <a:close/>
                    <a:moveTo>
                      <a:pt x="57" y="59"/>
                    </a:moveTo>
                    <a:cubicBezTo>
                      <a:pt x="64" y="59"/>
                      <a:pt x="64" y="59"/>
                      <a:pt x="64" y="59"/>
                    </a:cubicBezTo>
                    <a:cubicBezTo>
                      <a:pt x="64" y="53"/>
                      <a:pt x="64" y="53"/>
                      <a:pt x="64" y="53"/>
                    </a:cubicBezTo>
                    <a:cubicBezTo>
                      <a:pt x="57" y="53"/>
                      <a:pt x="57" y="53"/>
                      <a:pt x="57" y="53"/>
                    </a:cubicBezTo>
                    <a:cubicBezTo>
                      <a:pt x="57" y="59"/>
                      <a:pt x="57" y="59"/>
                      <a:pt x="57" y="59"/>
                    </a:cubicBezTo>
                    <a:close/>
                    <a:moveTo>
                      <a:pt x="65" y="59"/>
                    </a:moveTo>
                    <a:cubicBezTo>
                      <a:pt x="68" y="59"/>
                      <a:pt x="68" y="59"/>
                      <a:pt x="68" y="59"/>
                    </a:cubicBezTo>
                    <a:cubicBezTo>
                      <a:pt x="68" y="53"/>
                      <a:pt x="68" y="53"/>
                      <a:pt x="68" y="53"/>
                    </a:cubicBezTo>
                    <a:cubicBezTo>
                      <a:pt x="65" y="53"/>
                      <a:pt x="65" y="53"/>
                      <a:pt x="65" y="53"/>
                    </a:cubicBezTo>
                    <a:cubicBezTo>
                      <a:pt x="65" y="59"/>
                      <a:pt x="65" y="59"/>
                      <a:pt x="65" y="59"/>
                    </a:cubicBezTo>
                    <a:close/>
                    <a:moveTo>
                      <a:pt x="57" y="1"/>
                    </a:moveTo>
                    <a:cubicBezTo>
                      <a:pt x="57" y="9"/>
                      <a:pt x="57" y="9"/>
                      <a:pt x="57" y="9"/>
                    </a:cubicBezTo>
                    <a:cubicBezTo>
                      <a:pt x="24" y="9"/>
                      <a:pt x="24" y="9"/>
                      <a:pt x="24" y="9"/>
                    </a:cubicBezTo>
                    <a:cubicBezTo>
                      <a:pt x="24" y="1"/>
                      <a:pt x="24" y="1"/>
                      <a:pt x="24" y="1"/>
                    </a:cubicBezTo>
                    <a:cubicBezTo>
                      <a:pt x="27" y="1"/>
                      <a:pt x="27" y="1"/>
                      <a:pt x="27" y="1"/>
                    </a:cubicBezTo>
                    <a:cubicBezTo>
                      <a:pt x="27" y="7"/>
                      <a:pt x="27" y="7"/>
                      <a:pt x="27" y="7"/>
                    </a:cubicBezTo>
                    <a:cubicBezTo>
                      <a:pt x="28" y="7"/>
                      <a:pt x="28" y="7"/>
                      <a:pt x="28" y="7"/>
                    </a:cubicBezTo>
                    <a:cubicBezTo>
                      <a:pt x="28" y="7"/>
                      <a:pt x="28" y="7"/>
                      <a:pt x="28" y="7"/>
                    </a:cubicBezTo>
                    <a:cubicBezTo>
                      <a:pt x="34" y="7"/>
                      <a:pt x="34" y="7"/>
                      <a:pt x="34" y="7"/>
                    </a:cubicBezTo>
                    <a:cubicBezTo>
                      <a:pt x="34" y="7"/>
                      <a:pt x="34" y="7"/>
                      <a:pt x="34" y="7"/>
                    </a:cubicBezTo>
                    <a:cubicBezTo>
                      <a:pt x="34" y="7"/>
                      <a:pt x="34" y="7"/>
                      <a:pt x="34" y="7"/>
                    </a:cubicBezTo>
                    <a:cubicBezTo>
                      <a:pt x="34" y="1"/>
                      <a:pt x="34" y="1"/>
                      <a:pt x="34" y="1"/>
                    </a:cubicBezTo>
                    <a:cubicBezTo>
                      <a:pt x="37" y="1"/>
                      <a:pt x="37" y="1"/>
                      <a:pt x="37" y="1"/>
                    </a:cubicBezTo>
                    <a:cubicBezTo>
                      <a:pt x="37" y="6"/>
                      <a:pt x="37" y="6"/>
                      <a:pt x="37" y="6"/>
                    </a:cubicBezTo>
                    <a:cubicBezTo>
                      <a:pt x="37" y="7"/>
                      <a:pt x="37" y="7"/>
                      <a:pt x="37" y="7"/>
                    </a:cubicBezTo>
                    <a:cubicBezTo>
                      <a:pt x="37" y="7"/>
                      <a:pt x="37" y="7"/>
                      <a:pt x="37" y="7"/>
                    </a:cubicBezTo>
                    <a:cubicBezTo>
                      <a:pt x="43" y="7"/>
                      <a:pt x="43" y="7"/>
                      <a:pt x="43" y="7"/>
                    </a:cubicBezTo>
                    <a:cubicBezTo>
                      <a:pt x="43" y="7"/>
                      <a:pt x="43" y="7"/>
                      <a:pt x="43" y="7"/>
                    </a:cubicBezTo>
                    <a:cubicBezTo>
                      <a:pt x="44" y="7"/>
                      <a:pt x="44" y="7"/>
                      <a:pt x="44" y="7"/>
                    </a:cubicBezTo>
                    <a:cubicBezTo>
                      <a:pt x="44" y="1"/>
                      <a:pt x="44" y="1"/>
                      <a:pt x="44" y="1"/>
                    </a:cubicBezTo>
                    <a:cubicBezTo>
                      <a:pt x="47" y="1"/>
                      <a:pt x="47" y="1"/>
                      <a:pt x="47" y="1"/>
                    </a:cubicBezTo>
                    <a:cubicBezTo>
                      <a:pt x="47" y="6"/>
                      <a:pt x="47" y="6"/>
                      <a:pt x="47" y="6"/>
                    </a:cubicBezTo>
                    <a:cubicBezTo>
                      <a:pt x="47" y="7"/>
                      <a:pt x="47" y="7"/>
                      <a:pt x="47" y="7"/>
                    </a:cubicBezTo>
                    <a:cubicBezTo>
                      <a:pt x="47" y="7"/>
                      <a:pt x="47" y="7"/>
                      <a:pt x="47" y="7"/>
                    </a:cubicBezTo>
                    <a:cubicBezTo>
                      <a:pt x="53" y="7"/>
                      <a:pt x="53" y="7"/>
                      <a:pt x="53" y="7"/>
                    </a:cubicBezTo>
                    <a:cubicBezTo>
                      <a:pt x="53" y="7"/>
                      <a:pt x="53" y="7"/>
                      <a:pt x="53" y="7"/>
                    </a:cubicBezTo>
                    <a:cubicBezTo>
                      <a:pt x="53" y="7"/>
                      <a:pt x="53" y="7"/>
                      <a:pt x="53" y="7"/>
                    </a:cubicBezTo>
                    <a:cubicBezTo>
                      <a:pt x="53" y="1"/>
                      <a:pt x="53" y="1"/>
                      <a:pt x="53" y="1"/>
                    </a:cubicBezTo>
                    <a:cubicBezTo>
                      <a:pt x="57" y="1"/>
                      <a:pt x="57" y="1"/>
                      <a:pt x="57" y="1"/>
                    </a:cubicBezTo>
                    <a:close/>
                    <a:moveTo>
                      <a:pt x="24" y="16"/>
                    </a:moveTo>
                    <a:cubicBezTo>
                      <a:pt x="24" y="10"/>
                      <a:pt x="24" y="10"/>
                      <a:pt x="24" y="10"/>
                    </a:cubicBezTo>
                    <a:cubicBezTo>
                      <a:pt x="31" y="10"/>
                      <a:pt x="31" y="10"/>
                      <a:pt x="31" y="10"/>
                    </a:cubicBezTo>
                    <a:cubicBezTo>
                      <a:pt x="31" y="16"/>
                      <a:pt x="31" y="16"/>
                      <a:pt x="31" y="16"/>
                    </a:cubicBezTo>
                    <a:cubicBezTo>
                      <a:pt x="24" y="16"/>
                      <a:pt x="24" y="16"/>
                      <a:pt x="24" y="16"/>
                    </a:cubicBezTo>
                    <a:close/>
                    <a:moveTo>
                      <a:pt x="32" y="16"/>
                    </a:moveTo>
                    <a:cubicBezTo>
                      <a:pt x="32" y="10"/>
                      <a:pt x="32" y="10"/>
                      <a:pt x="32" y="10"/>
                    </a:cubicBezTo>
                    <a:cubicBezTo>
                      <a:pt x="40" y="10"/>
                      <a:pt x="40" y="10"/>
                      <a:pt x="40" y="10"/>
                    </a:cubicBezTo>
                    <a:cubicBezTo>
                      <a:pt x="40" y="16"/>
                      <a:pt x="40" y="16"/>
                      <a:pt x="40" y="16"/>
                    </a:cubicBezTo>
                    <a:cubicBezTo>
                      <a:pt x="32" y="16"/>
                      <a:pt x="32" y="16"/>
                      <a:pt x="32" y="16"/>
                    </a:cubicBezTo>
                    <a:close/>
                    <a:moveTo>
                      <a:pt x="41" y="16"/>
                    </a:moveTo>
                    <a:cubicBezTo>
                      <a:pt x="41" y="10"/>
                      <a:pt x="41" y="10"/>
                      <a:pt x="41" y="10"/>
                    </a:cubicBezTo>
                    <a:cubicBezTo>
                      <a:pt x="49" y="10"/>
                      <a:pt x="49" y="10"/>
                      <a:pt x="49" y="10"/>
                    </a:cubicBezTo>
                    <a:cubicBezTo>
                      <a:pt x="49" y="16"/>
                      <a:pt x="49" y="16"/>
                      <a:pt x="49" y="16"/>
                    </a:cubicBezTo>
                    <a:cubicBezTo>
                      <a:pt x="41" y="16"/>
                      <a:pt x="41" y="16"/>
                      <a:pt x="41" y="16"/>
                    </a:cubicBezTo>
                    <a:close/>
                    <a:moveTo>
                      <a:pt x="51" y="16"/>
                    </a:moveTo>
                    <a:cubicBezTo>
                      <a:pt x="51" y="10"/>
                      <a:pt x="51" y="10"/>
                      <a:pt x="51" y="10"/>
                    </a:cubicBezTo>
                    <a:cubicBezTo>
                      <a:pt x="57" y="10"/>
                      <a:pt x="57" y="10"/>
                      <a:pt x="57" y="10"/>
                    </a:cubicBezTo>
                    <a:cubicBezTo>
                      <a:pt x="57" y="16"/>
                      <a:pt x="57" y="16"/>
                      <a:pt x="57" y="16"/>
                    </a:cubicBezTo>
                    <a:cubicBezTo>
                      <a:pt x="51" y="16"/>
                      <a:pt x="51" y="16"/>
                      <a:pt x="51" y="16"/>
                    </a:cubicBezTo>
                    <a:close/>
                    <a:moveTo>
                      <a:pt x="68" y="52"/>
                    </a:moveTo>
                    <a:cubicBezTo>
                      <a:pt x="68" y="46"/>
                      <a:pt x="68" y="46"/>
                      <a:pt x="68" y="46"/>
                    </a:cubicBezTo>
                    <a:cubicBezTo>
                      <a:pt x="62" y="46"/>
                      <a:pt x="62" y="46"/>
                      <a:pt x="62" y="46"/>
                    </a:cubicBezTo>
                    <a:cubicBezTo>
                      <a:pt x="62" y="52"/>
                      <a:pt x="62" y="52"/>
                      <a:pt x="62" y="52"/>
                    </a:cubicBezTo>
                    <a:cubicBezTo>
                      <a:pt x="68" y="52"/>
                      <a:pt x="68" y="52"/>
                      <a:pt x="68" y="52"/>
                    </a:cubicBezTo>
                    <a:close/>
                    <a:moveTo>
                      <a:pt x="68" y="45"/>
                    </a:moveTo>
                    <a:cubicBezTo>
                      <a:pt x="68" y="41"/>
                      <a:pt x="68" y="41"/>
                      <a:pt x="68" y="41"/>
                    </a:cubicBezTo>
                    <a:cubicBezTo>
                      <a:pt x="65" y="41"/>
                      <a:pt x="65" y="41"/>
                      <a:pt x="65" y="41"/>
                    </a:cubicBezTo>
                    <a:cubicBezTo>
                      <a:pt x="65" y="45"/>
                      <a:pt x="65" y="45"/>
                      <a:pt x="65" y="45"/>
                    </a:cubicBezTo>
                    <a:cubicBezTo>
                      <a:pt x="68" y="45"/>
                      <a:pt x="68" y="45"/>
                      <a:pt x="68" y="45"/>
                    </a:cubicBezTo>
                    <a:close/>
                    <a:moveTo>
                      <a:pt x="61" y="46"/>
                    </a:moveTo>
                    <a:cubicBezTo>
                      <a:pt x="61" y="52"/>
                      <a:pt x="61" y="52"/>
                      <a:pt x="61" y="52"/>
                    </a:cubicBezTo>
                    <a:cubicBezTo>
                      <a:pt x="57" y="52"/>
                      <a:pt x="57" y="52"/>
                      <a:pt x="57" y="52"/>
                    </a:cubicBezTo>
                    <a:cubicBezTo>
                      <a:pt x="57" y="46"/>
                      <a:pt x="57" y="46"/>
                      <a:pt x="57" y="46"/>
                    </a:cubicBezTo>
                    <a:cubicBezTo>
                      <a:pt x="61" y="46"/>
                      <a:pt x="61" y="46"/>
                      <a:pt x="61" y="46"/>
                    </a:cubicBezTo>
                    <a:close/>
                    <a:moveTo>
                      <a:pt x="64" y="41"/>
                    </a:moveTo>
                    <a:cubicBezTo>
                      <a:pt x="64" y="45"/>
                      <a:pt x="64" y="45"/>
                      <a:pt x="64" y="45"/>
                    </a:cubicBezTo>
                    <a:cubicBezTo>
                      <a:pt x="57" y="45"/>
                      <a:pt x="57" y="45"/>
                      <a:pt x="57" y="45"/>
                    </a:cubicBezTo>
                    <a:cubicBezTo>
                      <a:pt x="57" y="41"/>
                      <a:pt x="57" y="41"/>
                      <a:pt x="57" y="41"/>
                    </a:cubicBezTo>
                    <a:cubicBezTo>
                      <a:pt x="64" y="41"/>
                      <a:pt x="64" y="41"/>
                      <a:pt x="64" y="4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7" name="Freeform 20"/>
              <p:cNvSpPr>
                <a:spLocks noEditPoints="1"/>
              </p:cNvSpPr>
              <p:nvPr/>
            </p:nvSpPr>
            <p:spPr bwMode="auto">
              <a:xfrm>
                <a:off x="4348163" y="1792288"/>
                <a:ext cx="441325" cy="260350"/>
              </a:xfrm>
              <a:custGeom>
                <a:avLst/>
                <a:gdLst>
                  <a:gd name="T0" fmla="*/ 97 w 278"/>
                  <a:gd name="T1" fmla="*/ 0 h 164"/>
                  <a:gd name="T2" fmla="*/ 0 w 278"/>
                  <a:gd name="T3" fmla="*/ 7 h 164"/>
                  <a:gd name="T4" fmla="*/ 0 w 278"/>
                  <a:gd name="T5" fmla="*/ 0 h 164"/>
                  <a:gd name="T6" fmla="*/ 278 w 278"/>
                  <a:gd name="T7" fmla="*/ 0 h 164"/>
                  <a:gd name="T8" fmla="*/ 180 w 278"/>
                  <a:gd name="T9" fmla="*/ 7 h 164"/>
                  <a:gd name="T10" fmla="*/ 180 w 278"/>
                  <a:gd name="T11" fmla="*/ 0 h 164"/>
                  <a:gd name="T12" fmla="*/ 45 w 278"/>
                  <a:gd name="T13" fmla="*/ 59 h 164"/>
                  <a:gd name="T14" fmla="*/ 2 w 278"/>
                  <a:gd name="T15" fmla="*/ 64 h 164"/>
                  <a:gd name="T16" fmla="*/ 2 w 278"/>
                  <a:gd name="T17" fmla="*/ 59 h 164"/>
                  <a:gd name="T18" fmla="*/ 275 w 278"/>
                  <a:gd name="T19" fmla="*/ 59 h 164"/>
                  <a:gd name="T20" fmla="*/ 232 w 278"/>
                  <a:gd name="T21" fmla="*/ 64 h 164"/>
                  <a:gd name="T22" fmla="*/ 232 w 278"/>
                  <a:gd name="T23" fmla="*/ 59 h 164"/>
                  <a:gd name="T24" fmla="*/ 69 w 278"/>
                  <a:gd name="T25" fmla="*/ 102 h 164"/>
                  <a:gd name="T26" fmla="*/ 7 w 278"/>
                  <a:gd name="T27" fmla="*/ 109 h 164"/>
                  <a:gd name="T28" fmla="*/ 7 w 278"/>
                  <a:gd name="T29" fmla="*/ 102 h 164"/>
                  <a:gd name="T30" fmla="*/ 164 w 278"/>
                  <a:gd name="T31" fmla="*/ 102 h 164"/>
                  <a:gd name="T32" fmla="*/ 114 w 278"/>
                  <a:gd name="T33" fmla="*/ 109 h 164"/>
                  <a:gd name="T34" fmla="*/ 114 w 278"/>
                  <a:gd name="T35" fmla="*/ 102 h 164"/>
                  <a:gd name="T36" fmla="*/ 270 w 278"/>
                  <a:gd name="T37" fmla="*/ 102 h 164"/>
                  <a:gd name="T38" fmla="*/ 206 w 278"/>
                  <a:gd name="T39" fmla="*/ 109 h 164"/>
                  <a:gd name="T40" fmla="*/ 206 w 278"/>
                  <a:gd name="T41" fmla="*/ 102 h 164"/>
                  <a:gd name="T42" fmla="*/ 81 w 278"/>
                  <a:gd name="T43" fmla="*/ 159 h 164"/>
                  <a:gd name="T44" fmla="*/ 111 w 278"/>
                  <a:gd name="T45" fmla="*/ 133 h 164"/>
                  <a:gd name="T46" fmla="*/ 114 w 278"/>
                  <a:gd name="T47" fmla="*/ 133 h 164"/>
                  <a:gd name="T48" fmla="*/ 185 w 278"/>
                  <a:gd name="T49" fmla="*/ 159 h 164"/>
                  <a:gd name="T50" fmla="*/ 164 w 278"/>
                  <a:gd name="T51" fmla="*/ 131 h 164"/>
                  <a:gd name="T52" fmla="*/ 164 w 278"/>
                  <a:gd name="T53" fmla="*/ 133 h 164"/>
                  <a:gd name="T54" fmla="*/ 166 w 278"/>
                  <a:gd name="T55" fmla="*/ 133 h 164"/>
                  <a:gd name="T56" fmla="*/ 194 w 278"/>
                  <a:gd name="T57" fmla="*/ 159 h 164"/>
                  <a:gd name="T58" fmla="*/ 261 w 278"/>
                  <a:gd name="T59" fmla="*/ 164 h 164"/>
                  <a:gd name="T60" fmla="*/ 16 w 278"/>
                  <a:gd name="T61" fmla="*/ 159 h 164"/>
                  <a:gd name="T62" fmla="*/ 114 w 278"/>
                  <a:gd name="T63" fmla="*/ 131 h 164"/>
                  <a:gd name="T64" fmla="*/ 114 w 278"/>
                  <a:gd name="T65" fmla="*/ 133 h 164"/>
                  <a:gd name="T66" fmla="*/ 114 w 278"/>
                  <a:gd name="T67" fmla="*/ 131 h 1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278" h="164">
                    <a:moveTo>
                      <a:pt x="0" y="0"/>
                    </a:moveTo>
                    <a:lnTo>
                      <a:pt x="97" y="0"/>
                    </a:lnTo>
                    <a:lnTo>
                      <a:pt x="97" y="7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  <a:moveTo>
                      <a:pt x="180" y="0"/>
                    </a:moveTo>
                    <a:lnTo>
                      <a:pt x="278" y="0"/>
                    </a:lnTo>
                    <a:lnTo>
                      <a:pt x="278" y="7"/>
                    </a:lnTo>
                    <a:lnTo>
                      <a:pt x="180" y="7"/>
                    </a:lnTo>
                    <a:lnTo>
                      <a:pt x="180" y="0"/>
                    </a:lnTo>
                    <a:lnTo>
                      <a:pt x="180" y="0"/>
                    </a:lnTo>
                    <a:close/>
                    <a:moveTo>
                      <a:pt x="2" y="59"/>
                    </a:moveTo>
                    <a:lnTo>
                      <a:pt x="45" y="59"/>
                    </a:lnTo>
                    <a:lnTo>
                      <a:pt x="45" y="64"/>
                    </a:lnTo>
                    <a:lnTo>
                      <a:pt x="2" y="64"/>
                    </a:lnTo>
                    <a:lnTo>
                      <a:pt x="2" y="59"/>
                    </a:lnTo>
                    <a:lnTo>
                      <a:pt x="2" y="59"/>
                    </a:lnTo>
                    <a:close/>
                    <a:moveTo>
                      <a:pt x="232" y="59"/>
                    </a:moveTo>
                    <a:lnTo>
                      <a:pt x="275" y="59"/>
                    </a:lnTo>
                    <a:lnTo>
                      <a:pt x="275" y="64"/>
                    </a:lnTo>
                    <a:lnTo>
                      <a:pt x="232" y="64"/>
                    </a:lnTo>
                    <a:lnTo>
                      <a:pt x="232" y="59"/>
                    </a:lnTo>
                    <a:lnTo>
                      <a:pt x="232" y="59"/>
                    </a:lnTo>
                    <a:close/>
                    <a:moveTo>
                      <a:pt x="7" y="102"/>
                    </a:moveTo>
                    <a:lnTo>
                      <a:pt x="69" y="102"/>
                    </a:lnTo>
                    <a:lnTo>
                      <a:pt x="69" y="109"/>
                    </a:lnTo>
                    <a:lnTo>
                      <a:pt x="7" y="109"/>
                    </a:lnTo>
                    <a:lnTo>
                      <a:pt x="7" y="102"/>
                    </a:lnTo>
                    <a:lnTo>
                      <a:pt x="7" y="102"/>
                    </a:lnTo>
                    <a:close/>
                    <a:moveTo>
                      <a:pt x="114" y="102"/>
                    </a:moveTo>
                    <a:lnTo>
                      <a:pt x="164" y="102"/>
                    </a:lnTo>
                    <a:lnTo>
                      <a:pt x="164" y="109"/>
                    </a:lnTo>
                    <a:lnTo>
                      <a:pt x="114" y="109"/>
                    </a:lnTo>
                    <a:lnTo>
                      <a:pt x="114" y="102"/>
                    </a:lnTo>
                    <a:lnTo>
                      <a:pt x="114" y="102"/>
                    </a:lnTo>
                    <a:close/>
                    <a:moveTo>
                      <a:pt x="206" y="102"/>
                    </a:moveTo>
                    <a:lnTo>
                      <a:pt x="270" y="102"/>
                    </a:lnTo>
                    <a:lnTo>
                      <a:pt x="270" y="109"/>
                    </a:lnTo>
                    <a:lnTo>
                      <a:pt x="206" y="109"/>
                    </a:lnTo>
                    <a:lnTo>
                      <a:pt x="206" y="102"/>
                    </a:lnTo>
                    <a:lnTo>
                      <a:pt x="206" y="102"/>
                    </a:lnTo>
                    <a:close/>
                    <a:moveTo>
                      <a:pt x="16" y="159"/>
                    </a:moveTo>
                    <a:lnTo>
                      <a:pt x="81" y="159"/>
                    </a:lnTo>
                    <a:lnTo>
                      <a:pt x="107" y="133"/>
                    </a:lnTo>
                    <a:lnTo>
                      <a:pt x="111" y="133"/>
                    </a:lnTo>
                    <a:lnTo>
                      <a:pt x="111" y="133"/>
                    </a:lnTo>
                    <a:lnTo>
                      <a:pt x="114" y="133"/>
                    </a:lnTo>
                    <a:lnTo>
                      <a:pt x="88" y="159"/>
                    </a:lnTo>
                    <a:lnTo>
                      <a:pt x="185" y="159"/>
                    </a:lnTo>
                    <a:lnTo>
                      <a:pt x="159" y="131"/>
                    </a:lnTo>
                    <a:lnTo>
                      <a:pt x="164" y="131"/>
                    </a:lnTo>
                    <a:lnTo>
                      <a:pt x="164" y="133"/>
                    </a:lnTo>
                    <a:lnTo>
                      <a:pt x="164" y="133"/>
                    </a:lnTo>
                    <a:lnTo>
                      <a:pt x="166" y="133"/>
                    </a:lnTo>
                    <a:lnTo>
                      <a:pt x="166" y="133"/>
                    </a:lnTo>
                    <a:lnTo>
                      <a:pt x="168" y="133"/>
                    </a:lnTo>
                    <a:lnTo>
                      <a:pt x="194" y="159"/>
                    </a:lnTo>
                    <a:lnTo>
                      <a:pt x="261" y="159"/>
                    </a:lnTo>
                    <a:lnTo>
                      <a:pt x="261" y="164"/>
                    </a:lnTo>
                    <a:lnTo>
                      <a:pt x="16" y="164"/>
                    </a:lnTo>
                    <a:lnTo>
                      <a:pt x="16" y="159"/>
                    </a:lnTo>
                    <a:lnTo>
                      <a:pt x="16" y="159"/>
                    </a:lnTo>
                    <a:close/>
                    <a:moveTo>
                      <a:pt x="114" y="131"/>
                    </a:moveTo>
                    <a:lnTo>
                      <a:pt x="116" y="131"/>
                    </a:lnTo>
                    <a:lnTo>
                      <a:pt x="114" y="133"/>
                    </a:lnTo>
                    <a:lnTo>
                      <a:pt x="114" y="131"/>
                    </a:lnTo>
                    <a:lnTo>
                      <a:pt x="114" y="13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8" name="Freeform 21"/>
              <p:cNvSpPr>
                <a:spLocks noEditPoints="1"/>
              </p:cNvSpPr>
              <p:nvPr/>
            </p:nvSpPr>
            <p:spPr bwMode="auto">
              <a:xfrm>
                <a:off x="4295776" y="1660525"/>
                <a:ext cx="546100" cy="508000"/>
              </a:xfrm>
              <a:custGeom>
                <a:avLst/>
                <a:gdLst>
                  <a:gd name="T0" fmla="*/ 31 w 145"/>
                  <a:gd name="T1" fmla="*/ 0 h 135"/>
                  <a:gd name="T2" fmla="*/ 0 w 145"/>
                  <a:gd name="T3" fmla="*/ 27 h 135"/>
                  <a:gd name="T4" fmla="*/ 14 w 145"/>
                  <a:gd name="T5" fmla="*/ 45 h 135"/>
                  <a:gd name="T6" fmla="*/ 14 w 145"/>
                  <a:gd name="T7" fmla="*/ 63 h 135"/>
                  <a:gd name="T8" fmla="*/ 33 w 145"/>
                  <a:gd name="T9" fmla="*/ 116 h 135"/>
                  <a:gd name="T10" fmla="*/ 61 w 145"/>
                  <a:gd name="T11" fmla="*/ 125 h 135"/>
                  <a:gd name="T12" fmla="*/ 73 w 145"/>
                  <a:gd name="T13" fmla="*/ 135 h 135"/>
                  <a:gd name="T14" fmla="*/ 83 w 145"/>
                  <a:gd name="T15" fmla="*/ 126 h 135"/>
                  <a:gd name="T16" fmla="*/ 112 w 145"/>
                  <a:gd name="T17" fmla="*/ 116 h 135"/>
                  <a:gd name="T18" fmla="*/ 131 w 145"/>
                  <a:gd name="T19" fmla="*/ 63 h 135"/>
                  <a:gd name="T20" fmla="*/ 131 w 145"/>
                  <a:gd name="T21" fmla="*/ 46 h 135"/>
                  <a:gd name="T22" fmla="*/ 145 w 145"/>
                  <a:gd name="T23" fmla="*/ 27 h 135"/>
                  <a:gd name="T24" fmla="*/ 115 w 145"/>
                  <a:gd name="T25" fmla="*/ 0 h 135"/>
                  <a:gd name="T26" fmla="*/ 73 w 145"/>
                  <a:gd name="T27" fmla="*/ 14 h 135"/>
                  <a:gd name="T28" fmla="*/ 31 w 145"/>
                  <a:gd name="T29" fmla="*/ 0 h 135"/>
                  <a:gd name="T30" fmla="*/ 31 w 145"/>
                  <a:gd name="T31" fmla="*/ 4 h 135"/>
                  <a:gd name="T32" fmla="*/ 6 w 145"/>
                  <a:gd name="T33" fmla="*/ 26 h 135"/>
                  <a:gd name="T34" fmla="*/ 16 w 145"/>
                  <a:gd name="T35" fmla="*/ 38 h 135"/>
                  <a:gd name="T36" fmla="*/ 17 w 145"/>
                  <a:gd name="T37" fmla="*/ 51 h 135"/>
                  <a:gd name="T38" fmla="*/ 17 w 145"/>
                  <a:gd name="T39" fmla="*/ 64 h 135"/>
                  <a:gd name="T40" fmla="*/ 34 w 145"/>
                  <a:gd name="T41" fmla="*/ 113 h 135"/>
                  <a:gd name="T42" fmla="*/ 60 w 145"/>
                  <a:gd name="T43" fmla="*/ 122 h 135"/>
                  <a:gd name="T44" fmla="*/ 73 w 145"/>
                  <a:gd name="T45" fmla="*/ 130 h 135"/>
                  <a:gd name="T46" fmla="*/ 83 w 145"/>
                  <a:gd name="T47" fmla="*/ 123 h 135"/>
                  <a:gd name="T48" fmla="*/ 111 w 145"/>
                  <a:gd name="T49" fmla="*/ 113 h 135"/>
                  <a:gd name="T50" fmla="*/ 128 w 145"/>
                  <a:gd name="T51" fmla="*/ 63 h 135"/>
                  <a:gd name="T52" fmla="*/ 128 w 145"/>
                  <a:gd name="T53" fmla="*/ 52 h 135"/>
                  <a:gd name="T54" fmla="*/ 129 w 145"/>
                  <a:gd name="T55" fmla="*/ 38 h 135"/>
                  <a:gd name="T56" fmla="*/ 139 w 145"/>
                  <a:gd name="T57" fmla="*/ 26 h 135"/>
                  <a:gd name="T58" fmla="*/ 114 w 145"/>
                  <a:gd name="T59" fmla="*/ 4 h 135"/>
                  <a:gd name="T60" fmla="*/ 73 w 145"/>
                  <a:gd name="T61" fmla="*/ 16 h 135"/>
                  <a:gd name="T62" fmla="*/ 31 w 145"/>
                  <a:gd name="T63" fmla="*/ 4 h 1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45" h="135">
                    <a:moveTo>
                      <a:pt x="31" y="0"/>
                    </a:moveTo>
                    <a:cubicBezTo>
                      <a:pt x="0" y="27"/>
                      <a:pt x="0" y="27"/>
                      <a:pt x="0" y="27"/>
                    </a:cubicBezTo>
                    <a:cubicBezTo>
                      <a:pt x="9" y="28"/>
                      <a:pt x="14" y="37"/>
                      <a:pt x="14" y="45"/>
                    </a:cubicBezTo>
                    <a:cubicBezTo>
                      <a:pt x="14" y="63"/>
                      <a:pt x="14" y="63"/>
                      <a:pt x="14" y="63"/>
                    </a:cubicBezTo>
                    <a:cubicBezTo>
                      <a:pt x="14" y="80"/>
                      <a:pt x="15" y="109"/>
                      <a:pt x="33" y="116"/>
                    </a:cubicBezTo>
                    <a:cubicBezTo>
                      <a:pt x="36" y="117"/>
                      <a:pt x="53" y="121"/>
                      <a:pt x="61" y="125"/>
                    </a:cubicBezTo>
                    <a:cubicBezTo>
                      <a:pt x="70" y="130"/>
                      <a:pt x="71" y="135"/>
                      <a:pt x="73" y="135"/>
                    </a:cubicBezTo>
                    <a:cubicBezTo>
                      <a:pt x="74" y="134"/>
                      <a:pt x="76" y="130"/>
                      <a:pt x="83" y="126"/>
                    </a:cubicBezTo>
                    <a:cubicBezTo>
                      <a:pt x="92" y="122"/>
                      <a:pt x="107" y="118"/>
                      <a:pt x="112" y="116"/>
                    </a:cubicBezTo>
                    <a:cubicBezTo>
                      <a:pt x="130" y="109"/>
                      <a:pt x="131" y="80"/>
                      <a:pt x="131" y="63"/>
                    </a:cubicBezTo>
                    <a:cubicBezTo>
                      <a:pt x="131" y="46"/>
                      <a:pt x="131" y="46"/>
                      <a:pt x="131" y="46"/>
                    </a:cubicBezTo>
                    <a:cubicBezTo>
                      <a:pt x="131" y="38"/>
                      <a:pt x="136" y="28"/>
                      <a:pt x="145" y="27"/>
                    </a:cubicBezTo>
                    <a:cubicBezTo>
                      <a:pt x="115" y="0"/>
                      <a:pt x="115" y="0"/>
                      <a:pt x="115" y="0"/>
                    </a:cubicBezTo>
                    <a:cubicBezTo>
                      <a:pt x="100" y="9"/>
                      <a:pt x="90" y="13"/>
                      <a:pt x="73" y="14"/>
                    </a:cubicBezTo>
                    <a:cubicBezTo>
                      <a:pt x="55" y="14"/>
                      <a:pt x="45" y="10"/>
                      <a:pt x="31" y="0"/>
                    </a:cubicBezTo>
                    <a:close/>
                    <a:moveTo>
                      <a:pt x="31" y="4"/>
                    </a:moveTo>
                    <a:cubicBezTo>
                      <a:pt x="6" y="26"/>
                      <a:pt x="6" y="26"/>
                      <a:pt x="6" y="26"/>
                    </a:cubicBezTo>
                    <a:cubicBezTo>
                      <a:pt x="7" y="26"/>
                      <a:pt x="13" y="29"/>
                      <a:pt x="16" y="38"/>
                    </a:cubicBezTo>
                    <a:cubicBezTo>
                      <a:pt x="17" y="42"/>
                      <a:pt x="17" y="47"/>
                      <a:pt x="17" y="51"/>
                    </a:cubicBezTo>
                    <a:cubicBezTo>
                      <a:pt x="17" y="56"/>
                      <a:pt x="17" y="60"/>
                      <a:pt x="17" y="64"/>
                    </a:cubicBezTo>
                    <a:cubicBezTo>
                      <a:pt x="17" y="79"/>
                      <a:pt x="18" y="106"/>
                      <a:pt x="34" y="113"/>
                    </a:cubicBezTo>
                    <a:cubicBezTo>
                      <a:pt x="37" y="115"/>
                      <a:pt x="53" y="118"/>
                      <a:pt x="60" y="122"/>
                    </a:cubicBezTo>
                    <a:cubicBezTo>
                      <a:pt x="70" y="126"/>
                      <a:pt x="72" y="130"/>
                      <a:pt x="73" y="130"/>
                    </a:cubicBezTo>
                    <a:cubicBezTo>
                      <a:pt x="74" y="129"/>
                      <a:pt x="76" y="126"/>
                      <a:pt x="83" y="123"/>
                    </a:cubicBezTo>
                    <a:cubicBezTo>
                      <a:pt x="91" y="119"/>
                      <a:pt x="106" y="115"/>
                      <a:pt x="111" y="113"/>
                    </a:cubicBezTo>
                    <a:cubicBezTo>
                      <a:pt x="127" y="107"/>
                      <a:pt x="127" y="79"/>
                      <a:pt x="128" y="63"/>
                    </a:cubicBezTo>
                    <a:cubicBezTo>
                      <a:pt x="128" y="52"/>
                      <a:pt x="128" y="52"/>
                      <a:pt x="128" y="52"/>
                    </a:cubicBezTo>
                    <a:cubicBezTo>
                      <a:pt x="128" y="47"/>
                      <a:pt x="127" y="43"/>
                      <a:pt x="129" y="38"/>
                    </a:cubicBezTo>
                    <a:cubicBezTo>
                      <a:pt x="131" y="33"/>
                      <a:pt x="134" y="28"/>
                      <a:pt x="139" y="26"/>
                    </a:cubicBezTo>
                    <a:cubicBezTo>
                      <a:pt x="114" y="4"/>
                      <a:pt x="114" y="4"/>
                      <a:pt x="114" y="4"/>
                    </a:cubicBezTo>
                    <a:cubicBezTo>
                      <a:pt x="100" y="13"/>
                      <a:pt x="90" y="16"/>
                      <a:pt x="73" y="16"/>
                    </a:cubicBezTo>
                    <a:cubicBezTo>
                      <a:pt x="56" y="16"/>
                      <a:pt x="45" y="13"/>
                      <a:pt x="31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9" name="Freeform 22"/>
              <p:cNvSpPr>
                <a:spLocks noEditPoints="1"/>
              </p:cNvSpPr>
              <p:nvPr/>
            </p:nvSpPr>
            <p:spPr bwMode="auto">
              <a:xfrm>
                <a:off x="4373563" y="1701800"/>
                <a:ext cx="388938" cy="430213"/>
              </a:xfrm>
              <a:custGeom>
                <a:avLst/>
                <a:gdLst>
                  <a:gd name="T0" fmla="*/ 226 w 245"/>
                  <a:gd name="T1" fmla="*/ 17 h 271"/>
                  <a:gd name="T2" fmla="*/ 233 w 245"/>
                  <a:gd name="T3" fmla="*/ 31 h 271"/>
                  <a:gd name="T4" fmla="*/ 219 w 245"/>
                  <a:gd name="T5" fmla="*/ 40 h 271"/>
                  <a:gd name="T6" fmla="*/ 207 w 245"/>
                  <a:gd name="T7" fmla="*/ 31 h 271"/>
                  <a:gd name="T8" fmla="*/ 212 w 245"/>
                  <a:gd name="T9" fmla="*/ 17 h 271"/>
                  <a:gd name="T10" fmla="*/ 219 w 245"/>
                  <a:gd name="T11" fmla="*/ 0 h 271"/>
                  <a:gd name="T12" fmla="*/ 131 w 245"/>
                  <a:gd name="T13" fmla="*/ 240 h 271"/>
                  <a:gd name="T14" fmla="*/ 136 w 245"/>
                  <a:gd name="T15" fmla="*/ 254 h 271"/>
                  <a:gd name="T16" fmla="*/ 121 w 245"/>
                  <a:gd name="T17" fmla="*/ 263 h 271"/>
                  <a:gd name="T18" fmla="*/ 110 w 245"/>
                  <a:gd name="T19" fmla="*/ 254 h 271"/>
                  <a:gd name="T20" fmla="*/ 114 w 245"/>
                  <a:gd name="T21" fmla="*/ 240 h 271"/>
                  <a:gd name="T22" fmla="*/ 121 w 245"/>
                  <a:gd name="T23" fmla="*/ 223 h 271"/>
                  <a:gd name="T24" fmla="*/ 126 w 245"/>
                  <a:gd name="T25" fmla="*/ 242 h 271"/>
                  <a:gd name="T26" fmla="*/ 129 w 245"/>
                  <a:gd name="T27" fmla="*/ 252 h 271"/>
                  <a:gd name="T28" fmla="*/ 121 w 245"/>
                  <a:gd name="T29" fmla="*/ 256 h 271"/>
                  <a:gd name="T30" fmla="*/ 114 w 245"/>
                  <a:gd name="T31" fmla="*/ 252 h 271"/>
                  <a:gd name="T32" fmla="*/ 117 w 245"/>
                  <a:gd name="T33" fmla="*/ 242 h 271"/>
                  <a:gd name="T34" fmla="*/ 121 w 245"/>
                  <a:gd name="T35" fmla="*/ 235 h 271"/>
                  <a:gd name="T36" fmla="*/ 34 w 245"/>
                  <a:gd name="T37" fmla="*/ 17 h 271"/>
                  <a:gd name="T38" fmla="*/ 38 w 245"/>
                  <a:gd name="T39" fmla="*/ 31 h 271"/>
                  <a:gd name="T40" fmla="*/ 27 w 245"/>
                  <a:gd name="T41" fmla="*/ 40 h 271"/>
                  <a:gd name="T42" fmla="*/ 15 w 245"/>
                  <a:gd name="T43" fmla="*/ 31 h 271"/>
                  <a:gd name="T44" fmla="*/ 19 w 245"/>
                  <a:gd name="T45" fmla="*/ 17 h 271"/>
                  <a:gd name="T46" fmla="*/ 27 w 245"/>
                  <a:gd name="T47" fmla="*/ 0 h 271"/>
                  <a:gd name="T48" fmla="*/ 31 w 245"/>
                  <a:gd name="T49" fmla="*/ 22 h 271"/>
                  <a:gd name="T50" fmla="*/ 34 w 245"/>
                  <a:gd name="T51" fmla="*/ 29 h 271"/>
                  <a:gd name="T52" fmla="*/ 27 w 245"/>
                  <a:gd name="T53" fmla="*/ 33 h 271"/>
                  <a:gd name="T54" fmla="*/ 19 w 245"/>
                  <a:gd name="T55" fmla="*/ 29 h 271"/>
                  <a:gd name="T56" fmla="*/ 22 w 245"/>
                  <a:gd name="T57" fmla="*/ 22 h 271"/>
                  <a:gd name="T58" fmla="*/ 27 w 245"/>
                  <a:gd name="T59" fmla="*/ 12 h 271"/>
                  <a:gd name="T60" fmla="*/ 224 w 245"/>
                  <a:gd name="T61" fmla="*/ 22 h 271"/>
                  <a:gd name="T62" fmla="*/ 226 w 245"/>
                  <a:gd name="T63" fmla="*/ 29 h 271"/>
                  <a:gd name="T64" fmla="*/ 219 w 245"/>
                  <a:gd name="T65" fmla="*/ 33 h 271"/>
                  <a:gd name="T66" fmla="*/ 212 w 245"/>
                  <a:gd name="T67" fmla="*/ 29 h 271"/>
                  <a:gd name="T68" fmla="*/ 214 w 245"/>
                  <a:gd name="T69" fmla="*/ 22 h 271"/>
                  <a:gd name="T70" fmla="*/ 219 w 245"/>
                  <a:gd name="T71" fmla="*/ 12 h 2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45" h="271">
                    <a:moveTo>
                      <a:pt x="219" y="0"/>
                    </a:moveTo>
                    <a:lnTo>
                      <a:pt x="226" y="17"/>
                    </a:lnTo>
                    <a:lnTo>
                      <a:pt x="245" y="19"/>
                    </a:lnTo>
                    <a:lnTo>
                      <a:pt x="233" y="31"/>
                    </a:lnTo>
                    <a:lnTo>
                      <a:pt x="235" y="48"/>
                    </a:lnTo>
                    <a:lnTo>
                      <a:pt x="219" y="40"/>
                    </a:lnTo>
                    <a:lnTo>
                      <a:pt x="205" y="48"/>
                    </a:lnTo>
                    <a:lnTo>
                      <a:pt x="207" y="31"/>
                    </a:lnTo>
                    <a:lnTo>
                      <a:pt x="193" y="19"/>
                    </a:lnTo>
                    <a:lnTo>
                      <a:pt x="212" y="17"/>
                    </a:lnTo>
                    <a:lnTo>
                      <a:pt x="219" y="0"/>
                    </a:lnTo>
                    <a:lnTo>
                      <a:pt x="219" y="0"/>
                    </a:lnTo>
                    <a:close/>
                    <a:moveTo>
                      <a:pt x="121" y="223"/>
                    </a:moveTo>
                    <a:lnTo>
                      <a:pt x="131" y="240"/>
                    </a:lnTo>
                    <a:lnTo>
                      <a:pt x="148" y="242"/>
                    </a:lnTo>
                    <a:lnTo>
                      <a:pt x="136" y="254"/>
                    </a:lnTo>
                    <a:lnTo>
                      <a:pt x="138" y="271"/>
                    </a:lnTo>
                    <a:lnTo>
                      <a:pt x="121" y="263"/>
                    </a:lnTo>
                    <a:lnTo>
                      <a:pt x="107" y="271"/>
                    </a:lnTo>
                    <a:lnTo>
                      <a:pt x="110" y="254"/>
                    </a:lnTo>
                    <a:lnTo>
                      <a:pt x="98" y="242"/>
                    </a:lnTo>
                    <a:lnTo>
                      <a:pt x="114" y="240"/>
                    </a:lnTo>
                    <a:lnTo>
                      <a:pt x="121" y="223"/>
                    </a:lnTo>
                    <a:lnTo>
                      <a:pt x="121" y="223"/>
                    </a:lnTo>
                    <a:close/>
                    <a:moveTo>
                      <a:pt x="121" y="235"/>
                    </a:moveTo>
                    <a:lnTo>
                      <a:pt x="126" y="242"/>
                    </a:lnTo>
                    <a:lnTo>
                      <a:pt x="136" y="244"/>
                    </a:lnTo>
                    <a:lnTo>
                      <a:pt x="129" y="252"/>
                    </a:lnTo>
                    <a:lnTo>
                      <a:pt x="131" y="261"/>
                    </a:lnTo>
                    <a:lnTo>
                      <a:pt x="121" y="256"/>
                    </a:lnTo>
                    <a:lnTo>
                      <a:pt x="112" y="261"/>
                    </a:lnTo>
                    <a:lnTo>
                      <a:pt x="114" y="252"/>
                    </a:lnTo>
                    <a:lnTo>
                      <a:pt x="107" y="244"/>
                    </a:lnTo>
                    <a:lnTo>
                      <a:pt x="117" y="242"/>
                    </a:lnTo>
                    <a:lnTo>
                      <a:pt x="121" y="235"/>
                    </a:lnTo>
                    <a:lnTo>
                      <a:pt x="121" y="235"/>
                    </a:lnTo>
                    <a:close/>
                    <a:moveTo>
                      <a:pt x="27" y="0"/>
                    </a:moveTo>
                    <a:lnTo>
                      <a:pt x="34" y="17"/>
                    </a:lnTo>
                    <a:lnTo>
                      <a:pt x="53" y="19"/>
                    </a:lnTo>
                    <a:lnTo>
                      <a:pt x="38" y="31"/>
                    </a:lnTo>
                    <a:lnTo>
                      <a:pt x="41" y="48"/>
                    </a:lnTo>
                    <a:lnTo>
                      <a:pt x="27" y="40"/>
                    </a:lnTo>
                    <a:lnTo>
                      <a:pt x="10" y="48"/>
                    </a:lnTo>
                    <a:lnTo>
                      <a:pt x="15" y="31"/>
                    </a:lnTo>
                    <a:lnTo>
                      <a:pt x="0" y="19"/>
                    </a:lnTo>
                    <a:lnTo>
                      <a:pt x="19" y="17"/>
                    </a:lnTo>
                    <a:lnTo>
                      <a:pt x="27" y="0"/>
                    </a:lnTo>
                    <a:lnTo>
                      <a:pt x="27" y="0"/>
                    </a:lnTo>
                    <a:close/>
                    <a:moveTo>
                      <a:pt x="27" y="12"/>
                    </a:moveTo>
                    <a:lnTo>
                      <a:pt x="31" y="22"/>
                    </a:lnTo>
                    <a:lnTo>
                      <a:pt x="41" y="22"/>
                    </a:lnTo>
                    <a:lnTo>
                      <a:pt x="34" y="29"/>
                    </a:lnTo>
                    <a:lnTo>
                      <a:pt x="36" y="38"/>
                    </a:lnTo>
                    <a:lnTo>
                      <a:pt x="27" y="33"/>
                    </a:lnTo>
                    <a:lnTo>
                      <a:pt x="17" y="38"/>
                    </a:lnTo>
                    <a:lnTo>
                      <a:pt x="19" y="29"/>
                    </a:lnTo>
                    <a:lnTo>
                      <a:pt x="12" y="22"/>
                    </a:lnTo>
                    <a:lnTo>
                      <a:pt x="22" y="22"/>
                    </a:lnTo>
                    <a:lnTo>
                      <a:pt x="27" y="12"/>
                    </a:lnTo>
                    <a:lnTo>
                      <a:pt x="27" y="12"/>
                    </a:lnTo>
                    <a:close/>
                    <a:moveTo>
                      <a:pt x="219" y="12"/>
                    </a:moveTo>
                    <a:lnTo>
                      <a:pt x="224" y="22"/>
                    </a:lnTo>
                    <a:lnTo>
                      <a:pt x="233" y="22"/>
                    </a:lnTo>
                    <a:lnTo>
                      <a:pt x="226" y="29"/>
                    </a:lnTo>
                    <a:lnTo>
                      <a:pt x="228" y="38"/>
                    </a:lnTo>
                    <a:lnTo>
                      <a:pt x="219" y="33"/>
                    </a:lnTo>
                    <a:lnTo>
                      <a:pt x="209" y="38"/>
                    </a:lnTo>
                    <a:lnTo>
                      <a:pt x="212" y="29"/>
                    </a:lnTo>
                    <a:lnTo>
                      <a:pt x="205" y="22"/>
                    </a:lnTo>
                    <a:lnTo>
                      <a:pt x="214" y="22"/>
                    </a:lnTo>
                    <a:lnTo>
                      <a:pt x="219" y="12"/>
                    </a:lnTo>
                    <a:lnTo>
                      <a:pt x="219" y="1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0" name="Freeform 23"/>
              <p:cNvSpPr>
                <a:spLocks noEditPoints="1"/>
              </p:cNvSpPr>
              <p:nvPr/>
            </p:nvSpPr>
            <p:spPr bwMode="auto">
              <a:xfrm>
                <a:off x="4392613" y="2220913"/>
                <a:ext cx="350838" cy="79375"/>
              </a:xfrm>
              <a:custGeom>
                <a:avLst/>
                <a:gdLst>
                  <a:gd name="T0" fmla="*/ 11 w 93"/>
                  <a:gd name="T1" fmla="*/ 4 h 21"/>
                  <a:gd name="T2" fmla="*/ 11 w 93"/>
                  <a:gd name="T3" fmla="*/ 4 h 21"/>
                  <a:gd name="T4" fmla="*/ 11 w 93"/>
                  <a:gd name="T5" fmla="*/ 2 h 21"/>
                  <a:gd name="T6" fmla="*/ 29 w 93"/>
                  <a:gd name="T7" fmla="*/ 3 h 21"/>
                  <a:gd name="T8" fmla="*/ 28 w 93"/>
                  <a:gd name="T9" fmla="*/ 8 h 21"/>
                  <a:gd name="T10" fmla="*/ 38 w 93"/>
                  <a:gd name="T11" fmla="*/ 7 h 21"/>
                  <a:gd name="T12" fmla="*/ 37 w 93"/>
                  <a:gd name="T13" fmla="*/ 5 h 21"/>
                  <a:gd name="T14" fmla="*/ 33 w 93"/>
                  <a:gd name="T15" fmla="*/ 4 h 21"/>
                  <a:gd name="T16" fmla="*/ 39 w 93"/>
                  <a:gd name="T17" fmla="*/ 1 h 21"/>
                  <a:gd name="T18" fmla="*/ 63 w 93"/>
                  <a:gd name="T19" fmla="*/ 3 h 21"/>
                  <a:gd name="T20" fmla="*/ 65 w 93"/>
                  <a:gd name="T21" fmla="*/ 8 h 21"/>
                  <a:gd name="T22" fmla="*/ 71 w 93"/>
                  <a:gd name="T23" fmla="*/ 10 h 21"/>
                  <a:gd name="T24" fmla="*/ 65 w 93"/>
                  <a:gd name="T25" fmla="*/ 2 h 21"/>
                  <a:gd name="T26" fmla="*/ 88 w 93"/>
                  <a:gd name="T27" fmla="*/ 12 h 21"/>
                  <a:gd name="T28" fmla="*/ 87 w 93"/>
                  <a:gd name="T29" fmla="*/ 11 h 21"/>
                  <a:gd name="T30" fmla="*/ 87 w 93"/>
                  <a:gd name="T31" fmla="*/ 5 h 21"/>
                  <a:gd name="T32" fmla="*/ 83 w 93"/>
                  <a:gd name="T33" fmla="*/ 18 h 21"/>
                  <a:gd name="T34" fmla="*/ 80 w 93"/>
                  <a:gd name="T35" fmla="*/ 11 h 21"/>
                  <a:gd name="T36" fmla="*/ 78 w 93"/>
                  <a:gd name="T37" fmla="*/ 11 h 21"/>
                  <a:gd name="T38" fmla="*/ 75 w 93"/>
                  <a:gd name="T39" fmla="*/ 19 h 21"/>
                  <a:gd name="T40" fmla="*/ 93 w 93"/>
                  <a:gd name="T41" fmla="*/ 20 h 21"/>
                  <a:gd name="T42" fmla="*/ 85 w 93"/>
                  <a:gd name="T43" fmla="*/ 12 h 21"/>
                  <a:gd name="T44" fmla="*/ 55 w 93"/>
                  <a:gd name="T45" fmla="*/ 2 h 21"/>
                  <a:gd name="T46" fmla="*/ 50 w 93"/>
                  <a:gd name="T47" fmla="*/ 7 h 21"/>
                  <a:gd name="T48" fmla="*/ 50 w 93"/>
                  <a:gd name="T49" fmla="*/ 15 h 21"/>
                  <a:gd name="T50" fmla="*/ 57 w 93"/>
                  <a:gd name="T51" fmla="*/ 10 h 21"/>
                  <a:gd name="T52" fmla="*/ 53 w 93"/>
                  <a:gd name="T53" fmla="*/ 14 h 21"/>
                  <a:gd name="T54" fmla="*/ 57 w 93"/>
                  <a:gd name="T55" fmla="*/ 14 h 21"/>
                  <a:gd name="T56" fmla="*/ 57 w 93"/>
                  <a:gd name="T57" fmla="*/ 9 h 21"/>
                  <a:gd name="T58" fmla="*/ 55 w 93"/>
                  <a:gd name="T59" fmla="*/ 7 h 21"/>
                  <a:gd name="T60" fmla="*/ 62 w 93"/>
                  <a:gd name="T61" fmla="*/ 11 h 21"/>
                  <a:gd name="T62" fmla="*/ 62 w 93"/>
                  <a:gd name="T63" fmla="*/ 11 h 21"/>
                  <a:gd name="T64" fmla="*/ 62 w 93"/>
                  <a:gd name="T65" fmla="*/ 14 h 21"/>
                  <a:gd name="T66" fmla="*/ 39 w 93"/>
                  <a:gd name="T67" fmla="*/ 11 h 21"/>
                  <a:gd name="T68" fmla="*/ 36 w 93"/>
                  <a:gd name="T69" fmla="*/ 10 h 21"/>
                  <a:gd name="T70" fmla="*/ 34 w 93"/>
                  <a:gd name="T71" fmla="*/ 12 h 21"/>
                  <a:gd name="T72" fmla="*/ 34 w 93"/>
                  <a:gd name="T73" fmla="*/ 13 h 21"/>
                  <a:gd name="T74" fmla="*/ 26 w 93"/>
                  <a:gd name="T75" fmla="*/ 17 h 21"/>
                  <a:gd name="T76" fmla="*/ 44 w 93"/>
                  <a:gd name="T77" fmla="*/ 15 h 21"/>
                  <a:gd name="T78" fmla="*/ 35 w 93"/>
                  <a:gd name="T79" fmla="*/ 12 h 21"/>
                  <a:gd name="T80" fmla="*/ 7 w 93"/>
                  <a:gd name="T81" fmla="*/ 6 h 21"/>
                  <a:gd name="T82" fmla="*/ 12 w 93"/>
                  <a:gd name="T83" fmla="*/ 8 h 21"/>
                  <a:gd name="T84" fmla="*/ 10 w 93"/>
                  <a:gd name="T85" fmla="*/ 8 h 21"/>
                  <a:gd name="T86" fmla="*/ 13 w 93"/>
                  <a:gd name="T87" fmla="*/ 5 h 21"/>
                  <a:gd name="T88" fmla="*/ 5 w 93"/>
                  <a:gd name="T89" fmla="*/ 7 h 21"/>
                  <a:gd name="T90" fmla="*/ 6 w 93"/>
                  <a:gd name="T91" fmla="*/ 9 h 21"/>
                  <a:gd name="T92" fmla="*/ 4 w 93"/>
                  <a:gd name="T93" fmla="*/ 11 h 21"/>
                  <a:gd name="T94" fmla="*/ 8 w 93"/>
                  <a:gd name="T95" fmla="*/ 11 h 21"/>
                  <a:gd name="T96" fmla="*/ 0 w 93"/>
                  <a:gd name="T97" fmla="*/ 16 h 21"/>
                  <a:gd name="T98" fmla="*/ 18 w 93"/>
                  <a:gd name="T99" fmla="*/ 14 h 21"/>
                  <a:gd name="T100" fmla="*/ 14 w 93"/>
                  <a:gd name="T101" fmla="*/ 13 h 21"/>
                  <a:gd name="T102" fmla="*/ 12 w 93"/>
                  <a:gd name="T103" fmla="*/ 11 h 21"/>
                  <a:gd name="T104" fmla="*/ 10 w 93"/>
                  <a:gd name="T105" fmla="*/ 14 h 21"/>
                  <a:gd name="T106" fmla="*/ 14 w 93"/>
                  <a:gd name="T107" fmla="*/ 10 h 21"/>
                  <a:gd name="T108" fmla="*/ 10 w 93"/>
                  <a:gd name="T109" fmla="*/ 9 h 21"/>
                  <a:gd name="T110" fmla="*/ 6 w 93"/>
                  <a:gd name="T111" fmla="*/ 14 h 21"/>
                  <a:gd name="T112" fmla="*/ 7 w 93"/>
                  <a:gd name="T113" fmla="*/ 17 h 21"/>
                  <a:gd name="T114" fmla="*/ 7 w 93"/>
                  <a:gd name="T115" fmla="*/ 21 h 21"/>
                  <a:gd name="T116" fmla="*/ 14 w 93"/>
                  <a:gd name="T117" fmla="*/ 20 h 21"/>
                  <a:gd name="T118" fmla="*/ 15 w 93"/>
                  <a:gd name="T119" fmla="*/ 16 h 21"/>
                  <a:gd name="T120" fmla="*/ 12 w 93"/>
                  <a:gd name="T121" fmla="*/ 17 h 21"/>
                  <a:gd name="T122" fmla="*/ 7 w 93"/>
                  <a:gd name="T123" fmla="*/ 18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93" h="21">
                    <a:moveTo>
                      <a:pt x="11" y="2"/>
                    </a:moveTo>
                    <a:cubicBezTo>
                      <a:pt x="11" y="2"/>
                      <a:pt x="11" y="2"/>
                      <a:pt x="11" y="3"/>
                    </a:cubicBezTo>
                    <a:cubicBezTo>
                      <a:pt x="11" y="3"/>
                      <a:pt x="11" y="3"/>
                      <a:pt x="11" y="3"/>
                    </a:cubicBezTo>
                    <a:cubicBezTo>
                      <a:pt x="11" y="3"/>
                      <a:pt x="11" y="4"/>
                      <a:pt x="11" y="4"/>
                    </a:cubicBezTo>
                    <a:cubicBezTo>
                      <a:pt x="10" y="4"/>
                      <a:pt x="10" y="5"/>
                      <a:pt x="10" y="5"/>
                    </a:cubicBezTo>
                    <a:cubicBezTo>
                      <a:pt x="9" y="5"/>
                      <a:pt x="9" y="5"/>
                      <a:pt x="9" y="5"/>
                    </a:cubicBezTo>
                    <a:cubicBezTo>
                      <a:pt x="9" y="5"/>
                      <a:pt x="10" y="5"/>
                      <a:pt x="10" y="5"/>
                    </a:cubicBezTo>
                    <a:cubicBezTo>
                      <a:pt x="10" y="5"/>
                      <a:pt x="11" y="5"/>
                      <a:pt x="11" y="4"/>
                    </a:cubicBezTo>
                    <a:cubicBezTo>
                      <a:pt x="12" y="4"/>
                      <a:pt x="12" y="4"/>
                      <a:pt x="12" y="4"/>
                    </a:cubicBezTo>
                    <a:cubicBezTo>
                      <a:pt x="12" y="4"/>
                      <a:pt x="13" y="4"/>
                      <a:pt x="13" y="3"/>
                    </a:cubicBezTo>
                    <a:cubicBezTo>
                      <a:pt x="13" y="3"/>
                      <a:pt x="14" y="3"/>
                      <a:pt x="13" y="3"/>
                    </a:cubicBezTo>
                    <a:cubicBezTo>
                      <a:pt x="13" y="2"/>
                      <a:pt x="12" y="2"/>
                      <a:pt x="11" y="2"/>
                    </a:cubicBezTo>
                    <a:close/>
                    <a:moveTo>
                      <a:pt x="38" y="1"/>
                    </a:moveTo>
                    <a:cubicBezTo>
                      <a:pt x="38" y="1"/>
                      <a:pt x="38" y="1"/>
                      <a:pt x="37" y="1"/>
                    </a:cubicBezTo>
                    <a:cubicBezTo>
                      <a:pt x="36" y="1"/>
                      <a:pt x="33" y="2"/>
                      <a:pt x="29" y="2"/>
                    </a:cubicBezTo>
                    <a:cubicBezTo>
                      <a:pt x="28" y="2"/>
                      <a:pt x="28" y="3"/>
                      <a:pt x="29" y="3"/>
                    </a:cubicBezTo>
                    <a:cubicBezTo>
                      <a:pt x="30" y="3"/>
                      <a:pt x="31" y="3"/>
                      <a:pt x="32" y="3"/>
                    </a:cubicBezTo>
                    <a:cubicBezTo>
                      <a:pt x="32" y="3"/>
                      <a:pt x="32" y="4"/>
                      <a:pt x="32" y="5"/>
                    </a:cubicBezTo>
                    <a:cubicBezTo>
                      <a:pt x="31" y="6"/>
                      <a:pt x="30" y="7"/>
                      <a:pt x="29" y="8"/>
                    </a:cubicBezTo>
                    <a:cubicBezTo>
                      <a:pt x="29" y="8"/>
                      <a:pt x="29" y="8"/>
                      <a:pt x="28" y="8"/>
                    </a:cubicBezTo>
                    <a:cubicBezTo>
                      <a:pt x="28" y="8"/>
                      <a:pt x="28" y="9"/>
                      <a:pt x="28" y="9"/>
                    </a:cubicBezTo>
                    <a:cubicBezTo>
                      <a:pt x="28" y="9"/>
                      <a:pt x="29" y="10"/>
                      <a:pt x="29" y="10"/>
                    </a:cubicBezTo>
                    <a:cubicBezTo>
                      <a:pt x="29" y="10"/>
                      <a:pt x="29" y="10"/>
                      <a:pt x="30" y="9"/>
                    </a:cubicBezTo>
                    <a:cubicBezTo>
                      <a:pt x="30" y="9"/>
                      <a:pt x="33" y="8"/>
                      <a:pt x="38" y="7"/>
                    </a:cubicBezTo>
                    <a:cubicBezTo>
                      <a:pt x="38" y="7"/>
                      <a:pt x="38" y="7"/>
                      <a:pt x="38" y="7"/>
                    </a:cubicBezTo>
                    <a:cubicBezTo>
                      <a:pt x="38" y="8"/>
                      <a:pt x="39" y="8"/>
                      <a:pt x="39" y="8"/>
                    </a:cubicBezTo>
                    <a:cubicBezTo>
                      <a:pt x="40" y="8"/>
                      <a:pt x="40" y="7"/>
                      <a:pt x="39" y="6"/>
                    </a:cubicBezTo>
                    <a:cubicBezTo>
                      <a:pt x="39" y="5"/>
                      <a:pt x="38" y="5"/>
                      <a:pt x="37" y="5"/>
                    </a:cubicBezTo>
                    <a:cubicBezTo>
                      <a:pt x="35" y="4"/>
                      <a:pt x="35" y="4"/>
                      <a:pt x="36" y="5"/>
                    </a:cubicBezTo>
                    <a:cubicBezTo>
                      <a:pt x="36" y="5"/>
                      <a:pt x="36" y="6"/>
                      <a:pt x="37" y="7"/>
                    </a:cubicBezTo>
                    <a:cubicBezTo>
                      <a:pt x="34" y="7"/>
                      <a:pt x="32" y="8"/>
                      <a:pt x="30" y="8"/>
                    </a:cubicBezTo>
                    <a:cubicBezTo>
                      <a:pt x="31" y="7"/>
                      <a:pt x="32" y="6"/>
                      <a:pt x="33" y="4"/>
                    </a:cubicBezTo>
                    <a:cubicBezTo>
                      <a:pt x="34" y="4"/>
                      <a:pt x="34" y="4"/>
                      <a:pt x="34" y="4"/>
                    </a:cubicBezTo>
                    <a:cubicBezTo>
                      <a:pt x="35" y="4"/>
                      <a:pt x="35" y="3"/>
                      <a:pt x="33" y="3"/>
                    </a:cubicBezTo>
                    <a:cubicBezTo>
                      <a:pt x="36" y="2"/>
                      <a:pt x="38" y="2"/>
                      <a:pt x="39" y="2"/>
                    </a:cubicBezTo>
                    <a:cubicBezTo>
                      <a:pt x="39" y="2"/>
                      <a:pt x="39" y="1"/>
                      <a:pt x="39" y="1"/>
                    </a:cubicBezTo>
                    <a:cubicBezTo>
                      <a:pt x="39" y="1"/>
                      <a:pt x="38" y="1"/>
                      <a:pt x="38" y="1"/>
                    </a:cubicBezTo>
                    <a:close/>
                    <a:moveTo>
                      <a:pt x="63" y="0"/>
                    </a:moveTo>
                    <a:cubicBezTo>
                      <a:pt x="63" y="0"/>
                      <a:pt x="63" y="1"/>
                      <a:pt x="63" y="1"/>
                    </a:cubicBezTo>
                    <a:cubicBezTo>
                      <a:pt x="63" y="1"/>
                      <a:pt x="63" y="2"/>
                      <a:pt x="63" y="3"/>
                    </a:cubicBezTo>
                    <a:cubicBezTo>
                      <a:pt x="62" y="7"/>
                      <a:pt x="61" y="9"/>
                      <a:pt x="59" y="11"/>
                    </a:cubicBezTo>
                    <a:cubicBezTo>
                      <a:pt x="59" y="11"/>
                      <a:pt x="59" y="11"/>
                      <a:pt x="59" y="11"/>
                    </a:cubicBezTo>
                    <a:cubicBezTo>
                      <a:pt x="61" y="10"/>
                      <a:pt x="62" y="8"/>
                      <a:pt x="63" y="5"/>
                    </a:cubicBezTo>
                    <a:cubicBezTo>
                      <a:pt x="64" y="5"/>
                      <a:pt x="64" y="6"/>
                      <a:pt x="65" y="8"/>
                    </a:cubicBezTo>
                    <a:cubicBezTo>
                      <a:pt x="66" y="9"/>
                      <a:pt x="66" y="9"/>
                      <a:pt x="66" y="10"/>
                    </a:cubicBezTo>
                    <a:cubicBezTo>
                      <a:pt x="66" y="10"/>
                      <a:pt x="67" y="11"/>
                      <a:pt x="69" y="11"/>
                    </a:cubicBezTo>
                    <a:cubicBezTo>
                      <a:pt x="69" y="11"/>
                      <a:pt x="69" y="11"/>
                      <a:pt x="70" y="11"/>
                    </a:cubicBezTo>
                    <a:cubicBezTo>
                      <a:pt x="70" y="11"/>
                      <a:pt x="71" y="11"/>
                      <a:pt x="71" y="10"/>
                    </a:cubicBezTo>
                    <a:cubicBezTo>
                      <a:pt x="71" y="10"/>
                      <a:pt x="71" y="10"/>
                      <a:pt x="71" y="10"/>
                    </a:cubicBezTo>
                    <a:cubicBezTo>
                      <a:pt x="68" y="8"/>
                      <a:pt x="66" y="7"/>
                      <a:pt x="65" y="5"/>
                    </a:cubicBezTo>
                    <a:cubicBezTo>
                      <a:pt x="64" y="5"/>
                      <a:pt x="64" y="4"/>
                      <a:pt x="64" y="4"/>
                    </a:cubicBezTo>
                    <a:cubicBezTo>
                      <a:pt x="64" y="3"/>
                      <a:pt x="64" y="2"/>
                      <a:pt x="65" y="2"/>
                    </a:cubicBezTo>
                    <a:cubicBezTo>
                      <a:pt x="65" y="2"/>
                      <a:pt x="65" y="2"/>
                      <a:pt x="65" y="1"/>
                    </a:cubicBezTo>
                    <a:cubicBezTo>
                      <a:pt x="64" y="1"/>
                      <a:pt x="64" y="1"/>
                      <a:pt x="63" y="0"/>
                    </a:cubicBezTo>
                    <a:close/>
                    <a:moveTo>
                      <a:pt x="85" y="12"/>
                    </a:moveTo>
                    <a:cubicBezTo>
                      <a:pt x="86" y="12"/>
                      <a:pt x="87" y="12"/>
                      <a:pt x="88" y="12"/>
                    </a:cubicBezTo>
                    <a:cubicBezTo>
                      <a:pt x="89" y="12"/>
                      <a:pt x="89" y="12"/>
                      <a:pt x="89" y="12"/>
                    </a:cubicBezTo>
                    <a:cubicBezTo>
                      <a:pt x="90" y="12"/>
                      <a:pt x="90" y="12"/>
                      <a:pt x="91" y="11"/>
                    </a:cubicBezTo>
                    <a:cubicBezTo>
                      <a:pt x="91" y="11"/>
                      <a:pt x="90" y="11"/>
                      <a:pt x="90" y="11"/>
                    </a:cubicBezTo>
                    <a:cubicBezTo>
                      <a:pt x="89" y="10"/>
                      <a:pt x="88" y="11"/>
                      <a:pt x="87" y="11"/>
                    </a:cubicBezTo>
                    <a:cubicBezTo>
                      <a:pt x="86" y="11"/>
                      <a:pt x="86" y="11"/>
                      <a:pt x="85" y="11"/>
                    </a:cubicBezTo>
                    <a:cubicBezTo>
                      <a:pt x="86" y="9"/>
                      <a:pt x="86" y="7"/>
                      <a:pt x="86" y="7"/>
                    </a:cubicBezTo>
                    <a:cubicBezTo>
                      <a:pt x="86" y="6"/>
                      <a:pt x="86" y="6"/>
                      <a:pt x="86" y="6"/>
                    </a:cubicBezTo>
                    <a:cubicBezTo>
                      <a:pt x="86" y="5"/>
                      <a:pt x="87" y="5"/>
                      <a:pt x="87" y="5"/>
                    </a:cubicBezTo>
                    <a:cubicBezTo>
                      <a:pt x="86" y="5"/>
                      <a:pt x="85" y="4"/>
                      <a:pt x="84" y="4"/>
                    </a:cubicBezTo>
                    <a:cubicBezTo>
                      <a:pt x="84" y="4"/>
                      <a:pt x="84" y="4"/>
                      <a:pt x="84" y="5"/>
                    </a:cubicBezTo>
                    <a:cubicBezTo>
                      <a:pt x="84" y="5"/>
                      <a:pt x="84" y="6"/>
                      <a:pt x="84" y="6"/>
                    </a:cubicBezTo>
                    <a:cubicBezTo>
                      <a:pt x="84" y="8"/>
                      <a:pt x="84" y="12"/>
                      <a:pt x="83" y="18"/>
                    </a:cubicBezTo>
                    <a:cubicBezTo>
                      <a:pt x="80" y="18"/>
                      <a:pt x="80" y="18"/>
                      <a:pt x="80" y="18"/>
                    </a:cubicBezTo>
                    <a:cubicBezTo>
                      <a:pt x="80" y="18"/>
                      <a:pt x="80" y="17"/>
                      <a:pt x="80" y="16"/>
                    </a:cubicBezTo>
                    <a:cubicBezTo>
                      <a:pt x="80" y="14"/>
                      <a:pt x="80" y="12"/>
                      <a:pt x="80" y="12"/>
                    </a:cubicBezTo>
                    <a:cubicBezTo>
                      <a:pt x="80" y="12"/>
                      <a:pt x="80" y="11"/>
                      <a:pt x="80" y="11"/>
                    </a:cubicBezTo>
                    <a:cubicBezTo>
                      <a:pt x="80" y="11"/>
                      <a:pt x="80" y="11"/>
                      <a:pt x="80" y="11"/>
                    </a:cubicBezTo>
                    <a:cubicBezTo>
                      <a:pt x="80" y="10"/>
                      <a:pt x="79" y="10"/>
                      <a:pt x="78" y="9"/>
                    </a:cubicBezTo>
                    <a:cubicBezTo>
                      <a:pt x="78" y="9"/>
                      <a:pt x="78" y="10"/>
                      <a:pt x="78" y="10"/>
                    </a:cubicBezTo>
                    <a:cubicBezTo>
                      <a:pt x="78" y="11"/>
                      <a:pt x="78" y="11"/>
                      <a:pt x="78" y="11"/>
                    </a:cubicBezTo>
                    <a:cubicBezTo>
                      <a:pt x="79" y="12"/>
                      <a:pt x="79" y="15"/>
                      <a:pt x="78" y="18"/>
                    </a:cubicBezTo>
                    <a:cubicBezTo>
                      <a:pt x="77" y="18"/>
                      <a:pt x="76" y="18"/>
                      <a:pt x="74" y="18"/>
                    </a:cubicBezTo>
                    <a:cubicBezTo>
                      <a:pt x="74" y="18"/>
                      <a:pt x="73" y="18"/>
                      <a:pt x="74" y="18"/>
                    </a:cubicBezTo>
                    <a:cubicBezTo>
                      <a:pt x="74" y="19"/>
                      <a:pt x="74" y="19"/>
                      <a:pt x="75" y="19"/>
                    </a:cubicBezTo>
                    <a:cubicBezTo>
                      <a:pt x="78" y="19"/>
                      <a:pt x="81" y="19"/>
                      <a:pt x="84" y="19"/>
                    </a:cubicBezTo>
                    <a:cubicBezTo>
                      <a:pt x="85" y="19"/>
                      <a:pt x="87" y="19"/>
                      <a:pt x="88" y="20"/>
                    </a:cubicBezTo>
                    <a:cubicBezTo>
                      <a:pt x="89" y="20"/>
                      <a:pt x="91" y="20"/>
                      <a:pt x="92" y="20"/>
                    </a:cubicBezTo>
                    <a:cubicBezTo>
                      <a:pt x="93" y="20"/>
                      <a:pt x="93" y="20"/>
                      <a:pt x="93" y="20"/>
                    </a:cubicBezTo>
                    <a:cubicBezTo>
                      <a:pt x="93" y="19"/>
                      <a:pt x="92" y="18"/>
                      <a:pt x="91" y="18"/>
                    </a:cubicBezTo>
                    <a:cubicBezTo>
                      <a:pt x="91" y="18"/>
                      <a:pt x="90" y="18"/>
                      <a:pt x="89" y="18"/>
                    </a:cubicBezTo>
                    <a:cubicBezTo>
                      <a:pt x="87" y="18"/>
                      <a:pt x="85" y="18"/>
                      <a:pt x="84" y="18"/>
                    </a:cubicBezTo>
                    <a:cubicBezTo>
                      <a:pt x="85" y="12"/>
                      <a:pt x="85" y="12"/>
                      <a:pt x="85" y="12"/>
                    </a:cubicBezTo>
                    <a:close/>
                    <a:moveTo>
                      <a:pt x="55" y="2"/>
                    </a:moveTo>
                    <a:cubicBezTo>
                      <a:pt x="56" y="3"/>
                      <a:pt x="57" y="4"/>
                      <a:pt x="58" y="4"/>
                    </a:cubicBezTo>
                    <a:cubicBezTo>
                      <a:pt x="59" y="3"/>
                      <a:pt x="59" y="3"/>
                      <a:pt x="58" y="2"/>
                    </a:cubicBezTo>
                    <a:cubicBezTo>
                      <a:pt x="56" y="1"/>
                      <a:pt x="55" y="1"/>
                      <a:pt x="55" y="2"/>
                    </a:cubicBezTo>
                    <a:close/>
                    <a:moveTo>
                      <a:pt x="59" y="5"/>
                    </a:moveTo>
                    <a:cubicBezTo>
                      <a:pt x="59" y="5"/>
                      <a:pt x="58" y="5"/>
                      <a:pt x="57" y="5"/>
                    </a:cubicBezTo>
                    <a:cubicBezTo>
                      <a:pt x="55" y="6"/>
                      <a:pt x="52" y="6"/>
                      <a:pt x="50" y="6"/>
                    </a:cubicBezTo>
                    <a:cubicBezTo>
                      <a:pt x="50" y="6"/>
                      <a:pt x="50" y="6"/>
                      <a:pt x="50" y="7"/>
                    </a:cubicBezTo>
                    <a:cubicBezTo>
                      <a:pt x="51" y="7"/>
                      <a:pt x="51" y="7"/>
                      <a:pt x="52" y="8"/>
                    </a:cubicBezTo>
                    <a:cubicBezTo>
                      <a:pt x="52" y="8"/>
                      <a:pt x="53" y="7"/>
                      <a:pt x="55" y="7"/>
                    </a:cubicBezTo>
                    <a:cubicBezTo>
                      <a:pt x="55" y="9"/>
                      <a:pt x="53" y="12"/>
                      <a:pt x="50" y="15"/>
                    </a:cubicBezTo>
                    <a:cubicBezTo>
                      <a:pt x="49" y="15"/>
                      <a:pt x="49" y="15"/>
                      <a:pt x="50" y="15"/>
                    </a:cubicBezTo>
                    <a:cubicBezTo>
                      <a:pt x="50" y="15"/>
                      <a:pt x="51" y="15"/>
                      <a:pt x="51" y="15"/>
                    </a:cubicBezTo>
                    <a:cubicBezTo>
                      <a:pt x="53" y="13"/>
                      <a:pt x="55" y="12"/>
                      <a:pt x="55" y="10"/>
                    </a:cubicBezTo>
                    <a:cubicBezTo>
                      <a:pt x="55" y="10"/>
                      <a:pt x="55" y="10"/>
                      <a:pt x="56" y="10"/>
                    </a:cubicBezTo>
                    <a:cubicBezTo>
                      <a:pt x="56" y="10"/>
                      <a:pt x="57" y="10"/>
                      <a:pt x="57" y="10"/>
                    </a:cubicBezTo>
                    <a:cubicBezTo>
                      <a:pt x="57" y="11"/>
                      <a:pt x="57" y="12"/>
                      <a:pt x="56" y="13"/>
                    </a:cubicBezTo>
                    <a:cubicBezTo>
                      <a:pt x="56" y="14"/>
                      <a:pt x="55" y="15"/>
                      <a:pt x="55" y="15"/>
                    </a:cubicBezTo>
                    <a:cubicBezTo>
                      <a:pt x="55" y="15"/>
                      <a:pt x="55" y="15"/>
                      <a:pt x="54" y="15"/>
                    </a:cubicBezTo>
                    <a:cubicBezTo>
                      <a:pt x="54" y="14"/>
                      <a:pt x="53" y="14"/>
                      <a:pt x="53" y="14"/>
                    </a:cubicBezTo>
                    <a:cubicBezTo>
                      <a:pt x="54" y="15"/>
                      <a:pt x="54" y="16"/>
                      <a:pt x="54" y="16"/>
                    </a:cubicBezTo>
                    <a:cubicBezTo>
                      <a:pt x="54" y="16"/>
                      <a:pt x="54" y="17"/>
                      <a:pt x="54" y="17"/>
                    </a:cubicBezTo>
                    <a:cubicBezTo>
                      <a:pt x="55" y="17"/>
                      <a:pt x="55" y="17"/>
                      <a:pt x="56" y="16"/>
                    </a:cubicBezTo>
                    <a:cubicBezTo>
                      <a:pt x="57" y="15"/>
                      <a:pt x="57" y="15"/>
                      <a:pt x="57" y="14"/>
                    </a:cubicBezTo>
                    <a:cubicBezTo>
                      <a:pt x="58" y="12"/>
                      <a:pt x="58" y="11"/>
                      <a:pt x="58" y="11"/>
                    </a:cubicBezTo>
                    <a:cubicBezTo>
                      <a:pt x="59" y="10"/>
                      <a:pt x="59" y="10"/>
                      <a:pt x="59" y="10"/>
                    </a:cubicBezTo>
                    <a:cubicBezTo>
                      <a:pt x="58" y="10"/>
                      <a:pt x="58" y="9"/>
                      <a:pt x="58" y="9"/>
                    </a:cubicBezTo>
                    <a:cubicBezTo>
                      <a:pt x="57" y="9"/>
                      <a:pt x="57" y="9"/>
                      <a:pt x="57" y="9"/>
                    </a:cubicBezTo>
                    <a:cubicBezTo>
                      <a:pt x="57" y="9"/>
                      <a:pt x="56" y="9"/>
                      <a:pt x="56" y="9"/>
                    </a:cubicBezTo>
                    <a:cubicBezTo>
                      <a:pt x="56" y="9"/>
                      <a:pt x="56" y="8"/>
                      <a:pt x="56" y="8"/>
                    </a:cubicBezTo>
                    <a:cubicBezTo>
                      <a:pt x="56" y="8"/>
                      <a:pt x="56" y="8"/>
                      <a:pt x="56" y="8"/>
                    </a:cubicBezTo>
                    <a:cubicBezTo>
                      <a:pt x="56" y="8"/>
                      <a:pt x="56" y="7"/>
                      <a:pt x="55" y="7"/>
                    </a:cubicBezTo>
                    <a:cubicBezTo>
                      <a:pt x="57" y="6"/>
                      <a:pt x="58" y="6"/>
                      <a:pt x="59" y="6"/>
                    </a:cubicBezTo>
                    <a:cubicBezTo>
                      <a:pt x="60" y="6"/>
                      <a:pt x="60" y="6"/>
                      <a:pt x="60" y="6"/>
                    </a:cubicBezTo>
                    <a:cubicBezTo>
                      <a:pt x="60" y="5"/>
                      <a:pt x="59" y="5"/>
                      <a:pt x="59" y="5"/>
                    </a:cubicBezTo>
                    <a:close/>
                    <a:moveTo>
                      <a:pt x="62" y="11"/>
                    </a:moveTo>
                    <a:cubicBezTo>
                      <a:pt x="62" y="11"/>
                      <a:pt x="62" y="11"/>
                      <a:pt x="62" y="11"/>
                    </a:cubicBezTo>
                    <a:cubicBezTo>
                      <a:pt x="63" y="12"/>
                      <a:pt x="64" y="13"/>
                      <a:pt x="64" y="13"/>
                    </a:cubicBezTo>
                    <a:cubicBezTo>
                      <a:pt x="65" y="13"/>
                      <a:pt x="65" y="12"/>
                      <a:pt x="64" y="11"/>
                    </a:cubicBezTo>
                    <a:cubicBezTo>
                      <a:pt x="63" y="11"/>
                      <a:pt x="62" y="10"/>
                      <a:pt x="62" y="11"/>
                    </a:cubicBezTo>
                    <a:close/>
                    <a:moveTo>
                      <a:pt x="61" y="15"/>
                    </a:moveTo>
                    <a:cubicBezTo>
                      <a:pt x="62" y="16"/>
                      <a:pt x="63" y="17"/>
                      <a:pt x="64" y="18"/>
                    </a:cubicBezTo>
                    <a:cubicBezTo>
                      <a:pt x="65" y="17"/>
                      <a:pt x="65" y="17"/>
                      <a:pt x="65" y="16"/>
                    </a:cubicBezTo>
                    <a:cubicBezTo>
                      <a:pt x="64" y="15"/>
                      <a:pt x="63" y="15"/>
                      <a:pt x="62" y="14"/>
                    </a:cubicBezTo>
                    <a:cubicBezTo>
                      <a:pt x="61" y="14"/>
                      <a:pt x="61" y="14"/>
                      <a:pt x="61" y="15"/>
                    </a:cubicBezTo>
                    <a:close/>
                    <a:moveTo>
                      <a:pt x="35" y="12"/>
                    </a:moveTo>
                    <a:cubicBezTo>
                      <a:pt x="36" y="12"/>
                      <a:pt x="37" y="12"/>
                      <a:pt x="38" y="12"/>
                    </a:cubicBezTo>
                    <a:cubicBezTo>
                      <a:pt x="39" y="12"/>
                      <a:pt x="39" y="12"/>
                      <a:pt x="39" y="11"/>
                    </a:cubicBezTo>
                    <a:cubicBezTo>
                      <a:pt x="39" y="11"/>
                      <a:pt x="39" y="11"/>
                      <a:pt x="38" y="11"/>
                    </a:cubicBezTo>
                    <a:cubicBezTo>
                      <a:pt x="38" y="11"/>
                      <a:pt x="38" y="11"/>
                      <a:pt x="37" y="11"/>
                    </a:cubicBezTo>
                    <a:cubicBezTo>
                      <a:pt x="37" y="11"/>
                      <a:pt x="36" y="11"/>
                      <a:pt x="35" y="11"/>
                    </a:cubicBezTo>
                    <a:cubicBezTo>
                      <a:pt x="35" y="11"/>
                      <a:pt x="35" y="10"/>
                      <a:pt x="36" y="10"/>
                    </a:cubicBezTo>
                    <a:cubicBezTo>
                      <a:pt x="36" y="10"/>
                      <a:pt x="36" y="10"/>
                      <a:pt x="35" y="10"/>
                    </a:cubicBezTo>
                    <a:cubicBezTo>
                      <a:pt x="34" y="9"/>
                      <a:pt x="34" y="9"/>
                      <a:pt x="33" y="9"/>
                    </a:cubicBezTo>
                    <a:cubicBezTo>
                      <a:pt x="33" y="9"/>
                      <a:pt x="33" y="9"/>
                      <a:pt x="33" y="9"/>
                    </a:cubicBezTo>
                    <a:cubicBezTo>
                      <a:pt x="34" y="10"/>
                      <a:pt x="34" y="11"/>
                      <a:pt x="34" y="12"/>
                    </a:cubicBezTo>
                    <a:cubicBezTo>
                      <a:pt x="33" y="12"/>
                      <a:pt x="33" y="12"/>
                      <a:pt x="32" y="12"/>
                    </a:cubicBezTo>
                    <a:cubicBezTo>
                      <a:pt x="31" y="12"/>
                      <a:pt x="30" y="12"/>
                      <a:pt x="30" y="12"/>
                    </a:cubicBezTo>
                    <a:cubicBezTo>
                      <a:pt x="29" y="13"/>
                      <a:pt x="30" y="13"/>
                      <a:pt x="31" y="13"/>
                    </a:cubicBezTo>
                    <a:cubicBezTo>
                      <a:pt x="32" y="13"/>
                      <a:pt x="33" y="13"/>
                      <a:pt x="34" y="13"/>
                    </a:cubicBezTo>
                    <a:cubicBezTo>
                      <a:pt x="34" y="16"/>
                      <a:pt x="34" y="16"/>
                      <a:pt x="34" y="16"/>
                    </a:cubicBezTo>
                    <a:cubicBezTo>
                      <a:pt x="32" y="16"/>
                      <a:pt x="30" y="16"/>
                      <a:pt x="27" y="16"/>
                    </a:cubicBezTo>
                    <a:cubicBezTo>
                      <a:pt x="27" y="17"/>
                      <a:pt x="27" y="17"/>
                      <a:pt x="27" y="17"/>
                    </a:cubicBezTo>
                    <a:cubicBezTo>
                      <a:pt x="26" y="17"/>
                      <a:pt x="26" y="17"/>
                      <a:pt x="26" y="17"/>
                    </a:cubicBezTo>
                    <a:cubicBezTo>
                      <a:pt x="26" y="17"/>
                      <a:pt x="27" y="17"/>
                      <a:pt x="28" y="17"/>
                    </a:cubicBezTo>
                    <a:cubicBezTo>
                      <a:pt x="28" y="17"/>
                      <a:pt x="28" y="17"/>
                      <a:pt x="28" y="17"/>
                    </a:cubicBezTo>
                    <a:cubicBezTo>
                      <a:pt x="33" y="16"/>
                      <a:pt x="38" y="16"/>
                      <a:pt x="43" y="16"/>
                    </a:cubicBezTo>
                    <a:cubicBezTo>
                      <a:pt x="44" y="16"/>
                      <a:pt x="44" y="16"/>
                      <a:pt x="44" y="15"/>
                    </a:cubicBezTo>
                    <a:cubicBezTo>
                      <a:pt x="44" y="15"/>
                      <a:pt x="43" y="14"/>
                      <a:pt x="42" y="14"/>
                    </a:cubicBezTo>
                    <a:cubicBezTo>
                      <a:pt x="42" y="14"/>
                      <a:pt x="41" y="14"/>
                      <a:pt x="41" y="14"/>
                    </a:cubicBezTo>
                    <a:cubicBezTo>
                      <a:pt x="39" y="15"/>
                      <a:pt x="38" y="15"/>
                      <a:pt x="35" y="15"/>
                    </a:cubicBezTo>
                    <a:cubicBezTo>
                      <a:pt x="35" y="12"/>
                      <a:pt x="35" y="12"/>
                      <a:pt x="35" y="12"/>
                    </a:cubicBezTo>
                    <a:close/>
                    <a:moveTo>
                      <a:pt x="5" y="4"/>
                    </a:moveTo>
                    <a:cubicBezTo>
                      <a:pt x="5" y="4"/>
                      <a:pt x="5" y="4"/>
                      <a:pt x="5" y="4"/>
                    </a:cubicBezTo>
                    <a:cubicBezTo>
                      <a:pt x="5" y="4"/>
                      <a:pt x="5" y="5"/>
                      <a:pt x="6" y="5"/>
                    </a:cubicBezTo>
                    <a:cubicBezTo>
                      <a:pt x="6" y="6"/>
                      <a:pt x="6" y="6"/>
                      <a:pt x="7" y="6"/>
                    </a:cubicBezTo>
                    <a:cubicBezTo>
                      <a:pt x="7" y="5"/>
                      <a:pt x="7" y="5"/>
                      <a:pt x="7" y="5"/>
                    </a:cubicBezTo>
                    <a:cubicBezTo>
                      <a:pt x="7" y="4"/>
                      <a:pt x="6" y="4"/>
                      <a:pt x="5" y="4"/>
                    </a:cubicBezTo>
                    <a:close/>
                    <a:moveTo>
                      <a:pt x="10" y="9"/>
                    </a:moveTo>
                    <a:cubicBezTo>
                      <a:pt x="11" y="9"/>
                      <a:pt x="12" y="9"/>
                      <a:pt x="12" y="8"/>
                    </a:cubicBezTo>
                    <a:cubicBezTo>
                      <a:pt x="13" y="8"/>
                      <a:pt x="13" y="8"/>
                      <a:pt x="12" y="8"/>
                    </a:cubicBezTo>
                    <a:cubicBezTo>
                      <a:pt x="11" y="8"/>
                      <a:pt x="11" y="8"/>
                      <a:pt x="11" y="8"/>
                    </a:cubicBezTo>
                    <a:cubicBezTo>
                      <a:pt x="10" y="8"/>
                      <a:pt x="10" y="8"/>
                      <a:pt x="10" y="8"/>
                    </a:cubicBezTo>
                    <a:cubicBezTo>
                      <a:pt x="10" y="8"/>
                      <a:pt x="10" y="8"/>
                      <a:pt x="10" y="8"/>
                    </a:cubicBezTo>
                    <a:cubicBezTo>
                      <a:pt x="10" y="8"/>
                      <a:pt x="10" y="7"/>
                      <a:pt x="10" y="7"/>
                    </a:cubicBezTo>
                    <a:cubicBezTo>
                      <a:pt x="10" y="7"/>
                      <a:pt x="10" y="7"/>
                      <a:pt x="9" y="7"/>
                    </a:cubicBezTo>
                    <a:cubicBezTo>
                      <a:pt x="11" y="6"/>
                      <a:pt x="13" y="6"/>
                      <a:pt x="13" y="6"/>
                    </a:cubicBezTo>
                    <a:cubicBezTo>
                      <a:pt x="14" y="6"/>
                      <a:pt x="14" y="6"/>
                      <a:pt x="13" y="5"/>
                    </a:cubicBezTo>
                    <a:cubicBezTo>
                      <a:pt x="13" y="5"/>
                      <a:pt x="13" y="5"/>
                      <a:pt x="12" y="5"/>
                    </a:cubicBezTo>
                    <a:cubicBezTo>
                      <a:pt x="12" y="5"/>
                      <a:pt x="12" y="5"/>
                      <a:pt x="12" y="5"/>
                    </a:cubicBezTo>
                    <a:cubicBezTo>
                      <a:pt x="10" y="6"/>
                      <a:pt x="7" y="6"/>
                      <a:pt x="5" y="7"/>
                    </a:cubicBezTo>
                    <a:cubicBezTo>
                      <a:pt x="4" y="7"/>
                      <a:pt x="4" y="7"/>
                      <a:pt x="5" y="7"/>
                    </a:cubicBezTo>
                    <a:cubicBezTo>
                      <a:pt x="5" y="7"/>
                      <a:pt x="5" y="7"/>
                      <a:pt x="6" y="7"/>
                    </a:cubicBezTo>
                    <a:cubicBezTo>
                      <a:pt x="6" y="7"/>
                      <a:pt x="7" y="7"/>
                      <a:pt x="7" y="7"/>
                    </a:cubicBezTo>
                    <a:cubicBezTo>
                      <a:pt x="8" y="7"/>
                      <a:pt x="8" y="8"/>
                      <a:pt x="8" y="9"/>
                    </a:cubicBezTo>
                    <a:cubicBezTo>
                      <a:pt x="7" y="9"/>
                      <a:pt x="7" y="9"/>
                      <a:pt x="6" y="9"/>
                    </a:cubicBezTo>
                    <a:cubicBezTo>
                      <a:pt x="5" y="9"/>
                      <a:pt x="6" y="9"/>
                      <a:pt x="6" y="9"/>
                    </a:cubicBezTo>
                    <a:cubicBezTo>
                      <a:pt x="7" y="9"/>
                      <a:pt x="7" y="9"/>
                      <a:pt x="8" y="9"/>
                    </a:cubicBezTo>
                    <a:cubicBezTo>
                      <a:pt x="8" y="11"/>
                      <a:pt x="8" y="11"/>
                      <a:pt x="8" y="11"/>
                    </a:cubicBezTo>
                    <a:cubicBezTo>
                      <a:pt x="7" y="11"/>
                      <a:pt x="5" y="11"/>
                      <a:pt x="4" y="11"/>
                    </a:cubicBezTo>
                    <a:cubicBezTo>
                      <a:pt x="4" y="11"/>
                      <a:pt x="4" y="12"/>
                      <a:pt x="4" y="12"/>
                    </a:cubicBezTo>
                    <a:cubicBezTo>
                      <a:pt x="5" y="12"/>
                      <a:pt x="5" y="12"/>
                      <a:pt x="6" y="12"/>
                    </a:cubicBezTo>
                    <a:cubicBezTo>
                      <a:pt x="7" y="12"/>
                      <a:pt x="7" y="12"/>
                      <a:pt x="8" y="12"/>
                    </a:cubicBezTo>
                    <a:cubicBezTo>
                      <a:pt x="8" y="11"/>
                      <a:pt x="8" y="11"/>
                      <a:pt x="8" y="11"/>
                    </a:cubicBezTo>
                    <a:cubicBezTo>
                      <a:pt x="9" y="14"/>
                      <a:pt x="9" y="14"/>
                      <a:pt x="9" y="14"/>
                    </a:cubicBezTo>
                    <a:cubicBezTo>
                      <a:pt x="8" y="14"/>
                      <a:pt x="8" y="15"/>
                      <a:pt x="8" y="15"/>
                    </a:cubicBezTo>
                    <a:cubicBezTo>
                      <a:pt x="4" y="15"/>
                      <a:pt x="1" y="15"/>
                      <a:pt x="0" y="15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1" y="16"/>
                      <a:pt x="1" y="16"/>
                      <a:pt x="2" y="17"/>
                    </a:cubicBezTo>
                    <a:cubicBezTo>
                      <a:pt x="2" y="17"/>
                      <a:pt x="2" y="16"/>
                      <a:pt x="2" y="16"/>
                    </a:cubicBezTo>
                    <a:cubicBezTo>
                      <a:pt x="4" y="16"/>
                      <a:pt x="7" y="15"/>
                      <a:pt x="13" y="14"/>
                    </a:cubicBezTo>
                    <a:cubicBezTo>
                      <a:pt x="14" y="14"/>
                      <a:pt x="16" y="14"/>
                      <a:pt x="18" y="14"/>
                    </a:cubicBezTo>
                    <a:cubicBezTo>
                      <a:pt x="18" y="14"/>
                      <a:pt x="18" y="14"/>
                      <a:pt x="18" y="14"/>
                    </a:cubicBezTo>
                    <a:cubicBezTo>
                      <a:pt x="19" y="14"/>
                      <a:pt x="19" y="14"/>
                      <a:pt x="19" y="13"/>
                    </a:cubicBezTo>
                    <a:cubicBezTo>
                      <a:pt x="18" y="13"/>
                      <a:pt x="17" y="13"/>
                      <a:pt x="17" y="13"/>
                    </a:cubicBezTo>
                    <a:cubicBezTo>
                      <a:pt x="16" y="13"/>
                      <a:pt x="16" y="13"/>
                      <a:pt x="14" y="13"/>
                    </a:cubicBezTo>
                    <a:cubicBezTo>
                      <a:pt x="13" y="14"/>
                      <a:pt x="13" y="14"/>
                      <a:pt x="13" y="14"/>
                    </a:cubicBezTo>
                    <a:cubicBezTo>
                      <a:pt x="13" y="13"/>
                      <a:pt x="14" y="12"/>
                      <a:pt x="14" y="12"/>
                    </a:cubicBezTo>
                    <a:cubicBezTo>
                      <a:pt x="14" y="12"/>
                      <a:pt x="14" y="12"/>
                      <a:pt x="14" y="11"/>
                    </a:cubicBezTo>
                    <a:cubicBezTo>
                      <a:pt x="13" y="11"/>
                      <a:pt x="13" y="11"/>
                      <a:pt x="12" y="11"/>
                    </a:cubicBezTo>
                    <a:cubicBezTo>
                      <a:pt x="12" y="11"/>
                      <a:pt x="12" y="11"/>
                      <a:pt x="12" y="12"/>
                    </a:cubicBezTo>
                    <a:cubicBezTo>
                      <a:pt x="12" y="12"/>
                      <a:pt x="12" y="12"/>
                      <a:pt x="12" y="12"/>
                    </a:cubicBezTo>
                    <a:cubicBezTo>
                      <a:pt x="12" y="13"/>
                      <a:pt x="12" y="14"/>
                      <a:pt x="12" y="14"/>
                    </a:cubicBezTo>
                    <a:cubicBezTo>
                      <a:pt x="10" y="14"/>
                      <a:pt x="10" y="14"/>
                      <a:pt x="10" y="14"/>
                    </a:cubicBezTo>
                    <a:cubicBezTo>
                      <a:pt x="10" y="11"/>
                      <a:pt x="10" y="11"/>
                      <a:pt x="10" y="11"/>
                    </a:cubicBezTo>
                    <a:cubicBezTo>
                      <a:pt x="10" y="11"/>
                      <a:pt x="11" y="11"/>
                      <a:pt x="12" y="11"/>
                    </a:cubicBezTo>
                    <a:cubicBezTo>
                      <a:pt x="13" y="11"/>
                      <a:pt x="14" y="11"/>
                      <a:pt x="14" y="10"/>
                    </a:cubicBezTo>
                    <a:cubicBezTo>
                      <a:pt x="15" y="10"/>
                      <a:pt x="15" y="10"/>
                      <a:pt x="14" y="10"/>
                    </a:cubicBezTo>
                    <a:cubicBezTo>
                      <a:pt x="14" y="10"/>
                      <a:pt x="14" y="10"/>
                      <a:pt x="13" y="10"/>
                    </a:cubicBezTo>
                    <a:cubicBezTo>
                      <a:pt x="13" y="10"/>
                      <a:pt x="13" y="10"/>
                      <a:pt x="12" y="10"/>
                    </a:cubicBezTo>
                    <a:cubicBezTo>
                      <a:pt x="11" y="10"/>
                      <a:pt x="10" y="10"/>
                      <a:pt x="10" y="10"/>
                    </a:cubicBezTo>
                    <a:cubicBezTo>
                      <a:pt x="10" y="9"/>
                      <a:pt x="10" y="9"/>
                      <a:pt x="10" y="9"/>
                    </a:cubicBezTo>
                    <a:close/>
                    <a:moveTo>
                      <a:pt x="7" y="13"/>
                    </a:moveTo>
                    <a:cubicBezTo>
                      <a:pt x="7" y="13"/>
                      <a:pt x="6" y="12"/>
                      <a:pt x="5" y="12"/>
                    </a:cubicBezTo>
                    <a:cubicBezTo>
                      <a:pt x="5" y="12"/>
                      <a:pt x="5" y="13"/>
                      <a:pt x="5" y="13"/>
                    </a:cubicBezTo>
                    <a:cubicBezTo>
                      <a:pt x="6" y="14"/>
                      <a:pt x="6" y="14"/>
                      <a:pt x="6" y="14"/>
                    </a:cubicBezTo>
                    <a:cubicBezTo>
                      <a:pt x="7" y="14"/>
                      <a:pt x="7" y="14"/>
                      <a:pt x="7" y="13"/>
                    </a:cubicBezTo>
                    <a:close/>
                    <a:moveTo>
                      <a:pt x="13" y="16"/>
                    </a:moveTo>
                    <a:cubicBezTo>
                      <a:pt x="13" y="16"/>
                      <a:pt x="12" y="16"/>
                      <a:pt x="11" y="16"/>
                    </a:cubicBezTo>
                    <a:cubicBezTo>
                      <a:pt x="9" y="17"/>
                      <a:pt x="8" y="17"/>
                      <a:pt x="7" y="17"/>
                    </a:cubicBezTo>
                    <a:cubicBezTo>
                      <a:pt x="6" y="17"/>
                      <a:pt x="6" y="17"/>
                      <a:pt x="5" y="17"/>
                    </a:cubicBezTo>
                    <a:cubicBezTo>
                      <a:pt x="5" y="17"/>
                      <a:pt x="5" y="17"/>
                      <a:pt x="5" y="17"/>
                    </a:cubicBezTo>
                    <a:cubicBezTo>
                      <a:pt x="6" y="18"/>
                      <a:pt x="6" y="18"/>
                      <a:pt x="6" y="19"/>
                    </a:cubicBezTo>
                    <a:cubicBezTo>
                      <a:pt x="6" y="20"/>
                      <a:pt x="6" y="20"/>
                      <a:pt x="7" y="21"/>
                    </a:cubicBezTo>
                    <a:cubicBezTo>
                      <a:pt x="7" y="21"/>
                      <a:pt x="7" y="21"/>
                      <a:pt x="7" y="21"/>
                    </a:cubicBezTo>
                    <a:cubicBezTo>
                      <a:pt x="7" y="21"/>
                      <a:pt x="8" y="21"/>
                      <a:pt x="7" y="21"/>
                    </a:cubicBezTo>
                    <a:cubicBezTo>
                      <a:pt x="8" y="21"/>
                      <a:pt x="8" y="21"/>
                      <a:pt x="9" y="20"/>
                    </a:cubicBezTo>
                    <a:cubicBezTo>
                      <a:pt x="12" y="20"/>
                      <a:pt x="14" y="20"/>
                      <a:pt x="14" y="20"/>
                    </a:cubicBezTo>
                    <a:cubicBezTo>
                      <a:pt x="14" y="20"/>
                      <a:pt x="15" y="20"/>
                      <a:pt x="14" y="19"/>
                    </a:cubicBezTo>
                    <a:cubicBezTo>
                      <a:pt x="14" y="19"/>
                      <a:pt x="14" y="19"/>
                      <a:pt x="14" y="19"/>
                    </a:cubicBezTo>
                    <a:cubicBezTo>
                      <a:pt x="14" y="18"/>
                      <a:pt x="14" y="17"/>
                      <a:pt x="15" y="17"/>
                    </a:cubicBezTo>
                    <a:cubicBezTo>
                      <a:pt x="15" y="17"/>
                      <a:pt x="15" y="17"/>
                      <a:pt x="15" y="16"/>
                    </a:cubicBezTo>
                    <a:cubicBezTo>
                      <a:pt x="14" y="16"/>
                      <a:pt x="13" y="16"/>
                      <a:pt x="13" y="16"/>
                    </a:cubicBezTo>
                    <a:close/>
                    <a:moveTo>
                      <a:pt x="7" y="18"/>
                    </a:moveTo>
                    <a:cubicBezTo>
                      <a:pt x="7" y="18"/>
                      <a:pt x="7" y="18"/>
                      <a:pt x="8" y="18"/>
                    </a:cubicBezTo>
                    <a:cubicBezTo>
                      <a:pt x="9" y="17"/>
                      <a:pt x="11" y="17"/>
                      <a:pt x="12" y="17"/>
                    </a:cubicBezTo>
                    <a:cubicBezTo>
                      <a:pt x="12" y="17"/>
                      <a:pt x="13" y="17"/>
                      <a:pt x="13" y="18"/>
                    </a:cubicBezTo>
                    <a:cubicBezTo>
                      <a:pt x="13" y="18"/>
                      <a:pt x="12" y="19"/>
                      <a:pt x="12" y="19"/>
                    </a:cubicBezTo>
                    <a:cubicBezTo>
                      <a:pt x="7" y="20"/>
                      <a:pt x="7" y="20"/>
                      <a:pt x="7" y="20"/>
                    </a:cubicBezTo>
                    <a:cubicBezTo>
                      <a:pt x="7" y="18"/>
                      <a:pt x="7" y="18"/>
                      <a:pt x="7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1" name="Freeform 24"/>
              <p:cNvSpPr>
                <a:spLocks noEditPoints="1"/>
              </p:cNvSpPr>
              <p:nvPr/>
            </p:nvSpPr>
            <p:spPr bwMode="auto">
              <a:xfrm>
                <a:off x="4200526" y="1946275"/>
                <a:ext cx="735013" cy="388938"/>
              </a:xfrm>
              <a:custGeom>
                <a:avLst/>
                <a:gdLst>
                  <a:gd name="T0" fmla="*/ 152 w 195"/>
                  <a:gd name="T1" fmla="*/ 59 h 103"/>
                  <a:gd name="T2" fmla="*/ 160 w 195"/>
                  <a:gd name="T3" fmla="*/ 39 h 103"/>
                  <a:gd name="T4" fmla="*/ 168 w 195"/>
                  <a:gd name="T5" fmla="*/ 23 h 103"/>
                  <a:gd name="T6" fmla="*/ 167 w 195"/>
                  <a:gd name="T7" fmla="*/ 0 h 103"/>
                  <a:gd name="T8" fmla="*/ 193 w 195"/>
                  <a:gd name="T9" fmla="*/ 9 h 103"/>
                  <a:gd name="T10" fmla="*/ 189 w 195"/>
                  <a:gd name="T11" fmla="*/ 30 h 103"/>
                  <a:gd name="T12" fmla="*/ 178 w 195"/>
                  <a:gd name="T13" fmla="*/ 69 h 103"/>
                  <a:gd name="T14" fmla="*/ 174 w 195"/>
                  <a:gd name="T15" fmla="*/ 83 h 103"/>
                  <a:gd name="T16" fmla="*/ 158 w 195"/>
                  <a:gd name="T17" fmla="*/ 94 h 103"/>
                  <a:gd name="T18" fmla="*/ 147 w 195"/>
                  <a:gd name="T19" fmla="*/ 103 h 103"/>
                  <a:gd name="T20" fmla="*/ 42 w 195"/>
                  <a:gd name="T21" fmla="*/ 101 h 103"/>
                  <a:gd name="T22" fmla="*/ 31 w 195"/>
                  <a:gd name="T23" fmla="*/ 79 h 103"/>
                  <a:gd name="T24" fmla="*/ 17 w 195"/>
                  <a:gd name="T25" fmla="*/ 78 h 103"/>
                  <a:gd name="T26" fmla="*/ 3 w 195"/>
                  <a:gd name="T27" fmla="*/ 34 h 103"/>
                  <a:gd name="T28" fmla="*/ 6 w 195"/>
                  <a:gd name="T29" fmla="*/ 15 h 103"/>
                  <a:gd name="T30" fmla="*/ 24 w 195"/>
                  <a:gd name="T31" fmla="*/ 7 h 103"/>
                  <a:gd name="T32" fmla="*/ 28 w 195"/>
                  <a:gd name="T33" fmla="*/ 15 h 103"/>
                  <a:gd name="T34" fmla="*/ 24 w 195"/>
                  <a:gd name="T35" fmla="*/ 39 h 103"/>
                  <a:gd name="T36" fmla="*/ 47 w 195"/>
                  <a:gd name="T37" fmla="*/ 54 h 103"/>
                  <a:gd name="T38" fmla="*/ 44 w 195"/>
                  <a:gd name="T39" fmla="*/ 72 h 103"/>
                  <a:gd name="T40" fmla="*/ 149 w 195"/>
                  <a:gd name="T41" fmla="*/ 99 h 103"/>
                  <a:gd name="T42" fmla="*/ 45 w 195"/>
                  <a:gd name="T43" fmla="*/ 74 h 103"/>
                  <a:gd name="T44" fmla="*/ 49 w 195"/>
                  <a:gd name="T45" fmla="*/ 100 h 103"/>
                  <a:gd name="T46" fmla="*/ 43 w 195"/>
                  <a:gd name="T47" fmla="*/ 89 h 103"/>
                  <a:gd name="T48" fmla="*/ 40 w 195"/>
                  <a:gd name="T49" fmla="*/ 60 h 103"/>
                  <a:gd name="T50" fmla="*/ 23 w 195"/>
                  <a:gd name="T51" fmla="*/ 41 h 103"/>
                  <a:gd name="T52" fmla="*/ 28 w 195"/>
                  <a:gd name="T53" fmla="*/ 77 h 103"/>
                  <a:gd name="T54" fmla="*/ 37 w 195"/>
                  <a:gd name="T55" fmla="*/ 89 h 103"/>
                  <a:gd name="T56" fmla="*/ 21 w 195"/>
                  <a:gd name="T57" fmla="*/ 41 h 103"/>
                  <a:gd name="T58" fmla="*/ 26 w 195"/>
                  <a:gd name="T59" fmla="*/ 16 h 103"/>
                  <a:gd name="T60" fmla="*/ 5 w 195"/>
                  <a:gd name="T61" fmla="*/ 34 h 103"/>
                  <a:gd name="T62" fmla="*/ 6 w 195"/>
                  <a:gd name="T63" fmla="*/ 49 h 103"/>
                  <a:gd name="T64" fmla="*/ 20 w 195"/>
                  <a:gd name="T65" fmla="*/ 69 h 103"/>
                  <a:gd name="T66" fmla="*/ 26 w 195"/>
                  <a:gd name="T67" fmla="*/ 78 h 103"/>
                  <a:gd name="T68" fmla="*/ 20 w 195"/>
                  <a:gd name="T69" fmla="*/ 46 h 103"/>
                  <a:gd name="T70" fmla="*/ 15 w 195"/>
                  <a:gd name="T71" fmla="*/ 19 h 103"/>
                  <a:gd name="T72" fmla="*/ 8 w 195"/>
                  <a:gd name="T73" fmla="*/ 27 h 103"/>
                  <a:gd name="T74" fmla="*/ 13 w 195"/>
                  <a:gd name="T75" fmla="*/ 4 h 103"/>
                  <a:gd name="T76" fmla="*/ 8 w 195"/>
                  <a:gd name="T77" fmla="*/ 13 h 103"/>
                  <a:gd name="T78" fmla="*/ 151 w 195"/>
                  <a:gd name="T79" fmla="*/ 100 h 103"/>
                  <a:gd name="T80" fmla="*/ 154 w 195"/>
                  <a:gd name="T81" fmla="*/ 73 h 103"/>
                  <a:gd name="T82" fmla="*/ 158 w 195"/>
                  <a:gd name="T83" fmla="*/ 41 h 103"/>
                  <a:gd name="T84" fmla="*/ 167 w 195"/>
                  <a:gd name="T85" fmla="*/ 67 h 103"/>
                  <a:gd name="T86" fmla="*/ 160 w 195"/>
                  <a:gd name="T87" fmla="*/ 80 h 103"/>
                  <a:gd name="T88" fmla="*/ 151 w 195"/>
                  <a:gd name="T89" fmla="*/ 100 h 103"/>
                  <a:gd name="T90" fmla="*/ 171 w 195"/>
                  <a:gd name="T91" fmla="*/ 23 h 103"/>
                  <a:gd name="T92" fmla="*/ 179 w 195"/>
                  <a:gd name="T93" fmla="*/ 22 h 103"/>
                  <a:gd name="T94" fmla="*/ 189 w 195"/>
                  <a:gd name="T95" fmla="*/ 49 h 103"/>
                  <a:gd name="T96" fmla="*/ 187 w 195"/>
                  <a:gd name="T97" fmla="*/ 51 h 103"/>
                  <a:gd name="T98" fmla="*/ 173 w 195"/>
                  <a:gd name="T99" fmla="*/ 80 h 103"/>
                  <a:gd name="T100" fmla="*/ 173 w 195"/>
                  <a:gd name="T101" fmla="*/ 56 h 103"/>
                  <a:gd name="T102" fmla="*/ 187 w 195"/>
                  <a:gd name="T103" fmla="*/ 27 h 103"/>
                  <a:gd name="T104" fmla="*/ 187 w 195"/>
                  <a:gd name="T105" fmla="*/ 15 h 103"/>
                  <a:gd name="T106" fmla="*/ 172 w 195"/>
                  <a:gd name="T107" fmla="*/ 9 h 103"/>
                  <a:gd name="T108" fmla="*/ 189 w 195"/>
                  <a:gd name="T109" fmla="*/ 13 h 103"/>
                  <a:gd name="T110" fmla="*/ 175 w 195"/>
                  <a:gd name="T111" fmla="*/ 13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195" h="103">
                    <a:moveTo>
                      <a:pt x="151" y="72"/>
                    </a:moveTo>
                    <a:cubicBezTo>
                      <a:pt x="154" y="69"/>
                      <a:pt x="154" y="67"/>
                      <a:pt x="154" y="65"/>
                    </a:cubicBezTo>
                    <a:cubicBezTo>
                      <a:pt x="154" y="62"/>
                      <a:pt x="153" y="61"/>
                      <a:pt x="152" y="59"/>
                    </a:cubicBezTo>
                    <a:cubicBezTo>
                      <a:pt x="150" y="57"/>
                      <a:pt x="149" y="56"/>
                      <a:pt x="148" y="54"/>
                    </a:cubicBezTo>
                    <a:cubicBezTo>
                      <a:pt x="148" y="52"/>
                      <a:pt x="148" y="50"/>
                      <a:pt x="149" y="47"/>
                    </a:cubicBezTo>
                    <a:cubicBezTo>
                      <a:pt x="150" y="42"/>
                      <a:pt x="155" y="39"/>
                      <a:pt x="160" y="39"/>
                    </a:cubicBezTo>
                    <a:cubicBezTo>
                      <a:pt x="171" y="39"/>
                      <a:pt x="171" y="39"/>
                      <a:pt x="171" y="39"/>
                    </a:cubicBezTo>
                    <a:cubicBezTo>
                      <a:pt x="172" y="33"/>
                      <a:pt x="172" y="33"/>
                      <a:pt x="172" y="33"/>
                    </a:cubicBezTo>
                    <a:cubicBezTo>
                      <a:pt x="172" y="29"/>
                      <a:pt x="170" y="26"/>
                      <a:pt x="168" y="23"/>
                    </a:cubicBezTo>
                    <a:cubicBezTo>
                      <a:pt x="167" y="20"/>
                      <a:pt x="167" y="18"/>
                      <a:pt x="167" y="15"/>
                    </a:cubicBezTo>
                    <a:cubicBezTo>
                      <a:pt x="167" y="0"/>
                      <a:pt x="167" y="0"/>
                      <a:pt x="167" y="0"/>
                    </a:cubicBezTo>
                    <a:cubicBezTo>
                      <a:pt x="167" y="0"/>
                      <a:pt x="167" y="0"/>
                      <a:pt x="167" y="0"/>
                    </a:cubicBezTo>
                    <a:cubicBezTo>
                      <a:pt x="168" y="3"/>
                      <a:pt x="170" y="5"/>
                      <a:pt x="171" y="7"/>
                    </a:cubicBezTo>
                    <a:cubicBezTo>
                      <a:pt x="173" y="4"/>
                      <a:pt x="177" y="2"/>
                      <a:pt x="182" y="2"/>
                    </a:cubicBezTo>
                    <a:cubicBezTo>
                      <a:pt x="188" y="2"/>
                      <a:pt x="193" y="5"/>
                      <a:pt x="193" y="9"/>
                    </a:cubicBezTo>
                    <a:cubicBezTo>
                      <a:pt x="193" y="11"/>
                      <a:pt x="192" y="13"/>
                      <a:pt x="189" y="15"/>
                    </a:cubicBezTo>
                    <a:cubicBezTo>
                      <a:pt x="189" y="30"/>
                      <a:pt x="189" y="30"/>
                      <a:pt x="189" y="30"/>
                    </a:cubicBezTo>
                    <a:cubicBezTo>
                      <a:pt x="189" y="30"/>
                      <a:pt x="189" y="30"/>
                      <a:pt x="189" y="30"/>
                    </a:cubicBezTo>
                    <a:cubicBezTo>
                      <a:pt x="190" y="31"/>
                      <a:pt x="191" y="32"/>
                      <a:pt x="192" y="34"/>
                    </a:cubicBezTo>
                    <a:cubicBezTo>
                      <a:pt x="194" y="37"/>
                      <a:pt x="195" y="40"/>
                      <a:pt x="194" y="43"/>
                    </a:cubicBezTo>
                    <a:cubicBezTo>
                      <a:pt x="192" y="52"/>
                      <a:pt x="178" y="60"/>
                      <a:pt x="178" y="69"/>
                    </a:cubicBezTo>
                    <a:cubicBezTo>
                      <a:pt x="178" y="71"/>
                      <a:pt x="178" y="75"/>
                      <a:pt x="178" y="78"/>
                    </a:cubicBezTo>
                    <a:cubicBezTo>
                      <a:pt x="178" y="80"/>
                      <a:pt x="178" y="81"/>
                      <a:pt x="177" y="82"/>
                    </a:cubicBezTo>
                    <a:cubicBezTo>
                      <a:pt x="177" y="83"/>
                      <a:pt x="175" y="83"/>
                      <a:pt x="174" y="83"/>
                    </a:cubicBezTo>
                    <a:cubicBezTo>
                      <a:pt x="171" y="82"/>
                      <a:pt x="167" y="78"/>
                      <a:pt x="165" y="79"/>
                    </a:cubicBezTo>
                    <a:cubicBezTo>
                      <a:pt x="162" y="80"/>
                      <a:pt x="162" y="82"/>
                      <a:pt x="161" y="84"/>
                    </a:cubicBezTo>
                    <a:cubicBezTo>
                      <a:pt x="161" y="88"/>
                      <a:pt x="160" y="91"/>
                      <a:pt x="158" y="94"/>
                    </a:cubicBezTo>
                    <a:cubicBezTo>
                      <a:pt x="157" y="97"/>
                      <a:pt x="155" y="99"/>
                      <a:pt x="154" y="101"/>
                    </a:cubicBezTo>
                    <a:cubicBezTo>
                      <a:pt x="153" y="102"/>
                      <a:pt x="152" y="103"/>
                      <a:pt x="151" y="103"/>
                    </a:cubicBezTo>
                    <a:cubicBezTo>
                      <a:pt x="150" y="103"/>
                      <a:pt x="148" y="103"/>
                      <a:pt x="147" y="103"/>
                    </a:cubicBezTo>
                    <a:cubicBezTo>
                      <a:pt x="116" y="94"/>
                      <a:pt x="79" y="94"/>
                      <a:pt x="48" y="103"/>
                    </a:cubicBezTo>
                    <a:cubicBezTo>
                      <a:pt x="47" y="103"/>
                      <a:pt x="46" y="103"/>
                      <a:pt x="45" y="103"/>
                    </a:cubicBezTo>
                    <a:cubicBezTo>
                      <a:pt x="44" y="103"/>
                      <a:pt x="43" y="102"/>
                      <a:pt x="42" y="101"/>
                    </a:cubicBezTo>
                    <a:cubicBezTo>
                      <a:pt x="40" y="99"/>
                      <a:pt x="39" y="97"/>
                      <a:pt x="37" y="94"/>
                    </a:cubicBezTo>
                    <a:cubicBezTo>
                      <a:pt x="36" y="91"/>
                      <a:pt x="35" y="88"/>
                      <a:pt x="34" y="84"/>
                    </a:cubicBezTo>
                    <a:cubicBezTo>
                      <a:pt x="34" y="82"/>
                      <a:pt x="33" y="80"/>
                      <a:pt x="31" y="79"/>
                    </a:cubicBezTo>
                    <a:cubicBezTo>
                      <a:pt x="28" y="78"/>
                      <a:pt x="24" y="82"/>
                      <a:pt x="21" y="83"/>
                    </a:cubicBezTo>
                    <a:cubicBezTo>
                      <a:pt x="20" y="83"/>
                      <a:pt x="19" y="83"/>
                      <a:pt x="18" y="82"/>
                    </a:cubicBezTo>
                    <a:cubicBezTo>
                      <a:pt x="18" y="81"/>
                      <a:pt x="18" y="80"/>
                      <a:pt x="17" y="78"/>
                    </a:cubicBezTo>
                    <a:cubicBezTo>
                      <a:pt x="17" y="75"/>
                      <a:pt x="17" y="71"/>
                      <a:pt x="17" y="69"/>
                    </a:cubicBezTo>
                    <a:cubicBezTo>
                      <a:pt x="17" y="60"/>
                      <a:pt x="3" y="52"/>
                      <a:pt x="1" y="43"/>
                    </a:cubicBezTo>
                    <a:cubicBezTo>
                      <a:pt x="0" y="40"/>
                      <a:pt x="1" y="37"/>
                      <a:pt x="3" y="34"/>
                    </a:cubicBezTo>
                    <a:cubicBezTo>
                      <a:pt x="4" y="32"/>
                      <a:pt x="5" y="31"/>
                      <a:pt x="6" y="30"/>
                    </a:cubicBezTo>
                    <a:cubicBezTo>
                      <a:pt x="6" y="30"/>
                      <a:pt x="6" y="30"/>
                      <a:pt x="6" y="30"/>
                    </a:cubicBezTo>
                    <a:cubicBezTo>
                      <a:pt x="6" y="15"/>
                      <a:pt x="6" y="15"/>
                      <a:pt x="6" y="15"/>
                    </a:cubicBezTo>
                    <a:cubicBezTo>
                      <a:pt x="3" y="13"/>
                      <a:pt x="2" y="11"/>
                      <a:pt x="2" y="9"/>
                    </a:cubicBezTo>
                    <a:cubicBezTo>
                      <a:pt x="2" y="5"/>
                      <a:pt x="7" y="2"/>
                      <a:pt x="13" y="2"/>
                    </a:cubicBezTo>
                    <a:cubicBezTo>
                      <a:pt x="18" y="2"/>
                      <a:pt x="22" y="4"/>
                      <a:pt x="24" y="7"/>
                    </a:cubicBezTo>
                    <a:cubicBezTo>
                      <a:pt x="25" y="5"/>
                      <a:pt x="27" y="3"/>
                      <a:pt x="28" y="0"/>
                    </a:cubicBezTo>
                    <a:cubicBezTo>
                      <a:pt x="28" y="0"/>
                      <a:pt x="28" y="0"/>
                      <a:pt x="28" y="0"/>
                    </a:cubicBezTo>
                    <a:cubicBezTo>
                      <a:pt x="28" y="15"/>
                      <a:pt x="28" y="15"/>
                      <a:pt x="28" y="15"/>
                    </a:cubicBezTo>
                    <a:cubicBezTo>
                      <a:pt x="28" y="18"/>
                      <a:pt x="28" y="20"/>
                      <a:pt x="27" y="23"/>
                    </a:cubicBezTo>
                    <a:cubicBezTo>
                      <a:pt x="25" y="26"/>
                      <a:pt x="24" y="29"/>
                      <a:pt x="24" y="33"/>
                    </a:cubicBezTo>
                    <a:cubicBezTo>
                      <a:pt x="24" y="39"/>
                      <a:pt x="24" y="39"/>
                      <a:pt x="24" y="39"/>
                    </a:cubicBezTo>
                    <a:cubicBezTo>
                      <a:pt x="35" y="39"/>
                      <a:pt x="35" y="39"/>
                      <a:pt x="35" y="39"/>
                    </a:cubicBezTo>
                    <a:cubicBezTo>
                      <a:pt x="40" y="39"/>
                      <a:pt x="45" y="42"/>
                      <a:pt x="46" y="47"/>
                    </a:cubicBezTo>
                    <a:cubicBezTo>
                      <a:pt x="47" y="50"/>
                      <a:pt x="47" y="52"/>
                      <a:pt x="47" y="54"/>
                    </a:cubicBezTo>
                    <a:cubicBezTo>
                      <a:pt x="46" y="56"/>
                      <a:pt x="45" y="57"/>
                      <a:pt x="43" y="59"/>
                    </a:cubicBezTo>
                    <a:cubicBezTo>
                      <a:pt x="42" y="61"/>
                      <a:pt x="41" y="62"/>
                      <a:pt x="41" y="65"/>
                    </a:cubicBezTo>
                    <a:cubicBezTo>
                      <a:pt x="41" y="67"/>
                      <a:pt x="41" y="69"/>
                      <a:pt x="44" y="72"/>
                    </a:cubicBezTo>
                    <a:cubicBezTo>
                      <a:pt x="82" y="64"/>
                      <a:pt x="112" y="64"/>
                      <a:pt x="151" y="72"/>
                    </a:cubicBezTo>
                    <a:close/>
                    <a:moveTo>
                      <a:pt x="146" y="100"/>
                    </a:moveTo>
                    <a:cubicBezTo>
                      <a:pt x="148" y="101"/>
                      <a:pt x="149" y="101"/>
                      <a:pt x="149" y="99"/>
                    </a:cubicBezTo>
                    <a:cubicBezTo>
                      <a:pt x="151" y="93"/>
                      <a:pt x="149" y="85"/>
                      <a:pt x="149" y="79"/>
                    </a:cubicBezTo>
                    <a:cubicBezTo>
                      <a:pt x="149" y="77"/>
                      <a:pt x="149" y="76"/>
                      <a:pt x="150" y="74"/>
                    </a:cubicBezTo>
                    <a:cubicBezTo>
                      <a:pt x="114" y="66"/>
                      <a:pt x="81" y="66"/>
                      <a:pt x="45" y="74"/>
                    </a:cubicBezTo>
                    <a:cubicBezTo>
                      <a:pt x="46" y="76"/>
                      <a:pt x="46" y="77"/>
                      <a:pt x="46" y="79"/>
                    </a:cubicBezTo>
                    <a:cubicBezTo>
                      <a:pt x="46" y="85"/>
                      <a:pt x="44" y="93"/>
                      <a:pt x="46" y="99"/>
                    </a:cubicBezTo>
                    <a:cubicBezTo>
                      <a:pt x="46" y="101"/>
                      <a:pt x="48" y="101"/>
                      <a:pt x="49" y="100"/>
                    </a:cubicBezTo>
                    <a:cubicBezTo>
                      <a:pt x="80" y="92"/>
                      <a:pt x="115" y="92"/>
                      <a:pt x="146" y="100"/>
                    </a:cubicBezTo>
                    <a:close/>
                    <a:moveTo>
                      <a:pt x="44" y="100"/>
                    </a:moveTo>
                    <a:cubicBezTo>
                      <a:pt x="43" y="97"/>
                      <a:pt x="43" y="93"/>
                      <a:pt x="43" y="89"/>
                    </a:cubicBezTo>
                    <a:cubicBezTo>
                      <a:pt x="43" y="84"/>
                      <a:pt x="44" y="80"/>
                      <a:pt x="44" y="77"/>
                    </a:cubicBezTo>
                    <a:cubicBezTo>
                      <a:pt x="43" y="75"/>
                      <a:pt x="42" y="74"/>
                      <a:pt x="41" y="73"/>
                    </a:cubicBezTo>
                    <a:cubicBezTo>
                      <a:pt x="38" y="69"/>
                      <a:pt x="37" y="64"/>
                      <a:pt x="40" y="60"/>
                    </a:cubicBezTo>
                    <a:cubicBezTo>
                      <a:pt x="42" y="57"/>
                      <a:pt x="45" y="55"/>
                      <a:pt x="45" y="52"/>
                    </a:cubicBezTo>
                    <a:cubicBezTo>
                      <a:pt x="45" y="49"/>
                      <a:pt x="44" y="43"/>
                      <a:pt x="37" y="41"/>
                    </a:cubicBezTo>
                    <a:cubicBezTo>
                      <a:pt x="23" y="41"/>
                      <a:pt x="23" y="41"/>
                      <a:pt x="23" y="41"/>
                    </a:cubicBezTo>
                    <a:cubicBezTo>
                      <a:pt x="22" y="44"/>
                      <a:pt x="22" y="50"/>
                      <a:pt x="23" y="53"/>
                    </a:cubicBezTo>
                    <a:cubicBezTo>
                      <a:pt x="25" y="57"/>
                      <a:pt x="28" y="61"/>
                      <a:pt x="28" y="67"/>
                    </a:cubicBezTo>
                    <a:cubicBezTo>
                      <a:pt x="28" y="77"/>
                      <a:pt x="28" y="77"/>
                      <a:pt x="28" y="77"/>
                    </a:cubicBezTo>
                    <a:cubicBezTo>
                      <a:pt x="29" y="77"/>
                      <a:pt x="29" y="77"/>
                      <a:pt x="29" y="77"/>
                    </a:cubicBezTo>
                    <a:cubicBezTo>
                      <a:pt x="29" y="77"/>
                      <a:pt x="33" y="75"/>
                      <a:pt x="35" y="80"/>
                    </a:cubicBezTo>
                    <a:cubicBezTo>
                      <a:pt x="36" y="82"/>
                      <a:pt x="36" y="86"/>
                      <a:pt x="37" y="89"/>
                    </a:cubicBezTo>
                    <a:cubicBezTo>
                      <a:pt x="38" y="92"/>
                      <a:pt x="40" y="95"/>
                      <a:pt x="41" y="97"/>
                    </a:cubicBezTo>
                    <a:cubicBezTo>
                      <a:pt x="42" y="98"/>
                      <a:pt x="43" y="100"/>
                      <a:pt x="44" y="100"/>
                    </a:cubicBezTo>
                    <a:close/>
                    <a:moveTo>
                      <a:pt x="21" y="41"/>
                    </a:moveTo>
                    <a:cubicBezTo>
                      <a:pt x="21" y="40"/>
                      <a:pt x="21" y="34"/>
                      <a:pt x="21" y="31"/>
                    </a:cubicBezTo>
                    <a:cubicBezTo>
                      <a:pt x="22" y="28"/>
                      <a:pt x="23" y="25"/>
                      <a:pt x="25" y="23"/>
                    </a:cubicBezTo>
                    <a:cubicBezTo>
                      <a:pt x="26" y="20"/>
                      <a:pt x="26" y="18"/>
                      <a:pt x="26" y="16"/>
                    </a:cubicBezTo>
                    <a:cubicBezTo>
                      <a:pt x="26" y="13"/>
                      <a:pt x="26" y="10"/>
                      <a:pt x="26" y="7"/>
                    </a:cubicBezTo>
                    <a:cubicBezTo>
                      <a:pt x="26" y="7"/>
                      <a:pt x="22" y="14"/>
                      <a:pt x="16" y="22"/>
                    </a:cubicBezTo>
                    <a:cubicBezTo>
                      <a:pt x="13" y="26"/>
                      <a:pt x="8" y="30"/>
                      <a:pt x="5" y="34"/>
                    </a:cubicBezTo>
                    <a:cubicBezTo>
                      <a:pt x="4" y="37"/>
                      <a:pt x="2" y="41"/>
                      <a:pt x="4" y="45"/>
                    </a:cubicBezTo>
                    <a:cubicBezTo>
                      <a:pt x="5" y="46"/>
                      <a:pt x="5" y="48"/>
                      <a:pt x="6" y="49"/>
                    </a:cubicBezTo>
                    <a:cubicBezTo>
                      <a:pt x="6" y="49"/>
                      <a:pt x="6" y="49"/>
                      <a:pt x="6" y="49"/>
                    </a:cubicBezTo>
                    <a:cubicBezTo>
                      <a:pt x="6" y="49"/>
                      <a:pt x="15" y="49"/>
                      <a:pt x="21" y="41"/>
                    </a:cubicBezTo>
                    <a:close/>
                    <a:moveTo>
                      <a:pt x="8" y="51"/>
                    </a:moveTo>
                    <a:cubicBezTo>
                      <a:pt x="13" y="56"/>
                      <a:pt x="19" y="62"/>
                      <a:pt x="20" y="69"/>
                    </a:cubicBezTo>
                    <a:cubicBezTo>
                      <a:pt x="20" y="71"/>
                      <a:pt x="19" y="80"/>
                      <a:pt x="20" y="80"/>
                    </a:cubicBezTo>
                    <a:cubicBezTo>
                      <a:pt x="20" y="81"/>
                      <a:pt x="21" y="81"/>
                      <a:pt x="22" y="80"/>
                    </a:cubicBezTo>
                    <a:cubicBezTo>
                      <a:pt x="22" y="80"/>
                      <a:pt x="24" y="79"/>
                      <a:pt x="26" y="78"/>
                    </a:cubicBezTo>
                    <a:cubicBezTo>
                      <a:pt x="26" y="76"/>
                      <a:pt x="26" y="72"/>
                      <a:pt x="26" y="67"/>
                    </a:cubicBezTo>
                    <a:cubicBezTo>
                      <a:pt x="26" y="64"/>
                      <a:pt x="24" y="59"/>
                      <a:pt x="22" y="56"/>
                    </a:cubicBezTo>
                    <a:cubicBezTo>
                      <a:pt x="20" y="53"/>
                      <a:pt x="20" y="49"/>
                      <a:pt x="20" y="46"/>
                    </a:cubicBezTo>
                    <a:cubicBezTo>
                      <a:pt x="20" y="46"/>
                      <a:pt x="14" y="50"/>
                      <a:pt x="8" y="51"/>
                    </a:cubicBezTo>
                    <a:close/>
                    <a:moveTo>
                      <a:pt x="8" y="27"/>
                    </a:moveTo>
                    <a:cubicBezTo>
                      <a:pt x="11" y="24"/>
                      <a:pt x="13" y="22"/>
                      <a:pt x="15" y="19"/>
                    </a:cubicBezTo>
                    <a:cubicBezTo>
                      <a:pt x="16" y="18"/>
                      <a:pt x="17" y="17"/>
                      <a:pt x="18" y="15"/>
                    </a:cubicBezTo>
                    <a:cubicBezTo>
                      <a:pt x="8" y="15"/>
                      <a:pt x="8" y="15"/>
                      <a:pt x="8" y="15"/>
                    </a:cubicBezTo>
                    <a:cubicBezTo>
                      <a:pt x="8" y="27"/>
                      <a:pt x="8" y="27"/>
                      <a:pt x="8" y="27"/>
                    </a:cubicBezTo>
                    <a:close/>
                    <a:moveTo>
                      <a:pt x="20" y="13"/>
                    </a:moveTo>
                    <a:cubicBezTo>
                      <a:pt x="21" y="12"/>
                      <a:pt x="22" y="10"/>
                      <a:pt x="23" y="9"/>
                    </a:cubicBezTo>
                    <a:cubicBezTo>
                      <a:pt x="22" y="6"/>
                      <a:pt x="18" y="4"/>
                      <a:pt x="13" y="4"/>
                    </a:cubicBezTo>
                    <a:cubicBezTo>
                      <a:pt x="8" y="4"/>
                      <a:pt x="4" y="6"/>
                      <a:pt x="4" y="9"/>
                    </a:cubicBezTo>
                    <a:cubicBezTo>
                      <a:pt x="4" y="11"/>
                      <a:pt x="5" y="12"/>
                      <a:pt x="7" y="13"/>
                    </a:cubicBezTo>
                    <a:cubicBezTo>
                      <a:pt x="7" y="13"/>
                      <a:pt x="8" y="13"/>
                      <a:pt x="8" y="13"/>
                    </a:cubicBezTo>
                    <a:cubicBezTo>
                      <a:pt x="19" y="13"/>
                      <a:pt x="19" y="13"/>
                      <a:pt x="19" y="13"/>
                    </a:cubicBezTo>
                    <a:cubicBezTo>
                      <a:pt x="20" y="13"/>
                      <a:pt x="20" y="13"/>
                      <a:pt x="20" y="13"/>
                    </a:cubicBezTo>
                    <a:close/>
                    <a:moveTo>
                      <a:pt x="151" y="100"/>
                    </a:moveTo>
                    <a:cubicBezTo>
                      <a:pt x="153" y="97"/>
                      <a:pt x="152" y="93"/>
                      <a:pt x="152" y="89"/>
                    </a:cubicBezTo>
                    <a:cubicBezTo>
                      <a:pt x="152" y="84"/>
                      <a:pt x="151" y="80"/>
                      <a:pt x="152" y="77"/>
                    </a:cubicBezTo>
                    <a:cubicBezTo>
                      <a:pt x="152" y="75"/>
                      <a:pt x="153" y="74"/>
                      <a:pt x="154" y="73"/>
                    </a:cubicBezTo>
                    <a:cubicBezTo>
                      <a:pt x="157" y="69"/>
                      <a:pt x="158" y="64"/>
                      <a:pt x="155" y="60"/>
                    </a:cubicBezTo>
                    <a:cubicBezTo>
                      <a:pt x="153" y="57"/>
                      <a:pt x="150" y="55"/>
                      <a:pt x="150" y="52"/>
                    </a:cubicBezTo>
                    <a:cubicBezTo>
                      <a:pt x="150" y="49"/>
                      <a:pt x="151" y="43"/>
                      <a:pt x="158" y="41"/>
                    </a:cubicBezTo>
                    <a:cubicBezTo>
                      <a:pt x="172" y="41"/>
                      <a:pt x="172" y="41"/>
                      <a:pt x="172" y="41"/>
                    </a:cubicBezTo>
                    <a:cubicBezTo>
                      <a:pt x="173" y="44"/>
                      <a:pt x="174" y="50"/>
                      <a:pt x="172" y="53"/>
                    </a:cubicBezTo>
                    <a:cubicBezTo>
                      <a:pt x="170" y="57"/>
                      <a:pt x="167" y="61"/>
                      <a:pt x="167" y="67"/>
                    </a:cubicBezTo>
                    <a:cubicBezTo>
                      <a:pt x="167" y="77"/>
                      <a:pt x="167" y="77"/>
                      <a:pt x="167" y="77"/>
                    </a:cubicBezTo>
                    <a:cubicBezTo>
                      <a:pt x="167" y="77"/>
                      <a:pt x="166" y="77"/>
                      <a:pt x="166" y="77"/>
                    </a:cubicBezTo>
                    <a:cubicBezTo>
                      <a:pt x="166" y="77"/>
                      <a:pt x="162" y="75"/>
                      <a:pt x="160" y="80"/>
                    </a:cubicBezTo>
                    <a:cubicBezTo>
                      <a:pt x="159" y="82"/>
                      <a:pt x="159" y="86"/>
                      <a:pt x="158" y="89"/>
                    </a:cubicBezTo>
                    <a:cubicBezTo>
                      <a:pt x="157" y="92"/>
                      <a:pt x="155" y="95"/>
                      <a:pt x="154" y="97"/>
                    </a:cubicBezTo>
                    <a:cubicBezTo>
                      <a:pt x="153" y="98"/>
                      <a:pt x="152" y="100"/>
                      <a:pt x="151" y="100"/>
                    </a:cubicBezTo>
                    <a:close/>
                    <a:moveTo>
                      <a:pt x="174" y="41"/>
                    </a:moveTo>
                    <a:cubicBezTo>
                      <a:pt x="174" y="40"/>
                      <a:pt x="174" y="34"/>
                      <a:pt x="174" y="31"/>
                    </a:cubicBezTo>
                    <a:cubicBezTo>
                      <a:pt x="174" y="28"/>
                      <a:pt x="172" y="25"/>
                      <a:pt x="171" y="23"/>
                    </a:cubicBezTo>
                    <a:cubicBezTo>
                      <a:pt x="170" y="20"/>
                      <a:pt x="169" y="18"/>
                      <a:pt x="169" y="16"/>
                    </a:cubicBezTo>
                    <a:cubicBezTo>
                      <a:pt x="169" y="13"/>
                      <a:pt x="169" y="10"/>
                      <a:pt x="169" y="7"/>
                    </a:cubicBezTo>
                    <a:cubicBezTo>
                      <a:pt x="169" y="7"/>
                      <a:pt x="173" y="14"/>
                      <a:pt x="179" y="22"/>
                    </a:cubicBezTo>
                    <a:cubicBezTo>
                      <a:pt x="183" y="26"/>
                      <a:pt x="187" y="30"/>
                      <a:pt x="190" y="34"/>
                    </a:cubicBezTo>
                    <a:cubicBezTo>
                      <a:pt x="192" y="37"/>
                      <a:pt x="193" y="41"/>
                      <a:pt x="191" y="45"/>
                    </a:cubicBezTo>
                    <a:cubicBezTo>
                      <a:pt x="191" y="46"/>
                      <a:pt x="190" y="48"/>
                      <a:pt x="189" y="49"/>
                    </a:cubicBezTo>
                    <a:cubicBezTo>
                      <a:pt x="189" y="49"/>
                      <a:pt x="189" y="49"/>
                      <a:pt x="189" y="49"/>
                    </a:cubicBezTo>
                    <a:cubicBezTo>
                      <a:pt x="189" y="49"/>
                      <a:pt x="180" y="49"/>
                      <a:pt x="174" y="41"/>
                    </a:cubicBezTo>
                    <a:close/>
                    <a:moveTo>
                      <a:pt x="187" y="51"/>
                    </a:moveTo>
                    <a:cubicBezTo>
                      <a:pt x="182" y="56"/>
                      <a:pt x="176" y="62"/>
                      <a:pt x="176" y="69"/>
                    </a:cubicBezTo>
                    <a:cubicBezTo>
                      <a:pt x="176" y="71"/>
                      <a:pt x="176" y="80"/>
                      <a:pt x="175" y="80"/>
                    </a:cubicBezTo>
                    <a:cubicBezTo>
                      <a:pt x="175" y="81"/>
                      <a:pt x="174" y="81"/>
                      <a:pt x="173" y="80"/>
                    </a:cubicBezTo>
                    <a:cubicBezTo>
                      <a:pt x="173" y="80"/>
                      <a:pt x="171" y="79"/>
                      <a:pt x="169" y="78"/>
                    </a:cubicBezTo>
                    <a:cubicBezTo>
                      <a:pt x="169" y="76"/>
                      <a:pt x="169" y="72"/>
                      <a:pt x="169" y="67"/>
                    </a:cubicBezTo>
                    <a:cubicBezTo>
                      <a:pt x="169" y="64"/>
                      <a:pt x="171" y="59"/>
                      <a:pt x="173" y="56"/>
                    </a:cubicBezTo>
                    <a:cubicBezTo>
                      <a:pt x="175" y="53"/>
                      <a:pt x="176" y="49"/>
                      <a:pt x="175" y="46"/>
                    </a:cubicBezTo>
                    <a:cubicBezTo>
                      <a:pt x="175" y="46"/>
                      <a:pt x="181" y="50"/>
                      <a:pt x="187" y="51"/>
                    </a:cubicBezTo>
                    <a:close/>
                    <a:moveTo>
                      <a:pt x="187" y="27"/>
                    </a:moveTo>
                    <a:cubicBezTo>
                      <a:pt x="184" y="24"/>
                      <a:pt x="182" y="22"/>
                      <a:pt x="180" y="19"/>
                    </a:cubicBezTo>
                    <a:cubicBezTo>
                      <a:pt x="179" y="18"/>
                      <a:pt x="178" y="17"/>
                      <a:pt x="177" y="15"/>
                    </a:cubicBezTo>
                    <a:cubicBezTo>
                      <a:pt x="187" y="15"/>
                      <a:pt x="187" y="15"/>
                      <a:pt x="187" y="15"/>
                    </a:cubicBezTo>
                    <a:cubicBezTo>
                      <a:pt x="187" y="27"/>
                      <a:pt x="187" y="27"/>
                      <a:pt x="187" y="27"/>
                    </a:cubicBezTo>
                    <a:close/>
                    <a:moveTo>
                      <a:pt x="175" y="13"/>
                    </a:moveTo>
                    <a:cubicBezTo>
                      <a:pt x="174" y="12"/>
                      <a:pt x="173" y="10"/>
                      <a:pt x="172" y="9"/>
                    </a:cubicBezTo>
                    <a:cubicBezTo>
                      <a:pt x="173" y="6"/>
                      <a:pt x="177" y="4"/>
                      <a:pt x="182" y="4"/>
                    </a:cubicBezTo>
                    <a:cubicBezTo>
                      <a:pt x="187" y="4"/>
                      <a:pt x="191" y="6"/>
                      <a:pt x="191" y="9"/>
                    </a:cubicBezTo>
                    <a:cubicBezTo>
                      <a:pt x="191" y="11"/>
                      <a:pt x="190" y="12"/>
                      <a:pt x="189" y="13"/>
                    </a:cubicBezTo>
                    <a:cubicBezTo>
                      <a:pt x="188" y="13"/>
                      <a:pt x="187" y="13"/>
                      <a:pt x="187" y="13"/>
                    </a:cubicBezTo>
                    <a:cubicBezTo>
                      <a:pt x="176" y="13"/>
                      <a:pt x="176" y="13"/>
                      <a:pt x="176" y="13"/>
                    </a:cubicBezTo>
                    <a:cubicBezTo>
                      <a:pt x="176" y="13"/>
                      <a:pt x="175" y="13"/>
                      <a:pt x="175" y="1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</p:grpSp>
      </p:grpSp>
      <p:pic>
        <p:nvPicPr>
          <p:cNvPr id="3" name="图片 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177" y="0"/>
            <a:ext cx="12187645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/>
          <p:cNvGrpSpPr/>
          <p:nvPr userDrawn="1"/>
        </p:nvGrpSpPr>
        <p:grpSpPr>
          <a:xfrm>
            <a:off x="10408569" y="879396"/>
            <a:ext cx="943599" cy="797056"/>
            <a:chOff x="2992437" y="0"/>
            <a:chExt cx="2543175" cy="2148217"/>
          </a:xfrm>
          <a:solidFill>
            <a:schemeClr val="bg1"/>
          </a:solidFill>
        </p:grpSpPr>
        <p:grpSp>
          <p:nvGrpSpPr>
            <p:cNvPr id="10" name="组合 9"/>
            <p:cNvGrpSpPr/>
            <p:nvPr/>
          </p:nvGrpSpPr>
          <p:grpSpPr>
            <a:xfrm>
              <a:off x="2992437" y="1183017"/>
              <a:ext cx="2543175" cy="965200"/>
              <a:chOff x="3297238" y="2879725"/>
              <a:chExt cx="2543175" cy="965200"/>
            </a:xfrm>
            <a:grpFill/>
          </p:grpSpPr>
          <p:sp>
            <p:nvSpPr>
              <p:cNvPr id="22" name="Freeform 5"/>
              <p:cNvSpPr/>
              <p:nvPr/>
            </p:nvSpPr>
            <p:spPr bwMode="auto">
              <a:xfrm>
                <a:off x="3303588" y="2997200"/>
                <a:ext cx="573088" cy="647700"/>
              </a:xfrm>
              <a:custGeom>
                <a:avLst/>
                <a:gdLst>
                  <a:gd name="T0" fmla="*/ 139 w 152"/>
                  <a:gd name="T1" fmla="*/ 70 h 172"/>
                  <a:gd name="T2" fmla="*/ 120 w 152"/>
                  <a:gd name="T3" fmla="*/ 78 h 172"/>
                  <a:gd name="T4" fmla="*/ 130 w 152"/>
                  <a:gd name="T5" fmla="*/ 91 h 172"/>
                  <a:gd name="T6" fmla="*/ 124 w 152"/>
                  <a:gd name="T7" fmla="*/ 118 h 172"/>
                  <a:gd name="T8" fmla="*/ 136 w 152"/>
                  <a:gd name="T9" fmla="*/ 123 h 172"/>
                  <a:gd name="T10" fmla="*/ 140 w 152"/>
                  <a:gd name="T11" fmla="*/ 137 h 172"/>
                  <a:gd name="T12" fmla="*/ 139 w 152"/>
                  <a:gd name="T13" fmla="*/ 155 h 172"/>
                  <a:gd name="T14" fmla="*/ 119 w 152"/>
                  <a:gd name="T15" fmla="*/ 149 h 172"/>
                  <a:gd name="T16" fmla="*/ 94 w 152"/>
                  <a:gd name="T17" fmla="*/ 136 h 172"/>
                  <a:gd name="T18" fmla="*/ 73 w 152"/>
                  <a:gd name="T19" fmla="*/ 134 h 172"/>
                  <a:gd name="T20" fmla="*/ 69 w 152"/>
                  <a:gd name="T21" fmla="*/ 118 h 172"/>
                  <a:gd name="T22" fmla="*/ 93 w 152"/>
                  <a:gd name="T23" fmla="*/ 110 h 172"/>
                  <a:gd name="T24" fmla="*/ 105 w 152"/>
                  <a:gd name="T25" fmla="*/ 106 h 172"/>
                  <a:gd name="T26" fmla="*/ 110 w 152"/>
                  <a:gd name="T27" fmla="*/ 100 h 172"/>
                  <a:gd name="T28" fmla="*/ 98 w 152"/>
                  <a:gd name="T29" fmla="*/ 100 h 172"/>
                  <a:gd name="T30" fmla="*/ 86 w 152"/>
                  <a:gd name="T31" fmla="*/ 108 h 172"/>
                  <a:gd name="T32" fmla="*/ 81 w 152"/>
                  <a:gd name="T33" fmla="*/ 89 h 172"/>
                  <a:gd name="T34" fmla="*/ 100 w 152"/>
                  <a:gd name="T35" fmla="*/ 72 h 172"/>
                  <a:gd name="T36" fmla="*/ 123 w 152"/>
                  <a:gd name="T37" fmla="*/ 60 h 172"/>
                  <a:gd name="T38" fmla="*/ 110 w 152"/>
                  <a:gd name="T39" fmla="*/ 55 h 172"/>
                  <a:gd name="T40" fmla="*/ 90 w 152"/>
                  <a:gd name="T41" fmla="*/ 70 h 172"/>
                  <a:gd name="T42" fmla="*/ 79 w 152"/>
                  <a:gd name="T43" fmla="*/ 80 h 172"/>
                  <a:gd name="T44" fmla="*/ 67 w 152"/>
                  <a:gd name="T45" fmla="*/ 71 h 172"/>
                  <a:gd name="T46" fmla="*/ 73 w 152"/>
                  <a:gd name="T47" fmla="*/ 58 h 172"/>
                  <a:gd name="T48" fmla="*/ 87 w 152"/>
                  <a:gd name="T49" fmla="*/ 38 h 172"/>
                  <a:gd name="T50" fmla="*/ 91 w 152"/>
                  <a:gd name="T51" fmla="*/ 27 h 172"/>
                  <a:gd name="T52" fmla="*/ 80 w 152"/>
                  <a:gd name="T53" fmla="*/ 31 h 172"/>
                  <a:gd name="T54" fmla="*/ 59 w 152"/>
                  <a:gd name="T55" fmla="*/ 37 h 172"/>
                  <a:gd name="T56" fmla="*/ 53 w 152"/>
                  <a:gd name="T57" fmla="*/ 59 h 172"/>
                  <a:gd name="T58" fmla="*/ 49 w 152"/>
                  <a:gd name="T59" fmla="*/ 76 h 172"/>
                  <a:gd name="T60" fmla="*/ 43 w 152"/>
                  <a:gd name="T61" fmla="*/ 92 h 172"/>
                  <a:gd name="T62" fmla="*/ 40 w 152"/>
                  <a:gd name="T63" fmla="*/ 102 h 172"/>
                  <a:gd name="T64" fmla="*/ 36 w 152"/>
                  <a:gd name="T65" fmla="*/ 117 h 172"/>
                  <a:gd name="T66" fmla="*/ 32 w 152"/>
                  <a:gd name="T67" fmla="*/ 128 h 172"/>
                  <a:gd name="T68" fmla="*/ 21 w 152"/>
                  <a:gd name="T69" fmla="*/ 154 h 172"/>
                  <a:gd name="T70" fmla="*/ 12 w 152"/>
                  <a:gd name="T71" fmla="*/ 167 h 172"/>
                  <a:gd name="T72" fmla="*/ 0 w 152"/>
                  <a:gd name="T73" fmla="*/ 164 h 172"/>
                  <a:gd name="T74" fmla="*/ 11 w 152"/>
                  <a:gd name="T75" fmla="*/ 138 h 172"/>
                  <a:gd name="T76" fmla="*/ 18 w 152"/>
                  <a:gd name="T77" fmla="*/ 119 h 172"/>
                  <a:gd name="T78" fmla="*/ 24 w 152"/>
                  <a:gd name="T79" fmla="*/ 101 h 172"/>
                  <a:gd name="T80" fmla="*/ 27 w 152"/>
                  <a:gd name="T81" fmla="*/ 91 h 172"/>
                  <a:gd name="T82" fmla="*/ 31 w 152"/>
                  <a:gd name="T83" fmla="*/ 75 h 172"/>
                  <a:gd name="T84" fmla="*/ 37 w 152"/>
                  <a:gd name="T85" fmla="*/ 47 h 172"/>
                  <a:gd name="T86" fmla="*/ 42 w 152"/>
                  <a:gd name="T87" fmla="*/ 29 h 172"/>
                  <a:gd name="T88" fmla="*/ 61 w 152"/>
                  <a:gd name="T89" fmla="*/ 19 h 172"/>
                  <a:gd name="T90" fmla="*/ 79 w 152"/>
                  <a:gd name="T91" fmla="*/ 9 h 172"/>
                  <a:gd name="T92" fmla="*/ 93 w 152"/>
                  <a:gd name="T93" fmla="*/ 7 h 172"/>
                  <a:gd name="T94" fmla="*/ 104 w 152"/>
                  <a:gd name="T95" fmla="*/ 2 h 172"/>
                  <a:gd name="T96" fmla="*/ 119 w 152"/>
                  <a:gd name="T97" fmla="*/ 3 h 172"/>
                  <a:gd name="T98" fmla="*/ 132 w 152"/>
                  <a:gd name="T99" fmla="*/ 2 h 172"/>
                  <a:gd name="T100" fmla="*/ 129 w 152"/>
                  <a:gd name="T101" fmla="*/ 14 h 172"/>
                  <a:gd name="T102" fmla="*/ 112 w 152"/>
                  <a:gd name="T103" fmla="*/ 34 h 172"/>
                  <a:gd name="T104" fmla="*/ 123 w 152"/>
                  <a:gd name="T105" fmla="*/ 33 h 172"/>
                  <a:gd name="T106" fmla="*/ 150 w 152"/>
                  <a:gd name="T107" fmla="*/ 42 h 1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152" h="172">
                    <a:moveTo>
                      <a:pt x="151" y="50"/>
                    </a:moveTo>
                    <a:cubicBezTo>
                      <a:pt x="151" y="53"/>
                      <a:pt x="150" y="56"/>
                      <a:pt x="149" y="60"/>
                    </a:cubicBezTo>
                    <a:cubicBezTo>
                      <a:pt x="149" y="60"/>
                      <a:pt x="149" y="61"/>
                      <a:pt x="149" y="61"/>
                    </a:cubicBezTo>
                    <a:cubicBezTo>
                      <a:pt x="148" y="62"/>
                      <a:pt x="148" y="62"/>
                      <a:pt x="148" y="63"/>
                    </a:cubicBezTo>
                    <a:cubicBezTo>
                      <a:pt x="147" y="64"/>
                      <a:pt x="147" y="65"/>
                      <a:pt x="146" y="66"/>
                    </a:cubicBezTo>
                    <a:cubicBezTo>
                      <a:pt x="145" y="67"/>
                      <a:pt x="141" y="70"/>
                      <a:pt x="139" y="70"/>
                    </a:cubicBezTo>
                    <a:cubicBezTo>
                      <a:pt x="139" y="70"/>
                      <a:pt x="138" y="71"/>
                      <a:pt x="138" y="71"/>
                    </a:cubicBezTo>
                    <a:cubicBezTo>
                      <a:pt x="136" y="71"/>
                      <a:pt x="134" y="71"/>
                      <a:pt x="132" y="72"/>
                    </a:cubicBezTo>
                    <a:cubicBezTo>
                      <a:pt x="130" y="72"/>
                      <a:pt x="129" y="72"/>
                      <a:pt x="128" y="72"/>
                    </a:cubicBezTo>
                    <a:cubicBezTo>
                      <a:pt x="127" y="73"/>
                      <a:pt x="125" y="73"/>
                      <a:pt x="124" y="74"/>
                    </a:cubicBezTo>
                    <a:cubicBezTo>
                      <a:pt x="123" y="75"/>
                      <a:pt x="122" y="76"/>
                      <a:pt x="121" y="77"/>
                    </a:cubicBezTo>
                    <a:cubicBezTo>
                      <a:pt x="120" y="77"/>
                      <a:pt x="120" y="77"/>
                      <a:pt x="120" y="78"/>
                    </a:cubicBezTo>
                    <a:cubicBezTo>
                      <a:pt x="119" y="79"/>
                      <a:pt x="116" y="80"/>
                      <a:pt x="117" y="83"/>
                    </a:cubicBezTo>
                    <a:cubicBezTo>
                      <a:pt x="118" y="83"/>
                      <a:pt x="118" y="83"/>
                      <a:pt x="118" y="84"/>
                    </a:cubicBezTo>
                    <a:cubicBezTo>
                      <a:pt x="119" y="84"/>
                      <a:pt x="120" y="85"/>
                      <a:pt x="121" y="85"/>
                    </a:cubicBezTo>
                    <a:cubicBezTo>
                      <a:pt x="121" y="85"/>
                      <a:pt x="121" y="85"/>
                      <a:pt x="122" y="86"/>
                    </a:cubicBezTo>
                    <a:cubicBezTo>
                      <a:pt x="123" y="86"/>
                      <a:pt x="125" y="87"/>
                      <a:pt x="128" y="89"/>
                    </a:cubicBezTo>
                    <a:cubicBezTo>
                      <a:pt x="129" y="90"/>
                      <a:pt x="129" y="91"/>
                      <a:pt x="130" y="91"/>
                    </a:cubicBezTo>
                    <a:cubicBezTo>
                      <a:pt x="130" y="92"/>
                      <a:pt x="130" y="93"/>
                      <a:pt x="131" y="95"/>
                    </a:cubicBezTo>
                    <a:cubicBezTo>
                      <a:pt x="131" y="98"/>
                      <a:pt x="131" y="102"/>
                      <a:pt x="131" y="106"/>
                    </a:cubicBezTo>
                    <a:cubicBezTo>
                      <a:pt x="130" y="106"/>
                      <a:pt x="130" y="106"/>
                      <a:pt x="130" y="107"/>
                    </a:cubicBezTo>
                    <a:cubicBezTo>
                      <a:pt x="130" y="107"/>
                      <a:pt x="130" y="108"/>
                      <a:pt x="130" y="109"/>
                    </a:cubicBezTo>
                    <a:cubicBezTo>
                      <a:pt x="129" y="110"/>
                      <a:pt x="128" y="111"/>
                      <a:pt x="127" y="113"/>
                    </a:cubicBezTo>
                    <a:cubicBezTo>
                      <a:pt x="126" y="114"/>
                      <a:pt x="125" y="116"/>
                      <a:pt x="124" y="118"/>
                    </a:cubicBezTo>
                    <a:cubicBezTo>
                      <a:pt x="124" y="118"/>
                      <a:pt x="123" y="118"/>
                      <a:pt x="123" y="119"/>
                    </a:cubicBezTo>
                    <a:cubicBezTo>
                      <a:pt x="124" y="120"/>
                      <a:pt x="126" y="119"/>
                      <a:pt x="128" y="120"/>
                    </a:cubicBezTo>
                    <a:cubicBezTo>
                      <a:pt x="128" y="120"/>
                      <a:pt x="129" y="120"/>
                      <a:pt x="130" y="120"/>
                    </a:cubicBezTo>
                    <a:cubicBezTo>
                      <a:pt x="131" y="121"/>
                      <a:pt x="132" y="121"/>
                      <a:pt x="132" y="121"/>
                    </a:cubicBezTo>
                    <a:cubicBezTo>
                      <a:pt x="134" y="122"/>
                      <a:pt x="133" y="122"/>
                      <a:pt x="134" y="122"/>
                    </a:cubicBezTo>
                    <a:cubicBezTo>
                      <a:pt x="135" y="123"/>
                      <a:pt x="135" y="123"/>
                      <a:pt x="136" y="123"/>
                    </a:cubicBezTo>
                    <a:cubicBezTo>
                      <a:pt x="136" y="124"/>
                      <a:pt x="137" y="124"/>
                      <a:pt x="138" y="124"/>
                    </a:cubicBezTo>
                    <a:cubicBezTo>
                      <a:pt x="138" y="125"/>
                      <a:pt x="139" y="126"/>
                      <a:pt x="139" y="127"/>
                    </a:cubicBezTo>
                    <a:cubicBezTo>
                      <a:pt x="139" y="127"/>
                      <a:pt x="140" y="128"/>
                      <a:pt x="140" y="129"/>
                    </a:cubicBezTo>
                    <a:cubicBezTo>
                      <a:pt x="140" y="130"/>
                      <a:pt x="140" y="130"/>
                      <a:pt x="141" y="131"/>
                    </a:cubicBezTo>
                    <a:cubicBezTo>
                      <a:pt x="140" y="132"/>
                      <a:pt x="140" y="133"/>
                      <a:pt x="140" y="134"/>
                    </a:cubicBezTo>
                    <a:cubicBezTo>
                      <a:pt x="140" y="135"/>
                      <a:pt x="140" y="136"/>
                      <a:pt x="140" y="137"/>
                    </a:cubicBezTo>
                    <a:cubicBezTo>
                      <a:pt x="140" y="138"/>
                      <a:pt x="140" y="139"/>
                      <a:pt x="141" y="139"/>
                    </a:cubicBezTo>
                    <a:cubicBezTo>
                      <a:pt x="141" y="140"/>
                      <a:pt x="141" y="141"/>
                      <a:pt x="141" y="142"/>
                    </a:cubicBezTo>
                    <a:cubicBezTo>
                      <a:pt x="141" y="143"/>
                      <a:pt x="141" y="144"/>
                      <a:pt x="142" y="146"/>
                    </a:cubicBezTo>
                    <a:cubicBezTo>
                      <a:pt x="142" y="146"/>
                      <a:pt x="142" y="149"/>
                      <a:pt x="141" y="150"/>
                    </a:cubicBezTo>
                    <a:cubicBezTo>
                      <a:pt x="141" y="151"/>
                      <a:pt x="141" y="152"/>
                      <a:pt x="140" y="153"/>
                    </a:cubicBezTo>
                    <a:cubicBezTo>
                      <a:pt x="140" y="154"/>
                      <a:pt x="139" y="154"/>
                      <a:pt x="139" y="155"/>
                    </a:cubicBezTo>
                    <a:cubicBezTo>
                      <a:pt x="139" y="155"/>
                      <a:pt x="139" y="156"/>
                      <a:pt x="139" y="156"/>
                    </a:cubicBezTo>
                    <a:cubicBezTo>
                      <a:pt x="138" y="157"/>
                      <a:pt x="138" y="158"/>
                      <a:pt x="138" y="159"/>
                    </a:cubicBezTo>
                    <a:cubicBezTo>
                      <a:pt x="137" y="159"/>
                      <a:pt x="135" y="160"/>
                      <a:pt x="135" y="160"/>
                    </a:cubicBezTo>
                    <a:cubicBezTo>
                      <a:pt x="134" y="160"/>
                      <a:pt x="133" y="159"/>
                      <a:pt x="132" y="159"/>
                    </a:cubicBezTo>
                    <a:cubicBezTo>
                      <a:pt x="129" y="158"/>
                      <a:pt x="128" y="156"/>
                      <a:pt x="127" y="155"/>
                    </a:cubicBezTo>
                    <a:cubicBezTo>
                      <a:pt x="124" y="153"/>
                      <a:pt x="121" y="150"/>
                      <a:pt x="119" y="149"/>
                    </a:cubicBezTo>
                    <a:cubicBezTo>
                      <a:pt x="119" y="149"/>
                      <a:pt x="118" y="149"/>
                      <a:pt x="118" y="148"/>
                    </a:cubicBezTo>
                    <a:cubicBezTo>
                      <a:pt x="117" y="148"/>
                      <a:pt x="115" y="148"/>
                      <a:pt x="114" y="147"/>
                    </a:cubicBezTo>
                    <a:cubicBezTo>
                      <a:pt x="111" y="146"/>
                      <a:pt x="111" y="145"/>
                      <a:pt x="109" y="144"/>
                    </a:cubicBezTo>
                    <a:cubicBezTo>
                      <a:pt x="106" y="142"/>
                      <a:pt x="106" y="141"/>
                      <a:pt x="103" y="139"/>
                    </a:cubicBezTo>
                    <a:cubicBezTo>
                      <a:pt x="103" y="139"/>
                      <a:pt x="102" y="138"/>
                      <a:pt x="101" y="138"/>
                    </a:cubicBezTo>
                    <a:cubicBezTo>
                      <a:pt x="100" y="137"/>
                      <a:pt x="95" y="136"/>
                      <a:pt x="94" y="136"/>
                    </a:cubicBezTo>
                    <a:cubicBezTo>
                      <a:pt x="93" y="137"/>
                      <a:pt x="89" y="136"/>
                      <a:pt x="88" y="137"/>
                    </a:cubicBezTo>
                    <a:cubicBezTo>
                      <a:pt x="86" y="137"/>
                      <a:pt x="85" y="138"/>
                      <a:pt x="84" y="138"/>
                    </a:cubicBezTo>
                    <a:cubicBezTo>
                      <a:pt x="83" y="138"/>
                      <a:pt x="82" y="139"/>
                      <a:pt x="82" y="139"/>
                    </a:cubicBezTo>
                    <a:cubicBezTo>
                      <a:pt x="80" y="140"/>
                      <a:pt x="81" y="140"/>
                      <a:pt x="79" y="140"/>
                    </a:cubicBezTo>
                    <a:cubicBezTo>
                      <a:pt x="78" y="140"/>
                      <a:pt x="77" y="139"/>
                      <a:pt x="77" y="139"/>
                    </a:cubicBezTo>
                    <a:cubicBezTo>
                      <a:pt x="73" y="137"/>
                      <a:pt x="74" y="135"/>
                      <a:pt x="73" y="134"/>
                    </a:cubicBezTo>
                    <a:cubicBezTo>
                      <a:pt x="73" y="130"/>
                      <a:pt x="76" y="129"/>
                      <a:pt x="78" y="127"/>
                    </a:cubicBezTo>
                    <a:cubicBezTo>
                      <a:pt x="77" y="126"/>
                      <a:pt x="76" y="126"/>
                      <a:pt x="76" y="125"/>
                    </a:cubicBezTo>
                    <a:cubicBezTo>
                      <a:pt x="75" y="125"/>
                      <a:pt x="75" y="125"/>
                      <a:pt x="74" y="125"/>
                    </a:cubicBezTo>
                    <a:cubicBezTo>
                      <a:pt x="74" y="124"/>
                      <a:pt x="69" y="123"/>
                      <a:pt x="69" y="123"/>
                    </a:cubicBezTo>
                    <a:cubicBezTo>
                      <a:pt x="69" y="122"/>
                      <a:pt x="69" y="121"/>
                      <a:pt x="69" y="121"/>
                    </a:cubicBezTo>
                    <a:cubicBezTo>
                      <a:pt x="69" y="120"/>
                      <a:pt x="69" y="119"/>
                      <a:pt x="69" y="118"/>
                    </a:cubicBezTo>
                    <a:cubicBezTo>
                      <a:pt x="71" y="115"/>
                      <a:pt x="75" y="114"/>
                      <a:pt x="77" y="112"/>
                    </a:cubicBezTo>
                    <a:cubicBezTo>
                      <a:pt x="78" y="111"/>
                      <a:pt x="83" y="110"/>
                      <a:pt x="83" y="110"/>
                    </a:cubicBezTo>
                    <a:cubicBezTo>
                      <a:pt x="85" y="110"/>
                      <a:pt x="85" y="110"/>
                      <a:pt x="86" y="110"/>
                    </a:cubicBezTo>
                    <a:cubicBezTo>
                      <a:pt x="86" y="110"/>
                      <a:pt x="87" y="110"/>
                      <a:pt x="88" y="110"/>
                    </a:cubicBezTo>
                    <a:cubicBezTo>
                      <a:pt x="89" y="110"/>
                      <a:pt x="91" y="110"/>
                      <a:pt x="92" y="110"/>
                    </a:cubicBezTo>
                    <a:cubicBezTo>
                      <a:pt x="92" y="110"/>
                      <a:pt x="92" y="110"/>
                      <a:pt x="93" y="110"/>
                    </a:cubicBezTo>
                    <a:cubicBezTo>
                      <a:pt x="93" y="110"/>
                      <a:pt x="94" y="110"/>
                      <a:pt x="95" y="110"/>
                    </a:cubicBezTo>
                    <a:cubicBezTo>
                      <a:pt x="95" y="110"/>
                      <a:pt x="96" y="110"/>
                      <a:pt x="96" y="110"/>
                    </a:cubicBezTo>
                    <a:cubicBezTo>
                      <a:pt x="96" y="110"/>
                      <a:pt x="97" y="109"/>
                      <a:pt x="98" y="109"/>
                    </a:cubicBezTo>
                    <a:cubicBezTo>
                      <a:pt x="99" y="108"/>
                      <a:pt x="100" y="107"/>
                      <a:pt x="101" y="107"/>
                    </a:cubicBezTo>
                    <a:cubicBezTo>
                      <a:pt x="102" y="106"/>
                      <a:pt x="102" y="106"/>
                      <a:pt x="103" y="106"/>
                    </a:cubicBezTo>
                    <a:cubicBezTo>
                      <a:pt x="104" y="106"/>
                      <a:pt x="105" y="106"/>
                      <a:pt x="105" y="106"/>
                    </a:cubicBezTo>
                    <a:cubicBezTo>
                      <a:pt x="105" y="106"/>
                      <a:pt x="105" y="106"/>
                      <a:pt x="106" y="106"/>
                    </a:cubicBezTo>
                    <a:cubicBezTo>
                      <a:pt x="106" y="106"/>
                      <a:pt x="107" y="106"/>
                      <a:pt x="107" y="106"/>
                    </a:cubicBezTo>
                    <a:cubicBezTo>
                      <a:pt x="108" y="105"/>
                      <a:pt x="109" y="105"/>
                      <a:pt x="109" y="104"/>
                    </a:cubicBezTo>
                    <a:cubicBezTo>
                      <a:pt x="109" y="104"/>
                      <a:pt x="110" y="103"/>
                      <a:pt x="110" y="102"/>
                    </a:cubicBezTo>
                    <a:cubicBezTo>
                      <a:pt x="110" y="102"/>
                      <a:pt x="110" y="101"/>
                      <a:pt x="110" y="100"/>
                    </a:cubicBezTo>
                    <a:cubicBezTo>
                      <a:pt x="110" y="100"/>
                      <a:pt x="110" y="100"/>
                      <a:pt x="110" y="100"/>
                    </a:cubicBezTo>
                    <a:cubicBezTo>
                      <a:pt x="110" y="99"/>
                      <a:pt x="109" y="99"/>
                      <a:pt x="109" y="98"/>
                    </a:cubicBezTo>
                    <a:cubicBezTo>
                      <a:pt x="108" y="98"/>
                      <a:pt x="107" y="97"/>
                      <a:pt x="107" y="97"/>
                    </a:cubicBezTo>
                    <a:cubicBezTo>
                      <a:pt x="106" y="97"/>
                      <a:pt x="106" y="97"/>
                      <a:pt x="105" y="97"/>
                    </a:cubicBezTo>
                    <a:cubicBezTo>
                      <a:pt x="105" y="97"/>
                      <a:pt x="103" y="97"/>
                      <a:pt x="103" y="97"/>
                    </a:cubicBezTo>
                    <a:cubicBezTo>
                      <a:pt x="102" y="98"/>
                      <a:pt x="102" y="99"/>
                      <a:pt x="101" y="99"/>
                    </a:cubicBezTo>
                    <a:cubicBezTo>
                      <a:pt x="99" y="99"/>
                      <a:pt x="99" y="100"/>
                      <a:pt x="98" y="100"/>
                    </a:cubicBezTo>
                    <a:cubicBezTo>
                      <a:pt x="97" y="100"/>
                      <a:pt x="96" y="100"/>
                      <a:pt x="96" y="100"/>
                    </a:cubicBezTo>
                    <a:cubicBezTo>
                      <a:pt x="95" y="101"/>
                      <a:pt x="94" y="101"/>
                      <a:pt x="94" y="102"/>
                    </a:cubicBezTo>
                    <a:cubicBezTo>
                      <a:pt x="94" y="102"/>
                      <a:pt x="94" y="102"/>
                      <a:pt x="94" y="102"/>
                    </a:cubicBezTo>
                    <a:cubicBezTo>
                      <a:pt x="93" y="103"/>
                      <a:pt x="92" y="104"/>
                      <a:pt x="92" y="105"/>
                    </a:cubicBezTo>
                    <a:cubicBezTo>
                      <a:pt x="91" y="106"/>
                      <a:pt x="90" y="106"/>
                      <a:pt x="89" y="107"/>
                    </a:cubicBezTo>
                    <a:cubicBezTo>
                      <a:pt x="88" y="107"/>
                      <a:pt x="87" y="107"/>
                      <a:pt x="86" y="108"/>
                    </a:cubicBezTo>
                    <a:cubicBezTo>
                      <a:pt x="84" y="108"/>
                      <a:pt x="82" y="108"/>
                      <a:pt x="80" y="108"/>
                    </a:cubicBezTo>
                    <a:cubicBezTo>
                      <a:pt x="79" y="107"/>
                      <a:pt x="79" y="107"/>
                      <a:pt x="78" y="107"/>
                    </a:cubicBezTo>
                    <a:cubicBezTo>
                      <a:pt x="77" y="106"/>
                      <a:pt x="76" y="105"/>
                      <a:pt x="76" y="103"/>
                    </a:cubicBezTo>
                    <a:cubicBezTo>
                      <a:pt x="75" y="102"/>
                      <a:pt x="75" y="101"/>
                      <a:pt x="75" y="100"/>
                    </a:cubicBezTo>
                    <a:cubicBezTo>
                      <a:pt x="75" y="100"/>
                      <a:pt x="76" y="96"/>
                      <a:pt x="76" y="95"/>
                    </a:cubicBezTo>
                    <a:cubicBezTo>
                      <a:pt x="78" y="92"/>
                      <a:pt x="79" y="91"/>
                      <a:pt x="81" y="89"/>
                    </a:cubicBezTo>
                    <a:cubicBezTo>
                      <a:pt x="84" y="85"/>
                      <a:pt x="87" y="80"/>
                      <a:pt x="90" y="77"/>
                    </a:cubicBezTo>
                    <a:cubicBezTo>
                      <a:pt x="90" y="77"/>
                      <a:pt x="91" y="77"/>
                      <a:pt x="91" y="77"/>
                    </a:cubicBezTo>
                    <a:cubicBezTo>
                      <a:pt x="92" y="76"/>
                      <a:pt x="92" y="76"/>
                      <a:pt x="93" y="75"/>
                    </a:cubicBezTo>
                    <a:cubicBezTo>
                      <a:pt x="94" y="75"/>
                      <a:pt x="95" y="75"/>
                      <a:pt x="96" y="74"/>
                    </a:cubicBezTo>
                    <a:cubicBezTo>
                      <a:pt x="97" y="73"/>
                      <a:pt x="99" y="73"/>
                      <a:pt x="100" y="72"/>
                    </a:cubicBezTo>
                    <a:cubicBezTo>
                      <a:pt x="100" y="72"/>
                      <a:pt x="100" y="72"/>
                      <a:pt x="100" y="72"/>
                    </a:cubicBezTo>
                    <a:cubicBezTo>
                      <a:pt x="103" y="69"/>
                      <a:pt x="105" y="66"/>
                      <a:pt x="108" y="62"/>
                    </a:cubicBezTo>
                    <a:cubicBezTo>
                      <a:pt x="108" y="62"/>
                      <a:pt x="109" y="62"/>
                      <a:pt x="109" y="62"/>
                    </a:cubicBezTo>
                    <a:cubicBezTo>
                      <a:pt x="110" y="61"/>
                      <a:pt x="111" y="61"/>
                      <a:pt x="112" y="61"/>
                    </a:cubicBezTo>
                    <a:cubicBezTo>
                      <a:pt x="112" y="61"/>
                      <a:pt x="114" y="61"/>
                      <a:pt x="116" y="61"/>
                    </a:cubicBezTo>
                    <a:cubicBezTo>
                      <a:pt x="117" y="61"/>
                      <a:pt x="118" y="61"/>
                      <a:pt x="120" y="61"/>
                    </a:cubicBezTo>
                    <a:cubicBezTo>
                      <a:pt x="120" y="61"/>
                      <a:pt x="122" y="61"/>
                      <a:pt x="123" y="60"/>
                    </a:cubicBezTo>
                    <a:cubicBezTo>
                      <a:pt x="123" y="60"/>
                      <a:pt x="124" y="59"/>
                      <a:pt x="124" y="59"/>
                    </a:cubicBezTo>
                    <a:cubicBezTo>
                      <a:pt x="124" y="58"/>
                      <a:pt x="123" y="57"/>
                      <a:pt x="124" y="57"/>
                    </a:cubicBezTo>
                    <a:cubicBezTo>
                      <a:pt x="123" y="56"/>
                      <a:pt x="123" y="55"/>
                      <a:pt x="123" y="55"/>
                    </a:cubicBezTo>
                    <a:cubicBezTo>
                      <a:pt x="122" y="55"/>
                      <a:pt x="120" y="55"/>
                      <a:pt x="119" y="55"/>
                    </a:cubicBezTo>
                    <a:cubicBezTo>
                      <a:pt x="119" y="54"/>
                      <a:pt x="119" y="54"/>
                      <a:pt x="119" y="54"/>
                    </a:cubicBezTo>
                    <a:cubicBezTo>
                      <a:pt x="116" y="54"/>
                      <a:pt x="110" y="54"/>
                      <a:pt x="110" y="55"/>
                    </a:cubicBezTo>
                    <a:cubicBezTo>
                      <a:pt x="107" y="55"/>
                      <a:pt x="102" y="57"/>
                      <a:pt x="101" y="58"/>
                    </a:cubicBezTo>
                    <a:cubicBezTo>
                      <a:pt x="99" y="58"/>
                      <a:pt x="97" y="62"/>
                      <a:pt x="96" y="62"/>
                    </a:cubicBezTo>
                    <a:cubicBezTo>
                      <a:pt x="95" y="63"/>
                      <a:pt x="94" y="64"/>
                      <a:pt x="93" y="65"/>
                    </a:cubicBezTo>
                    <a:cubicBezTo>
                      <a:pt x="93" y="66"/>
                      <a:pt x="92" y="66"/>
                      <a:pt x="92" y="67"/>
                    </a:cubicBezTo>
                    <a:cubicBezTo>
                      <a:pt x="92" y="67"/>
                      <a:pt x="92" y="67"/>
                      <a:pt x="92" y="67"/>
                    </a:cubicBezTo>
                    <a:cubicBezTo>
                      <a:pt x="91" y="68"/>
                      <a:pt x="90" y="69"/>
                      <a:pt x="90" y="70"/>
                    </a:cubicBezTo>
                    <a:cubicBezTo>
                      <a:pt x="90" y="70"/>
                      <a:pt x="89" y="70"/>
                      <a:pt x="89" y="70"/>
                    </a:cubicBezTo>
                    <a:cubicBezTo>
                      <a:pt x="89" y="70"/>
                      <a:pt x="89" y="70"/>
                      <a:pt x="89" y="71"/>
                    </a:cubicBezTo>
                    <a:cubicBezTo>
                      <a:pt x="89" y="71"/>
                      <a:pt x="89" y="71"/>
                      <a:pt x="89" y="71"/>
                    </a:cubicBezTo>
                    <a:cubicBezTo>
                      <a:pt x="88" y="71"/>
                      <a:pt x="88" y="71"/>
                      <a:pt x="88" y="72"/>
                    </a:cubicBezTo>
                    <a:cubicBezTo>
                      <a:pt x="86" y="74"/>
                      <a:pt x="84" y="76"/>
                      <a:pt x="82" y="78"/>
                    </a:cubicBezTo>
                    <a:cubicBezTo>
                      <a:pt x="81" y="79"/>
                      <a:pt x="80" y="79"/>
                      <a:pt x="79" y="80"/>
                    </a:cubicBezTo>
                    <a:cubicBezTo>
                      <a:pt x="78" y="80"/>
                      <a:pt x="78" y="80"/>
                      <a:pt x="77" y="81"/>
                    </a:cubicBezTo>
                    <a:cubicBezTo>
                      <a:pt x="74" y="81"/>
                      <a:pt x="72" y="79"/>
                      <a:pt x="71" y="79"/>
                    </a:cubicBezTo>
                    <a:cubicBezTo>
                      <a:pt x="71" y="78"/>
                      <a:pt x="70" y="78"/>
                      <a:pt x="70" y="78"/>
                    </a:cubicBezTo>
                    <a:cubicBezTo>
                      <a:pt x="70" y="77"/>
                      <a:pt x="69" y="77"/>
                      <a:pt x="69" y="76"/>
                    </a:cubicBezTo>
                    <a:cubicBezTo>
                      <a:pt x="69" y="76"/>
                      <a:pt x="69" y="75"/>
                      <a:pt x="68" y="75"/>
                    </a:cubicBezTo>
                    <a:cubicBezTo>
                      <a:pt x="68" y="74"/>
                      <a:pt x="67" y="72"/>
                      <a:pt x="67" y="71"/>
                    </a:cubicBezTo>
                    <a:cubicBezTo>
                      <a:pt x="67" y="70"/>
                      <a:pt x="67" y="66"/>
                      <a:pt x="68" y="65"/>
                    </a:cubicBezTo>
                    <a:cubicBezTo>
                      <a:pt x="68" y="64"/>
                      <a:pt x="69" y="63"/>
                      <a:pt x="69" y="63"/>
                    </a:cubicBezTo>
                    <a:cubicBezTo>
                      <a:pt x="69" y="62"/>
                      <a:pt x="70" y="62"/>
                      <a:pt x="70" y="61"/>
                    </a:cubicBezTo>
                    <a:cubicBezTo>
                      <a:pt x="70" y="61"/>
                      <a:pt x="71" y="61"/>
                      <a:pt x="71" y="60"/>
                    </a:cubicBezTo>
                    <a:cubicBezTo>
                      <a:pt x="71" y="60"/>
                      <a:pt x="72" y="60"/>
                      <a:pt x="72" y="60"/>
                    </a:cubicBezTo>
                    <a:cubicBezTo>
                      <a:pt x="72" y="59"/>
                      <a:pt x="73" y="59"/>
                      <a:pt x="73" y="58"/>
                    </a:cubicBezTo>
                    <a:cubicBezTo>
                      <a:pt x="74" y="57"/>
                      <a:pt x="75" y="57"/>
                      <a:pt x="76" y="55"/>
                    </a:cubicBezTo>
                    <a:cubicBezTo>
                      <a:pt x="76" y="54"/>
                      <a:pt x="78" y="54"/>
                      <a:pt x="79" y="52"/>
                    </a:cubicBezTo>
                    <a:cubicBezTo>
                      <a:pt x="79" y="52"/>
                      <a:pt x="79" y="52"/>
                      <a:pt x="79" y="52"/>
                    </a:cubicBezTo>
                    <a:cubicBezTo>
                      <a:pt x="79" y="52"/>
                      <a:pt x="79" y="52"/>
                      <a:pt x="79" y="52"/>
                    </a:cubicBezTo>
                    <a:cubicBezTo>
                      <a:pt x="81" y="49"/>
                      <a:pt x="82" y="47"/>
                      <a:pt x="84" y="45"/>
                    </a:cubicBezTo>
                    <a:cubicBezTo>
                      <a:pt x="85" y="43"/>
                      <a:pt x="87" y="39"/>
                      <a:pt x="87" y="38"/>
                    </a:cubicBezTo>
                    <a:cubicBezTo>
                      <a:pt x="88" y="37"/>
                      <a:pt x="88" y="37"/>
                      <a:pt x="88" y="36"/>
                    </a:cubicBezTo>
                    <a:cubicBezTo>
                      <a:pt x="88" y="34"/>
                      <a:pt x="91" y="33"/>
                      <a:pt x="92" y="33"/>
                    </a:cubicBezTo>
                    <a:cubicBezTo>
                      <a:pt x="93" y="32"/>
                      <a:pt x="93" y="31"/>
                      <a:pt x="94" y="30"/>
                    </a:cubicBezTo>
                    <a:cubicBezTo>
                      <a:pt x="94" y="30"/>
                      <a:pt x="94" y="30"/>
                      <a:pt x="94" y="30"/>
                    </a:cubicBezTo>
                    <a:cubicBezTo>
                      <a:pt x="97" y="27"/>
                      <a:pt x="95" y="29"/>
                      <a:pt x="94" y="27"/>
                    </a:cubicBezTo>
                    <a:cubicBezTo>
                      <a:pt x="94" y="26"/>
                      <a:pt x="91" y="27"/>
                      <a:pt x="91" y="27"/>
                    </a:cubicBezTo>
                    <a:cubicBezTo>
                      <a:pt x="90" y="28"/>
                      <a:pt x="88" y="27"/>
                      <a:pt x="87" y="28"/>
                    </a:cubicBezTo>
                    <a:cubicBezTo>
                      <a:pt x="86" y="28"/>
                      <a:pt x="87" y="28"/>
                      <a:pt x="86" y="29"/>
                    </a:cubicBezTo>
                    <a:cubicBezTo>
                      <a:pt x="85" y="29"/>
                      <a:pt x="84" y="29"/>
                      <a:pt x="84" y="29"/>
                    </a:cubicBezTo>
                    <a:cubicBezTo>
                      <a:pt x="83" y="29"/>
                      <a:pt x="83" y="30"/>
                      <a:pt x="83" y="30"/>
                    </a:cubicBezTo>
                    <a:cubicBezTo>
                      <a:pt x="82" y="30"/>
                      <a:pt x="82" y="30"/>
                      <a:pt x="81" y="30"/>
                    </a:cubicBezTo>
                    <a:cubicBezTo>
                      <a:pt x="80" y="30"/>
                      <a:pt x="80" y="31"/>
                      <a:pt x="80" y="31"/>
                    </a:cubicBezTo>
                    <a:cubicBezTo>
                      <a:pt x="78" y="31"/>
                      <a:pt x="77" y="32"/>
                      <a:pt x="76" y="32"/>
                    </a:cubicBezTo>
                    <a:cubicBezTo>
                      <a:pt x="75" y="32"/>
                      <a:pt x="75" y="33"/>
                      <a:pt x="75" y="33"/>
                    </a:cubicBezTo>
                    <a:cubicBezTo>
                      <a:pt x="73" y="33"/>
                      <a:pt x="72" y="34"/>
                      <a:pt x="72" y="35"/>
                    </a:cubicBezTo>
                    <a:cubicBezTo>
                      <a:pt x="69" y="35"/>
                      <a:pt x="69" y="36"/>
                      <a:pt x="66" y="37"/>
                    </a:cubicBezTo>
                    <a:cubicBezTo>
                      <a:pt x="65" y="38"/>
                      <a:pt x="65" y="38"/>
                      <a:pt x="64" y="38"/>
                    </a:cubicBezTo>
                    <a:cubicBezTo>
                      <a:pt x="63" y="38"/>
                      <a:pt x="60" y="38"/>
                      <a:pt x="59" y="37"/>
                    </a:cubicBezTo>
                    <a:cubicBezTo>
                      <a:pt x="59" y="38"/>
                      <a:pt x="58" y="40"/>
                      <a:pt x="58" y="41"/>
                    </a:cubicBezTo>
                    <a:cubicBezTo>
                      <a:pt x="58" y="43"/>
                      <a:pt x="57" y="45"/>
                      <a:pt x="57" y="47"/>
                    </a:cubicBezTo>
                    <a:cubicBezTo>
                      <a:pt x="57" y="48"/>
                      <a:pt x="56" y="49"/>
                      <a:pt x="56" y="50"/>
                    </a:cubicBezTo>
                    <a:cubicBezTo>
                      <a:pt x="55" y="51"/>
                      <a:pt x="55" y="53"/>
                      <a:pt x="55" y="54"/>
                    </a:cubicBezTo>
                    <a:cubicBezTo>
                      <a:pt x="54" y="55"/>
                      <a:pt x="54" y="56"/>
                      <a:pt x="54" y="58"/>
                    </a:cubicBezTo>
                    <a:cubicBezTo>
                      <a:pt x="54" y="58"/>
                      <a:pt x="53" y="59"/>
                      <a:pt x="53" y="59"/>
                    </a:cubicBezTo>
                    <a:cubicBezTo>
                      <a:pt x="53" y="59"/>
                      <a:pt x="53" y="60"/>
                      <a:pt x="53" y="61"/>
                    </a:cubicBezTo>
                    <a:cubicBezTo>
                      <a:pt x="52" y="62"/>
                      <a:pt x="51" y="64"/>
                      <a:pt x="51" y="66"/>
                    </a:cubicBezTo>
                    <a:cubicBezTo>
                      <a:pt x="51" y="67"/>
                      <a:pt x="50" y="68"/>
                      <a:pt x="50" y="69"/>
                    </a:cubicBezTo>
                    <a:cubicBezTo>
                      <a:pt x="50" y="70"/>
                      <a:pt x="50" y="70"/>
                      <a:pt x="50" y="70"/>
                    </a:cubicBezTo>
                    <a:cubicBezTo>
                      <a:pt x="49" y="71"/>
                      <a:pt x="49" y="72"/>
                      <a:pt x="49" y="73"/>
                    </a:cubicBezTo>
                    <a:cubicBezTo>
                      <a:pt x="49" y="74"/>
                      <a:pt x="49" y="75"/>
                      <a:pt x="49" y="76"/>
                    </a:cubicBezTo>
                    <a:cubicBezTo>
                      <a:pt x="48" y="76"/>
                      <a:pt x="48" y="77"/>
                      <a:pt x="48" y="78"/>
                    </a:cubicBezTo>
                    <a:cubicBezTo>
                      <a:pt x="47" y="80"/>
                      <a:pt x="46" y="81"/>
                      <a:pt x="46" y="83"/>
                    </a:cubicBezTo>
                    <a:cubicBezTo>
                      <a:pt x="46" y="83"/>
                      <a:pt x="46" y="84"/>
                      <a:pt x="46" y="84"/>
                    </a:cubicBezTo>
                    <a:cubicBezTo>
                      <a:pt x="45" y="84"/>
                      <a:pt x="45" y="85"/>
                      <a:pt x="45" y="85"/>
                    </a:cubicBezTo>
                    <a:cubicBezTo>
                      <a:pt x="44" y="87"/>
                      <a:pt x="44" y="89"/>
                      <a:pt x="43" y="91"/>
                    </a:cubicBezTo>
                    <a:cubicBezTo>
                      <a:pt x="43" y="91"/>
                      <a:pt x="43" y="92"/>
                      <a:pt x="43" y="92"/>
                    </a:cubicBezTo>
                    <a:cubicBezTo>
                      <a:pt x="43" y="93"/>
                      <a:pt x="43" y="94"/>
                      <a:pt x="42" y="95"/>
                    </a:cubicBezTo>
                    <a:cubicBezTo>
                      <a:pt x="42" y="95"/>
                      <a:pt x="42" y="95"/>
                      <a:pt x="42" y="96"/>
                    </a:cubicBezTo>
                    <a:cubicBezTo>
                      <a:pt x="42" y="96"/>
                      <a:pt x="42" y="97"/>
                      <a:pt x="42" y="98"/>
                    </a:cubicBezTo>
                    <a:cubicBezTo>
                      <a:pt x="41" y="98"/>
                      <a:pt x="41" y="98"/>
                      <a:pt x="41" y="98"/>
                    </a:cubicBezTo>
                    <a:cubicBezTo>
                      <a:pt x="41" y="99"/>
                      <a:pt x="41" y="100"/>
                      <a:pt x="41" y="101"/>
                    </a:cubicBezTo>
                    <a:cubicBezTo>
                      <a:pt x="40" y="102"/>
                      <a:pt x="40" y="102"/>
                      <a:pt x="40" y="102"/>
                    </a:cubicBezTo>
                    <a:cubicBezTo>
                      <a:pt x="40" y="103"/>
                      <a:pt x="40" y="103"/>
                      <a:pt x="40" y="104"/>
                    </a:cubicBezTo>
                    <a:cubicBezTo>
                      <a:pt x="40" y="104"/>
                      <a:pt x="39" y="104"/>
                      <a:pt x="39" y="104"/>
                    </a:cubicBezTo>
                    <a:cubicBezTo>
                      <a:pt x="39" y="105"/>
                      <a:pt x="39" y="106"/>
                      <a:pt x="38" y="108"/>
                    </a:cubicBezTo>
                    <a:cubicBezTo>
                      <a:pt x="38" y="108"/>
                      <a:pt x="38" y="110"/>
                      <a:pt x="38" y="111"/>
                    </a:cubicBezTo>
                    <a:cubicBezTo>
                      <a:pt x="37" y="111"/>
                      <a:pt x="37" y="113"/>
                      <a:pt x="37" y="114"/>
                    </a:cubicBezTo>
                    <a:cubicBezTo>
                      <a:pt x="36" y="115"/>
                      <a:pt x="36" y="115"/>
                      <a:pt x="36" y="117"/>
                    </a:cubicBezTo>
                    <a:cubicBezTo>
                      <a:pt x="35" y="117"/>
                      <a:pt x="35" y="118"/>
                      <a:pt x="35" y="119"/>
                    </a:cubicBezTo>
                    <a:cubicBezTo>
                      <a:pt x="35" y="120"/>
                      <a:pt x="34" y="121"/>
                      <a:pt x="34" y="121"/>
                    </a:cubicBezTo>
                    <a:cubicBezTo>
                      <a:pt x="34" y="122"/>
                      <a:pt x="34" y="122"/>
                      <a:pt x="34" y="122"/>
                    </a:cubicBezTo>
                    <a:cubicBezTo>
                      <a:pt x="34" y="122"/>
                      <a:pt x="34" y="123"/>
                      <a:pt x="34" y="123"/>
                    </a:cubicBezTo>
                    <a:cubicBezTo>
                      <a:pt x="33" y="123"/>
                      <a:pt x="33" y="124"/>
                      <a:pt x="33" y="124"/>
                    </a:cubicBezTo>
                    <a:cubicBezTo>
                      <a:pt x="33" y="125"/>
                      <a:pt x="32" y="127"/>
                      <a:pt x="32" y="128"/>
                    </a:cubicBezTo>
                    <a:cubicBezTo>
                      <a:pt x="31" y="129"/>
                      <a:pt x="31" y="130"/>
                      <a:pt x="31" y="130"/>
                    </a:cubicBezTo>
                    <a:cubicBezTo>
                      <a:pt x="30" y="131"/>
                      <a:pt x="30" y="131"/>
                      <a:pt x="30" y="131"/>
                    </a:cubicBezTo>
                    <a:cubicBezTo>
                      <a:pt x="29" y="133"/>
                      <a:pt x="28" y="136"/>
                      <a:pt x="28" y="138"/>
                    </a:cubicBezTo>
                    <a:cubicBezTo>
                      <a:pt x="25" y="143"/>
                      <a:pt x="26" y="145"/>
                      <a:pt x="23" y="149"/>
                    </a:cubicBezTo>
                    <a:cubicBezTo>
                      <a:pt x="23" y="150"/>
                      <a:pt x="21" y="153"/>
                      <a:pt x="21" y="154"/>
                    </a:cubicBezTo>
                    <a:cubicBezTo>
                      <a:pt x="21" y="154"/>
                      <a:pt x="21" y="154"/>
                      <a:pt x="21" y="154"/>
                    </a:cubicBezTo>
                    <a:cubicBezTo>
                      <a:pt x="20" y="156"/>
                      <a:pt x="19" y="157"/>
                      <a:pt x="18" y="158"/>
                    </a:cubicBezTo>
                    <a:cubicBezTo>
                      <a:pt x="17" y="158"/>
                      <a:pt x="17" y="159"/>
                      <a:pt x="16" y="160"/>
                    </a:cubicBezTo>
                    <a:cubicBezTo>
                      <a:pt x="16" y="160"/>
                      <a:pt x="16" y="161"/>
                      <a:pt x="16" y="161"/>
                    </a:cubicBezTo>
                    <a:cubicBezTo>
                      <a:pt x="15" y="161"/>
                      <a:pt x="15" y="161"/>
                      <a:pt x="15" y="162"/>
                    </a:cubicBezTo>
                    <a:cubicBezTo>
                      <a:pt x="15" y="162"/>
                      <a:pt x="15" y="162"/>
                      <a:pt x="15" y="162"/>
                    </a:cubicBezTo>
                    <a:cubicBezTo>
                      <a:pt x="14" y="164"/>
                      <a:pt x="13" y="165"/>
                      <a:pt x="12" y="167"/>
                    </a:cubicBezTo>
                    <a:cubicBezTo>
                      <a:pt x="11" y="167"/>
                      <a:pt x="11" y="168"/>
                      <a:pt x="10" y="168"/>
                    </a:cubicBezTo>
                    <a:cubicBezTo>
                      <a:pt x="9" y="169"/>
                      <a:pt x="9" y="169"/>
                      <a:pt x="9" y="170"/>
                    </a:cubicBezTo>
                    <a:cubicBezTo>
                      <a:pt x="8" y="170"/>
                      <a:pt x="7" y="171"/>
                      <a:pt x="6" y="172"/>
                    </a:cubicBezTo>
                    <a:cubicBezTo>
                      <a:pt x="5" y="171"/>
                      <a:pt x="5" y="172"/>
                      <a:pt x="4" y="171"/>
                    </a:cubicBezTo>
                    <a:cubicBezTo>
                      <a:pt x="2" y="170"/>
                      <a:pt x="1" y="167"/>
                      <a:pt x="1" y="165"/>
                    </a:cubicBezTo>
                    <a:cubicBezTo>
                      <a:pt x="1" y="165"/>
                      <a:pt x="0" y="164"/>
                      <a:pt x="0" y="164"/>
                    </a:cubicBezTo>
                    <a:cubicBezTo>
                      <a:pt x="0" y="162"/>
                      <a:pt x="0" y="161"/>
                      <a:pt x="0" y="160"/>
                    </a:cubicBezTo>
                    <a:cubicBezTo>
                      <a:pt x="0" y="159"/>
                      <a:pt x="1" y="159"/>
                      <a:pt x="1" y="157"/>
                    </a:cubicBezTo>
                    <a:cubicBezTo>
                      <a:pt x="2" y="157"/>
                      <a:pt x="2" y="155"/>
                      <a:pt x="3" y="155"/>
                    </a:cubicBezTo>
                    <a:cubicBezTo>
                      <a:pt x="4" y="153"/>
                      <a:pt x="5" y="150"/>
                      <a:pt x="7" y="149"/>
                    </a:cubicBezTo>
                    <a:cubicBezTo>
                      <a:pt x="8" y="146"/>
                      <a:pt x="10" y="142"/>
                      <a:pt x="11" y="139"/>
                    </a:cubicBezTo>
                    <a:cubicBezTo>
                      <a:pt x="11" y="139"/>
                      <a:pt x="11" y="138"/>
                      <a:pt x="11" y="138"/>
                    </a:cubicBezTo>
                    <a:cubicBezTo>
                      <a:pt x="12" y="136"/>
                      <a:pt x="12" y="135"/>
                      <a:pt x="12" y="134"/>
                    </a:cubicBezTo>
                    <a:cubicBezTo>
                      <a:pt x="13" y="132"/>
                      <a:pt x="13" y="131"/>
                      <a:pt x="14" y="129"/>
                    </a:cubicBezTo>
                    <a:cubicBezTo>
                      <a:pt x="14" y="127"/>
                      <a:pt x="15" y="125"/>
                      <a:pt x="15" y="125"/>
                    </a:cubicBezTo>
                    <a:cubicBezTo>
                      <a:pt x="15" y="124"/>
                      <a:pt x="16" y="123"/>
                      <a:pt x="16" y="123"/>
                    </a:cubicBezTo>
                    <a:cubicBezTo>
                      <a:pt x="16" y="122"/>
                      <a:pt x="16" y="122"/>
                      <a:pt x="16" y="122"/>
                    </a:cubicBezTo>
                    <a:cubicBezTo>
                      <a:pt x="17" y="121"/>
                      <a:pt x="17" y="120"/>
                      <a:pt x="18" y="119"/>
                    </a:cubicBezTo>
                    <a:cubicBezTo>
                      <a:pt x="18" y="118"/>
                      <a:pt x="18" y="116"/>
                      <a:pt x="19" y="115"/>
                    </a:cubicBezTo>
                    <a:cubicBezTo>
                      <a:pt x="19" y="114"/>
                      <a:pt x="19" y="114"/>
                      <a:pt x="19" y="113"/>
                    </a:cubicBezTo>
                    <a:cubicBezTo>
                      <a:pt x="20" y="113"/>
                      <a:pt x="20" y="113"/>
                      <a:pt x="20" y="112"/>
                    </a:cubicBezTo>
                    <a:cubicBezTo>
                      <a:pt x="20" y="111"/>
                      <a:pt x="21" y="110"/>
                      <a:pt x="21" y="110"/>
                    </a:cubicBezTo>
                    <a:cubicBezTo>
                      <a:pt x="21" y="108"/>
                      <a:pt x="22" y="106"/>
                      <a:pt x="23" y="105"/>
                    </a:cubicBezTo>
                    <a:cubicBezTo>
                      <a:pt x="23" y="104"/>
                      <a:pt x="24" y="102"/>
                      <a:pt x="24" y="101"/>
                    </a:cubicBezTo>
                    <a:cubicBezTo>
                      <a:pt x="24" y="101"/>
                      <a:pt x="24" y="100"/>
                      <a:pt x="25" y="99"/>
                    </a:cubicBezTo>
                    <a:cubicBezTo>
                      <a:pt x="25" y="99"/>
                      <a:pt x="25" y="98"/>
                      <a:pt x="25" y="98"/>
                    </a:cubicBezTo>
                    <a:cubicBezTo>
                      <a:pt x="25" y="97"/>
                      <a:pt x="26" y="96"/>
                      <a:pt x="26" y="95"/>
                    </a:cubicBezTo>
                    <a:cubicBezTo>
                      <a:pt x="26" y="95"/>
                      <a:pt x="26" y="95"/>
                      <a:pt x="26" y="95"/>
                    </a:cubicBezTo>
                    <a:cubicBezTo>
                      <a:pt x="26" y="94"/>
                      <a:pt x="26" y="93"/>
                      <a:pt x="26" y="93"/>
                    </a:cubicBezTo>
                    <a:cubicBezTo>
                      <a:pt x="27" y="92"/>
                      <a:pt x="27" y="92"/>
                      <a:pt x="27" y="91"/>
                    </a:cubicBezTo>
                    <a:cubicBezTo>
                      <a:pt x="27" y="88"/>
                      <a:pt x="28" y="86"/>
                      <a:pt x="28" y="84"/>
                    </a:cubicBezTo>
                    <a:cubicBezTo>
                      <a:pt x="28" y="83"/>
                      <a:pt x="29" y="83"/>
                      <a:pt x="29" y="83"/>
                    </a:cubicBezTo>
                    <a:cubicBezTo>
                      <a:pt x="29" y="82"/>
                      <a:pt x="29" y="81"/>
                      <a:pt x="29" y="80"/>
                    </a:cubicBezTo>
                    <a:cubicBezTo>
                      <a:pt x="30" y="79"/>
                      <a:pt x="30" y="79"/>
                      <a:pt x="30" y="78"/>
                    </a:cubicBezTo>
                    <a:cubicBezTo>
                      <a:pt x="30" y="77"/>
                      <a:pt x="30" y="77"/>
                      <a:pt x="30" y="76"/>
                    </a:cubicBezTo>
                    <a:cubicBezTo>
                      <a:pt x="31" y="76"/>
                      <a:pt x="31" y="76"/>
                      <a:pt x="31" y="75"/>
                    </a:cubicBezTo>
                    <a:cubicBezTo>
                      <a:pt x="32" y="73"/>
                      <a:pt x="32" y="72"/>
                      <a:pt x="33" y="70"/>
                    </a:cubicBezTo>
                    <a:cubicBezTo>
                      <a:pt x="33" y="70"/>
                      <a:pt x="33" y="70"/>
                      <a:pt x="33" y="69"/>
                    </a:cubicBezTo>
                    <a:cubicBezTo>
                      <a:pt x="33" y="68"/>
                      <a:pt x="34" y="66"/>
                      <a:pt x="35" y="65"/>
                    </a:cubicBezTo>
                    <a:cubicBezTo>
                      <a:pt x="35" y="63"/>
                      <a:pt x="35" y="62"/>
                      <a:pt x="35" y="61"/>
                    </a:cubicBezTo>
                    <a:cubicBezTo>
                      <a:pt x="35" y="58"/>
                      <a:pt x="36" y="56"/>
                      <a:pt x="36" y="53"/>
                    </a:cubicBezTo>
                    <a:cubicBezTo>
                      <a:pt x="36" y="50"/>
                      <a:pt x="36" y="48"/>
                      <a:pt x="37" y="47"/>
                    </a:cubicBezTo>
                    <a:cubicBezTo>
                      <a:pt x="37" y="44"/>
                      <a:pt x="37" y="41"/>
                      <a:pt x="38" y="39"/>
                    </a:cubicBezTo>
                    <a:cubicBezTo>
                      <a:pt x="38" y="38"/>
                      <a:pt x="38" y="38"/>
                      <a:pt x="39" y="37"/>
                    </a:cubicBezTo>
                    <a:cubicBezTo>
                      <a:pt x="39" y="36"/>
                      <a:pt x="39" y="36"/>
                      <a:pt x="39" y="36"/>
                    </a:cubicBezTo>
                    <a:cubicBezTo>
                      <a:pt x="39" y="35"/>
                      <a:pt x="39" y="34"/>
                      <a:pt x="40" y="34"/>
                    </a:cubicBezTo>
                    <a:cubicBezTo>
                      <a:pt x="40" y="33"/>
                      <a:pt x="40" y="33"/>
                      <a:pt x="41" y="33"/>
                    </a:cubicBezTo>
                    <a:cubicBezTo>
                      <a:pt x="41" y="31"/>
                      <a:pt x="42" y="30"/>
                      <a:pt x="42" y="29"/>
                    </a:cubicBezTo>
                    <a:cubicBezTo>
                      <a:pt x="42" y="29"/>
                      <a:pt x="42" y="29"/>
                      <a:pt x="43" y="28"/>
                    </a:cubicBezTo>
                    <a:cubicBezTo>
                      <a:pt x="44" y="27"/>
                      <a:pt x="44" y="26"/>
                      <a:pt x="46" y="25"/>
                    </a:cubicBezTo>
                    <a:cubicBezTo>
                      <a:pt x="46" y="24"/>
                      <a:pt x="49" y="24"/>
                      <a:pt x="49" y="23"/>
                    </a:cubicBezTo>
                    <a:cubicBezTo>
                      <a:pt x="51" y="23"/>
                      <a:pt x="55" y="24"/>
                      <a:pt x="55" y="24"/>
                    </a:cubicBezTo>
                    <a:cubicBezTo>
                      <a:pt x="55" y="23"/>
                      <a:pt x="57" y="22"/>
                      <a:pt x="57" y="21"/>
                    </a:cubicBezTo>
                    <a:cubicBezTo>
                      <a:pt x="59" y="19"/>
                      <a:pt x="59" y="20"/>
                      <a:pt x="61" y="19"/>
                    </a:cubicBezTo>
                    <a:cubicBezTo>
                      <a:pt x="61" y="19"/>
                      <a:pt x="62" y="19"/>
                      <a:pt x="62" y="19"/>
                    </a:cubicBezTo>
                    <a:cubicBezTo>
                      <a:pt x="62" y="18"/>
                      <a:pt x="62" y="18"/>
                      <a:pt x="62" y="18"/>
                    </a:cubicBezTo>
                    <a:cubicBezTo>
                      <a:pt x="63" y="17"/>
                      <a:pt x="66" y="16"/>
                      <a:pt x="67" y="16"/>
                    </a:cubicBezTo>
                    <a:cubicBezTo>
                      <a:pt x="68" y="15"/>
                      <a:pt x="69" y="14"/>
                      <a:pt x="70" y="14"/>
                    </a:cubicBezTo>
                    <a:cubicBezTo>
                      <a:pt x="71" y="13"/>
                      <a:pt x="73" y="11"/>
                      <a:pt x="74" y="11"/>
                    </a:cubicBezTo>
                    <a:cubicBezTo>
                      <a:pt x="75" y="10"/>
                      <a:pt x="78" y="9"/>
                      <a:pt x="79" y="9"/>
                    </a:cubicBezTo>
                    <a:cubicBezTo>
                      <a:pt x="79" y="9"/>
                      <a:pt x="83" y="8"/>
                      <a:pt x="82" y="8"/>
                    </a:cubicBezTo>
                    <a:cubicBezTo>
                      <a:pt x="83" y="8"/>
                      <a:pt x="83" y="8"/>
                      <a:pt x="84" y="8"/>
                    </a:cubicBezTo>
                    <a:cubicBezTo>
                      <a:pt x="85" y="8"/>
                      <a:pt x="86" y="8"/>
                      <a:pt x="87" y="8"/>
                    </a:cubicBezTo>
                    <a:cubicBezTo>
                      <a:pt x="87" y="8"/>
                      <a:pt x="88" y="8"/>
                      <a:pt x="89" y="8"/>
                    </a:cubicBezTo>
                    <a:cubicBezTo>
                      <a:pt x="90" y="8"/>
                      <a:pt x="90" y="8"/>
                      <a:pt x="91" y="7"/>
                    </a:cubicBezTo>
                    <a:cubicBezTo>
                      <a:pt x="92" y="7"/>
                      <a:pt x="93" y="7"/>
                      <a:pt x="93" y="7"/>
                    </a:cubicBezTo>
                    <a:cubicBezTo>
                      <a:pt x="94" y="6"/>
                      <a:pt x="94" y="6"/>
                      <a:pt x="95" y="6"/>
                    </a:cubicBezTo>
                    <a:cubicBezTo>
                      <a:pt x="95" y="5"/>
                      <a:pt x="96" y="5"/>
                      <a:pt x="96" y="5"/>
                    </a:cubicBezTo>
                    <a:cubicBezTo>
                      <a:pt x="97" y="5"/>
                      <a:pt x="97" y="4"/>
                      <a:pt x="97" y="4"/>
                    </a:cubicBezTo>
                    <a:cubicBezTo>
                      <a:pt x="98" y="4"/>
                      <a:pt x="98" y="4"/>
                      <a:pt x="98" y="4"/>
                    </a:cubicBezTo>
                    <a:cubicBezTo>
                      <a:pt x="99" y="3"/>
                      <a:pt x="100" y="3"/>
                      <a:pt x="101" y="2"/>
                    </a:cubicBezTo>
                    <a:cubicBezTo>
                      <a:pt x="102" y="2"/>
                      <a:pt x="103" y="2"/>
                      <a:pt x="104" y="2"/>
                    </a:cubicBezTo>
                    <a:cubicBezTo>
                      <a:pt x="105" y="2"/>
                      <a:pt x="107" y="3"/>
                      <a:pt x="109" y="3"/>
                    </a:cubicBezTo>
                    <a:cubicBezTo>
                      <a:pt x="110" y="3"/>
                      <a:pt x="111" y="4"/>
                      <a:pt x="111" y="4"/>
                    </a:cubicBezTo>
                    <a:cubicBezTo>
                      <a:pt x="112" y="4"/>
                      <a:pt x="113" y="4"/>
                      <a:pt x="114" y="4"/>
                    </a:cubicBezTo>
                    <a:cubicBezTo>
                      <a:pt x="114" y="4"/>
                      <a:pt x="115" y="3"/>
                      <a:pt x="116" y="3"/>
                    </a:cubicBezTo>
                    <a:cubicBezTo>
                      <a:pt x="116" y="3"/>
                      <a:pt x="117" y="4"/>
                      <a:pt x="117" y="4"/>
                    </a:cubicBezTo>
                    <a:cubicBezTo>
                      <a:pt x="117" y="3"/>
                      <a:pt x="118" y="3"/>
                      <a:pt x="119" y="3"/>
                    </a:cubicBezTo>
                    <a:cubicBezTo>
                      <a:pt x="120" y="3"/>
                      <a:pt x="121" y="3"/>
                      <a:pt x="121" y="3"/>
                    </a:cubicBezTo>
                    <a:cubicBezTo>
                      <a:pt x="122" y="3"/>
                      <a:pt x="122" y="3"/>
                      <a:pt x="122" y="3"/>
                    </a:cubicBezTo>
                    <a:cubicBezTo>
                      <a:pt x="122" y="2"/>
                      <a:pt x="122" y="2"/>
                      <a:pt x="123" y="2"/>
                    </a:cubicBezTo>
                    <a:cubicBezTo>
                      <a:pt x="123" y="2"/>
                      <a:pt x="124" y="2"/>
                      <a:pt x="124" y="2"/>
                    </a:cubicBezTo>
                    <a:cubicBezTo>
                      <a:pt x="127" y="1"/>
                      <a:pt x="129" y="0"/>
                      <a:pt x="130" y="0"/>
                    </a:cubicBezTo>
                    <a:cubicBezTo>
                      <a:pt x="131" y="1"/>
                      <a:pt x="132" y="1"/>
                      <a:pt x="132" y="2"/>
                    </a:cubicBezTo>
                    <a:cubicBezTo>
                      <a:pt x="132" y="2"/>
                      <a:pt x="132" y="3"/>
                      <a:pt x="131" y="3"/>
                    </a:cubicBezTo>
                    <a:cubicBezTo>
                      <a:pt x="131" y="4"/>
                      <a:pt x="131" y="4"/>
                      <a:pt x="131" y="5"/>
                    </a:cubicBezTo>
                    <a:cubicBezTo>
                      <a:pt x="131" y="5"/>
                      <a:pt x="131" y="5"/>
                      <a:pt x="132" y="6"/>
                    </a:cubicBezTo>
                    <a:cubicBezTo>
                      <a:pt x="132" y="7"/>
                      <a:pt x="132" y="8"/>
                      <a:pt x="131" y="9"/>
                    </a:cubicBezTo>
                    <a:cubicBezTo>
                      <a:pt x="131" y="10"/>
                      <a:pt x="131" y="11"/>
                      <a:pt x="130" y="11"/>
                    </a:cubicBezTo>
                    <a:cubicBezTo>
                      <a:pt x="130" y="12"/>
                      <a:pt x="130" y="13"/>
                      <a:pt x="129" y="14"/>
                    </a:cubicBezTo>
                    <a:cubicBezTo>
                      <a:pt x="128" y="15"/>
                      <a:pt x="128" y="16"/>
                      <a:pt x="127" y="17"/>
                    </a:cubicBezTo>
                    <a:cubicBezTo>
                      <a:pt x="127" y="17"/>
                      <a:pt x="126" y="18"/>
                      <a:pt x="126" y="18"/>
                    </a:cubicBezTo>
                    <a:cubicBezTo>
                      <a:pt x="125" y="18"/>
                      <a:pt x="125" y="19"/>
                      <a:pt x="124" y="19"/>
                    </a:cubicBezTo>
                    <a:cubicBezTo>
                      <a:pt x="124" y="20"/>
                      <a:pt x="123" y="20"/>
                      <a:pt x="123" y="21"/>
                    </a:cubicBezTo>
                    <a:cubicBezTo>
                      <a:pt x="121" y="23"/>
                      <a:pt x="118" y="26"/>
                      <a:pt x="116" y="28"/>
                    </a:cubicBezTo>
                    <a:cubicBezTo>
                      <a:pt x="115" y="29"/>
                      <a:pt x="113" y="33"/>
                      <a:pt x="112" y="34"/>
                    </a:cubicBezTo>
                    <a:cubicBezTo>
                      <a:pt x="111" y="34"/>
                      <a:pt x="112" y="34"/>
                      <a:pt x="112" y="36"/>
                    </a:cubicBezTo>
                    <a:cubicBezTo>
                      <a:pt x="112" y="36"/>
                      <a:pt x="112" y="36"/>
                      <a:pt x="113" y="36"/>
                    </a:cubicBezTo>
                    <a:cubicBezTo>
                      <a:pt x="113" y="36"/>
                      <a:pt x="114" y="36"/>
                      <a:pt x="115" y="36"/>
                    </a:cubicBezTo>
                    <a:cubicBezTo>
                      <a:pt x="116" y="36"/>
                      <a:pt x="117" y="36"/>
                      <a:pt x="118" y="35"/>
                    </a:cubicBezTo>
                    <a:cubicBezTo>
                      <a:pt x="119" y="35"/>
                      <a:pt x="119" y="34"/>
                      <a:pt x="120" y="34"/>
                    </a:cubicBezTo>
                    <a:cubicBezTo>
                      <a:pt x="121" y="34"/>
                      <a:pt x="122" y="33"/>
                      <a:pt x="123" y="33"/>
                    </a:cubicBezTo>
                    <a:cubicBezTo>
                      <a:pt x="126" y="32"/>
                      <a:pt x="128" y="32"/>
                      <a:pt x="132" y="32"/>
                    </a:cubicBezTo>
                    <a:cubicBezTo>
                      <a:pt x="133" y="32"/>
                      <a:pt x="135" y="34"/>
                      <a:pt x="137" y="34"/>
                    </a:cubicBezTo>
                    <a:cubicBezTo>
                      <a:pt x="138" y="36"/>
                      <a:pt x="139" y="35"/>
                      <a:pt x="141" y="36"/>
                    </a:cubicBezTo>
                    <a:cubicBezTo>
                      <a:pt x="142" y="36"/>
                      <a:pt x="144" y="38"/>
                      <a:pt x="145" y="39"/>
                    </a:cubicBezTo>
                    <a:cubicBezTo>
                      <a:pt x="146" y="39"/>
                      <a:pt x="148" y="41"/>
                      <a:pt x="149" y="41"/>
                    </a:cubicBezTo>
                    <a:cubicBezTo>
                      <a:pt x="149" y="42"/>
                      <a:pt x="150" y="42"/>
                      <a:pt x="150" y="42"/>
                    </a:cubicBezTo>
                    <a:cubicBezTo>
                      <a:pt x="152" y="46"/>
                      <a:pt x="151" y="47"/>
                      <a:pt x="151" y="5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3" name="Freeform 6"/>
              <p:cNvSpPr/>
              <p:nvPr/>
            </p:nvSpPr>
            <p:spPr bwMode="auto">
              <a:xfrm>
                <a:off x="4068763" y="3132138"/>
                <a:ext cx="161925" cy="384175"/>
              </a:xfrm>
              <a:custGeom>
                <a:avLst/>
                <a:gdLst>
                  <a:gd name="T0" fmla="*/ 4 w 43"/>
                  <a:gd name="T1" fmla="*/ 101 h 102"/>
                  <a:gd name="T2" fmla="*/ 2 w 43"/>
                  <a:gd name="T3" fmla="*/ 100 h 102"/>
                  <a:gd name="T4" fmla="*/ 1 w 43"/>
                  <a:gd name="T5" fmla="*/ 97 h 102"/>
                  <a:gd name="T6" fmla="*/ 1 w 43"/>
                  <a:gd name="T7" fmla="*/ 89 h 102"/>
                  <a:gd name="T8" fmla="*/ 4 w 43"/>
                  <a:gd name="T9" fmla="*/ 75 h 102"/>
                  <a:gd name="T10" fmla="*/ 9 w 43"/>
                  <a:gd name="T11" fmla="*/ 65 h 102"/>
                  <a:gd name="T12" fmla="*/ 15 w 43"/>
                  <a:gd name="T13" fmla="*/ 52 h 102"/>
                  <a:gd name="T14" fmla="*/ 17 w 43"/>
                  <a:gd name="T15" fmla="*/ 45 h 102"/>
                  <a:gd name="T16" fmla="*/ 16 w 43"/>
                  <a:gd name="T17" fmla="*/ 42 h 102"/>
                  <a:gd name="T18" fmla="*/ 15 w 43"/>
                  <a:gd name="T19" fmla="*/ 40 h 102"/>
                  <a:gd name="T20" fmla="*/ 13 w 43"/>
                  <a:gd name="T21" fmla="*/ 37 h 102"/>
                  <a:gd name="T22" fmla="*/ 13 w 43"/>
                  <a:gd name="T23" fmla="*/ 27 h 102"/>
                  <a:gd name="T24" fmla="*/ 13 w 43"/>
                  <a:gd name="T25" fmla="*/ 23 h 102"/>
                  <a:gd name="T26" fmla="*/ 15 w 43"/>
                  <a:gd name="T27" fmla="*/ 16 h 102"/>
                  <a:gd name="T28" fmla="*/ 16 w 43"/>
                  <a:gd name="T29" fmla="*/ 13 h 102"/>
                  <a:gd name="T30" fmla="*/ 17 w 43"/>
                  <a:gd name="T31" fmla="*/ 10 h 102"/>
                  <a:gd name="T32" fmla="*/ 19 w 43"/>
                  <a:gd name="T33" fmla="*/ 8 h 102"/>
                  <a:gd name="T34" fmla="*/ 20 w 43"/>
                  <a:gd name="T35" fmla="*/ 6 h 102"/>
                  <a:gd name="T36" fmla="*/ 24 w 43"/>
                  <a:gd name="T37" fmla="*/ 3 h 102"/>
                  <a:gd name="T38" fmla="*/ 29 w 43"/>
                  <a:gd name="T39" fmla="*/ 0 h 102"/>
                  <a:gd name="T40" fmla="*/ 34 w 43"/>
                  <a:gd name="T41" fmla="*/ 1 h 102"/>
                  <a:gd name="T42" fmla="*/ 39 w 43"/>
                  <a:gd name="T43" fmla="*/ 8 h 102"/>
                  <a:gd name="T44" fmla="*/ 42 w 43"/>
                  <a:gd name="T45" fmla="*/ 16 h 102"/>
                  <a:gd name="T46" fmla="*/ 42 w 43"/>
                  <a:gd name="T47" fmla="*/ 22 h 102"/>
                  <a:gd name="T48" fmla="*/ 39 w 43"/>
                  <a:gd name="T49" fmla="*/ 26 h 102"/>
                  <a:gd name="T50" fmla="*/ 35 w 43"/>
                  <a:gd name="T51" fmla="*/ 31 h 102"/>
                  <a:gd name="T52" fmla="*/ 34 w 43"/>
                  <a:gd name="T53" fmla="*/ 42 h 102"/>
                  <a:gd name="T54" fmla="*/ 32 w 43"/>
                  <a:gd name="T55" fmla="*/ 52 h 102"/>
                  <a:gd name="T56" fmla="*/ 31 w 43"/>
                  <a:gd name="T57" fmla="*/ 57 h 102"/>
                  <a:gd name="T58" fmla="*/ 30 w 43"/>
                  <a:gd name="T59" fmla="*/ 63 h 102"/>
                  <a:gd name="T60" fmla="*/ 26 w 43"/>
                  <a:gd name="T61" fmla="*/ 75 h 102"/>
                  <a:gd name="T62" fmla="*/ 25 w 43"/>
                  <a:gd name="T63" fmla="*/ 77 h 102"/>
                  <a:gd name="T64" fmla="*/ 21 w 43"/>
                  <a:gd name="T65" fmla="*/ 86 h 102"/>
                  <a:gd name="T66" fmla="*/ 6 w 43"/>
                  <a:gd name="T67" fmla="*/ 102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43" h="102">
                    <a:moveTo>
                      <a:pt x="6" y="102"/>
                    </a:moveTo>
                    <a:cubicBezTo>
                      <a:pt x="5" y="102"/>
                      <a:pt x="5" y="102"/>
                      <a:pt x="4" y="101"/>
                    </a:cubicBezTo>
                    <a:cubicBezTo>
                      <a:pt x="4" y="101"/>
                      <a:pt x="3" y="101"/>
                      <a:pt x="3" y="101"/>
                    </a:cubicBezTo>
                    <a:cubicBezTo>
                      <a:pt x="2" y="101"/>
                      <a:pt x="2" y="100"/>
                      <a:pt x="2" y="100"/>
                    </a:cubicBezTo>
                    <a:cubicBezTo>
                      <a:pt x="2" y="100"/>
                      <a:pt x="1" y="99"/>
                      <a:pt x="1" y="98"/>
                    </a:cubicBezTo>
                    <a:cubicBezTo>
                      <a:pt x="1" y="98"/>
                      <a:pt x="1" y="97"/>
                      <a:pt x="1" y="97"/>
                    </a:cubicBezTo>
                    <a:cubicBezTo>
                      <a:pt x="1" y="96"/>
                      <a:pt x="1" y="95"/>
                      <a:pt x="1" y="95"/>
                    </a:cubicBezTo>
                    <a:cubicBezTo>
                      <a:pt x="1" y="94"/>
                      <a:pt x="0" y="92"/>
                      <a:pt x="1" y="89"/>
                    </a:cubicBezTo>
                    <a:cubicBezTo>
                      <a:pt x="1" y="87"/>
                      <a:pt x="2" y="86"/>
                      <a:pt x="2" y="84"/>
                    </a:cubicBezTo>
                    <a:cubicBezTo>
                      <a:pt x="3" y="81"/>
                      <a:pt x="3" y="77"/>
                      <a:pt x="4" y="75"/>
                    </a:cubicBezTo>
                    <a:cubicBezTo>
                      <a:pt x="5" y="72"/>
                      <a:pt x="7" y="68"/>
                      <a:pt x="8" y="65"/>
                    </a:cubicBezTo>
                    <a:cubicBezTo>
                      <a:pt x="8" y="65"/>
                      <a:pt x="9" y="65"/>
                      <a:pt x="9" y="65"/>
                    </a:cubicBezTo>
                    <a:cubicBezTo>
                      <a:pt x="9" y="64"/>
                      <a:pt x="10" y="63"/>
                      <a:pt x="10" y="62"/>
                    </a:cubicBezTo>
                    <a:cubicBezTo>
                      <a:pt x="12" y="59"/>
                      <a:pt x="14" y="56"/>
                      <a:pt x="15" y="52"/>
                    </a:cubicBezTo>
                    <a:cubicBezTo>
                      <a:pt x="15" y="51"/>
                      <a:pt x="17" y="50"/>
                      <a:pt x="17" y="48"/>
                    </a:cubicBezTo>
                    <a:cubicBezTo>
                      <a:pt x="17" y="47"/>
                      <a:pt x="17" y="46"/>
                      <a:pt x="17" y="45"/>
                    </a:cubicBezTo>
                    <a:cubicBezTo>
                      <a:pt x="17" y="45"/>
                      <a:pt x="17" y="44"/>
                      <a:pt x="17" y="44"/>
                    </a:cubicBezTo>
                    <a:cubicBezTo>
                      <a:pt x="17" y="43"/>
                      <a:pt x="17" y="42"/>
                      <a:pt x="16" y="42"/>
                    </a:cubicBezTo>
                    <a:cubicBezTo>
                      <a:pt x="16" y="41"/>
                      <a:pt x="16" y="41"/>
                      <a:pt x="16" y="41"/>
                    </a:cubicBezTo>
                    <a:cubicBezTo>
                      <a:pt x="16" y="41"/>
                      <a:pt x="15" y="40"/>
                      <a:pt x="15" y="40"/>
                    </a:cubicBezTo>
                    <a:cubicBezTo>
                      <a:pt x="15" y="39"/>
                      <a:pt x="14" y="39"/>
                      <a:pt x="14" y="39"/>
                    </a:cubicBezTo>
                    <a:cubicBezTo>
                      <a:pt x="14" y="38"/>
                      <a:pt x="14" y="38"/>
                      <a:pt x="13" y="37"/>
                    </a:cubicBezTo>
                    <a:cubicBezTo>
                      <a:pt x="13" y="37"/>
                      <a:pt x="13" y="36"/>
                      <a:pt x="13" y="34"/>
                    </a:cubicBezTo>
                    <a:cubicBezTo>
                      <a:pt x="13" y="32"/>
                      <a:pt x="13" y="29"/>
                      <a:pt x="13" y="27"/>
                    </a:cubicBezTo>
                    <a:cubicBezTo>
                      <a:pt x="13" y="26"/>
                      <a:pt x="13" y="25"/>
                      <a:pt x="13" y="25"/>
                    </a:cubicBezTo>
                    <a:cubicBezTo>
                      <a:pt x="13" y="24"/>
                      <a:pt x="13" y="24"/>
                      <a:pt x="13" y="23"/>
                    </a:cubicBezTo>
                    <a:cubicBezTo>
                      <a:pt x="13" y="23"/>
                      <a:pt x="14" y="23"/>
                      <a:pt x="14" y="22"/>
                    </a:cubicBezTo>
                    <a:cubicBezTo>
                      <a:pt x="14" y="21"/>
                      <a:pt x="15" y="17"/>
                      <a:pt x="15" y="16"/>
                    </a:cubicBezTo>
                    <a:cubicBezTo>
                      <a:pt x="15" y="16"/>
                      <a:pt x="15" y="15"/>
                      <a:pt x="16" y="15"/>
                    </a:cubicBezTo>
                    <a:cubicBezTo>
                      <a:pt x="16" y="14"/>
                      <a:pt x="16" y="14"/>
                      <a:pt x="16" y="13"/>
                    </a:cubicBezTo>
                    <a:cubicBezTo>
                      <a:pt x="16" y="12"/>
                      <a:pt x="17" y="12"/>
                      <a:pt x="17" y="11"/>
                    </a:cubicBezTo>
                    <a:cubicBezTo>
                      <a:pt x="17" y="11"/>
                      <a:pt x="17" y="10"/>
                      <a:pt x="17" y="10"/>
                    </a:cubicBezTo>
                    <a:cubicBezTo>
                      <a:pt x="18" y="10"/>
                      <a:pt x="18" y="10"/>
                      <a:pt x="18" y="10"/>
                    </a:cubicBezTo>
                    <a:cubicBezTo>
                      <a:pt x="18" y="9"/>
                      <a:pt x="18" y="9"/>
                      <a:pt x="19" y="8"/>
                    </a:cubicBezTo>
                    <a:cubicBezTo>
                      <a:pt x="19" y="8"/>
                      <a:pt x="19" y="7"/>
                      <a:pt x="19" y="7"/>
                    </a:cubicBezTo>
                    <a:cubicBezTo>
                      <a:pt x="19" y="7"/>
                      <a:pt x="19" y="7"/>
                      <a:pt x="20" y="6"/>
                    </a:cubicBezTo>
                    <a:cubicBezTo>
                      <a:pt x="21" y="5"/>
                      <a:pt x="21" y="5"/>
                      <a:pt x="22" y="4"/>
                    </a:cubicBezTo>
                    <a:cubicBezTo>
                      <a:pt x="22" y="4"/>
                      <a:pt x="23" y="3"/>
                      <a:pt x="24" y="3"/>
                    </a:cubicBezTo>
                    <a:cubicBezTo>
                      <a:pt x="24" y="2"/>
                      <a:pt x="25" y="1"/>
                      <a:pt x="26" y="1"/>
                    </a:cubicBezTo>
                    <a:cubicBezTo>
                      <a:pt x="27" y="1"/>
                      <a:pt x="29" y="0"/>
                      <a:pt x="29" y="0"/>
                    </a:cubicBezTo>
                    <a:cubicBezTo>
                      <a:pt x="30" y="0"/>
                      <a:pt x="31" y="0"/>
                      <a:pt x="31" y="0"/>
                    </a:cubicBezTo>
                    <a:cubicBezTo>
                      <a:pt x="33" y="1"/>
                      <a:pt x="33" y="1"/>
                      <a:pt x="34" y="1"/>
                    </a:cubicBezTo>
                    <a:cubicBezTo>
                      <a:pt x="35" y="2"/>
                      <a:pt x="38" y="4"/>
                      <a:pt x="38" y="6"/>
                    </a:cubicBezTo>
                    <a:cubicBezTo>
                      <a:pt x="38" y="8"/>
                      <a:pt x="39" y="8"/>
                      <a:pt x="39" y="8"/>
                    </a:cubicBezTo>
                    <a:cubicBezTo>
                      <a:pt x="39" y="9"/>
                      <a:pt x="39" y="9"/>
                      <a:pt x="40" y="11"/>
                    </a:cubicBezTo>
                    <a:cubicBezTo>
                      <a:pt x="40" y="12"/>
                      <a:pt x="41" y="15"/>
                      <a:pt x="42" y="16"/>
                    </a:cubicBezTo>
                    <a:cubicBezTo>
                      <a:pt x="43" y="17"/>
                      <a:pt x="42" y="18"/>
                      <a:pt x="43" y="19"/>
                    </a:cubicBezTo>
                    <a:cubicBezTo>
                      <a:pt x="43" y="22"/>
                      <a:pt x="43" y="18"/>
                      <a:pt x="42" y="22"/>
                    </a:cubicBezTo>
                    <a:cubicBezTo>
                      <a:pt x="42" y="22"/>
                      <a:pt x="42" y="23"/>
                      <a:pt x="42" y="24"/>
                    </a:cubicBezTo>
                    <a:cubicBezTo>
                      <a:pt x="41" y="25"/>
                      <a:pt x="40" y="25"/>
                      <a:pt x="39" y="26"/>
                    </a:cubicBezTo>
                    <a:cubicBezTo>
                      <a:pt x="38" y="27"/>
                      <a:pt x="37" y="28"/>
                      <a:pt x="36" y="29"/>
                    </a:cubicBezTo>
                    <a:cubicBezTo>
                      <a:pt x="35" y="30"/>
                      <a:pt x="35" y="30"/>
                      <a:pt x="35" y="31"/>
                    </a:cubicBezTo>
                    <a:cubicBezTo>
                      <a:pt x="35" y="32"/>
                      <a:pt x="34" y="33"/>
                      <a:pt x="34" y="34"/>
                    </a:cubicBezTo>
                    <a:cubicBezTo>
                      <a:pt x="34" y="37"/>
                      <a:pt x="34" y="41"/>
                      <a:pt x="34" y="42"/>
                    </a:cubicBezTo>
                    <a:cubicBezTo>
                      <a:pt x="33" y="44"/>
                      <a:pt x="33" y="46"/>
                      <a:pt x="33" y="49"/>
                    </a:cubicBezTo>
                    <a:cubicBezTo>
                      <a:pt x="33" y="50"/>
                      <a:pt x="32" y="51"/>
                      <a:pt x="32" y="52"/>
                    </a:cubicBezTo>
                    <a:cubicBezTo>
                      <a:pt x="32" y="54"/>
                      <a:pt x="32" y="55"/>
                      <a:pt x="31" y="57"/>
                    </a:cubicBezTo>
                    <a:cubicBezTo>
                      <a:pt x="31" y="57"/>
                      <a:pt x="31" y="57"/>
                      <a:pt x="31" y="57"/>
                    </a:cubicBezTo>
                    <a:cubicBezTo>
                      <a:pt x="31" y="58"/>
                      <a:pt x="31" y="58"/>
                      <a:pt x="31" y="59"/>
                    </a:cubicBezTo>
                    <a:cubicBezTo>
                      <a:pt x="30" y="60"/>
                      <a:pt x="30" y="62"/>
                      <a:pt x="30" y="63"/>
                    </a:cubicBezTo>
                    <a:cubicBezTo>
                      <a:pt x="29" y="67"/>
                      <a:pt x="27" y="71"/>
                      <a:pt x="26" y="74"/>
                    </a:cubicBezTo>
                    <a:cubicBezTo>
                      <a:pt x="26" y="74"/>
                      <a:pt x="26" y="74"/>
                      <a:pt x="26" y="75"/>
                    </a:cubicBezTo>
                    <a:cubicBezTo>
                      <a:pt x="26" y="75"/>
                      <a:pt x="26" y="75"/>
                      <a:pt x="26" y="75"/>
                    </a:cubicBezTo>
                    <a:cubicBezTo>
                      <a:pt x="26" y="76"/>
                      <a:pt x="25" y="77"/>
                      <a:pt x="25" y="77"/>
                    </a:cubicBezTo>
                    <a:cubicBezTo>
                      <a:pt x="25" y="79"/>
                      <a:pt x="24" y="80"/>
                      <a:pt x="23" y="82"/>
                    </a:cubicBezTo>
                    <a:cubicBezTo>
                      <a:pt x="22" y="83"/>
                      <a:pt x="21" y="84"/>
                      <a:pt x="21" y="86"/>
                    </a:cubicBezTo>
                    <a:cubicBezTo>
                      <a:pt x="17" y="90"/>
                      <a:pt x="15" y="99"/>
                      <a:pt x="10" y="102"/>
                    </a:cubicBezTo>
                    <a:cubicBezTo>
                      <a:pt x="9" y="102"/>
                      <a:pt x="7" y="102"/>
                      <a:pt x="6" y="10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4" name="Freeform 7"/>
              <p:cNvSpPr/>
              <p:nvPr/>
            </p:nvSpPr>
            <p:spPr bwMode="auto">
              <a:xfrm>
                <a:off x="4254501" y="3016250"/>
                <a:ext cx="458788" cy="481013"/>
              </a:xfrm>
              <a:custGeom>
                <a:avLst/>
                <a:gdLst>
                  <a:gd name="T0" fmla="*/ 82 w 122"/>
                  <a:gd name="T1" fmla="*/ 4 h 128"/>
                  <a:gd name="T2" fmla="*/ 89 w 122"/>
                  <a:gd name="T3" fmla="*/ 10 h 128"/>
                  <a:gd name="T4" fmla="*/ 94 w 122"/>
                  <a:gd name="T5" fmla="*/ 15 h 128"/>
                  <a:gd name="T6" fmla="*/ 99 w 122"/>
                  <a:gd name="T7" fmla="*/ 19 h 128"/>
                  <a:gd name="T8" fmla="*/ 108 w 122"/>
                  <a:gd name="T9" fmla="*/ 28 h 128"/>
                  <a:gd name="T10" fmla="*/ 116 w 122"/>
                  <a:gd name="T11" fmla="*/ 36 h 128"/>
                  <a:gd name="T12" fmla="*/ 120 w 122"/>
                  <a:gd name="T13" fmla="*/ 42 h 128"/>
                  <a:gd name="T14" fmla="*/ 122 w 122"/>
                  <a:gd name="T15" fmla="*/ 60 h 128"/>
                  <a:gd name="T16" fmla="*/ 122 w 122"/>
                  <a:gd name="T17" fmla="*/ 68 h 128"/>
                  <a:gd name="T18" fmla="*/ 120 w 122"/>
                  <a:gd name="T19" fmla="*/ 79 h 128"/>
                  <a:gd name="T20" fmla="*/ 118 w 122"/>
                  <a:gd name="T21" fmla="*/ 87 h 128"/>
                  <a:gd name="T22" fmla="*/ 116 w 122"/>
                  <a:gd name="T23" fmla="*/ 96 h 128"/>
                  <a:gd name="T24" fmla="*/ 111 w 122"/>
                  <a:gd name="T25" fmla="*/ 108 h 128"/>
                  <a:gd name="T26" fmla="*/ 104 w 122"/>
                  <a:gd name="T27" fmla="*/ 114 h 128"/>
                  <a:gd name="T28" fmla="*/ 88 w 122"/>
                  <a:gd name="T29" fmla="*/ 125 h 128"/>
                  <a:gd name="T30" fmla="*/ 83 w 122"/>
                  <a:gd name="T31" fmla="*/ 128 h 128"/>
                  <a:gd name="T32" fmla="*/ 78 w 122"/>
                  <a:gd name="T33" fmla="*/ 128 h 128"/>
                  <a:gd name="T34" fmla="*/ 71 w 122"/>
                  <a:gd name="T35" fmla="*/ 124 h 128"/>
                  <a:gd name="T36" fmla="*/ 69 w 122"/>
                  <a:gd name="T37" fmla="*/ 118 h 128"/>
                  <a:gd name="T38" fmla="*/ 70 w 122"/>
                  <a:gd name="T39" fmla="*/ 115 h 128"/>
                  <a:gd name="T40" fmla="*/ 78 w 122"/>
                  <a:gd name="T41" fmla="*/ 107 h 128"/>
                  <a:gd name="T42" fmla="*/ 81 w 122"/>
                  <a:gd name="T43" fmla="*/ 105 h 128"/>
                  <a:gd name="T44" fmla="*/ 87 w 122"/>
                  <a:gd name="T45" fmla="*/ 101 h 128"/>
                  <a:gd name="T46" fmla="*/ 92 w 122"/>
                  <a:gd name="T47" fmla="*/ 93 h 128"/>
                  <a:gd name="T48" fmla="*/ 97 w 122"/>
                  <a:gd name="T49" fmla="*/ 78 h 128"/>
                  <a:gd name="T50" fmla="*/ 94 w 122"/>
                  <a:gd name="T51" fmla="*/ 48 h 128"/>
                  <a:gd name="T52" fmla="*/ 88 w 122"/>
                  <a:gd name="T53" fmla="*/ 41 h 128"/>
                  <a:gd name="T54" fmla="*/ 81 w 122"/>
                  <a:gd name="T55" fmla="*/ 34 h 128"/>
                  <a:gd name="T56" fmla="*/ 76 w 122"/>
                  <a:gd name="T57" fmla="*/ 29 h 128"/>
                  <a:gd name="T58" fmla="*/ 63 w 122"/>
                  <a:gd name="T59" fmla="*/ 25 h 128"/>
                  <a:gd name="T60" fmla="*/ 57 w 122"/>
                  <a:gd name="T61" fmla="*/ 27 h 128"/>
                  <a:gd name="T62" fmla="*/ 45 w 122"/>
                  <a:gd name="T63" fmla="*/ 34 h 128"/>
                  <a:gd name="T64" fmla="*/ 42 w 122"/>
                  <a:gd name="T65" fmla="*/ 36 h 128"/>
                  <a:gd name="T66" fmla="*/ 31 w 122"/>
                  <a:gd name="T67" fmla="*/ 45 h 128"/>
                  <a:gd name="T68" fmla="*/ 25 w 122"/>
                  <a:gd name="T69" fmla="*/ 48 h 128"/>
                  <a:gd name="T70" fmla="*/ 16 w 122"/>
                  <a:gd name="T71" fmla="*/ 49 h 128"/>
                  <a:gd name="T72" fmla="*/ 8 w 122"/>
                  <a:gd name="T73" fmla="*/ 46 h 128"/>
                  <a:gd name="T74" fmla="*/ 5 w 122"/>
                  <a:gd name="T75" fmla="*/ 44 h 128"/>
                  <a:gd name="T76" fmla="*/ 0 w 122"/>
                  <a:gd name="T77" fmla="*/ 36 h 128"/>
                  <a:gd name="T78" fmla="*/ 14 w 122"/>
                  <a:gd name="T79" fmla="*/ 23 h 128"/>
                  <a:gd name="T80" fmla="*/ 22 w 122"/>
                  <a:gd name="T81" fmla="*/ 23 h 128"/>
                  <a:gd name="T82" fmla="*/ 36 w 122"/>
                  <a:gd name="T83" fmla="*/ 16 h 128"/>
                  <a:gd name="T84" fmla="*/ 49 w 122"/>
                  <a:gd name="T85" fmla="*/ 9 h 128"/>
                  <a:gd name="T86" fmla="*/ 57 w 122"/>
                  <a:gd name="T87" fmla="*/ 5 h 128"/>
                  <a:gd name="T88" fmla="*/ 62 w 122"/>
                  <a:gd name="T89" fmla="*/ 2 h 128"/>
                  <a:gd name="T90" fmla="*/ 65 w 122"/>
                  <a:gd name="T91" fmla="*/ 1 h 128"/>
                  <a:gd name="T92" fmla="*/ 68 w 122"/>
                  <a:gd name="T93" fmla="*/ 1 h 128"/>
                  <a:gd name="T94" fmla="*/ 77 w 122"/>
                  <a:gd name="T95" fmla="*/ 1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22" h="128">
                    <a:moveTo>
                      <a:pt x="77" y="1"/>
                    </a:moveTo>
                    <a:cubicBezTo>
                      <a:pt x="78" y="1"/>
                      <a:pt x="79" y="3"/>
                      <a:pt x="81" y="3"/>
                    </a:cubicBezTo>
                    <a:cubicBezTo>
                      <a:pt x="82" y="3"/>
                      <a:pt x="81" y="4"/>
                      <a:pt x="82" y="4"/>
                    </a:cubicBezTo>
                    <a:cubicBezTo>
                      <a:pt x="83" y="5"/>
                      <a:pt x="84" y="6"/>
                      <a:pt x="85" y="6"/>
                    </a:cubicBezTo>
                    <a:cubicBezTo>
                      <a:pt x="86" y="7"/>
                      <a:pt x="86" y="7"/>
                      <a:pt x="87" y="8"/>
                    </a:cubicBezTo>
                    <a:cubicBezTo>
                      <a:pt x="88" y="8"/>
                      <a:pt x="88" y="8"/>
                      <a:pt x="89" y="10"/>
                    </a:cubicBezTo>
                    <a:cubicBezTo>
                      <a:pt x="90" y="11"/>
                      <a:pt x="91" y="11"/>
                      <a:pt x="92" y="12"/>
                    </a:cubicBezTo>
                    <a:cubicBezTo>
                      <a:pt x="92" y="12"/>
                      <a:pt x="93" y="13"/>
                      <a:pt x="94" y="14"/>
                    </a:cubicBezTo>
                    <a:cubicBezTo>
                      <a:pt x="94" y="14"/>
                      <a:pt x="94" y="14"/>
                      <a:pt x="94" y="15"/>
                    </a:cubicBezTo>
                    <a:cubicBezTo>
                      <a:pt x="95" y="15"/>
                      <a:pt x="95" y="15"/>
                      <a:pt x="96" y="16"/>
                    </a:cubicBezTo>
                    <a:cubicBezTo>
                      <a:pt x="96" y="16"/>
                      <a:pt x="96" y="16"/>
                      <a:pt x="96" y="17"/>
                    </a:cubicBezTo>
                    <a:cubicBezTo>
                      <a:pt x="97" y="17"/>
                      <a:pt x="98" y="18"/>
                      <a:pt x="99" y="19"/>
                    </a:cubicBezTo>
                    <a:cubicBezTo>
                      <a:pt x="100" y="20"/>
                      <a:pt x="100" y="21"/>
                      <a:pt x="102" y="22"/>
                    </a:cubicBezTo>
                    <a:cubicBezTo>
                      <a:pt x="103" y="23"/>
                      <a:pt x="104" y="24"/>
                      <a:pt x="105" y="25"/>
                    </a:cubicBezTo>
                    <a:cubicBezTo>
                      <a:pt x="106" y="25"/>
                      <a:pt x="107" y="27"/>
                      <a:pt x="108" y="28"/>
                    </a:cubicBezTo>
                    <a:cubicBezTo>
                      <a:pt x="109" y="29"/>
                      <a:pt x="110" y="30"/>
                      <a:pt x="111" y="32"/>
                    </a:cubicBezTo>
                    <a:cubicBezTo>
                      <a:pt x="112" y="32"/>
                      <a:pt x="113" y="33"/>
                      <a:pt x="114" y="34"/>
                    </a:cubicBezTo>
                    <a:cubicBezTo>
                      <a:pt x="114" y="35"/>
                      <a:pt x="115" y="35"/>
                      <a:pt x="116" y="36"/>
                    </a:cubicBezTo>
                    <a:cubicBezTo>
                      <a:pt x="116" y="37"/>
                      <a:pt x="117" y="37"/>
                      <a:pt x="117" y="38"/>
                    </a:cubicBezTo>
                    <a:cubicBezTo>
                      <a:pt x="117" y="38"/>
                      <a:pt x="118" y="39"/>
                      <a:pt x="118" y="39"/>
                    </a:cubicBezTo>
                    <a:cubicBezTo>
                      <a:pt x="119" y="40"/>
                      <a:pt x="119" y="41"/>
                      <a:pt x="120" y="42"/>
                    </a:cubicBezTo>
                    <a:cubicBezTo>
                      <a:pt x="121" y="43"/>
                      <a:pt x="121" y="45"/>
                      <a:pt x="122" y="46"/>
                    </a:cubicBezTo>
                    <a:cubicBezTo>
                      <a:pt x="122" y="48"/>
                      <a:pt x="122" y="49"/>
                      <a:pt x="122" y="50"/>
                    </a:cubicBezTo>
                    <a:cubicBezTo>
                      <a:pt x="122" y="53"/>
                      <a:pt x="122" y="57"/>
                      <a:pt x="122" y="60"/>
                    </a:cubicBezTo>
                    <a:cubicBezTo>
                      <a:pt x="122" y="60"/>
                      <a:pt x="122" y="61"/>
                      <a:pt x="122" y="62"/>
                    </a:cubicBezTo>
                    <a:cubicBezTo>
                      <a:pt x="122" y="63"/>
                      <a:pt x="122" y="64"/>
                      <a:pt x="122" y="66"/>
                    </a:cubicBezTo>
                    <a:cubicBezTo>
                      <a:pt x="122" y="67"/>
                      <a:pt x="122" y="67"/>
                      <a:pt x="122" y="68"/>
                    </a:cubicBezTo>
                    <a:cubicBezTo>
                      <a:pt x="121" y="69"/>
                      <a:pt x="121" y="70"/>
                      <a:pt x="121" y="72"/>
                    </a:cubicBezTo>
                    <a:cubicBezTo>
                      <a:pt x="120" y="74"/>
                      <a:pt x="120" y="75"/>
                      <a:pt x="120" y="77"/>
                    </a:cubicBezTo>
                    <a:cubicBezTo>
                      <a:pt x="120" y="78"/>
                      <a:pt x="120" y="78"/>
                      <a:pt x="120" y="79"/>
                    </a:cubicBezTo>
                    <a:cubicBezTo>
                      <a:pt x="120" y="79"/>
                      <a:pt x="120" y="80"/>
                      <a:pt x="120" y="81"/>
                    </a:cubicBezTo>
                    <a:cubicBezTo>
                      <a:pt x="119" y="81"/>
                      <a:pt x="119" y="82"/>
                      <a:pt x="119" y="82"/>
                    </a:cubicBezTo>
                    <a:cubicBezTo>
                      <a:pt x="119" y="84"/>
                      <a:pt x="119" y="86"/>
                      <a:pt x="118" y="87"/>
                    </a:cubicBezTo>
                    <a:cubicBezTo>
                      <a:pt x="118" y="87"/>
                      <a:pt x="118" y="88"/>
                      <a:pt x="118" y="88"/>
                    </a:cubicBezTo>
                    <a:cubicBezTo>
                      <a:pt x="118" y="90"/>
                      <a:pt x="118" y="91"/>
                      <a:pt x="117" y="93"/>
                    </a:cubicBezTo>
                    <a:cubicBezTo>
                      <a:pt x="117" y="94"/>
                      <a:pt x="117" y="95"/>
                      <a:pt x="116" y="96"/>
                    </a:cubicBezTo>
                    <a:cubicBezTo>
                      <a:pt x="116" y="97"/>
                      <a:pt x="116" y="98"/>
                      <a:pt x="116" y="99"/>
                    </a:cubicBezTo>
                    <a:cubicBezTo>
                      <a:pt x="115" y="100"/>
                      <a:pt x="114" y="102"/>
                      <a:pt x="114" y="103"/>
                    </a:cubicBezTo>
                    <a:cubicBezTo>
                      <a:pt x="113" y="105"/>
                      <a:pt x="112" y="106"/>
                      <a:pt x="111" y="108"/>
                    </a:cubicBezTo>
                    <a:cubicBezTo>
                      <a:pt x="111" y="108"/>
                      <a:pt x="110" y="109"/>
                      <a:pt x="110" y="110"/>
                    </a:cubicBezTo>
                    <a:cubicBezTo>
                      <a:pt x="107" y="112"/>
                      <a:pt x="107" y="112"/>
                      <a:pt x="105" y="114"/>
                    </a:cubicBezTo>
                    <a:cubicBezTo>
                      <a:pt x="104" y="114"/>
                      <a:pt x="104" y="114"/>
                      <a:pt x="104" y="114"/>
                    </a:cubicBezTo>
                    <a:cubicBezTo>
                      <a:pt x="103" y="114"/>
                      <a:pt x="99" y="118"/>
                      <a:pt x="97" y="119"/>
                    </a:cubicBezTo>
                    <a:cubicBezTo>
                      <a:pt x="95" y="121"/>
                      <a:pt x="92" y="121"/>
                      <a:pt x="91" y="123"/>
                    </a:cubicBezTo>
                    <a:cubicBezTo>
                      <a:pt x="89" y="124"/>
                      <a:pt x="89" y="124"/>
                      <a:pt x="88" y="125"/>
                    </a:cubicBezTo>
                    <a:cubicBezTo>
                      <a:pt x="87" y="125"/>
                      <a:pt x="87" y="126"/>
                      <a:pt x="87" y="126"/>
                    </a:cubicBezTo>
                    <a:cubicBezTo>
                      <a:pt x="87" y="126"/>
                      <a:pt x="85" y="127"/>
                      <a:pt x="85" y="128"/>
                    </a:cubicBezTo>
                    <a:cubicBezTo>
                      <a:pt x="84" y="128"/>
                      <a:pt x="83" y="128"/>
                      <a:pt x="83" y="128"/>
                    </a:cubicBezTo>
                    <a:cubicBezTo>
                      <a:pt x="83" y="128"/>
                      <a:pt x="82" y="128"/>
                      <a:pt x="82" y="128"/>
                    </a:cubicBezTo>
                    <a:cubicBezTo>
                      <a:pt x="81" y="128"/>
                      <a:pt x="80" y="128"/>
                      <a:pt x="80" y="128"/>
                    </a:cubicBezTo>
                    <a:cubicBezTo>
                      <a:pt x="79" y="128"/>
                      <a:pt x="78" y="128"/>
                      <a:pt x="78" y="128"/>
                    </a:cubicBezTo>
                    <a:cubicBezTo>
                      <a:pt x="76" y="128"/>
                      <a:pt x="76" y="127"/>
                      <a:pt x="74" y="127"/>
                    </a:cubicBezTo>
                    <a:cubicBezTo>
                      <a:pt x="73" y="127"/>
                      <a:pt x="72" y="126"/>
                      <a:pt x="71" y="125"/>
                    </a:cubicBezTo>
                    <a:cubicBezTo>
                      <a:pt x="71" y="124"/>
                      <a:pt x="71" y="124"/>
                      <a:pt x="71" y="124"/>
                    </a:cubicBezTo>
                    <a:cubicBezTo>
                      <a:pt x="69" y="124"/>
                      <a:pt x="70" y="123"/>
                      <a:pt x="70" y="122"/>
                    </a:cubicBezTo>
                    <a:cubicBezTo>
                      <a:pt x="70" y="122"/>
                      <a:pt x="70" y="121"/>
                      <a:pt x="70" y="121"/>
                    </a:cubicBezTo>
                    <a:cubicBezTo>
                      <a:pt x="70" y="119"/>
                      <a:pt x="69" y="119"/>
                      <a:pt x="69" y="118"/>
                    </a:cubicBezTo>
                    <a:cubicBezTo>
                      <a:pt x="69" y="118"/>
                      <a:pt x="69" y="118"/>
                      <a:pt x="69" y="117"/>
                    </a:cubicBezTo>
                    <a:cubicBezTo>
                      <a:pt x="69" y="117"/>
                      <a:pt x="69" y="117"/>
                      <a:pt x="70" y="116"/>
                    </a:cubicBezTo>
                    <a:cubicBezTo>
                      <a:pt x="70" y="116"/>
                      <a:pt x="70" y="115"/>
                      <a:pt x="70" y="115"/>
                    </a:cubicBezTo>
                    <a:cubicBezTo>
                      <a:pt x="71" y="114"/>
                      <a:pt x="71" y="113"/>
                      <a:pt x="72" y="112"/>
                    </a:cubicBezTo>
                    <a:cubicBezTo>
                      <a:pt x="73" y="110"/>
                      <a:pt x="75" y="110"/>
                      <a:pt x="76" y="108"/>
                    </a:cubicBezTo>
                    <a:cubicBezTo>
                      <a:pt x="77" y="108"/>
                      <a:pt x="77" y="107"/>
                      <a:pt x="78" y="107"/>
                    </a:cubicBezTo>
                    <a:cubicBezTo>
                      <a:pt x="79" y="106"/>
                      <a:pt x="79" y="106"/>
                      <a:pt x="80" y="106"/>
                    </a:cubicBezTo>
                    <a:cubicBezTo>
                      <a:pt x="80" y="106"/>
                      <a:pt x="80" y="105"/>
                      <a:pt x="80" y="105"/>
                    </a:cubicBezTo>
                    <a:cubicBezTo>
                      <a:pt x="81" y="105"/>
                      <a:pt x="81" y="105"/>
                      <a:pt x="81" y="105"/>
                    </a:cubicBezTo>
                    <a:cubicBezTo>
                      <a:pt x="82" y="104"/>
                      <a:pt x="82" y="104"/>
                      <a:pt x="83" y="104"/>
                    </a:cubicBezTo>
                    <a:cubicBezTo>
                      <a:pt x="83" y="104"/>
                      <a:pt x="84" y="103"/>
                      <a:pt x="84" y="103"/>
                    </a:cubicBezTo>
                    <a:cubicBezTo>
                      <a:pt x="85" y="102"/>
                      <a:pt x="86" y="102"/>
                      <a:pt x="87" y="101"/>
                    </a:cubicBezTo>
                    <a:cubicBezTo>
                      <a:pt x="87" y="100"/>
                      <a:pt x="88" y="99"/>
                      <a:pt x="89" y="99"/>
                    </a:cubicBezTo>
                    <a:cubicBezTo>
                      <a:pt x="89" y="98"/>
                      <a:pt x="89" y="98"/>
                      <a:pt x="89" y="98"/>
                    </a:cubicBezTo>
                    <a:cubicBezTo>
                      <a:pt x="90" y="96"/>
                      <a:pt x="92" y="95"/>
                      <a:pt x="92" y="93"/>
                    </a:cubicBezTo>
                    <a:cubicBezTo>
                      <a:pt x="93" y="90"/>
                      <a:pt x="95" y="88"/>
                      <a:pt x="96" y="84"/>
                    </a:cubicBezTo>
                    <a:cubicBezTo>
                      <a:pt x="96" y="84"/>
                      <a:pt x="96" y="83"/>
                      <a:pt x="96" y="83"/>
                    </a:cubicBezTo>
                    <a:cubicBezTo>
                      <a:pt x="96" y="81"/>
                      <a:pt x="97" y="80"/>
                      <a:pt x="97" y="78"/>
                    </a:cubicBezTo>
                    <a:cubicBezTo>
                      <a:pt x="98" y="77"/>
                      <a:pt x="98" y="76"/>
                      <a:pt x="98" y="75"/>
                    </a:cubicBezTo>
                    <a:cubicBezTo>
                      <a:pt x="99" y="68"/>
                      <a:pt x="101" y="63"/>
                      <a:pt x="98" y="55"/>
                    </a:cubicBezTo>
                    <a:cubicBezTo>
                      <a:pt x="97" y="52"/>
                      <a:pt x="96" y="51"/>
                      <a:pt x="94" y="48"/>
                    </a:cubicBezTo>
                    <a:cubicBezTo>
                      <a:pt x="93" y="47"/>
                      <a:pt x="92" y="46"/>
                      <a:pt x="91" y="44"/>
                    </a:cubicBezTo>
                    <a:cubicBezTo>
                      <a:pt x="90" y="43"/>
                      <a:pt x="90" y="42"/>
                      <a:pt x="89" y="42"/>
                    </a:cubicBezTo>
                    <a:cubicBezTo>
                      <a:pt x="89" y="41"/>
                      <a:pt x="89" y="41"/>
                      <a:pt x="88" y="41"/>
                    </a:cubicBezTo>
                    <a:cubicBezTo>
                      <a:pt x="88" y="40"/>
                      <a:pt x="87" y="40"/>
                      <a:pt x="87" y="40"/>
                    </a:cubicBezTo>
                    <a:cubicBezTo>
                      <a:pt x="84" y="38"/>
                      <a:pt x="84" y="36"/>
                      <a:pt x="82" y="35"/>
                    </a:cubicBezTo>
                    <a:cubicBezTo>
                      <a:pt x="82" y="34"/>
                      <a:pt x="81" y="34"/>
                      <a:pt x="81" y="34"/>
                    </a:cubicBezTo>
                    <a:cubicBezTo>
                      <a:pt x="81" y="33"/>
                      <a:pt x="81" y="33"/>
                      <a:pt x="81" y="33"/>
                    </a:cubicBezTo>
                    <a:cubicBezTo>
                      <a:pt x="79" y="32"/>
                      <a:pt x="78" y="30"/>
                      <a:pt x="78" y="29"/>
                    </a:cubicBezTo>
                    <a:cubicBezTo>
                      <a:pt x="77" y="29"/>
                      <a:pt x="76" y="29"/>
                      <a:pt x="76" y="29"/>
                    </a:cubicBezTo>
                    <a:cubicBezTo>
                      <a:pt x="75" y="28"/>
                      <a:pt x="74" y="27"/>
                      <a:pt x="73" y="27"/>
                    </a:cubicBezTo>
                    <a:cubicBezTo>
                      <a:pt x="72" y="26"/>
                      <a:pt x="72" y="25"/>
                      <a:pt x="71" y="25"/>
                    </a:cubicBezTo>
                    <a:cubicBezTo>
                      <a:pt x="69" y="24"/>
                      <a:pt x="65" y="24"/>
                      <a:pt x="63" y="25"/>
                    </a:cubicBezTo>
                    <a:cubicBezTo>
                      <a:pt x="62" y="25"/>
                      <a:pt x="59" y="26"/>
                      <a:pt x="59" y="26"/>
                    </a:cubicBezTo>
                    <a:cubicBezTo>
                      <a:pt x="58" y="26"/>
                      <a:pt x="58" y="26"/>
                      <a:pt x="58" y="27"/>
                    </a:cubicBezTo>
                    <a:cubicBezTo>
                      <a:pt x="58" y="27"/>
                      <a:pt x="57" y="27"/>
                      <a:pt x="57" y="27"/>
                    </a:cubicBezTo>
                    <a:cubicBezTo>
                      <a:pt x="56" y="28"/>
                      <a:pt x="55" y="28"/>
                      <a:pt x="55" y="28"/>
                    </a:cubicBezTo>
                    <a:cubicBezTo>
                      <a:pt x="54" y="29"/>
                      <a:pt x="51" y="30"/>
                      <a:pt x="50" y="31"/>
                    </a:cubicBezTo>
                    <a:cubicBezTo>
                      <a:pt x="48" y="32"/>
                      <a:pt x="47" y="32"/>
                      <a:pt x="45" y="34"/>
                    </a:cubicBezTo>
                    <a:cubicBezTo>
                      <a:pt x="45" y="34"/>
                      <a:pt x="44" y="34"/>
                      <a:pt x="44" y="34"/>
                    </a:cubicBezTo>
                    <a:cubicBezTo>
                      <a:pt x="44" y="34"/>
                      <a:pt x="43" y="35"/>
                      <a:pt x="42" y="35"/>
                    </a:cubicBezTo>
                    <a:cubicBezTo>
                      <a:pt x="42" y="35"/>
                      <a:pt x="42" y="35"/>
                      <a:pt x="42" y="36"/>
                    </a:cubicBezTo>
                    <a:cubicBezTo>
                      <a:pt x="39" y="38"/>
                      <a:pt x="36" y="39"/>
                      <a:pt x="34" y="42"/>
                    </a:cubicBezTo>
                    <a:cubicBezTo>
                      <a:pt x="34" y="42"/>
                      <a:pt x="33" y="43"/>
                      <a:pt x="32" y="43"/>
                    </a:cubicBezTo>
                    <a:cubicBezTo>
                      <a:pt x="32" y="44"/>
                      <a:pt x="31" y="44"/>
                      <a:pt x="31" y="45"/>
                    </a:cubicBezTo>
                    <a:cubicBezTo>
                      <a:pt x="30" y="46"/>
                      <a:pt x="29" y="46"/>
                      <a:pt x="28" y="47"/>
                    </a:cubicBezTo>
                    <a:cubicBezTo>
                      <a:pt x="27" y="47"/>
                      <a:pt x="27" y="47"/>
                      <a:pt x="27" y="48"/>
                    </a:cubicBezTo>
                    <a:cubicBezTo>
                      <a:pt x="26" y="48"/>
                      <a:pt x="25" y="48"/>
                      <a:pt x="25" y="48"/>
                    </a:cubicBezTo>
                    <a:cubicBezTo>
                      <a:pt x="24" y="48"/>
                      <a:pt x="22" y="49"/>
                      <a:pt x="21" y="49"/>
                    </a:cubicBezTo>
                    <a:cubicBezTo>
                      <a:pt x="19" y="49"/>
                      <a:pt x="19" y="49"/>
                      <a:pt x="19" y="49"/>
                    </a:cubicBezTo>
                    <a:cubicBezTo>
                      <a:pt x="18" y="49"/>
                      <a:pt x="16" y="49"/>
                      <a:pt x="16" y="49"/>
                    </a:cubicBezTo>
                    <a:cubicBezTo>
                      <a:pt x="15" y="48"/>
                      <a:pt x="15" y="49"/>
                      <a:pt x="14" y="48"/>
                    </a:cubicBezTo>
                    <a:cubicBezTo>
                      <a:pt x="12" y="47"/>
                      <a:pt x="12" y="47"/>
                      <a:pt x="10" y="47"/>
                    </a:cubicBezTo>
                    <a:cubicBezTo>
                      <a:pt x="10" y="46"/>
                      <a:pt x="9" y="46"/>
                      <a:pt x="8" y="46"/>
                    </a:cubicBezTo>
                    <a:cubicBezTo>
                      <a:pt x="8" y="46"/>
                      <a:pt x="7" y="45"/>
                      <a:pt x="7" y="45"/>
                    </a:cubicBezTo>
                    <a:cubicBezTo>
                      <a:pt x="7" y="45"/>
                      <a:pt x="7" y="45"/>
                      <a:pt x="7" y="45"/>
                    </a:cubicBezTo>
                    <a:cubicBezTo>
                      <a:pt x="7" y="45"/>
                      <a:pt x="5" y="44"/>
                      <a:pt x="5" y="44"/>
                    </a:cubicBezTo>
                    <a:cubicBezTo>
                      <a:pt x="4" y="42"/>
                      <a:pt x="3" y="43"/>
                      <a:pt x="2" y="42"/>
                    </a:cubicBezTo>
                    <a:cubicBezTo>
                      <a:pt x="2" y="40"/>
                      <a:pt x="1" y="41"/>
                      <a:pt x="1" y="40"/>
                    </a:cubicBezTo>
                    <a:cubicBezTo>
                      <a:pt x="1" y="38"/>
                      <a:pt x="0" y="37"/>
                      <a:pt x="0" y="36"/>
                    </a:cubicBezTo>
                    <a:cubicBezTo>
                      <a:pt x="0" y="31"/>
                      <a:pt x="1" y="28"/>
                      <a:pt x="3" y="26"/>
                    </a:cubicBezTo>
                    <a:cubicBezTo>
                      <a:pt x="5" y="24"/>
                      <a:pt x="6" y="23"/>
                      <a:pt x="10" y="23"/>
                    </a:cubicBezTo>
                    <a:cubicBezTo>
                      <a:pt x="11" y="23"/>
                      <a:pt x="13" y="23"/>
                      <a:pt x="14" y="23"/>
                    </a:cubicBezTo>
                    <a:cubicBezTo>
                      <a:pt x="15" y="23"/>
                      <a:pt x="15" y="23"/>
                      <a:pt x="16" y="23"/>
                    </a:cubicBezTo>
                    <a:cubicBezTo>
                      <a:pt x="18" y="24"/>
                      <a:pt x="19" y="24"/>
                      <a:pt x="20" y="24"/>
                    </a:cubicBezTo>
                    <a:cubicBezTo>
                      <a:pt x="20" y="24"/>
                      <a:pt x="21" y="24"/>
                      <a:pt x="22" y="23"/>
                    </a:cubicBezTo>
                    <a:cubicBezTo>
                      <a:pt x="23" y="22"/>
                      <a:pt x="25" y="22"/>
                      <a:pt x="26" y="22"/>
                    </a:cubicBezTo>
                    <a:cubicBezTo>
                      <a:pt x="27" y="21"/>
                      <a:pt x="28" y="20"/>
                      <a:pt x="30" y="20"/>
                    </a:cubicBezTo>
                    <a:cubicBezTo>
                      <a:pt x="31" y="18"/>
                      <a:pt x="34" y="18"/>
                      <a:pt x="36" y="16"/>
                    </a:cubicBezTo>
                    <a:cubicBezTo>
                      <a:pt x="36" y="16"/>
                      <a:pt x="36" y="16"/>
                      <a:pt x="37" y="16"/>
                    </a:cubicBezTo>
                    <a:cubicBezTo>
                      <a:pt x="37" y="16"/>
                      <a:pt x="37" y="16"/>
                      <a:pt x="37" y="15"/>
                    </a:cubicBezTo>
                    <a:cubicBezTo>
                      <a:pt x="41" y="13"/>
                      <a:pt x="45" y="11"/>
                      <a:pt x="49" y="9"/>
                    </a:cubicBezTo>
                    <a:cubicBezTo>
                      <a:pt x="50" y="8"/>
                      <a:pt x="52" y="7"/>
                      <a:pt x="53" y="6"/>
                    </a:cubicBezTo>
                    <a:cubicBezTo>
                      <a:pt x="54" y="6"/>
                      <a:pt x="54" y="6"/>
                      <a:pt x="55" y="6"/>
                    </a:cubicBezTo>
                    <a:cubicBezTo>
                      <a:pt x="56" y="6"/>
                      <a:pt x="56" y="5"/>
                      <a:pt x="57" y="5"/>
                    </a:cubicBezTo>
                    <a:cubicBezTo>
                      <a:pt x="58" y="4"/>
                      <a:pt x="58" y="4"/>
                      <a:pt x="60" y="4"/>
                    </a:cubicBezTo>
                    <a:cubicBezTo>
                      <a:pt x="60" y="3"/>
                      <a:pt x="61" y="3"/>
                      <a:pt x="61" y="3"/>
                    </a:cubicBezTo>
                    <a:cubicBezTo>
                      <a:pt x="62" y="3"/>
                      <a:pt x="62" y="2"/>
                      <a:pt x="62" y="2"/>
                    </a:cubicBezTo>
                    <a:cubicBezTo>
                      <a:pt x="63" y="2"/>
                      <a:pt x="63" y="2"/>
                      <a:pt x="64" y="2"/>
                    </a:cubicBezTo>
                    <a:cubicBezTo>
                      <a:pt x="64" y="2"/>
                      <a:pt x="64" y="1"/>
                      <a:pt x="64" y="1"/>
                    </a:cubicBezTo>
                    <a:cubicBezTo>
                      <a:pt x="65" y="1"/>
                      <a:pt x="65" y="1"/>
                      <a:pt x="65" y="1"/>
                    </a:cubicBezTo>
                    <a:cubicBezTo>
                      <a:pt x="65" y="1"/>
                      <a:pt x="65" y="1"/>
                      <a:pt x="66" y="1"/>
                    </a:cubicBezTo>
                    <a:cubicBezTo>
                      <a:pt x="66" y="1"/>
                      <a:pt x="66" y="1"/>
                      <a:pt x="67" y="1"/>
                    </a:cubicBezTo>
                    <a:cubicBezTo>
                      <a:pt x="67" y="1"/>
                      <a:pt x="67" y="1"/>
                      <a:pt x="68" y="1"/>
                    </a:cubicBezTo>
                    <a:cubicBezTo>
                      <a:pt x="68" y="0"/>
                      <a:pt x="68" y="1"/>
                      <a:pt x="69" y="1"/>
                    </a:cubicBezTo>
                    <a:cubicBezTo>
                      <a:pt x="69" y="1"/>
                      <a:pt x="71" y="0"/>
                      <a:pt x="73" y="0"/>
                    </a:cubicBezTo>
                    <a:cubicBezTo>
                      <a:pt x="74" y="0"/>
                      <a:pt x="76" y="1"/>
                      <a:pt x="77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5" name="Freeform 8"/>
              <p:cNvSpPr/>
              <p:nvPr/>
            </p:nvSpPr>
            <p:spPr bwMode="auto">
              <a:xfrm>
                <a:off x="5497513" y="3151188"/>
                <a:ext cx="241300" cy="433388"/>
              </a:xfrm>
              <a:custGeom>
                <a:avLst/>
                <a:gdLst>
                  <a:gd name="T0" fmla="*/ 20 w 64"/>
                  <a:gd name="T1" fmla="*/ 44 h 115"/>
                  <a:gd name="T2" fmla="*/ 20 w 64"/>
                  <a:gd name="T3" fmla="*/ 35 h 115"/>
                  <a:gd name="T4" fmla="*/ 22 w 64"/>
                  <a:gd name="T5" fmla="*/ 32 h 115"/>
                  <a:gd name="T6" fmla="*/ 22 w 64"/>
                  <a:gd name="T7" fmla="*/ 25 h 115"/>
                  <a:gd name="T8" fmla="*/ 15 w 64"/>
                  <a:gd name="T9" fmla="*/ 24 h 115"/>
                  <a:gd name="T10" fmla="*/ 9 w 64"/>
                  <a:gd name="T11" fmla="*/ 23 h 115"/>
                  <a:gd name="T12" fmla="*/ 2 w 64"/>
                  <a:gd name="T13" fmla="*/ 18 h 115"/>
                  <a:gd name="T14" fmla="*/ 0 w 64"/>
                  <a:gd name="T15" fmla="*/ 12 h 115"/>
                  <a:gd name="T16" fmla="*/ 1 w 64"/>
                  <a:gd name="T17" fmla="*/ 10 h 115"/>
                  <a:gd name="T18" fmla="*/ 10 w 64"/>
                  <a:gd name="T19" fmla="*/ 8 h 115"/>
                  <a:gd name="T20" fmla="*/ 14 w 64"/>
                  <a:gd name="T21" fmla="*/ 7 h 115"/>
                  <a:gd name="T22" fmla="*/ 20 w 64"/>
                  <a:gd name="T23" fmla="*/ 3 h 115"/>
                  <a:gd name="T24" fmla="*/ 27 w 64"/>
                  <a:gd name="T25" fmla="*/ 0 h 115"/>
                  <a:gd name="T26" fmla="*/ 35 w 64"/>
                  <a:gd name="T27" fmla="*/ 0 h 115"/>
                  <a:gd name="T28" fmla="*/ 42 w 64"/>
                  <a:gd name="T29" fmla="*/ 6 h 115"/>
                  <a:gd name="T30" fmla="*/ 46 w 64"/>
                  <a:gd name="T31" fmla="*/ 12 h 115"/>
                  <a:gd name="T32" fmla="*/ 46 w 64"/>
                  <a:gd name="T33" fmla="*/ 17 h 115"/>
                  <a:gd name="T34" fmla="*/ 45 w 64"/>
                  <a:gd name="T35" fmla="*/ 25 h 115"/>
                  <a:gd name="T36" fmla="*/ 41 w 64"/>
                  <a:gd name="T37" fmla="*/ 39 h 115"/>
                  <a:gd name="T38" fmla="*/ 40 w 64"/>
                  <a:gd name="T39" fmla="*/ 42 h 115"/>
                  <a:gd name="T40" fmla="*/ 41 w 64"/>
                  <a:gd name="T41" fmla="*/ 49 h 115"/>
                  <a:gd name="T42" fmla="*/ 50 w 64"/>
                  <a:gd name="T43" fmla="*/ 48 h 115"/>
                  <a:gd name="T44" fmla="*/ 55 w 64"/>
                  <a:gd name="T45" fmla="*/ 48 h 115"/>
                  <a:gd name="T46" fmla="*/ 62 w 64"/>
                  <a:gd name="T47" fmla="*/ 55 h 115"/>
                  <a:gd name="T48" fmla="*/ 64 w 64"/>
                  <a:gd name="T49" fmla="*/ 58 h 115"/>
                  <a:gd name="T50" fmla="*/ 63 w 64"/>
                  <a:gd name="T51" fmla="*/ 62 h 115"/>
                  <a:gd name="T52" fmla="*/ 61 w 64"/>
                  <a:gd name="T53" fmla="*/ 70 h 115"/>
                  <a:gd name="T54" fmla="*/ 62 w 64"/>
                  <a:gd name="T55" fmla="*/ 75 h 115"/>
                  <a:gd name="T56" fmla="*/ 60 w 64"/>
                  <a:gd name="T57" fmla="*/ 82 h 115"/>
                  <a:gd name="T58" fmla="*/ 56 w 64"/>
                  <a:gd name="T59" fmla="*/ 84 h 115"/>
                  <a:gd name="T60" fmla="*/ 50 w 64"/>
                  <a:gd name="T61" fmla="*/ 97 h 115"/>
                  <a:gd name="T62" fmla="*/ 49 w 64"/>
                  <a:gd name="T63" fmla="*/ 100 h 115"/>
                  <a:gd name="T64" fmla="*/ 47 w 64"/>
                  <a:gd name="T65" fmla="*/ 104 h 115"/>
                  <a:gd name="T66" fmla="*/ 43 w 64"/>
                  <a:gd name="T67" fmla="*/ 110 h 115"/>
                  <a:gd name="T68" fmla="*/ 38 w 64"/>
                  <a:gd name="T69" fmla="*/ 114 h 115"/>
                  <a:gd name="T70" fmla="*/ 31 w 64"/>
                  <a:gd name="T71" fmla="*/ 115 h 115"/>
                  <a:gd name="T72" fmla="*/ 26 w 64"/>
                  <a:gd name="T73" fmla="*/ 113 h 115"/>
                  <a:gd name="T74" fmla="*/ 20 w 64"/>
                  <a:gd name="T75" fmla="*/ 111 h 115"/>
                  <a:gd name="T76" fmla="*/ 17 w 64"/>
                  <a:gd name="T77" fmla="*/ 110 h 115"/>
                  <a:gd name="T78" fmla="*/ 15 w 64"/>
                  <a:gd name="T79" fmla="*/ 110 h 115"/>
                  <a:gd name="T80" fmla="*/ 7 w 64"/>
                  <a:gd name="T81" fmla="*/ 109 h 115"/>
                  <a:gd name="T82" fmla="*/ 5 w 64"/>
                  <a:gd name="T83" fmla="*/ 102 h 115"/>
                  <a:gd name="T84" fmla="*/ 8 w 64"/>
                  <a:gd name="T85" fmla="*/ 96 h 115"/>
                  <a:gd name="T86" fmla="*/ 15 w 64"/>
                  <a:gd name="T87" fmla="*/ 92 h 115"/>
                  <a:gd name="T88" fmla="*/ 21 w 64"/>
                  <a:gd name="T89" fmla="*/ 88 h 115"/>
                  <a:gd name="T90" fmla="*/ 24 w 64"/>
                  <a:gd name="T91" fmla="*/ 86 h 115"/>
                  <a:gd name="T92" fmla="*/ 24 w 64"/>
                  <a:gd name="T93" fmla="*/ 84 h 115"/>
                  <a:gd name="T94" fmla="*/ 20 w 64"/>
                  <a:gd name="T95" fmla="*/ 82 h 115"/>
                  <a:gd name="T96" fmla="*/ 18 w 64"/>
                  <a:gd name="T97" fmla="*/ 79 h 115"/>
                  <a:gd name="T98" fmla="*/ 13 w 64"/>
                  <a:gd name="T99" fmla="*/ 76 h 115"/>
                  <a:gd name="T100" fmla="*/ 9 w 64"/>
                  <a:gd name="T101" fmla="*/ 76 h 115"/>
                  <a:gd name="T102" fmla="*/ 6 w 64"/>
                  <a:gd name="T103" fmla="*/ 72 h 115"/>
                  <a:gd name="T104" fmla="*/ 6 w 64"/>
                  <a:gd name="T105" fmla="*/ 68 h 115"/>
                  <a:gd name="T106" fmla="*/ 9 w 64"/>
                  <a:gd name="T107" fmla="*/ 62 h 115"/>
                  <a:gd name="T108" fmla="*/ 10 w 64"/>
                  <a:gd name="T109" fmla="*/ 60 h 115"/>
                  <a:gd name="T110" fmla="*/ 14 w 64"/>
                  <a:gd name="T111" fmla="*/ 57 h 115"/>
                  <a:gd name="T112" fmla="*/ 21 w 64"/>
                  <a:gd name="T113" fmla="*/ 56 h 115"/>
                  <a:gd name="T114" fmla="*/ 21 w 64"/>
                  <a:gd name="T115" fmla="*/ 52 h 115"/>
                  <a:gd name="T116" fmla="*/ 20 w 64"/>
                  <a:gd name="T117" fmla="*/ 45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64" h="115">
                    <a:moveTo>
                      <a:pt x="20" y="45"/>
                    </a:moveTo>
                    <a:cubicBezTo>
                      <a:pt x="20" y="45"/>
                      <a:pt x="20" y="44"/>
                      <a:pt x="20" y="44"/>
                    </a:cubicBezTo>
                    <a:cubicBezTo>
                      <a:pt x="20" y="41"/>
                      <a:pt x="20" y="41"/>
                      <a:pt x="20" y="38"/>
                    </a:cubicBezTo>
                    <a:cubicBezTo>
                      <a:pt x="20" y="37"/>
                      <a:pt x="20" y="36"/>
                      <a:pt x="20" y="35"/>
                    </a:cubicBezTo>
                    <a:cubicBezTo>
                      <a:pt x="21" y="35"/>
                      <a:pt x="21" y="34"/>
                      <a:pt x="21" y="33"/>
                    </a:cubicBezTo>
                    <a:cubicBezTo>
                      <a:pt x="21" y="33"/>
                      <a:pt x="21" y="32"/>
                      <a:pt x="22" y="32"/>
                    </a:cubicBezTo>
                    <a:cubicBezTo>
                      <a:pt x="22" y="30"/>
                      <a:pt x="23" y="29"/>
                      <a:pt x="23" y="28"/>
                    </a:cubicBezTo>
                    <a:cubicBezTo>
                      <a:pt x="23" y="27"/>
                      <a:pt x="23" y="25"/>
                      <a:pt x="22" y="25"/>
                    </a:cubicBezTo>
                    <a:cubicBezTo>
                      <a:pt x="21" y="24"/>
                      <a:pt x="20" y="24"/>
                      <a:pt x="19" y="24"/>
                    </a:cubicBezTo>
                    <a:cubicBezTo>
                      <a:pt x="19" y="23"/>
                      <a:pt x="16" y="24"/>
                      <a:pt x="15" y="24"/>
                    </a:cubicBezTo>
                    <a:cubicBezTo>
                      <a:pt x="15" y="24"/>
                      <a:pt x="13" y="24"/>
                      <a:pt x="13" y="24"/>
                    </a:cubicBezTo>
                    <a:cubicBezTo>
                      <a:pt x="11" y="24"/>
                      <a:pt x="10" y="23"/>
                      <a:pt x="9" y="23"/>
                    </a:cubicBezTo>
                    <a:cubicBezTo>
                      <a:pt x="8" y="23"/>
                      <a:pt x="4" y="20"/>
                      <a:pt x="4" y="20"/>
                    </a:cubicBezTo>
                    <a:cubicBezTo>
                      <a:pt x="3" y="19"/>
                      <a:pt x="3" y="18"/>
                      <a:pt x="2" y="18"/>
                    </a:cubicBezTo>
                    <a:cubicBezTo>
                      <a:pt x="2" y="17"/>
                      <a:pt x="1" y="17"/>
                      <a:pt x="1" y="16"/>
                    </a:cubicBezTo>
                    <a:cubicBezTo>
                      <a:pt x="1" y="15"/>
                      <a:pt x="0" y="13"/>
                      <a:pt x="0" y="12"/>
                    </a:cubicBezTo>
                    <a:cubicBezTo>
                      <a:pt x="0" y="12"/>
                      <a:pt x="0" y="11"/>
                      <a:pt x="0" y="11"/>
                    </a:cubicBezTo>
                    <a:cubicBezTo>
                      <a:pt x="0" y="10"/>
                      <a:pt x="0" y="10"/>
                      <a:pt x="1" y="10"/>
                    </a:cubicBezTo>
                    <a:cubicBezTo>
                      <a:pt x="1" y="9"/>
                      <a:pt x="1" y="9"/>
                      <a:pt x="1" y="9"/>
                    </a:cubicBezTo>
                    <a:cubicBezTo>
                      <a:pt x="5" y="9"/>
                      <a:pt x="7" y="8"/>
                      <a:pt x="10" y="8"/>
                    </a:cubicBezTo>
                    <a:cubicBezTo>
                      <a:pt x="11" y="7"/>
                      <a:pt x="13" y="7"/>
                      <a:pt x="13" y="7"/>
                    </a:cubicBezTo>
                    <a:cubicBezTo>
                      <a:pt x="14" y="7"/>
                      <a:pt x="14" y="7"/>
                      <a:pt x="14" y="7"/>
                    </a:cubicBezTo>
                    <a:cubicBezTo>
                      <a:pt x="15" y="6"/>
                      <a:pt x="15" y="6"/>
                      <a:pt x="16" y="6"/>
                    </a:cubicBezTo>
                    <a:cubicBezTo>
                      <a:pt x="17" y="4"/>
                      <a:pt x="18" y="4"/>
                      <a:pt x="20" y="3"/>
                    </a:cubicBezTo>
                    <a:cubicBezTo>
                      <a:pt x="21" y="3"/>
                      <a:pt x="22" y="2"/>
                      <a:pt x="23" y="2"/>
                    </a:cubicBezTo>
                    <a:cubicBezTo>
                      <a:pt x="24" y="1"/>
                      <a:pt x="26" y="0"/>
                      <a:pt x="27" y="0"/>
                    </a:cubicBezTo>
                    <a:cubicBezTo>
                      <a:pt x="29" y="0"/>
                      <a:pt x="30" y="0"/>
                      <a:pt x="33" y="0"/>
                    </a:cubicBezTo>
                    <a:cubicBezTo>
                      <a:pt x="33" y="0"/>
                      <a:pt x="35" y="0"/>
                      <a:pt x="35" y="0"/>
                    </a:cubicBezTo>
                    <a:cubicBezTo>
                      <a:pt x="36" y="1"/>
                      <a:pt x="38" y="2"/>
                      <a:pt x="39" y="2"/>
                    </a:cubicBezTo>
                    <a:cubicBezTo>
                      <a:pt x="40" y="3"/>
                      <a:pt x="41" y="6"/>
                      <a:pt x="42" y="6"/>
                    </a:cubicBezTo>
                    <a:cubicBezTo>
                      <a:pt x="43" y="7"/>
                      <a:pt x="44" y="9"/>
                      <a:pt x="45" y="9"/>
                    </a:cubicBezTo>
                    <a:cubicBezTo>
                      <a:pt x="45" y="10"/>
                      <a:pt x="45" y="11"/>
                      <a:pt x="46" y="12"/>
                    </a:cubicBezTo>
                    <a:cubicBezTo>
                      <a:pt x="46" y="12"/>
                      <a:pt x="46" y="13"/>
                      <a:pt x="46" y="14"/>
                    </a:cubicBezTo>
                    <a:cubicBezTo>
                      <a:pt x="46" y="15"/>
                      <a:pt x="46" y="16"/>
                      <a:pt x="46" y="17"/>
                    </a:cubicBezTo>
                    <a:cubicBezTo>
                      <a:pt x="46" y="18"/>
                      <a:pt x="46" y="19"/>
                      <a:pt x="46" y="21"/>
                    </a:cubicBezTo>
                    <a:cubicBezTo>
                      <a:pt x="46" y="22"/>
                      <a:pt x="45" y="24"/>
                      <a:pt x="45" y="25"/>
                    </a:cubicBezTo>
                    <a:cubicBezTo>
                      <a:pt x="44" y="28"/>
                      <a:pt x="43" y="32"/>
                      <a:pt x="42" y="34"/>
                    </a:cubicBezTo>
                    <a:cubicBezTo>
                      <a:pt x="41" y="35"/>
                      <a:pt x="41" y="37"/>
                      <a:pt x="41" y="39"/>
                    </a:cubicBezTo>
                    <a:cubicBezTo>
                      <a:pt x="40" y="39"/>
                      <a:pt x="40" y="40"/>
                      <a:pt x="40" y="40"/>
                    </a:cubicBezTo>
                    <a:cubicBezTo>
                      <a:pt x="40" y="42"/>
                      <a:pt x="40" y="40"/>
                      <a:pt x="40" y="42"/>
                    </a:cubicBezTo>
                    <a:cubicBezTo>
                      <a:pt x="40" y="44"/>
                      <a:pt x="40" y="43"/>
                      <a:pt x="40" y="45"/>
                    </a:cubicBezTo>
                    <a:cubicBezTo>
                      <a:pt x="41" y="46"/>
                      <a:pt x="40" y="47"/>
                      <a:pt x="41" y="49"/>
                    </a:cubicBezTo>
                    <a:cubicBezTo>
                      <a:pt x="41" y="49"/>
                      <a:pt x="41" y="51"/>
                      <a:pt x="41" y="50"/>
                    </a:cubicBezTo>
                    <a:cubicBezTo>
                      <a:pt x="43" y="50"/>
                      <a:pt x="48" y="48"/>
                      <a:pt x="50" y="48"/>
                    </a:cubicBezTo>
                    <a:cubicBezTo>
                      <a:pt x="50" y="48"/>
                      <a:pt x="50" y="48"/>
                      <a:pt x="50" y="48"/>
                    </a:cubicBezTo>
                    <a:cubicBezTo>
                      <a:pt x="52" y="48"/>
                      <a:pt x="53" y="48"/>
                      <a:pt x="55" y="48"/>
                    </a:cubicBezTo>
                    <a:cubicBezTo>
                      <a:pt x="57" y="48"/>
                      <a:pt x="57" y="49"/>
                      <a:pt x="60" y="51"/>
                    </a:cubicBezTo>
                    <a:cubicBezTo>
                      <a:pt x="61" y="52"/>
                      <a:pt x="62" y="54"/>
                      <a:pt x="62" y="55"/>
                    </a:cubicBezTo>
                    <a:cubicBezTo>
                      <a:pt x="62" y="55"/>
                      <a:pt x="62" y="55"/>
                      <a:pt x="63" y="55"/>
                    </a:cubicBezTo>
                    <a:cubicBezTo>
                      <a:pt x="63" y="56"/>
                      <a:pt x="63" y="57"/>
                      <a:pt x="64" y="58"/>
                    </a:cubicBezTo>
                    <a:cubicBezTo>
                      <a:pt x="64" y="59"/>
                      <a:pt x="64" y="59"/>
                      <a:pt x="64" y="60"/>
                    </a:cubicBezTo>
                    <a:cubicBezTo>
                      <a:pt x="64" y="61"/>
                      <a:pt x="63" y="61"/>
                      <a:pt x="63" y="62"/>
                    </a:cubicBezTo>
                    <a:cubicBezTo>
                      <a:pt x="62" y="64"/>
                      <a:pt x="63" y="64"/>
                      <a:pt x="62" y="66"/>
                    </a:cubicBezTo>
                    <a:cubicBezTo>
                      <a:pt x="61" y="66"/>
                      <a:pt x="61" y="70"/>
                      <a:pt x="61" y="70"/>
                    </a:cubicBezTo>
                    <a:cubicBezTo>
                      <a:pt x="61" y="70"/>
                      <a:pt x="61" y="70"/>
                      <a:pt x="61" y="71"/>
                    </a:cubicBezTo>
                    <a:cubicBezTo>
                      <a:pt x="61" y="72"/>
                      <a:pt x="62" y="73"/>
                      <a:pt x="62" y="75"/>
                    </a:cubicBezTo>
                    <a:cubicBezTo>
                      <a:pt x="63" y="77"/>
                      <a:pt x="62" y="79"/>
                      <a:pt x="61" y="80"/>
                    </a:cubicBezTo>
                    <a:cubicBezTo>
                      <a:pt x="60" y="81"/>
                      <a:pt x="60" y="81"/>
                      <a:pt x="60" y="82"/>
                    </a:cubicBezTo>
                    <a:cubicBezTo>
                      <a:pt x="58" y="82"/>
                      <a:pt x="58" y="83"/>
                      <a:pt x="58" y="83"/>
                    </a:cubicBezTo>
                    <a:cubicBezTo>
                      <a:pt x="57" y="83"/>
                      <a:pt x="56" y="83"/>
                      <a:pt x="56" y="84"/>
                    </a:cubicBezTo>
                    <a:cubicBezTo>
                      <a:pt x="54" y="84"/>
                      <a:pt x="51" y="84"/>
                      <a:pt x="50" y="85"/>
                    </a:cubicBezTo>
                    <a:cubicBezTo>
                      <a:pt x="50" y="89"/>
                      <a:pt x="50" y="93"/>
                      <a:pt x="50" y="97"/>
                    </a:cubicBezTo>
                    <a:cubicBezTo>
                      <a:pt x="50" y="97"/>
                      <a:pt x="49" y="98"/>
                      <a:pt x="49" y="99"/>
                    </a:cubicBezTo>
                    <a:cubicBezTo>
                      <a:pt x="49" y="99"/>
                      <a:pt x="49" y="100"/>
                      <a:pt x="49" y="100"/>
                    </a:cubicBezTo>
                    <a:cubicBezTo>
                      <a:pt x="49" y="101"/>
                      <a:pt x="48" y="102"/>
                      <a:pt x="48" y="102"/>
                    </a:cubicBezTo>
                    <a:cubicBezTo>
                      <a:pt x="48" y="103"/>
                      <a:pt x="48" y="103"/>
                      <a:pt x="47" y="104"/>
                    </a:cubicBezTo>
                    <a:cubicBezTo>
                      <a:pt x="47" y="105"/>
                      <a:pt x="46" y="107"/>
                      <a:pt x="45" y="108"/>
                    </a:cubicBezTo>
                    <a:cubicBezTo>
                      <a:pt x="44" y="109"/>
                      <a:pt x="44" y="109"/>
                      <a:pt x="43" y="110"/>
                    </a:cubicBezTo>
                    <a:cubicBezTo>
                      <a:pt x="42" y="111"/>
                      <a:pt x="41" y="111"/>
                      <a:pt x="41" y="112"/>
                    </a:cubicBezTo>
                    <a:cubicBezTo>
                      <a:pt x="40" y="113"/>
                      <a:pt x="39" y="113"/>
                      <a:pt x="38" y="114"/>
                    </a:cubicBezTo>
                    <a:cubicBezTo>
                      <a:pt x="37" y="114"/>
                      <a:pt x="35" y="114"/>
                      <a:pt x="34" y="115"/>
                    </a:cubicBezTo>
                    <a:cubicBezTo>
                      <a:pt x="33" y="115"/>
                      <a:pt x="32" y="115"/>
                      <a:pt x="31" y="115"/>
                    </a:cubicBezTo>
                    <a:cubicBezTo>
                      <a:pt x="30" y="114"/>
                      <a:pt x="29" y="114"/>
                      <a:pt x="28" y="114"/>
                    </a:cubicBezTo>
                    <a:cubicBezTo>
                      <a:pt x="27" y="114"/>
                      <a:pt x="26" y="113"/>
                      <a:pt x="26" y="113"/>
                    </a:cubicBezTo>
                    <a:cubicBezTo>
                      <a:pt x="25" y="112"/>
                      <a:pt x="25" y="112"/>
                      <a:pt x="24" y="112"/>
                    </a:cubicBezTo>
                    <a:cubicBezTo>
                      <a:pt x="23" y="111"/>
                      <a:pt x="22" y="111"/>
                      <a:pt x="20" y="111"/>
                    </a:cubicBezTo>
                    <a:cubicBezTo>
                      <a:pt x="20" y="111"/>
                      <a:pt x="20" y="110"/>
                      <a:pt x="19" y="110"/>
                    </a:cubicBezTo>
                    <a:cubicBezTo>
                      <a:pt x="18" y="110"/>
                      <a:pt x="18" y="110"/>
                      <a:pt x="17" y="110"/>
                    </a:cubicBezTo>
                    <a:cubicBezTo>
                      <a:pt x="16" y="110"/>
                      <a:pt x="15" y="110"/>
                      <a:pt x="15" y="110"/>
                    </a:cubicBezTo>
                    <a:cubicBezTo>
                      <a:pt x="15" y="110"/>
                      <a:pt x="15" y="110"/>
                      <a:pt x="15" y="110"/>
                    </a:cubicBezTo>
                    <a:cubicBezTo>
                      <a:pt x="13" y="110"/>
                      <a:pt x="11" y="110"/>
                      <a:pt x="10" y="110"/>
                    </a:cubicBezTo>
                    <a:cubicBezTo>
                      <a:pt x="9" y="110"/>
                      <a:pt x="8" y="109"/>
                      <a:pt x="7" y="109"/>
                    </a:cubicBezTo>
                    <a:cubicBezTo>
                      <a:pt x="7" y="109"/>
                      <a:pt x="6" y="108"/>
                      <a:pt x="6" y="108"/>
                    </a:cubicBezTo>
                    <a:cubicBezTo>
                      <a:pt x="4" y="105"/>
                      <a:pt x="5" y="104"/>
                      <a:pt x="5" y="102"/>
                    </a:cubicBezTo>
                    <a:cubicBezTo>
                      <a:pt x="5" y="101"/>
                      <a:pt x="5" y="100"/>
                      <a:pt x="6" y="100"/>
                    </a:cubicBezTo>
                    <a:cubicBezTo>
                      <a:pt x="6" y="98"/>
                      <a:pt x="7" y="97"/>
                      <a:pt x="8" y="96"/>
                    </a:cubicBezTo>
                    <a:cubicBezTo>
                      <a:pt x="9" y="94"/>
                      <a:pt x="11" y="94"/>
                      <a:pt x="12" y="93"/>
                    </a:cubicBezTo>
                    <a:cubicBezTo>
                      <a:pt x="14" y="92"/>
                      <a:pt x="13" y="92"/>
                      <a:pt x="15" y="92"/>
                    </a:cubicBezTo>
                    <a:cubicBezTo>
                      <a:pt x="16" y="91"/>
                      <a:pt x="18" y="90"/>
                      <a:pt x="19" y="89"/>
                    </a:cubicBezTo>
                    <a:cubicBezTo>
                      <a:pt x="20" y="89"/>
                      <a:pt x="20" y="88"/>
                      <a:pt x="21" y="88"/>
                    </a:cubicBezTo>
                    <a:cubicBezTo>
                      <a:pt x="21" y="87"/>
                      <a:pt x="22" y="87"/>
                      <a:pt x="22" y="87"/>
                    </a:cubicBezTo>
                    <a:cubicBezTo>
                      <a:pt x="23" y="86"/>
                      <a:pt x="23" y="86"/>
                      <a:pt x="24" y="86"/>
                    </a:cubicBezTo>
                    <a:cubicBezTo>
                      <a:pt x="24" y="86"/>
                      <a:pt x="24" y="86"/>
                      <a:pt x="24" y="86"/>
                    </a:cubicBezTo>
                    <a:cubicBezTo>
                      <a:pt x="24" y="85"/>
                      <a:pt x="24" y="85"/>
                      <a:pt x="24" y="84"/>
                    </a:cubicBezTo>
                    <a:cubicBezTo>
                      <a:pt x="24" y="84"/>
                      <a:pt x="24" y="84"/>
                      <a:pt x="24" y="83"/>
                    </a:cubicBezTo>
                    <a:cubicBezTo>
                      <a:pt x="22" y="83"/>
                      <a:pt x="21" y="82"/>
                      <a:pt x="20" y="82"/>
                    </a:cubicBezTo>
                    <a:cubicBezTo>
                      <a:pt x="20" y="81"/>
                      <a:pt x="19" y="81"/>
                      <a:pt x="18" y="81"/>
                    </a:cubicBezTo>
                    <a:cubicBezTo>
                      <a:pt x="18" y="81"/>
                      <a:pt x="18" y="79"/>
                      <a:pt x="18" y="79"/>
                    </a:cubicBezTo>
                    <a:cubicBezTo>
                      <a:pt x="16" y="79"/>
                      <a:pt x="16" y="77"/>
                      <a:pt x="15" y="77"/>
                    </a:cubicBezTo>
                    <a:cubicBezTo>
                      <a:pt x="14" y="77"/>
                      <a:pt x="14" y="77"/>
                      <a:pt x="13" y="76"/>
                    </a:cubicBezTo>
                    <a:cubicBezTo>
                      <a:pt x="13" y="76"/>
                      <a:pt x="12" y="76"/>
                      <a:pt x="11" y="76"/>
                    </a:cubicBezTo>
                    <a:cubicBezTo>
                      <a:pt x="11" y="76"/>
                      <a:pt x="10" y="76"/>
                      <a:pt x="9" y="76"/>
                    </a:cubicBezTo>
                    <a:cubicBezTo>
                      <a:pt x="7" y="75"/>
                      <a:pt x="8" y="75"/>
                      <a:pt x="7" y="74"/>
                    </a:cubicBezTo>
                    <a:cubicBezTo>
                      <a:pt x="6" y="74"/>
                      <a:pt x="6" y="73"/>
                      <a:pt x="6" y="72"/>
                    </a:cubicBezTo>
                    <a:cubicBezTo>
                      <a:pt x="6" y="71"/>
                      <a:pt x="6" y="70"/>
                      <a:pt x="6" y="69"/>
                    </a:cubicBezTo>
                    <a:cubicBezTo>
                      <a:pt x="6" y="68"/>
                      <a:pt x="6" y="68"/>
                      <a:pt x="6" y="68"/>
                    </a:cubicBezTo>
                    <a:cubicBezTo>
                      <a:pt x="6" y="66"/>
                      <a:pt x="8" y="64"/>
                      <a:pt x="8" y="63"/>
                    </a:cubicBezTo>
                    <a:cubicBezTo>
                      <a:pt x="8" y="63"/>
                      <a:pt x="9" y="62"/>
                      <a:pt x="9" y="62"/>
                    </a:cubicBezTo>
                    <a:cubicBezTo>
                      <a:pt x="9" y="62"/>
                      <a:pt x="9" y="62"/>
                      <a:pt x="9" y="62"/>
                    </a:cubicBezTo>
                    <a:cubicBezTo>
                      <a:pt x="9" y="61"/>
                      <a:pt x="10" y="61"/>
                      <a:pt x="10" y="60"/>
                    </a:cubicBezTo>
                    <a:cubicBezTo>
                      <a:pt x="11" y="59"/>
                      <a:pt x="11" y="58"/>
                      <a:pt x="12" y="58"/>
                    </a:cubicBezTo>
                    <a:cubicBezTo>
                      <a:pt x="13" y="57"/>
                      <a:pt x="13" y="57"/>
                      <a:pt x="14" y="57"/>
                    </a:cubicBezTo>
                    <a:cubicBezTo>
                      <a:pt x="16" y="57"/>
                      <a:pt x="17" y="57"/>
                      <a:pt x="18" y="57"/>
                    </a:cubicBezTo>
                    <a:cubicBezTo>
                      <a:pt x="19" y="56"/>
                      <a:pt x="20" y="56"/>
                      <a:pt x="21" y="56"/>
                    </a:cubicBezTo>
                    <a:cubicBezTo>
                      <a:pt x="21" y="55"/>
                      <a:pt x="20" y="54"/>
                      <a:pt x="21" y="54"/>
                    </a:cubicBezTo>
                    <a:cubicBezTo>
                      <a:pt x="21" y="53"/>
                      <a:pt x="20" y="53"/>
                      <a:pt x="21" y="52"/>
                    </a:cubicBezTo>
                    <a:cubicBezTo>
                      <a:pt x="20" y="51"/>
                      <a:pt x="20" y="51"/>
                      <a:pt x="20" y="50"/>
                    </a:cubicBezTo>
                    <a:cubicBezTo>
                      <a:pt x="20" y="49"/>
                      <a:pt x="20" y="46"/>
                      <a:pt x="20" y="4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6" name="Freeform 9"/>
              <p:cNvSpPr/>
              <p:nvPr/>
            </p:nvSpPr>
            <p:spPr bwMode="auto">
              <a:xfrm>
                <a:off x="5576888" y="2940050"/>
                <a:ext cx="255588" cy="192088"/>
              </a:xfrm>
              <a:custGeom>
                <a:avLst/>
                <a:gdLst>
                  <a:gd name="T0" fmla="*/ 11 w 68"/>
                  <a:gd name="T1" fmla="*/ 42 h 51"/>
                  <a:gd name="T2" fmla="*/ 16 w 68"/>
                  <a:gd name="T3" fmla="*/ 36 h 51"/>
                  <a:gd name="T4" fmla="*/ 21 w 68"/>
                  <a:gd name="T5" fmla="*/ 30 h 51"/>
                  <a:gd name="T6" fmla="*/ 22 w 68"/>
                  <a:gd name="T7" fmla="*/ 28 h 51"/>
                  <a:gd name="T8" fmla="*/ 23 w 68"/>
                  <a:gd name="T9" fmla="*/ 26 h 51"/>
                  <a:gd name="T10" fmla="*/ 20 w 68"/>
                  <a:gd name="T11" fmla="*/ 26 h 51"/>
                  <a:gd name="T12" fmla="*/ 17 w 68"/>
                  <a:gd name="T13" fmla="*/ 27 h 51"/>
                  <a:gd name="T14" fmla="*/ 15 w 68"/>
                  <a:gd name="T15" fmla="*/ 28 h 51"/>
                  <a:gd name="T16" fmla="*/ 10 w 68"/>
                  <a:gd name="T17" fmla="*/ 30 h 51"/>
                  <a:gd name="T18" fmla="*/ 6 w 68"/>
                  <a:gd name="T19" fmla="*/ 32 h 51"/>
                  <a:gd name="T20" fmla="*/ 2 w 68"/>
                  <a:gd name="T21" fmla="*/ 27 h 51"/>
                  <a:gd name="T22" fmla="*/ 1 w 68"/>
                  <a:gd name="T23" fmla="*/ 22 h 51"/>
                  <a:gd name="T24" fmla="*/ 0 w 68"/>
                  <a:gd name="T25" fmla="*/ 17 h 51"/>
                  <a:gd name="T26" fmla="*/ 4 w 68"/>
                  <a:gd name="T27" fmla="*/ 11 h 51"/>
                  <a:gd name="T28" fmla="*/ 5 w 68"/>
                  <a:gd name="T29" fmla="*/ 10 h 51"/>
                  <a:gd name="T30" fmla="*/ 7 w 68"/>
                  <a:gd name="T31" fmla="*/ 9 h 51"/>
                  <a:gd name="T32" fmla="*/ 15 w 68"/>
                  <a:gd name="T33" fmla="*/ 6 h 51"/>
                  <a:gd name="T34" fmla="*/ 29 w 68"/>
                  <a:gd name="T35" fmla="*/ 2 h 51"/>
                  <a:gd name="T36" fmla="*/ 35 w 68"/>
                  <a:gd name="T37" fmla="*/ 2 h 51"/>
                  <a:gd name="T38" fmla="*/ 44 w 68"/>
                  <a:gd name="T39" fmla="*/ 1 h 51"/>
                  <a:gd name="T40" fmla="*/ 57 w 68"/>
                  <a:gd name="T41" fmla="*/ 1 h 51"/>
                  <a:gd name="T42" fmla="*/ 59 w 68"/>
                  <a:gd name="T43" fmla="*/ 3 h 51"/>
                  <a:gd name="T44" fmla="*/ 60 w 68"/>
                  <a:gd name="T45" fmla="*/ 3 h 51"/>
                  <a:gd name="T46" fmla="*/ 64 w 68"/>
                  <a:gd name="T47" fmla="*/ 4 h 51"/>
                  <a:gd name="T48" fmla="*/ 68 w 68"/>
                  <a:gd name="T49" fmla="*/ 10 h 51"/>
                  <a:gd name="T50" fmla="*/ 68 w 68"/>
                  <a:gd name="T51" fmla="*/ 16 h 51"/>
                  <a:gd name="T52" fmla="*/ 66 w 68"/>
                  <a:gd name="T53" fmla="*/ 20 h 51"/>
                  <a:gd name="T54" fmla="*/ 64 w 68"/>
                  <a:gd name="T55" fmla="*/ 24 h 51"/>
                  <a:gd name="T56" fmla="*/ 61 w 68"/>
                  <a:gd name="T57" fmla="*/ 26 h 51"/>
                  <a:gd name="T58" fmla="*/ 56 w 68"/>
                  <a:gd name="T59" fmla="*/ 26 h 51"/>
                  <a:gd name="T60" fmla="*/ 53 w 68"/>
                  <a:gd name="T61" fmla="*/ 27 h 51"/>
                  <a:gd name="T62" fmla="*/ 46 w 68"/>
                  <a:gd name="T63" fmla="*/ 28 h 51"/>
                  <a:gd name="T64" fmla="*/ 43 w 68"/>
                  <a:gd name="T65" fmla="*/ 31 h 51"/>
                  <a:gd name="T66" fmla="*/ 37 w 68"/>
                  <a:gd name="T67" fmla="*/ 35 h 51"/>
                  <a:gd name="T68" fmla="*/ 31 w 68"/>
                  <a:gd name="T69" fmla="*/ 39 h 51"/>
                  <a:gd name="T70" fmla="*/ 28 w 68"/>
                  <a:gd name="T71" fmla="*/ 43 h 51"/>
                  <a:gd name="T72" fmla="*/ 23 w 68"/>
                  <a:gd name="T73" fmla="*/ 46 h 51"/>
                  <a:gd name="T74" fmla="*/ 21 w 68"/>
                  <a:gd name="T75" fmla="*/ 48 h 51"/>
                  <a:gd name="T76" fmla="*/ 17 w 68"/>
                  <a:gd name="T77" fmla="*/ 50 h 51"/>
                  <a:gd name="T78" fmla="*/ 11 w 68"/>
                  <a:gd name="T79" fmla="*/ 49 h 51"/>
                  <a:gd name="T80" fmla="*/ 10 w 68"/>
                  <a:gd name="T81" fmla="*/ 44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68" h="51">
                    <a:moveTo>
                      <a:pt x="10" y="44"/>
                    </a:moveTo>
                    <a:cubicBezTo>
                      <a:pt x="11" y="43"/>
                      <a:pt x="10" y="43"/>
                      <a:pt x="11" y="42"/>
                    </a:cubicBezTo>
                    <a:cubicBezTo>
                      <a:pt x="13" y="40"/>
                      <a:pt x="13" y="39"/>
                      <a:pt x="13" y="39"/>
                    </a:cubicBezTo>
                    <a:cubicBezTo>
                      <a:pt x="15" y="38"/>
                      <a:pt x="15" y="37"/>
                      <a:pt x="16" y="36"/>
                    </a:cubicBezTo>
                    <a:cubicBezTo>
                      <a:pt x="17" y="35"/>
                      <a:pt x="18" y="34"/>
                      <a:pt x="20" y="32"/>
                    </a:cubicBezTo>
                    <a:cubicBezTo>
                      <a:pt x="20" y="31"/>
                      <a:pt x="21" y="30"/>
                      <a:pt x="21" y="30"/>
                    </a:cubicBezTo>
                    <a:cubicBezTo>
                      <a:pt x="21" y="29"/>
                      <a:pt x="21" y="29"/>
                      <a:pt x="21" y="29"/>
                    </a:cubicBezTo>
                    <a:cubicBezTo>
                      <a:pt x="22" y="29"/>
                      <a:pt x="22" y="28"/>
                      <a:pt x="22" y="28"/>
                    </a:cubicBezTo>
                    <a:cubicBezTo>
                      <a:pt x="22" y="28"/>
                      <a:pt x="22" y="28"/>
                      <a:pt x="22" y="28"/>
                    </a:cubicBezTo>
                    <a:cubicBezTo>
                      <a:pt x="23" y="27"/>
                      <a:pt x="23" y="27"/>
                      <a:pt x="23" y="26"/>
                    </a:cubicBezTo>
                    <a:cubicBezTo>
                      <a:pt x="24" y="25"/>
                      <a:pt x="25" y="25"/>
                      <a:pt x="25" y="25"/>
                    </a:cubicBezTo>
                    <a:cubicBezTo>
                      <a:pt x="24" y="25"/>
                      <a:pt x="21" y="25"/>
                      <a:pt x="20" y="26"/>
                    </a:cubicBezTo>
                    <a:cubicBezTo>
                      <a:pt x="20" y="26"/>
                      <a:pt x="20" y="26"/>
                      <a:pt x="19" y="26"/>
                    </a:cubicBezTo>
                    <a:cubicBezTo>
                      <a:pt x="18" y="27"/>
                      <a:pt x="18" y="27"/>
                      <a:pt x="17" y="27"/>
                    </a:cubicBezTo>
                    <a:cubicBezTo>
                      <a:pt x="16" y="27"/>
                      <a:pt x="16" y="27"/>
                      <a:pt x="16" y="27"/>
                    </a:cubicBezTo>
                    <a:cubicBezTo>
                      <a:pt x="15" y="27"/>
                      <a:pt x="15" y="28"/>
                      <a:pt x="15" y="28"/>
                    </a:cubicBezTo>
                    <a:cubicBezTo>
                      <a:pt x="14" y="28"/>
                      <a:pt x="13" y="29"/>
                      <a:pt x="12" y="29"/>
                    </a:cubicBezTo>
                    <a:cubicBezTo>
                      <a:pt x="12" y="30"/>
                      <a:pt x="10" y="30"/>
                      <a:pt x="10" y="30"/>
                    </a:cubicBezTo>
                    <a:cubicBezTo>
                      <a:pt x="9" y="31"/>
                      <a:pt x="9" y="31"/>
                      <a:pt x="8" y="32"/>
                    </a:cubicBezTo>
                    <a:cubicBezTo>
                      <a:pt x="7" y="32"/>
                      <a:pt x="6" y="32"/>
                      <a:pt x="6" y="32"/>
                    </a:cubicBezTo>
                    <a:cubicBezTo>
                      <a:pt x="4" y="31"/>
                      <a:pt x="5" y="31"/>
                      <a:pt x="4" y="31"/>
                    </a:cubicBezTo>
                    <a:cubicBezTo>
                      <a:pt x="3" y="29"/>
                      <a:pt x="3" y="28"/>
                      <a:pt x="2" y="27"/>
                    </a:cubicBezTo>
                    <a:cubicBezTo>
                      <a:pt x="2" y="27"/>
                      <a:pt x="2" y="26"/>
                      <a:pt x="2" y="25"/>
                    </a:cubicBezTo>
                    <a:cubicBezTo>
                      <a:pt x="1" y="24"/>
                      <a:pt x="1" y="23"/>
                      <a:pt x="1" y="22"/>
                    </a:cubicBezTo>
                    <a:cubicBezTo>
                      <a:pt x="1" y="22"/>
                      <a:pt x="0" y="21"/>
                      <a:pt x="0" y="20"/>
                    </a:cubicBezTo>
                    <a:cubicBezTo>
                      <a:pt x="0" y="19"/>
                      <a:pt x="0" y="18"/>
                      <a:pt x="0" y="17"/>
                    </a:cubicBezTo>
                    <a:cubicBezTo>
                      <a:pt x="1" y="17"/>
                      <a:pt x="1" y="16"/>
                      <a:pt x="1" y="16"/>
                    </a:cubicBezTo>
                    <a:cubicBezTo>
                      <a:pt x="1" y="14"/>
                      <a:pt x="3" y="13"/>
                      <a:pt x="4" y="11"/>
                    </a:cubicBezTo>
                    <a:cubicBezTo>
                      <a:pt x="4" y="11"/>
                      <a:pt x="4" y="11"/>
                      <a:pt x="4" y="11"/>
                    </a:cubicBezTo>
                    <a:cubicBezTo>
                      <a:pt x="4" y="10"/>
                      <a:pt x="5" y="10"/>
                      <a:pt x="5" y="10"/>
                    </a:cubicBezTo>
                    <a:cubicBezTo>
                      <a:pt x="6" y="10"/>
                      <a:pt x="6" y="10"/>
                      <a:pt x="6" y="9"/>
                    </a:cubicBezTo>
                    <a:cubicBezTo>
                      <a:pt x="7" y="9"/>
                      <a:pt x="7" y="10"/>
                      <a:pt x="7" y="9"/>
                    </a:cubicBezTo>
                    <a:cubicBezTo>
                      <a:pt x="9" y="9"/>
                      <a:pt x="11" y="7"/>
                      <a:pt x="14" y="7"/>
                    </a:cubicBezTo>
                    <a:cubicBezTo>
                      <a:pt x="14" y="6"/>
                      <a:pt x="15" y="6"/>
                      <a:pt x="15" y="6"/>
                    </a:cubicBezTo>
                    <a:cubicBezTo>
                      <a:pt x="16" y="6"/>
                      <a:pt x="17" y="5"/>
                      <a:pt x="18" y="5"/>
                    </a:cubicBezTo>
                    <a:cubicBezTo>
                      <a:pt x="21" y="3"/>
                      <a:pt x="25" y="2"/>
                      <a:pt x="29" y="2"/>
                    </a:cubicBezTo>
                    <a:cubicBezTo>
                      <a:pt x="30" y="2"/>
                      <a:pt x="31" y="2"/>
                      <a:pt x="31" y="2"/>
                    </a:cubicBezTo>
                    <a:cubicBezTo>
                      <a:pt x="33" y="2"/>
                      <a:pt x="34" y="2"/>
                      <a:pt x="35" y="2"/>
                    </a:cubicBezTo>
                    <a:cubicBezTo>
                      <a:pt x="36" y="2"/>
                      <a:pt x="36" y="1"/>
                      <a:pt x="37" y="1"/>
                    </a:cubicBezTo>
                    <a:cubicBezTo>
                      <a:pt x="39" y="1"/>
                      <a:pt x="42" y="1"/>
                      <a:pt x="44" y="1"/>
                    </a:cubicBezTo>
                    <a:cubicBezTo>
                      <a:pt x="45" y="0"/>
                      <a:pt x="51" y="0"/>
                      <a:pt x="54" y="0"/>
                    </a:cubicBezTo>
                    <a:cubicBezTo>
                      <a:pt x="55" y="0"/>
                      <a:pt x="56" y="0"/>
                      <a:pt x="57" y="1"/>
                    </a:cubicBezTo>
                    <a:cubicBezTo>
                      <a:pt x="57" y="1"/>
                      <a:pt x="58" y="2"/>
                      <a:pt x="59" y="2"/>
                    </a:cubicBezTo>
                    <a:cubicBezTo>
                      <a:pt x="59" y="3"/>
                      <a:pt x="59" y="3"/>
                      <a:pt x="59" y="3"/>
                    </a:cubicBezTo>
                    <a:cubicBezTo>
                      <a:pt x="59" y="3"/>
                      <a:pt x="59" y="3"/>
                      <a:pt x="59" y="3"/>
                    </a:cubicBezTo>
                    <a:cubicBezTo>
                      <a:pt x="59" y="3"/>
                      <a:pt x="60" y="3"/>
                      <a:pt x="60" y="3"/>
                    </a:cubicBezTo>
                    <a:cubicBezTo>
                      <a:pt x="60" y="3"/>
                      <a:pt x="60" y="3"/>
                      <a:pt x="60" y="3"/>
                    </a:cubicBezTo>
                    <a:cubicBezTo>
                      <a:pt x="61" y="3"/>
                      <a:pt x="62" y="4"/>
                      <a:pt x="64" y="4"/>
                    </a:cubicBezTo>
                    <a:cubicBezTo>
                      <a:pt x="64" y="5"/>
                      <a:pt x="65" y="5"/>
                      <a:pt x="65" y="5"/>
                    </a:cubicBezTo>
                    <a:cubicBezTo>
                      <a:pt x="66" y="7"/>
                      <a:pt x="67" y="9"/>
                      <a:pt x="68" y="10"/>
                    </a:cubicBezTo>
                    <a:cubicBezTo>
                      <a:pt x="68" y="11"/>
                      <a:pt x="68" y="12"/>
                      <a:pt x="68" y="12"/>
                    </a:cubicBezTo>
                    <a:cubicBezTo>
                      <a:pt x="68" y="14"/>
                      <a:pt x="68" y="15"/>
                      <a:pt x="68" y="16"/>
                    </a:cubicBezTo>
                    <a:cubicBezTo>
                      <a:pt x="68" y="17"/>
                      <a:pt x="68" y="17"/>
                      <a:pt x="68" y="18"/>
                    </a:cubicBezTo>
                    <a:cubicBezTo>
                      <a:pt x="68" y="18"/>
                      <a:pt x="67" y="19"/>
                      <a:pt x="66" y="20"/>
                    </a:cubicBezTo>
                    <a:cubicBezTo>
                      <a:pt x="66" y="21"/>
                      <a:pt x="65" y="21"/>
                      <a:pt x="65" y="22"/>
                    </a:cubicBezTo>
                    <a:cubicBezTo>
                      <a:pt x="64" y="23"/>
                      <a:pt x="64" y="23"/>
                      <a:pt x="64" y="24"/>
                    </a:cubicBezTo>
                    <a:cubicBezTo>
                      <a:pt x="63" y="24"/>
                      <a:pt x="63" y="25"/>
                      <a:pt x="63" y="25"/>
                    </a:cubicBezTo>
                    <a:cubicBezTo>
                      <a:pt x="62" y="26"/>
                      <a:pt x="61" y="26"/>
                      <a:pt x="61" y="26"/>
                    </a:cubicBezTo>
                    <a:cubicBezTo>
                      <a:pt x="59" y="26"/>
                      <a:pt x="59" y="26"/>
                      <a:pt x="58" y="26"/>
                    </a:cubicBezTo>
                    <a:cubicBezTo>
                      <a:pt x="57" y="26"/>
                      <a:pt x="57" y="26"/>
                      <a:pt x="56" y="26"/>
                    </a:cubicBezTo>
                    <a:cubicBezTo>
                      <a:pt x="56" y="26"/>
                      <a:pt x="55" y="26"/>
                      <a:pt x="55" y="26"/>
                    </a:cubicBezTo>
                    <a:cubicBezTo>
                      <a:pt x="54" y="26"/>
                      <a:pt x="53" y="26"/>
                      <a:pt x="53" y="27"/>
                    </a:cubicBezTo>
                    <a:cubicBezTo>
                      <a:pt x="52" y="27"/>
                      <a:pt x="51" y="27"/>
                      <a:pt x="49" y="27"/>
                    </a:cubicBezTo>
                    <a:cubicBezTo>
                      <a:pt x="48" y="27"/>
                      <a:pt x="47" y="28"/>
                      <a:pt x="46" y="28"/>
                    </a:cubicBezTo>
                    <a:cubicBezTo>
                      <a:pt x="46" y="29"/>
                      <a:pt x="45" y="29"/>
                      <a:pt x="45" y="29"/>
                    </a:cubicBezTo>
                    <a:cubicBezTo>
                      <a:pt x="44" y="30"/>
                      <a:pt x="44" y="30"/>
                      <a:pt x="43" y="31"/>
                    </a:cubicBezTo>
                    <a:cubicBezTo>
                      <a:pt x="42" y="31"/>
                      <a:pt x="42" y="31"/>
                      <a:pt x="41" y="32"/>
                    </a:cubicBezTo>
                    <a:cubicBezTo>
                      <a:pt x="41" y="33"/>
                      <a:pt x="38" y="34"/>
                      <a:pt x="37" y="35"/>
                    </a:cubicBezTo>
                    <a:cubicBezTo>
                      <a:pt x="36" y="35"/>
                      <a:pt x="36" y="36"/>
                      <a:pt x="34" y="37"/>
                    </a:cubicBezTo>
                    <a:cubicBezTo>
                      <a:pt x="33" y="38"/>
                      <a:pt x="32" y="39"/>
                      <a:pt x="31" y="39"/>
                    </a:cubicBezTo>
                    <a:cubicBezTo>
                      <a:pt x="31" y="40"/>
                      <a:pt x="30" y="40"/>
                      <a:pt x="29" y="41"/>
                    </a:cubicBezTo>
                    <a:cubicBezTo>
                      <a:pt x="29" y="41"/>
                      <a:pt x="28" y="43"/>
                      <a:pt x="28" y="43"/>
                    </a:cubicBezTo>
                    <a:cubicBezTo>
                      <a:pt x="27" y="43"/>
                      <a:pt x="25" y="44"/>
                      <a:pt x="25" y="44"/>
                    </a:cubicBezTo>
                    <a:cubicBezTo>
                      <a:pt x="24" y="45"/>
                      <a:pt x="24" y="45"/>
                      <a:pt x="23" y="46"/>
                    </a:cubicBezTo>
                    <a:cubicBezTo>
                      <a:pt x="23" y="46"/>
                      <a:pt x="22" y="47"/>
                      <a:pt x="22" y="47"/>
                    </a:cubicBezTo>
                    <a:cubicBezTo>
                      <a:pt x="22" y="47"/>
                      <a:pt x="21" y="47"/>
                      <a:pt x="21" y="48"/>
                    </a:cubicBezTo>
                    <a:cubicBezTo>
                      <a:pt x="20" y="48"/>
                      <a:pt x="19" y="49"/>
                      <a:pt x="19" y="49"/>
                    </a:cubicBezTo>
                    <a:cubicBezTo>
                      <a:pt x="17" y="50"/>
                      <a:pt x="17" y="50"/>
                      <a:pt x="17" y="50"/>
                    </a:cubicBezTo>
                    <a:cubicBezTo>
                      <a:pt x="16" y="51"/>
                      <a:pt x="16" y="51"/>
                      <a:pt x="14" y="50"/>
                    </a:cubicBezTo>
                    <a:cubicBezTo>
                      <a:pt x="13" y="50"/>
                      <a:pt x="12" y="50"/>
                      <a:pt x="11" y="49"/>
                    </a:cubicBezTo>
                    <a:cubicBezTo>
                      <a:pt x="11" y="49"/>
                      <a:pt x="11" y="48"/>
                      <a:pt x="10" y="48"/>
                    </a:cubicBezTo>
                    <a:cubicBezTo>
                      <a:pt x="9" y="47"/>
                      <a:pt x="9" y="45"/>
                      <a:pt x="10" y="4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7" name="Freeform 10"/>
              <p:cNvSpPr/>
              <p:nvPr/>
            </p:nvSpPr>
            <p:spPr bwMode="auto">
              <a:xfrm>
                <a:off x="5456238" y="2997200"/>
                <a:ext cx="120650" cy="109538"/>
              </a:xfrm>
              <a:custGeom>
                <a:avLst/>
                <a:gdLst>
                  <a:gd name="T0" fmla="*/ 13 w 32"/>
                  <a:gd name="T1" fmla="*/ 29 h 29"/>
                  <a:gd name="T2" fmla="*/ 10 w 32"/>
                  <a:gd name="T3" fmla="*/ 28 h 29"/>
                  <a:gd name="T4" fmla="*/ 4 w 32"/>
                  <a:gd name="T5" fmla="*/ 25 h 29"/>
                  <a:gd name="T6" fmla="*/ 3 w 32"/>
                  <a:gd name="T7" fmla="*/ 23 h 29"/>
                  <a:gd name="T8" fmla="*/ 1 w 32"/>
                  <a:gd name="T9" fmla="*/ 19 h 29"/>
                  <a:gd name="T10" fmla="*/ 1 w 32"/>
                  <a:gd name="T11" fmla="*/ 19 h 29"/>
                  <a:gd name="T12" fmla="*/ 0 w 32"/>
                  <a:gd name="T13" fmla="*/ 12 h 29"/>
                  <a:gd name="T14" fmla="*/ 1 w 32"/>
                  <a:gd name="T15" fmla="*/ 10 h 29"/>
                  <a:gd name="T16" fmla="*/ 1 w 32"/>
                  <a:gd name="T17" fmla="*/ 9 h 29"/>
                  <a:gd name="T18" fmla="*/ 2 w 32"/>
                  <a:gd name="T19" fmla="*/ 6 h 29"/>
                  <a:gd name="T20" fmla="*/ 9 w 32"/>
                  <a:gd name="T21" fmla="*/ 1 h 29"/>
                  <a:gd name="T22" fmla="*/ 10 w 32"/>
                  <a:gd name="T23" fmla="*/ 0 h 29"/>
                  <a:gd name="T24" fmla="*/ 11 w 32"/>
                  <a:gd name="T25" fmla="*/ 0 h 29"/>
                  <a:gd name="T26" fmla="*/ 14 w 32"/>
                  <a:gd name="T27" fmla="*/ 0 h 29"/>
                  <a:gd name="T28" fmla="*/ 15 w 32"/>
                  <a:gd name="T29" fmla="*/ 0 h 29"/>
                  <a:gd name="T30" fmla="*/ 20 w 32"/>
                  <a:gd name="T31" fmla="*/ 2 h 29"/>
                  <a:gd name="T32" fmla="*/ 25 w 32"/>
                  <a:gd name="T33" fmla="*/ 7 h 29"/>
                  <a:gd name="T34" fmla="*/ 27 w 32"/>
                  <a:gd name="T35" fmla="*/ 9 h 29"/>
                  <a:gd name="T36" fmla="*/ 27 w 32"/>
                  <a:gd name="T37" fmla="*/ 9 h 29"/>
                  <a:gd name="T38" fmla="*/ 29 w 32"/>
                  <a:gd name="T39" fmla="*/ 12 h 29"/>
                  <a:gd name="T40" fmla="*/ 30 w 32"/>
                  <a:gd name="T41" fmla="*/ 13 h 29"/>
                  <a:gd name="T42" fmla="*/ 32 w 32"/>
                  <a:gd name="T43" fmla="*/ 17 h 29"/>
                  <a:gd name="T44" fmla="*/ 32 w 32"/>
                  <a:gd name="T45" fmla="*/ 19 h 29"/>
                  <a:gd name="T46" fmla="*/ 29 w 32"/>
                  <a:gd name="T47" fmla="*/ 23 h 29"/>
                  <a:gd name="T48" fmla="*/ 20 w 32"/>
                  <a:gd name="T49" fmla="*/ 28 h 29"/>
                  <a:gd name="T50" fmla="*/ 16 w 32"/>
                  <a:gd name="T51" fmla="*/ 29 h 29"/>
                  <a:gd name="T52" fmla="*/ 13 w 32"/>
                  <a:gd name="T53" fmla="*/ 29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32" h="29">
                    <a:moveTo>
                      <a:pt x="13" y="29"/>
                    </a:moveTo>
                    <a:cubicBezTo>
                      <a:pt x="11" y="29"/>
                      <a:pt x="10" y="29"/>
                      <a:pt x="10" y="28"/>
                    </a:cubicBezTo>
                    <a:cubicBezTo>
                      <a:pt x="8" y="27"/>
                      <a:pt x="6" y="26"/>
                      <a:pt x="4" y="25"/>
                    </a:cubicBezTo>
                    <a:cubicBezTo>
                      <a:pt x="4" y="25"/>
                      <a:pt x="3" y="24"/>
                      <a:pt x="3" y="23"/>
                    </a:cubicBezTo>
                    <a:cubicBezTo>
                      <a:pt x="2" y="22"/>
                      <a:pt x="1" y="20"/>
                      <a:pt x="1" y="19"/>
                    </a:cubicBezTo>
                    <a:cubicBezTo>
                      <a:pt x="1" y="19"/>
                      <a:pt x="1" y="19"/>
                      <a:pt x="1" y="19"/>
                    </a:cubicBezTo>
                    <a:cubicBezTo>
                      <a:pt x="1" y="17"/>
                      <a:pt x="0" y="13"/>
                      <a:pt x="0" y="12"/>
                    </a:cubicBezTo>
                    <a:cubicBezTo>
                      <a:pt x="0" y="11"/>
                      <a:pt x="0" y="10"/>
                      <a:pt x="1" y="10"/>
                    </a:cubicBezTo>
                    <a:cubicBezTo>
                      <a:pt x="1" y="10"/>
                      <a:pt x="1" y="9"/>
                      <a:pt x="1" y="9"/>
                    </a:cubicBezTo>
                    <a:cubicBezTo>
                      <a:pt x="1" y="8"/>
                      <a:pt x="2" y="7"/>
                      <a:pt x="2" y="6"/>
                    </a:cubicBezTo>
                    <a:cubicBezTo>
                      <a:pt x="4" y="3"/>
                      <a:pt x="6" y="3"/>
                      <a:pt x="9" y="1"/>
                    </a:cubicBezTo>
                    <a:cubicBezTo>
                      <a:pt x="9" y="1"/>
                      <a:pt x="10" y="0"/>
                      <a:pt x="10" y="0"/>
                    </a:cubicBezTo>
                    <a:cubicBezTo>
                      <a:pt x="10" y="0"/>
                      <a:pt x="10" y="0"/>
                      <a:pt x="11" y="0"/>
                    </a:cubicBezTo>
                    <a:cubicBezTo>
                      <a:pt x="12" y="0"/>
                      <a:pt x="13" y="0"/>
                      <a:pt x="14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17" y="0"/>
                      <a:pt x="18" y="1"/>
                      <a:pt x="20" y="2"/>
                    </a:cubicBezTo>
                    <a:cubicBezTo>
                      <a:pt x="22" y="4"/>
                      <a:pt x="23" y="5"/>
                      <a:pt x="25" y="7"/>
                    </a:cubicBezTo>
                    <a:cubicBezTo>
                      <a:pt x="25" y="7"/>
                      <a:pt x="26" y="8"/>
                      <a:pt x="27" y="9"/>
                    </a:cubicBezTo>
                    <a:cubicBezTo>
                      <a:pt x="27" y="9"/>
                      <a:pt x="27" y="9"/>
                      <a:pt x="27" y="9"/>
                    </a:cubicBezTo>
                    <a:cubicBezTo>
                      <a:pt x="28" y="10"/>
                      <a:pt x="28" y="11"/>
                      <a:pt x="29" y="12"/>
                    </a:cubicBezTo>
                    <a:cubicBezTo>
                      <a:pt x="29" y="13"/>
                      <a:pt x="29" y="13"/>
                      <a:pt x="30" y="13"/>
                    </a:cubicBezTo>
                    <a:cubicBezTo>
                      <a:pt x="30" y="14"/>
                      <a:pt x="31" y="14"/>
                      <a:pt x="32" y="17"/>
                    </a:cubicBezTo>
                    <a:cubicBezTo>
                      <a:pt x="31" y="17"/>
                      <a:pt x="32" y="18"/>
                      <a:pt x="32" y="19"/>
                    </a:cubicBezTo>
                    <a:cubicBezTo>
                      <a:pt x="31" y="19"/>
                      <a:pt x="32" y="22"/>
                      <a:pt x="29" y="23"/>
                    </a:cubicBezTo>
                    <a:cubicBezTo>
                      <a:pt x="26" y="23"/>
                      <a:pt x="22" y="27"/>
                      <a:pt x="20" y="28"/>
                    </a:cubicBezTo>
                    <a:cubicBezTo>
                      <a:pt x="18" y="29"/>
                      <a:pt x="17" y="29"/>
                      <a:pt x="16" y="29"/>
                    </a:cubicBezTo>
                    <a:cubicBezTo>
                      <a:pt x="15" y="29"/>
                      <a:pt x="14" y="29"/>
                      <a:pt x="13" y="2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8" name="Freeform 11"/>
              <p:cNvSpPr/>
              <p:nvPr/>
            </p:nvSpPr>
            <p:spPr bwMode="auto">
              <a:xfrm>
                <a:off x="3522663" y="2879725"/>
                <a:ext cx="282575" cy="101600"/>
              </a:xfrm>
              <a:custGeom>
                <a:avLst/>
                <a:gdLst>
                  <a:gd name="T0" fmla="*/ 44 w 75"/>
                  <a:gd name="T1" fmla="*/ 27 h 27"/>
                  <a:gd name="T2" fmla="*/ 41 w 75"/>
                  <a:gd name="T3" fmla="*/ 27 h 27"/>
                  <a:gd name="T4" fmla="*/ 39 w 75"/>
                  <a:gd name="T5" fmla="*/ 26 h 27"/>
                  <a:gd name="T6" fmla="*/ 36 w 75"/>
                  <a:gd name="T7" fmla="*/ 26 h 27"/>
                  <a:gd name="T8" fmla="*/ 35 w 75"/>
                  <a:gd name="T9" fmla="*/ 25 h 27"/>
                  <a:gd name="T10" fmla="*/ 33 w 75"/>
                  <a:gd name="T11" fmla="*/ 25 h 27"/>
                  <a:gd name="T12" fmla="*/ 30 w 75"/>
                  <a:gd name="T13" fmla="*/ 25 h 27"/>
                  <a:gd name="T14" fmla="*/ 25 w 75"/>
                  <a:gd name="T15" fmla="*/ 26 h 27"/>
                  <a:gd name="T16" fmla="*/ 17 w 75"/>
                  <a:gd name="T17" fmla="*/ 26 h 27"/>
                  <a:gd name="T18" fmla="*/ 15 w 75"/>
                  <a:gd name="T19" fmla="*/ 27 h 27"/>
                  <a:gd name="T20" fmla="*/ 12 w 75"/>
                  <a:gd name="T21" fmla="*/ 26 h 27"/>
                  <a:gd name="T22" fmla="*/ 9 w 75"/>
                  <a:gd name="T23" fmla="*/ 25 h 27"/>
                  <a:gd name="T24" fmla="*/ 5 w 75"/>
                  <a:gd name="T25" fmla="*/ 24 h 27"/>
                  <a:gd name="T26" fmla="*/ 5 w 75"/>
                  <a:gd name="T27" fmla="*/ 24 h 27"/>
                  <a:gd name="T28" fmla="*/ 3 w 75"/>
                  <a:gd name="T29" fmla="*/ 23 h 27"/>
                  <a:gd name="T30" fmla="*/ 1 w 75"/>
                  <a:gd name="T31" fmla="*/ 21 h 27"/>
                  <a:gd name="T32" fmla="*/ 0 w 75"/>
                  <a:gd name="T33" fmla="*/ 18 h 27"/>
                  <a:gd name="T34" fmla="*/ 0 w 75"/>
                  <a:gd name="T35" fmla="*/ 16 h 27"/>
                  <a:gd name="T36" fmla="*/ 1 w 75"/>
                  <a:gd name="T37" fmla="*/ 14 h 27"/>
                  <a:gd name="T38" fmla="*/ 5 w 75"/>
                  <a:gd name="T39" fmla="*/ 10 h 27"/>
                  <a:gd name="T40" fmla="*/ 6 w 75"/>
                  <a:gd name="T41" fmla="*/ 9 h 27"/>
                  <a:gd name="T42" fmla="*/ 6 w 75"/>
                  <a:gd name="T43" fmla="*/ 9 h 27"/>
                  <a:gd name="T44" fmla="*/ 11 w 75"/>
                  <a:gd name="T45" fmla="*/ 7 h 27"/>
                  <a:gd name="T46" fmla="*/ 11 w 75"/>
                  <a:gd name="T47" fmla="*/ 7 h 27"/>
                  <a:gd name="T48" fmla="*/ 14 w 75"/>
                  <a:gd name="T49" fmla="*/ 6 h 27"/>
                  <a:gd name="T50" fmla="*/ 16 w 75"/>
                  <a:gd name="T51" fmla="*/ 5 h 27"/>
                  <a:gd name="T52" fmla="*/ 18 w 75"/>
                  <a:gd name="T53" fmla="*/ 5 h 27"/>
                  <a:gd name="T54" fmla="*/ 21 w 75"/>
                  <a:gd name="T55" fmla="*/ 4 h 27"/>
                  <a:gd name="T56" fmla="*/ 23 w 75"/>
                  <a:gd name="T57" fmla="*/ 4 h 27"/>
                  <a:gd name="T58" fmla="*/ 25 w 75"/>
                  <a:gd name="T59" fmla="*/ 3 h 27"/>
                  <a:gd name="T60" fmla="*/ 26 w 75"/>
                  <a:gd name="T61" fmla="*/ 3 h 27"/>
                  <a:gd name="T62" fmla="*/ 35 w 75"/>
                  <a:gd name="T63" fmla="*/ 3 h 27"/>
                  <a:gd name="T64" fmla="*/ 35 w 75"/>
                  <a:gd name="T65" fmla="*/ 3 h 27"/>
                  <a:gd name="T66" fmla="*/ 44 w 75"/>
                  <a:gd name="T67" fmla="*/ 2 h 27"/>
                  <a:gd name="T68" fmla="*/ 48 w 75"/>
                  <a:gd name="T69" fmla="*/ 1 h 27"/>
                  <a:gd name="T70" fmla="*/ 60 w 75"/>
                  <a:gd name="T71" fmla="*/ 0 h 27"/>
                  <a:gd name="T72" fmla="*/ 62 w 75"/>
                  <a:gd name="T73" fmla="*/ 1 h 27"/>
                  <a:gd name="T74" fmla="*/ 64 w 75"/>
                  <a:gd name="T75" fmla="*/ 1 h 27"/>
                  <a:gd name="T76" fmla="*/ 65 w 75"/>
                  <a:gd name="T77" fmla="*/ 1 h 27"/>
                  <a:gd name="T78" fmla="*/ 66 w 75"/>
                  <a:gd name="T79" fmla="*/ 1 h 27"/>
                  <a:gd name="T80" fmla="*/ 69 w 75"/>
                  <a:gd name="T81" fmla="*/ 2 h 27"/>
                  <a:gd name="T82" fmla="*/ 72 w 75"/>
                  <a:gd name="T83" fmla="*/ 4 h 27"/>
                  <a:gd name="T84" fmla="*/ 74 w 75"/>
                  <a:gd name="T85" fmla="*/ 6 h 27"/>
                  <a:gd name="T86" fmla="*/ 74 w 75"/>
                  <a:gd name="T87" fmla="*/ 9 h 27"/>
                  <a:gd name="T88" fmla="*/ 75 w 75"/>
                  <a:gd name="T89" fmla="*/ 12 h 27"/>
                  <a:gd name="T90" fmla="*/ 74 w 75"/>
                  <a:gd name="T91" fmla="*/ 14 h 27"/>
                  <a:gd name="T92" fmla="*/ 74 w 75"/>
                  <a:gd name="T93" fmla="*/ 15 h 27"/>
                  <a:gd name="T94" fmla="*/ 74 w 75"/>
                  <a:gd name="T95" fmla="*/ 16 h 27"/>
                  <a:gd name="T96" fmla="*/ 73 w 75"/>
                  <a:gd name="T97" fmla="*/ 17 h 27"/>
                  <a:gd name="T98" fmla="*/ 71 w 75"/>
                  <a:gd name="T99" fmla="*/ 19 h 27"/>
                  <a:gd name="T100" fmla="*/ 69 w 75"/>
                  <a:gd name="T101" fmla="*/ 21 h 27"/>
                  <a:gd name="T102" fmla="*/ 63 w 75"/>
                  <a:gd name="T103" fmla="*/ 22 h 27"/>
                  <a:gd name="T104" fmla="*/ 62 w 75"/>
                  <a:gd name="T105" fmla="*/ 23 h 27"/>
                  <a:gd name="T106" fmla="*/ 58 w 75"/>
                  <a:gd name="T107" fmla="*/ 24 h 27"/>
                  <a:gd name="T108" fmla="*/ 55 w 75"/>
                  <a:gd name="T109" fmla="*/ 25 h 27"/>
                  <a:gd name="T110" fmla="*/ 53 w 75"/>
                  <a:gd name="T111" fmla="*/ 26 h 27"/>
                  <a:gd name="T112" fmla="*/ 52 w 75"/>
                  <a:gd name="T113" fmla="*/ 26 h 27"/>
                  <a:gd name="T114" fmla="*/ 47 w 75"/>
                  <a:gd name="T115" fmla="*/ 27 h 27"/>
                  <a:gd name="T116" fmla="*/ 44 w 75"/>
                  <a:gd name="T117" fmla="*/ 27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75" h="27">
                    <a:moveTo>
                      <a:pt x="44" y="27"/>
                    </a:moveTo>
                    <a:cubicBezTo>
                      <a:pt x="43" y="27"/>
                      <a:pt x="42" y="27"/>
                      <a:pt x="41" y="27"/>
                    </a:cubicBezTo>
                    <a:cubicBezTo>
                      <a:pt x="40" y="27"/>
                      <a:pt x="40" y="26"/>
                      <a:pt x="39" y="26"/>
                    </a:cubicBezTo>
                    <a:cubicBezTo>
                      <a:pt x="38" y="26"/>
                      <a:pt x="37" y="26"/>
                      <a:pt x="36" y="26"/>
                    </a:cubicBezTo>
                    <a:cubicBezTo>
                      <a:pt x="36" y="26"/>
                      <a:pt x="35" y="26"/>
                      <a:pt x="35" y="25"/>
                    </a:cubicBezTo>
                    <a:cubicBezTo>
                      <a:pt x="34" y="25"/>
                      <a:pt x="34" y="25"/>
                      <a:pt x="33" y="25"/>
                    </a:cubicBezTo>
                    <a:cubicBezTo>
                      <a:pt x="33" y="25"/>
                      <a:pt x="31" y="25"/>
                      <a:pt x="30" y="25"/>
                    </a:cubicBezTo>
                    <a:cubicBezTo>
                      <a:pt x="28" y="25"/>
                      <a:pt x="27" y="25"/>
                      <a:pt x="25" y="26"/>
                    </a:cubicBezTo>
                    <a:cubicBezTo>
                      <a:pt x="22" y="26"/>
                      <a:pt x="21" y="26"/>
                      <a:pt x="17" y="26"/>
                    </a:cubicBezTo>
                    <a:cubicBezTo>
                      <a:pt x="16" y="27"/>
                      <a:pt x="15" y="27"/>
                      <a:pt x="15" y="27"/>
                    </a:cubicBezTo>
                    <a:cubicBezTo>
                      <a:pt x="14" y="27"/>
                      <a:pt x="13" y="26"/>
                      <a:pt x="12" y="26"/>
                    </a:cubicBezTo>
                    <a:cubicBezTo>
                      <a:pt x="11" y="26"/>
                      <a:pt x="10" y="25"/>
                      <a:pt x="9" y="25"/>
                    </a:cubicBezTo>
                    <a:cubicBezTo>
                      <a:pt x="8" y="25"/>
                      <a:pt x="6" y="25"/>
                      <a:pt x="5" y="24"/>
                    </a:cubicBezTo>
                    <a:cubicBezTo>
                      <a:pt x="5" y="24"/>
                      <a:pt x="5" y="24"/>
                      <a:pt x="5" y="24"/>
                    </a:cubicBezTo>
                    <a:cubicBezTo>
                      <a:pt x="4" y="23"/>
                      <a:pt x="3" y="23"/>
                      <a:pt x="3" y="23"/>
                    </a:cubicBezTo>
                    <a:cubicBezTo>
                      <a:pt x="2" y="21"/>
                      <a:pt x="2" y="22"/>
                      <a:pt x="1" y="21"/>
                    </a:cubicBezTo>
                    <a:cubicBezTo>
                      <a:pt x="1" y="20"/>
                      <a:pt x="0" y="19"/>
                      <a:pt x="0" y="18"/>
                    </a:cubicBezTo>
                    <a:cubicBezTo>
                      <a:pt x="0" y="17"/>
                      <a:pt x="0" y="17"/>
                      <a:pt x="0" y="16"/>
                    </a:cubicBezTo>
                    <a:cubicBezTo>
                      <a:pt x="1" y="15"/>
                      <a:pt x="1" y="14"/>
                      <a:pt x="1" y="14"/>
                    </a:cubicBezTo>
                    <a:cubicBezTo>
                      <a:pt x="2" y="12"/>
                      <a:pt x="4" y="11"/>
                      <a:pt x="5" y="10"/>
                    </a:cubicBezTo>
                    <a:cubicBezTo>
                      <a:pt x="5" y="10"/>
                      <a:pt x="6" y="9"/>
                      <a:pt x="6" y="9"/>
                    </a:cubicBezTo>
                    <a:cubicBezTo>
                      <a:pt x="6" y="9"/>
                      <a:pt x="6" y="9"/>
                      <a:pt x="6" y="9"/>
                    </a:cubicBezTo>
                    <a:cubicBezTo>
                      <a:pt x="8" y="8"/>
                      <a:pt x="9" y="8"/>
                      <a:pt x="11" y="7"/>
                    </a:cubicBezTo>
                    <a:cubicBezTo>
                      <a:pt x="11" y="7"/>
                      <a:pt x="11" y="7"/>
                      <a:pt x="11" y="7"/>
                    </a:cubicBezTo>
                    <a:cubicBezTo>
                      <a:pt x="12" y="7"/>
                      <a:pt x="13" y="6"/>
                      <a:pt x="14" y="6"/>
                    </a:cubicBezTo>
                    <a:cubicBezTo>
                      <a:pt x="14" y="6"/>
                      <a:pt x="15" y="6"/>
                      <a:pt x="16" y="5"/>
                    </a:cubicBezTo>
                    <a:cubicBezTo>
                      <a:pt x="16" y="5"/>
                      <a:pt x="17" y="5"/>
                      <a:pt x="18" y="5"/>
                    </a:cubicBezTo>
                    <a:cubicBezTo>
                      <a:pt x="19" y="5"/>
                      <a:pt x="20" y="4"/>
                      <a:pt x="21" y="4"/>
                    </a:cubicBezTo>
                    <a:cubicBezTo>
                      <a:pt x="22" y="4"/>
                      <a:pt x="23" y="4"/>
                      <a:pt x="23" y="4"/>
                    </a:cubicBezTo>
                    <a:cubicBezTo>
                      <a:pt x="24" y="3"/>
                      <a:pt x="25" y="3"/>
                      <a:pt x="25" y="3"/>
                    </a:cubicBezTo>
                    <a:cubicBezTo>
                      <a:pt x="25" y="3"/>
                      <a:pt x="26" y="3"/>
                      <a:pt x="26" y="3"/>
                    </a:cubicBezTo>
                    <a:cubicBezTo>
                      <a:pt x="29" y="3"/>
                      <a:pt x="32" y="3"/>
                      <a:pt x="35" y="3"/>
                    </a:cubicBezTo>
                    <a:cubicBezTo>
                      <a:pt x="35" y="3"/>
                      <a:pt x="35" y="3"/>
                      <a:pt x="35" y="3"/>
                    </a:cubicBezTo>
                    <a:cubicBezTo>
                      <a:pt x="38" y="2"/>
                      <a:pt x="41" y="2"/>
                      <a:pt x="44" y="2"/>
                    </a:cubicBezTo>
                    <a:cubicBezTo>
                      <a:pt x="45" y="2"/>
                      <a:pt x="46" y="1"/>
                      <a:pt x="48" y="1"/>
                    </a:cubicBezTo>
                    <a:cubicBezTo>
                      <a:pt x="48" y="0"/>
                      <a:pt x="58" y="0"/>
                      <a:pt x="60" y="0"/>
                    </a:cubicBezTo>
                    <a:cubicBezTo>
                      <a:pt x="61" y="0"/>
                      <a:pt x="62" y="0"/>
                      <a:pt x="62" y="1"/>
                    </a:cubicBezTo>
                    <a:cubicBezTo>
                      <a:pt x="63" y="1"/>
                      <a:pt x="64" y="1"/>
                      <a:pt x="64" y="1"/>
                    </a:cubicBezTo>
                    <a:cubicBezTo>
                      <a:pt x="64" y="1"/>
                      <a:pt x="65" y="1"/>
                      <a:pt x="65" y="1"/>
                    </a:cubicBezTo>
                    <a:cubicBezTo>
                      <a:pt x="65" y="1"/>
                      <a:pt x="66" y="1"/>
                      <a:pt x="66" y="1"/>
                    </a:cubicBezTo>
                    <a:cubicBezTo>
                      <a:pt x="67" y="1"/>
                      <a:pt x="68" y="2"/>
                      <a:pt x="69" y="2"/>
                    </a:cubicBezTo>
                    <a:cubicBezTo>
                      <a:pt x="70" y="3"/>
                      <a:pt x="71" y="3"/>
                      <a:pt x="72" y="4"/>
                    </a:cubicBezTo>
                    <a:cubicBezTo>
                      <a:pt x="72" y="5"/>
                      <a:pt x="73" y="5"/>
                      <a:pt x="74" y="6"/>
                    </a:cubicBezTo>
                    <a:cubicBezTo>
                      <a:pt x="74" y="7"/>
                      <a:pt x="74" y="8"/>
                      <a:pt x="74" y="9"/>
                    </a:cubicBezTo>
                    <a:cubicBezTo>
                      <a:pt x="74" y="10"/>
                      <a:pt x="74" y="11"/>
                      <a:pt x="75" y="12"/>
                    </a:cubicBezTo>
                    <a:cubicBezTo>
                      <a:pt x="74" y="13"/>
                      <a:pt x="74" y="13"/>
                      <a:pt x="74" y="14"/>
                    </a:cubicBezTo>
                    <a:cubicBezTo>
                      <a:pt x="74" y="14"/>
                      <a:pt x="74" y="14"/>
                      <a:pt x="74" y="15"/>
                    </a:cubicBezTo>
                    <a:cubicBezTo>
                      <a:pt x="74" y="15"/>
                      <a:pt x="74" y="15"/>
                      <a:pt x="74" y="16"/>
                    </a:cubicBezTo>
                    <a:cubicBezTo>
                      <a:pt x="74" y="16"/>
                      <a:pt x="73" y="17"/>
                      <a:pt x="73" y="17"/>
                    </a:cubicBezTo>
                    <a:cubicBezTo>
                      <a:pt x="73" y="18"/>
                      <a:pt x="72" y="19"/>
                      <a:pt x="71" y="19"/>
                    </a:cubicBezTo>
                    <a:cubicBezTo>
                      <a:pt x="71" y="20"/>
                      <a:pt x="70" y="20"/>
                      <a:pt x="69" y="21"/>
                    </a:cubicBezTo>
                    <a:cubicBezTo>
                      <a:pt x="68" y="21"/>
                      <a:pt x="65" y="22"/>
                      <a:pt x="63" y="22"/>
                    </a:cubicBezTo>
                    <a:cubicBezTo>
                      <a:pt x="63" y="23"/>
                      <a:pt x="62" y="23"/>
                      <a:pt x="62" y="23"/>
                    </a:cubicBezTo>
                    <a:cubicBezTo>
                      <a:pt x="60" y="23"/>
                      <a:pt x="59" y="24"/>
                      <a:pt x="58" y="24"/>
                    </a:cubicBezTo>
                    <a:cubicBezTo>
                      <a:pt x="57" y="24"/>
                      <a:pt x="57" y="25"/>
                      <a:pt x="55" y="25"/>
                    </a:cubicBezTo>
                    <a:cubicBezTo>
                      <a:pt x="54" y="25"/>
                      <a:pt x="54" y="26"/>
                      <a:pt x="53" y="26"/>
                    </a:cubicBezTo>
                    <a:cubicBezTo>
                      <a:pt x="52" y="26"/>
                      <a:pt x="52" y="26"/>
                      <a:pt x="52" y="26"/>
                    </a:cubicBezTo>
                    <a:cubicBezTo>
                      <a:pt x="50" y="26"/>
                      <a:pt x="49" y="27"/>
                      <a:pt x="47" y="27"/>
                    </a:cubicBezTo>
                    <a:cubicBezTo>
                      <a:pt x="46" y="27"/>
                      <a:pt x="45" y="27"/>
                      <a:pt x="44" y="2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9" name="Freeform 12"/>
              <p:cNvSpPr/>
              <p:nvPr/>
            </p:nvSpPr>
            <p:spPr bwMode="auto">
              <a:xfrm>
                <a:off x="5097463" y="3309938"/>
                <a:ext cx="161925" cy="173038"/>
              </a:xfrm>
              <a:custGeom>
                <a:avLst/>
                <a:gdLst>
                  <a:gd name="T0" fmla="*/ 29 w 43"/>
                  <a:gd name="T1" fmla="*/ 46 h 46"/>
                  <a:gd name="T2" fmla="*/ 27 w 43"/>
                  <a:gd name="T3" fmla="*/ 45 h 46"/>
                  <a:gd name="T4" fmla="*/ 26 w 43"/>
                  <a:gd name="T5" fmla="*/ 44 h 46"/>
                  <a:gd name="T6" fmla="*/ 24 w 43"/>
                  <a:gd name="T7" fmla="*/ 40 h 46"/>
                  <a:gd name="T8" fmla="*/ 21 w 43"/>
                  <a:gd name="T9" fmla="*/ 35 h 46"/>
                  <a:gd name="T10" fmla="*/ 19 w 43"/>
                  <a:gd name="T11" fmla="*/ 31 h 46"/>
                  <a:gd name="T12" fmla="*/ 16 w 43"/>
                  <a:gd name="T13" fmla="*/ 26 h 46"/>
                  <a:gd name="T14" fmla="*/ 11 w 43"/>
                  <a:gd name="T15" fmla="*/ 21 h 46"/>
                  <a:gd name="T16" fmla="*/ 9 w 43"/>
                  <a:gd name="T17" fmla="*/ 20 h 46"/>
                  <a:gd name="T18" fmla="*/ 8 w 43"/>
                  <a:gd name="T19" fmla="*/ 18 h 46"/>
                  <a:gd name="T20" fmla="*/ 7 w 43"/>
                  <a:gd name="T21" fmla="*/ 18 h 46"/>
                  <a:gd name="T22" fmla="*/ 5 w 43"/>
                  <a:gd name="T23" fmla="*/ 17 h 46"/>
                  <a:gd name="T24" fmla="*/ 5 w 43"/>
                  <a:gd name="T25" fmla="*/ 16 h 46"/>
                  <a:gd name="T26" fmla="*/ 3 w 43"/>
                  <a:gd name="T27" fmla="*/ 14 h 46"/>
                  <a:gd name="T28" fmla="*/ 3 w 43"/>
                  <a:gd name="T29" fmla="*/ 14 h 46"/>
                  <a:gd name="T30" fmla="*/ 1 w 43"/>
                  <a:gd name="T31" fmla="*/ 12 h 46"/>
                  <a:gd name="T32" fmla="*/ 0 w 43"/>
                  <a:gd name="T33" fmla="*/ 10 h 46"/>
                  <a:gd name="T34" fmla="*/ 0 w 43"/>
                  <a:gd name="T35" fmla="*/ 9 h 46"/>
                  <a:gd name="T36" fmla="*/ 0 w 43"/>
                  <a:gd name="T37" fmla="*/ 6 h 46"/>
                  <a:gd name="T38" fmla="*/ 2 w 43"/>
                  <a:gd name="T39" fmla="*/ 3 h 46"/>
                  <a:gd name="T40" fmla="*/ 3 w 43"/>
                  <a:gd name="T41" fmla="*/ 1 h 46"/>
                  <a:gd name="T42" fmla="*/ 7 w 43"/>
                  <a:gd name="T43" fmla="*/ 0 h 46"/>
                  <a:gd name="T44" fmla="*/ 10 w 43"/>
                  <a:gd name="T45" fmla="*/ 0 h 46"/>
                  <a:gd name="T46" fmla="*/ 13 w 43"/>
                  <a:gd name="T47" fmla="*/ 1 h 46"/>
                  <a:gd name="T48" fmla="*/ 15 w 43"/>
                  <a:gd name="T49" fmla="*/ 2 h 46"/>
                  <a:gd name="T50" fmla="*/ 18 w 43"/>
                  <a:gd name="T51" fmla="*/ 3 h 46"/>
                  <a:gd name="T52" fmla="*/ 21 w 43"/>
                  <a:gd name="T53" fmla="*/ 3 h 46"/>
                  <a:gd name="T54" fmla="*/ 24 w 43"/>
                  <a:gd name="T55" fmla="*/ 4 h 46"/>
                  <a:gd name="T56" fmla="*/ 28 w 43"/>
                  <a:gd name="T57" fmla="*/ 4 h 46"/>
                  <a:gd name="T58" fmla="*/ 31 w 43"/>
                  <a:gd name="T59" fmla="*/ 5 h 46"/>
                  <a:gd name="T60" fmla="*/ 33 w 43"/>
                  <a:gd name="T61" fmla="*/ 7 h 46"/>
                  <a:gd name="T62" fmla="*/ 34 w 43"/>
                  <a:gd name="T63" fmla="*/ 7 h 46"/>
                  <a:gd name="T64" fmla="*/ 37 w 43"/>
                  <a:gd name="T65" fmla="*/ 8 h 46"/>
                  <a:gd name="T66" fmla="*/ 39 w 43"/>
                  <a:gd name="T67" fmla="*/ 9 h 46"/>
                  <a:gd name="T68" fmla="*/ 40 w 43"/>
                  <a:gd name="T69" fmla="*/ 11 h 46"/>
                  <a:gd name="T70" fmla="*/ 42 w 43"/>
                  <a:gd name="T71" fmla="*/ 13 h 46"/>
                  <a:gd name="T72" fmla="*/ 43 w 43"/>
                  <a:gd name="T73" fmla="*/ 16 h 46"/>
                  <a:gd name="T74" fmla="*/ 43 w 43"/>
                  <a:gd name="T75" fmla="*/ 19 h 46"/>
                  <a:gd name="T76" fmla="*/ 43 w 43"/>
                  <a:gd name="T77" fmla="*/ 22 h 46"/>
                  <a:gd name="T78" fmla="*/ 42 w 43"/>
                  <a:gd name="T79" fmla="*/ 25 h 46"/>
                  <a:gd name="T80" fmla="*/ 43 w 43"/>
                  <a:gd name="T81" fmla="*/ 28 h 46"/>
                  <a:gd name="T82" fmla="*/ 43 w 43"/>
                  <a:gd name="T83" fmla="*/ 30 h 46"/>
                  <a:gd name="T84" fmla="*/ 42 w 43"/>
                  <a:gd name="T85" fmla="*/ 35 h 46"/>
                  <a:gd name="T86" fmla="*/ 41 w 43"/>
                  <a:gd name="T87" fmla="*/ 38 h 46"/>
                  <a:gd name="T88" fmla="*/ 39 w 43"/>
                  <a:gd name="T89" fmla="*/ 40 h 46"/>
                  <a:gd name="T90" fmla="*/ 35 w 43"/>
                  <a:gd name="T91" fmla="*/ 45 h 46"/>
                  <a:gd name="T92" fmla="*/ 33 w 43"/>
                  <a:gd name="T93" fmla="*/ 46 h 46"/>
                  <a:gd name="T94" fmla="*/ 31 w 43"/>
                  <a:gd name="T95" fmla="*/ 46 h 46"/>
                  <a:gd name="T96" fmla="*/ 29 w 43"/>
                  <a:gd name="T97" fmla="*/ 46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43" h="46">
                    <a:moveTo>
                      <a:pt x="29" y="46"/>
                    </a:moveTo>
                    <a:cubicBezTo>
                      <a:pt x="28" y="46"/>
                      <a:pt x="29" y="46"/>
                      <a:pt x="27" y="45"/>
                    </a:cubicBezTo>
                    <a:cubicBezTo>
                      <a:pt x="27" y="45"/>
                      <a:pt x="26" y="44"/>
                      <a:pt x="26" y="44"/>
                    </a:cubicBezTo>
                    <a:cubicBezTo>
                      <a:pt x="25" y="43"/>
                      <a:pt x="24" y="41"/>
                      <a:pt x="24" y="40"/>
                    </a:cubicBezTo>
                    <a:cubicBezTo>
                      <a:pt x="23" y="38"/>
                      <a:pt x="22" y="37"/>
                      <a:pt x="21" y="35"/>
                    </a:cubicBezTo>
                    <a:cubicBezTo>
                      <a:pt x="21" y="34"/>
                      <a:pt x="19" y="31"/>
                      <a:pt x="19" y="31"/>
                    </a:cubicBezTo>
                    <a:cubicBezTo>
                      <a:pt x="18" y="29"/>
                      <a:pt x="17" y="27"/>
                      <a:pt x="16" y="26"/>
                    </a:cubicBezTo>
                    <a:cubicBezTo>
                      <a:pt x="14" y="24"/>
                      <a:pt x="13" y="22"/>
                      <a:pt x="11" y="21"/>
                    </a:cubicBezTo>
                    <a:cubicBezTo>
                      <a:pt x="10" y="20"/>
                      <a:pt x="10" y="20"/>
                      <a:pt x="9" y="20"/>
                    </a:cubicBezTo>
                    <a:cubicBezTo>
                      <a:pt x="9" y="19"/>
                      <a:pt x="8" y="19"/>
                      <a:pt x="8" y="18"/>
                    </a:cubicBezTo>
                    <a:cubicBezTo>
                      <a:pt x="7" y="18"/>
                      <a:pt x="7" y="18"/>
                      <a:pt x="7" y="18"/>
                    </a:cubicBezTo>
                    <a:cubicBezTo>
                      <a:pt x="6" y="17"/>
                      <a:pt x="5" y="17"/>
                      <a:pt x="5" y="17"/>
                    </a:cubicBezTo>
                    <a:cubicBezTo>
                      <a:pt x="5" y="16"/>
                      <a:pt x="5" y="16"/>
                      <a:pt x="5" y="16"/>
                    </a:cubicBezTo>
                    <a:cubicBezTo>
                      <a:pt x="5" y="16"/>
                      <a:pt x="3" y="15"/>
                      <a:pt x="3" y="14"/>
                    </a:cubicBezTo>
                    <a:cubicBezTo>
                      <a:pt x="3" y="14"/>
                      <a:pt x="3" y="14"/>
                      <a:pt x="3" y="14"/>
                    </a:cubicBezTo>
                    <a:cubicBezTo>
                      <a:pt x="2" y="13"/>
                      <a:pt x="1" y="13"/>
                      <a:pt x="1" y="12"/>
                    </a:cubicBezTo>
                    <a:cubicBezTo>
                      <a:pt x="0" y="11"/>
                      <a:pt x="1" y="11"/>
                      <a:pt x="0" y="10"/>
                    </a:cubicBezTo>
                    <a:cubicBezTo>
                      <a:pt x="0" y="10"/>
                      <a:pt x="0" y="9"/>
                      <a:pt x="0" y="9"/>
                    </a:cubicBezTo>
                    <a:cubicBezTo>
                      <a:pt x="0" y="8"/>
                      <a:pt x="0" y="7"/>
                      <a:pt x="0" y="6"/>
                    </a:cubicBezTo>
                    <a:cubicBezTo>
                      <a:pt x="0" y="6"/>
                      <a:pt x="1" y="4"/>
                      <a:pt x="2" y="3"/>
                    </a:cubicBezTo>
                    <a:cubicBezTo>
                      <a:pt x="2" y="2"/>
                      <a:pt x="2" y="2"/>
                      <a:pt x="3" y="1"/>
                    </a:cubicBezTo>
                    <a:cubicBezTo>
                      <a:pt x="3" y="1"/>
                      <a:pt x="5" y="0"/>
                      <a:pt x="7" y="0"/>
                    </a:cubicBezTo>
                    <a:cubicBezTo>
                      <a:pt x="8" y="0"/>
                      <a:pt x="9" y="0"/>
                      <a:pt x="10" y="0"/>
                    </a:cubicBezTo>
                    <a:cubicBezTo>
                      <a:pt x="11" y="0"/>
                      <a:pt x="12" y="1"/>
                      <a:pt x="13" y="1"/>
                    </a:cubicBezTo>
                    <a:cubicBezTo>
                      <a:pt x="14" y="1"/>
                      <a:pt x="14" y="1"/>
                      <a:pt x="15" y="2"/>
                    </a:cubicBezTo>
                    <a:cubicBezTo>
                      <a:pt x="16" y="2"/>
                      <a:pt x="18" y="3"/>
                      <a:pt x="18" y="3"/>
                    </a:cubicBezTo>
                    <a:cubicBezTo>
                      <a:pt x="19" y="3"/>
                      <a:pt x="20" y="3"/>
                      <a:pt x="21" y="3"/>
                    </a:cubicBezTo>
                    <a:cubicBezTo>
                      <a:pt x="22" y="3"/>
                      <a:pt x="23" y="3"/>
                      <a:pt x="24" y="4"/>
                    </a:cubicBezTo>
                    <a:cubicBezTo>
                      <a:pt x="26" y="4"/>
                      <a:pt x="26" y="4"/>
                      <a:pt x="28" y="4"/>
                    </a:cubicBezTo>
                    <a:cubicBezTo>
                      <a:pt x="28" y="4"/>
                      <a:pt x="30" y="5"/>
                      <a:pt x="31" y="5"/>
                    </a:cubicBezTo>
                    <a:cubicBezTo>
                      <a:pt x="32" y="6"/>
                      <a:pt x="33" y="6"/>
                      <a:pt x="33" y="7"/>
                    </a:cubicBezTo>
                    <a:cubicBezTo>
                      <a:pt x="34" y="7"/>
                      <a:pt x="34" y="7"/>
                      <a:pt x="34" y="7"/>
                    </a:cubicBezTo>
                    <a:cubicBezTo>
                      <a:pt x="35" y="7"/>
                      <a:pt x="36" y="8"/>
                      <a:pt x="37" y="8"/>
                    </a:cubicBezTo>
                    <a:cubicBezTo>
                      <a:pt x="37" y="9"/>
                      <a:pt x="38" y="9"/>
                      <a:pt x="39" y="9"/>
                    </a:cubicBezTo>
                    <a:cubicBezTo>
                      <a:pt x="40" y="10"/>
                      <a:pt x="39" y="10"/>
                      <a:pt x="40" y="11"/>
                    </a:cubicBezTo>
                    <a:cubicBezTo>
                      <a:pt x="42" y="11"/>
                      <a:pt x="42" y="12"/>
                      <a:pt x="42" y="13"/>
                    </a:cubicBezTo>
                    <a:cubicBezTo>
                      <a:pt x="43" y="14"/>
                      <a:pt x="43" y="15"/>
                      <a:pt x="43" y="16"/>
                    </a:cubicBezTo>
                    <a:cubicBezTo>
                      <a:pt x="43" y="17"/>
                      <a:pt x="43" y="18"/>
                      <a:pt x="43" y="19"/>
                    </a:cubicBezTo>
                    <a:cubicBezTo>
                      <a:pt x="43" y="19"/>
                      <a:pt x="43" y="21"/>
                      <a:pt x="43" y="22"/>
                    </a:cubicBezTo>
                    <a:cubicBezTo>
                      <a:pt x="42" y="23"/>
                      <a:pt x="43" y="24"/>
                      <a:pt x="42" y="25"/>
                    </a:cubicBezTo>
                    <a:cubicBezTo>
                      <a:pt x="42" y="26"/>
                      <a:pt x="42" y="28"/>
                      <a:pt x="43" y="28"/>
                    </a:cubicBezTo>
                    <a:cubicBezTo>
                      <a:pt x="43" y="28"/>
                      <a:pt x="43" y="30"/>
                      <a:pt x="43" y="30"/>
                    </a:cubicBezTo>
                    <a:cubicBezTo>
                      <a:pt x="43" y="32"/>
                      <a:pt x="42" y="34"/>
                      <a:pt x="42" y="35"/>
                    </a:cubicBezTo>
                    <a:cubicBezTo>
                      <a:pt x="42" y="37"/>
                      <a:pt x="41" y="37"/>
                      <a:pt x="41" y="38"/>
                    </a:cubicBezTo>
                    <a:cubicBezTo>
                      <a:pt x="40" y="38"/>
                      <a:pt x="41" y="38"/>
                      <a:pt x="39" y="40"/>
                    </a:cubicBezTo>
                    <a:cubicBezTo>
                      <a:pt x="39" y="40"/>
                      <a:pt x="36" y="44"/>
                      <a:pt x="35" y="45"/>
                    </a:cubicBezTo>
                    <a:cubicBezTo>
                      <a:pt x="35" y="45"/>
                      <a:pt x="33" y="46"/>
                      <a:pt x="33" y="46"/>
                    </a:cubicBezTo>
                    <a:cubicBezTo>
                      <a:pt x="33" y="46"/>
                      <a:pt x="32" y="46"/>
                      <a:pt x="31" y="46"/>
                    </a:cubicBezTo>
                    <a:cubicBezTo>
                      <a:pt x="31" y="46"/>
                      <a:pt x="30" y="46"/>
                      <a:pt x="29" y="4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0" name="Freeform 13"/>
              <p:cNvSpPr/>
              <p:nvPr/>
            </p:nvSpPr>
            <p:spPr bwMode="auto">
              <a:xfrm>
                <a:off x="4908551" y="3041650"/>
                <a:ext cx="325438" cy="395288"/>
              </a:xfrm>
              <a:custGeom>
                <a:avLst/>
                <a:gdLst>
                  <a:gd name="T0" fmla="*/ 6 w 86"/>
                  <a:gd name="T1" fmla="*/ 104 h 105"/>
                  <a:gd name="T2" fmla="*/ 2 w 86"/>
                  <a:gd name="T3" fmla="*/ 99 h 105"/>
                  <a:gd name="T4" fmla="*/ 2 w 86"/>
                  <a:gd name="T5" fmla="*/ 88 h 105"/>
                  <a:gd name="T6" fmla="*/ 8 w 86"/>
                  <a:gd name="T7" fmla="*/ 78 h 105"/>
                  <a:gd name="T8" fmla="*/ 15 w 86"/>
                  <a:gd name="T9" fmla="*/ 65 h 105"/>
                  <a:gd name="T10" fmla="*/ 16 w 86"/>
                  <a:gd name="T11" fmla="*/ 59 h 105"/>
                  <a:gd name="T12" fmla="*/ 13 w 86"/>
                  <a:gd name="T13" fmla="*/ 58 h 105"/>
                  <a:gd name="T14" fmla="*/ 7 w 86"/>
                  <a:gd name="T15" fmla="*/ 55 h 105"/>
                  <a:gd name="T16" fmla="*/ 3 w 86"/>
                  <a:gd name="T17" fmla="*/ 49 h 105"/>
                  <a:gd name="T18" fmla="*/ 4 w 86"/>
                  <a:gd name="T19" fmla="*/ 39 h 105"/>
                  <a:gd name="T20" fmla="*/ 9 w 86"/>
                  <a:gd name="T21" fmla="*/ 35 h 105"/>
                  <a:gd name="T22" fmla="*/ 13 w 86"/>
                  <a:gd name="T23" fmla="*/ 33 h 105"/>
                  <a:gd name="T24" fmla="*/ 26 w 86"/>
                  <a:gd name="T25" fmla="*/ 32 h 105"/>
                  <a:gd name="T26" fmla="*/ 28 w 86"/>
                  <a:gd name="T27" fmla="*/ 28 h 105"/>
                  <a:gd name="T28" fmla="*/ 27 w 86"/>
                  <a:gd name="T29" fmla="*/ 25 h 105"/>
                  <a:gd name="T30" fmla="*/ 24 w 86"/>
                  <a:gd name="T31" fmla="*/ 19 h 105"/>
                  <a:gd name="T32" fmla="*/ 28 w 86"/>
                  <a:gd name="T33" fmla="*/ 6 h 105"/>
                  <a:gd name="T34" fmla="*/ 32 w 86"/>
                  <a:gd name="T35" fmla="*/ 1 h 105"/>
                  <a:gd name="T36" fmla="*/ 40 w 86"/>
                  <a:gd name="T37" fmla="*/ 0 h 105"/>
                  <a:gd name="T38" fmla="*/ 44 w 86"/>
                  <a:gd name="T39" fmla="*/ 2 h 105"/>
                  <a:gd name="T40" fmla="*/ 51 w 86"/>
                  <a:gd name="T41" fmla="*/ 12 h 105"/>
                  <a:gd name="T42" fmla="*/ 52 w 86"/>
                  <a:gd name="T43" fmla="*/ 22 h 105"/>
                  <a:gd name="T44" fmla="*/ 55 w 86"/>
                  <a:gd name="T45" fmla="*/ 26 h 105"/>
                  <a:gd name="T46" fmla="*/ 58 w 86"/>
                  <a:gd name="T47" fmla="*/ 25 h 105"/>
                  <a:gd name="T48" fmla="*/ 61 w 86"/>
                  <a:gd name="T49" fmla="*/ 22 h 105"/>
                  <a:gd name="T50" fmla="*/ 64 w 86"/>
                  <a:gd name="T51" fmla="*/ 20 h 105"/>
                  <a:gd name="T52" fmla="*/ 67 w 86"/>
                  <a:gd name="T53" fmla="*/ 19 h 105"/>
                  <a:gd name="T54" fmla="*/ 71 w 86"/>
                  <a:gd name="T55" fmla="*/ 20 h 105"/>
                  <a:gd name="T56" fmla="*/ 74 w 86"/>
                  <a:gd name="T57" fmla="*/ 22 h 105"/>
                  <a:gd name="T58" fmla="*/ 76 w 86"/>
                  <a:gd name="T59" fmla="*/ 24 h 105"/>
                  <a:gd name="T60" fmla="*/ 78 w 86"/>
                  <a:gd name="T61" fmla="*/ 26 h 105"/>
                  <a:gd name="T62" fmla="*/ 82 w 86"/>
                  <a:gd name="T63" fmla="*/ 28 h 105"/>
                  <a:gd name="T64" fmla="*/ 86 w 86"/>
                  <a:gd name="T65" fmla="*/ 33 h 105"/>
                  <a:gd name="T66" fmla="*/ 85 w 86"/>
                  <a:gd name="T67" fmla="*/ 35 h 105"/>
                  <a:gd name="T68" fmla="*/ 85 w 86"/>
                  <a:gd name="T69" fmla="*/ 37 h 105"/>
                  <a:gd name="T70" fmla="*/ 85 w 86"/>
                  <a:gd name="T71" fmla="*/ 38 h 105"/>
                  <a:gd name="T72" fmla="*/ 84 w 86"/>
                  <a:gd name="T73" fmla="*/ 39 h 105"/>
                  <a:gd name="T74" fmla="*/ 80 w 86"/>
                  <a:gd name="T75" fmla="*/ 41 h 105"/>
                  <a:gd name="T76" fmla="*/ 78 w 86"/>
                  <a:gd name="T77" fmla="*/ 43 h 105"/>
                  <a:gd name="T78" fmla="*/ 76 w 86"/>
                  <a:gd name="T79" fmla="*/ 44 h 105"/>
                  <a:gd name="T80" fmla="*/ 70 w 86"/>
                  <a:gd name="T81" fmla="*/ 47 h 105"/>
                  <a:gd name="T82" fmla="*/ 66 w 86"/>
                  <a:gd name="T83" fmla="*/ 49 h 105"/>
                  <a:gd name="T84" fmla="*/ 51 w 86"/>
                  <a:gd name="T85" fmla="*/ 54 h 105"/>
                  <a:gd name="T86" fmla="*/ 46 w 86"/>
                  <a:gd name="T87" fmla="*/ 56 h 105"/>
                  <a:gd name="T88" fmla="*/ 41 w 86"/>
                  <a:gd name="T89" fmla="*/ 59 h 105"/>
                  <a:gd name="T90" fmla="*/ 37 w 86"/>
                  <a:gd name="T91" fmla="*/ 64 h 105"/>
                  <a:gd name="T92" fmla="*/ 36 w 86"/>
                  <a:gd name="T93" fmla="*/ 67 h 105"/>
                  <a:gd name="T94" fmla="*/ 35 w 86"/>
                  <a:gd name="T95" fmla="*/ 68 h 105"/>
                  <a:gd name="T96" fmla="*/ 32 w 86"/>
                  <a:gd name="T97" fmla="*/ 72 h 105"/>
                  <a:gd name="T98" fmla="*/ 29 w 86"/>
                  <a:gd name="T99" fmla="*/ 79 h 105"/>
                  <a:gd name="T100" fmla="*/ 25 w 86"/>
                  <a:gd name="T101" fmla="*/ 88 h 105"/>
                  <a:gd name="T102" fmla="*/ 19 w 86"/>
                  <a:gd name="T103" fmla="*/ 100 h 105"/>
                  <a:gd name="T104" fmla="*/ 12 w 86"/>
                  <a:gd name="T105" fmla="*/ 104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86" h="105">
                    <a:moveTo>
                      <a:pt x="9" y="105"/>
                    </a:moveTo>
                    <a:cubicBezTo>
                      <a:pt x="8" y="105"/>
                      <a:pt x="6" y="104"/>
                      <a:pt x="6" y="104"/>
                    </a:cubicBezTo>
                    <a:cubicBezTo>
                      <a:pt x="5" y="103"/>
                      <a:pt x="4" y="102"/>
                      <a:pt x="4" y="102"/>
                    </a:cubicBezTo>
                    <a:cubicBezTo>
                      <a:pt x="3" y="100"/>
                      <a:pt x="2" y="100"/>
                      <a:pt x="2" y="99"/>
                    </a:cubicBezTo>
                    <a:cubicBezTo>
                      <a:pt x="1" y="98"/>
                      <a:pt x="0" y="96"/>
                      <a:pt x="0" y="96"/>
                    </a:cubicBezTo>
                    <a:cubicBezTo>
                      <a:pt x="0" y="92"/>
                      <a:pt x="1" y="90"/>
                      <a:pt x="2" y="88"/>
                    </a:cubicBezTo>
                    <a:cubicBezTo>
                      <a:pt x="3" y="86"/>
                      <a:pt x="4" y="84"/>
                      <a:pt x="6" y="83"/>
                    </a:cubicBezTo>
                    <a:cubicBezTo>
                      <a:pt x="6" y="81"/>
                      <a:pt x="7" y="79"/>
                      <a:pt x="8" y="78"/>
                    </a:cubicBezTo>
                    <a:cubicBezTo>
                      <a:pt x="8" y="77"/>
                      <a:pt x="8" y="77"/>
                      <a:pt x="9" y="77"/>
                    </a:cubicBezTo>
                    <a:cubicBezTo>
                      <a:pt x="9" y="72"/>
                      <a:pt x="13" y="69"/>
                      <a:pt x="15" y="65"/>
                    </a:cubicBezTo>
                    <a:cubicBezTo>
                      <a:pt x="16" y="63"/>
                      <a:pt x="17" y="62"/>
                      <a:pt x="17" y="60"/>
                    </a:cubicBezTo>
                    <a:cubicBezTo>
                      <a:pt x="17" y="60"/>
                      <a:pt x="16" y="59"/>
                      <a:pt x="16" y="59"/>
                    </a:cubicBezTo>
                    <a:cubicBezTo>
                      <a:pt x="16" y="59"/>
                      <a:pt x="15" y="59"/>
                      <a:pt x="15" y="58"/>
                    </a:cubicBezTo>
                    <a:cubicBezTo>
                      <a:pt x="14" y="58"/>
                      <a:pt x="14" y="58"/>
                      <a:pt x="13" y="58"/>
                    </a:cubicBezTo>
                    <a:cubicBezTo>
                      <a:pt x="13" y="57"/>
                      <a:pt x="12" y="57"/>
                      <a:pt x="12" y="57"/>
                    </a:cubicBezTo>
                    <a:cubicBezTo>
                      <a:pt x="10" y="56"/>
                      <a:pt x="9" y="55"/>
                      <a:pt x="7" y="55"/>
                    </a:cubicBezTo>
                    <a:cubicBezTo>
                      <a:pt x="5" y="53"/>
                      <a:pt x="3" y="51"/>
                      <a:pt x="3" y="50"/>
                    </a:cubicBezTo>
                    <a:cubicBezTo>
                      <a:pt x="3" y="50"/>
                      <a:pt x="3" y="49"/>
                      <a:pt x="3" y="49"/>
                    </a:cubicBezTo>
                    <a:cubicBezTo>
                      <a:pt x="3" y="46"/>
                      <a:pt x="3" y="43"/>
                      <a:pt x="4" y="41"/>
                    </a:cubicBezTo>
                    <a:cubicBezTo>
                      <a:pt x="4" y="40"/>
                      <a:pt x="4" y="39"/>
                      <a:pt x="4" y="39"/>
                    </a:cubicBezTo>
                    <a:cubicBezTo>
                      <a:pt x="5" y="38"/>
                      <a:pt x="5" y="37"/>
                      <a:pt x="6" y="36"/>
                    </a:cubicBezTo>
                    <a:cubicBezTo>
                      <a:pt x="7" y="36"/>
                      <a:pt x="7" y="35"/>
                      <a:pt x="9" y="35"/>
                    </a:cubicBezTo>
                    <a:cubicBezTo>
                      <a:pt x="9" y="34"/>
                      <a:pt x="10" y="34"/>
                      <a:pt x="12" y="34"/>
                    </a:cubicBezTo>
                    <a:cubicBezTo>
                      <a:pt x="12" y="34"/>
                      <a:pt x="12" y="33"/>
                      <a:pt x="13" y="33"/>
                    </a:cubicBezTo>
                    <a:cubicBezTo>
                      <a:pt x="13" y="33"/>
                      <a:pt x="14" y="33"/>
                      <a:pt x="14" y="33"/>
                    </a:cubicBezTo>
                    <a:cubicBezTo>
                      <a:pt x="15" y="32"/>
                      <a:pt x="24" y="32"/>
                      <a:pt x="26" y="32"/>
                    </a:cubicBezTo>
                    <a:cubicBezTo>
                      <a:pt x="26" y="32"/>
                      <a:pt x="27" y="32"/>
                      <a:pt x="27" y="31"/>
                    </a:cubicBezTo>
                    <a:cubicBezTo>
                      <a:pt x="27" y="30"/>
                      <a:pt x="27" y="29"/>
                      <a:pt x="28" y="28"/>
                    </a:cubicBezTo>
                    <a:cubicBezTo>
                      <a:pt x="27" y="28"/>
                      <a:pt x="27" y="28"/>
                      <a:pt x="27" y="28"/>
                    </a:cubicBezTo>
                    <a:cubicBezTo>
                      <a:pt x="27" y="27"/>
                      <a:pt x="27" y="26"/>
                      <a:pt x="27" y="25"/>
                    </a:cubicBezTo>
                    <a:cubicBezTo>
                      <a:pt x="27" y="24"/>
                      <a:pt x="27" y="23"/>
                      <a:pt x="27" y="22"/>
                    </a:cubicBezTo>
                    <a:cubicBezTo>
                      <a:pt x="25" y="21"/>
                      <a:pt x="25" y="19"/>
                      <a:pt x="24" y="19"/>
                    </a:cubicBezTo>
                    <a:cubicBezTo>
                      <a:pt x="24" y="17"/>
                      <a:pt x="24" y="16"/>
                      <a:pt x="24" y="14"/>
                    </a:cubicBezTo>
                    <a:cubicBezTo>
                      <a:pt x="25" y="10"/>
                      <a:pt x="26" y="8"/>
                      <a:pt x="28" y="6"/>
                    </a:cubicBezTo>
                    <a:cubicBezTo>
                      <a:pt x="28" y="5"/>
                      <a:pt x="29" y="4"/>
                      <a:pt x="30" y="3"/>
                    </a:cubicBezTo>
                    <a:cubicBezTo>
                      <a:pt x="30" y="3"/>
                      <a:pt x="31" y="2"/>
                      <a:pt x="32" y="1"/>
                    </a:cubicBezTo>
                    <a:cubicBezTo>
                      <a:pt x="32" y="1"/>
                      <a:pt x="33" y="0"/>
                      <a:pt x="35" y="0"/>
                    </a:cubicBezTo>
                    <a:cubicBezTo>
                      <a:pt x="36" y="0"/>
                      <a:pt x="38" y="0"/>
                      <a:pt x="40" y="0"/>
                    </a:cubicBezTo>
                    <a:cubicBezTo>
                      <a:pt x="40" y="0"/>
                      <a:pt x="41" y="1"/>
                      <a:pt x="42" y="1"/>
                    </a:cubicBezTo>
                    <a:cubicBezTo>
                      <a:pt x="42" y="1"/>
                      <a:pt x="43" y="2"/>
                      <a:pt x="44" y="2"/>
                    </a:cubicBezTo>
                    <a:cubicBezTo>
                      <a:pt x="44" y="2"/>
                      <a:pt x="46" y="5"/>
                      <a:pt x="46" y="5"/>
                    </a:cubicBezTo>
                    <a:cubicBezTo>
                      <a:pt x="48" y="7"/>
                      <a:pt x="49" y="8"/>
                      <a:pt x="51" y="12"/>
                    </a:cubicBezTo>
                    <a:cubicBezTo>
                      <a:pt x="51" y="13"/>
                      <a:pt x="51" y="14"/>
                      <a:pt x="52" y="15"/>
                    </a:cubicBezTo>
                    <a:cubicBezTo>
                      <a:pt x="52" y="17"/>
                      <a:pt x="52" y="20"/>
                      <a:pt x="52" y="22"/>
                    </a:cubicBezTo>
                    <a:cubicBezTo>
                      <a:pt x="52" y="23"/>
                      <a:pt x="52" y="25"/>
                      <a:pt x="52" y="27"/>
                    </a:cubicBezTo>
                    <a:cubicBezTo>
                      <a:pt x="53" y="27"/>
                      <a:pt x="53" y="26"/>
                      <a:pt x="55" y="26"/>
                    </a:cubicBezTo>
                    <a:cubicBezTo>
                      <a:pt x="55" y="26"/>
                      <a:pt x="55" y="25"/>
                      <a:pt x="56" y="25"/>
                    </a:cubicBezTo>
                    <a:cubicBezTo>
                      <a:pt x="57" y="25"/>
                      <a:pt x="57" y="25"/>
                      <a:pt x="58" y="25"/>
                    </a:cubicBezTo>
                    <a:cubicBezTo>
                      <a:pt x="58" y="24"/>
                      <a:pt x="59" y="24"/>
                      <a:pt x="59" y="24"/>
                    </a:cubicBezTo>
                    <a:cubicBezTo>
                      <a:pt x="60" y="24"/>
                      <a:pt x="60" y="23"/>
                      <a:pt x="61" y="22"/>
                    </a:cubicBezTo>
                    <a:cubicBezTo>
                      <a:pt x="62" y="22"/>
                      <a:pt x="63" y="21"/>
                      <a:pt x="63" y="21"/>
                    </a:cubicBezTo>
                    <a:cubicBezTo>
                      <a:pt x="63" y="21"/>
                      <a:pt x="64" y="21"/>
                      <a:pt x="64" y="20"/>
                    </a:cubicBezTo>
                    <a:cubicBezTo>
                      <a:pt x="65" y="20"/>
                      <a:pt x="65" y="20"/>
                      <a:pt x="65" y="20"/>
                    </a:cubicBezTo>
                    <a:cubicBezTo>
                      <a:pt x="66" y="20"/>
                      <a:pt x="65" y="19"/>
                      <a:pt x="67" y="19"/>
                    </a:cubicBezTo>
                    <a:cubicBezTo>
                      <a:pt x="68" y="19"/>
                      <a:pt x="69" y="19"/>
                      <a:pt x="70" y="19"/>
                    </a:cubicBezTo>
                    <a:cubicBezTo>
                      <a:pt x="70" y="19"/>
                      <a:pt x="71" y="19"/>
                      <a:pt x="71" y="20"/>
                    </a:cubicBezTo>
                    <a:cubicBezTo>
                      <a:pt x="72" y="20"/>
                      <a:pt x="72" y="20"/>
                      <a:pt x="73" y="20"/>
                    </a:cubicBezTo>
                    <a:cubicBezTo>
                      <a:pt x="73" y="21"/>
                      <a:pt x="73" y="21"/>
                      <a:pt x="74" y="22"/>
                    </a:cubicBezTo>
                    <a:cubicBezTo>
                      <a:pt x="74" y="22"/>
                      <a:pt x="75" y="23"/>
                      <a:pt x="75" y="23"/>
                    </a:cubicBezTo>
                    <a:cubicBezTo>
                      <a:pt x="76" y="24"/>
                      <a:pt x="76" y="24"/>
                      <a:pt x="76" y="24"/>
                    </a:cubicBezTo>
                    <a:cubicBezTo>
                      <a:pt x="76" y="25"/>
                      <a:pt x="76" y="25"/>
                      <a:pt x="77" y="25"/>
                    </a:cubicBezTo>
                    <a:cubicBezTo>
                      <a:pt x="77" y="26"/>
                      <a:pt x="77" y="26"/>
                      <a:pt x="78" y="26"/>
                    </a:cubicBezTo>
                    <a:cubicBezTo>
                      <a:pt x="78" y="26"/>
                      <a:pt x="79" y="27"/>
                      <a:pt x="79" y="27"/>
                    </a:cubicBezTo>
                    <a:cubicBezTo>
                      <a:pt x="80" y="27"/>
                      <a:pt x="81" y="28"/>
                      <a:pt x="82" y="28"/>
                    </a:cubicBezTo>
                    <a:cubicBezTo>
                      <a:pt x="82" y="29"/>
                      <a:pt x="83" y="29"/>
                      <a:pt x="84" y="30"/>
                    </a:cubicBezTo>
                    <a:cubicBezTo>
                      <a:pt x="85" y="31"/>
                      <a:pt x="85" y="32"/>
                      <a:pt x="86" y="33"/>
                    </a:cubicBezTo>
                    <a:cubicBezTo>
                      <a:pt x="86" y="33"/>
                      <a:pt x="86" y="33"/>
                      <a:pt x="86" y="34"/>
                    </a:cubicBezTo>
                    <a:cubicBezTo>
                      <a:pt x="85" y="34"/>
                      <a:pt x="86" y="34"/>
                      <a:pt x="85" y="35"/>
                    </a:cubicBezTo>
                    <a:cubicBezTo>
                      <a:pt x="85" y="35"/>
                      <a:pt x="85" y="36"/>
                      <a:pt x="85" y="36"/>
                    </a:cubicBezTo>
                    <a:cubicBezTo>
                      <a:pt x="85" y="36"/>
                      <a:pt x="85" y="36"/>
                      <a:pt x="85" y="37"/>
                    </a:cubicBezTo>
                    <a:cubicBezTo>
                      <a:pt x="85" y="37"/>
                      <a:pt x="85" y="37"/>
                      <a:pt x="85" y="37"/>
                    </a:cubicBezTo>
                    <a:cubicBezTo>
                      <a:pt x="85" y="38"/>
                      <a:pt x="85" y="38"/>
                      <a:pt x="85" y="38"/>
                    </a:cubicBezTo>
                    <a:cubicBezTo>
                      <a:pt x="84" y="38"/>
                      <a:pt x="84" y="38"/>
                      <a:pt x="84" y="39"/>
                    </a:cubicBezTo>
                    <a:cubicBezTo>
                      <a:pt x="84" y="39"/>
                      <a:pt x="84" y="39"/>
                      <a:pt x="84" y="39"/>
                    </a:cubicBezTo>
                    <a:cubicBezTo>
                      <a:pt x="83" y="40"/>
                      <a:pt x="83" y="40"/>
                      <a:pt x="82" y="40"/>
                    </a:cubicBezTo>
                    <a:cubicBezTo>
                      <a:pt x="81" y="41"/>
                      <a:pt x="81" y="41"/>
                      <a:pt x="80" y="41"/>
                    </a:cubicBezTo>
                    <a:cubicBezTo>
                      <a:pt x="80" y="41"/>
                      <a:pt x="80" y="42"/>
                      <a:pt x="80" y="42"/>
                    </a:cubicBezTo>
                    <a:cubicBezTo>
                      <a:pt x="79" y="42"/>
                      <a:pt x="79" y="43"/>
                      <a:pt x="78" y="43"/>
                    </a:cubicBezTo>
                    <a:cubicBezTo>
                      <a:pt x="78" y="43"/>
                      <a:pt x="77" y="43"/>
                      <a:pt x="77" y="43"/>
                    </a:cubicBezTo>
                    <a:cubicBezTo>
                      <a:pt x="77" y="43"/>
                      <a:pt x="76" y="44"/>
                      <a:pt x="76" y="44"/>
                    </a:cubicBezTo>
                    <a:cubicBezTo>
                      <a:pt x="75" y="45"/>
                      <a:pt x="74" y="45"/>
                      <a:pt x="73" y="46"/>
                    </a:cubicBezTo>
                    <a:cubicBezTo>
                      <a:pt x="71" y="46"/>
                      <a:pt x="71" y="46"/>
                      <a:pt x="70" y="47"/>
                    </a:cubicBezTo>
                    <a:cubicBezTo>
                      <a:pt x="69" y="47"/>
                      <a:pt x="69" y="47"/>
                      <a:pt x="69" y="48"/>
                    </a:cubicBezTo>
                    <a:cubicBezTo>
                      <a:pt x="68" y="48"/>
                      <a:pt x="66" y="48"/>
                      <a:pt x="66" y="49"/>
                    </a:cubicBezTo>
                    <a:cubicBezTo>
                      <a:pt x="64" y="50"/>
                      <a:pt x="61" y="51"/>
                      <a:pt x="58" y="52"/>
                    </a:cubicBezTo>
                    <a:cubicBezTo>
                      <a:pt x="56" y="53"/>
                      <a:pt x="53" y="53"/>
                      <a:pt x="51" y="54"/>
                    </a:cubicBezTo>
                    <a:cubicBezTo>
                      <a:pt x="50" y="54"/>
                      <a:pt x="48" y="55"/>
                      <a:pt x="47" y="56"/>
                    </a:cubicBezTo>
                    <a:cubicBezTo>
                      <a:pt x="46" y="56"/>
                      <a:pt x="46" y="56"/>
                      <a:pt x="46" y="56"/>
                    </a:cubicBezTo>
                    <a:cubicBezTo>
                      <a:pt x="45" y="56"/>
                      <a:pt x="44" y="57"/>
                      <a:pt x="44" y="57"/>
                    </a:cubicBezTo>
                    <a:cubicBezTo>
                      <a:pt x="43" y="58"/>
                      <a:pt x="42" y="58"/>
                      <a:pt x="41" y="59"/>
                    </a:cubicBezTo>
                    <a:cubicBezTo>
                      <a:pt x="41" y="59"/>
                      <a:pt x="40" y="61"/>
                      <a:pt x="39" y="61"/>
                    </a:cubicBezTo>
                    <a:cubicBezTo>
                      <a:pt x="39" y="62"/>
                      <a:pt x="38" y="63"/>
                      <a:pt x="37" y="64"/>
                    </a:cubicBezTo>
                    <a:cubicBezTo>
                      <a:pt x="37" y="64"/>
                      <a:pt x="37" y="65"/>
                      <a:pt x="36" y="65"/>
                    </a:cubicBezTo>
                    <a:cubicBezTo>
                      <a:pt x="36" y="66"/>
                      <a:pt x="36" y="66"/>
                      <a:pt x="36" y="67"/>
                    </a:cubicBezTo>
                    <a:cubicBezTo>
                      <a:pt x="35" y="67"/>
                      <a:pt x="35" y="67"/>
                      <a:pt x="35" y="67"/>
                    </a:cubicBezTo>
                    <a:cubicBezTo>
                      <a:pt x="35" y="67"/>
                      <a:pt x="35" y="68"/>
                      <a:pt x="35" y="68"/>
                    </a:cubicBezTo>
                    <a:cubicBezTo>
                      <a:pt x="34" y="68"/>
                      <a:pt x="34" y="69"/>
                      <a:pt x="34" y="69"/>
                    </a:cubicBezTo>
                    <a:cubicBezTo>
                      <a:pt x="33" y="70"/>
                      <a:pt x="33" y="70"/>
                      <a:pt x="32" y="72"/>
                    </a:cubicBezTo>
                    <a:cubicBezTo>
                      <a:pt x="31" y="74"/>
                      <a:pt x="30" y="76"/>
                      <a:pt x="29" y="78"/>
                    </a:cubicBezTo>
                    <a:cubicBezTo>
                      <a:pt x="29" y="79"/>
                      <a:pt x="29" y="79"/>
                      <a:pt x="29" y="79"/>
                    </a:cubicBezTo>
                    <a:cubicBezTo>
                      <a:pt x="28" y="80"/>
                      <a:pt x="26" y="85"/>
                      <a:pt x="26" y="86"/>
                    </a:cubicBezTo>
                    <a:cubicBezTo>
                      <a:pt x="25" y="87"/>
                      <a:pt x="25" y="87"/>
                      <a:pt x="25" y="88"/>
                    </a:cubicBezTo>
                    <a:cubicBezTo>
                      <a:pt x="25" y="89"/>
                      <a:pt x="23" y="93"/>
                      <a:pt x="22" y="94"/>
                    </a:cubicBezTo>
                    <a:cubicBezTo>
                      <a:pt x="20" y="96"/>
                      <a:pt x="20" y="97"/>
                      <a:pt x="19" y="100"/>
                    </a:cubicBezTo>
                    <a:cubicBezTo>
                      <a:pt x="17" y="101"/>
                      <a:pt x="17" y="101"/>
                      <a:pt x="16" y="103"/>
                    </a:cubicBezTo>
                    <a:cubicBezTo>
                      <a:pt x="15" y="103"/>
                      <a:pt x="13" y="104"/>
                      <a:pt x="12" y="104"/>
                    </a:cubicBezTo>
                    <a:cubicBezTo>
                      <a:pt x="10" y="104"/>
                      <a:pt x="11" y="105"/>
                      <a:pt x="9" y="10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1" name="Freeform 14"/>
              <p:cNvSpPr>
                <a:spLocks noEditPoints="1"/>
              </p:cNvSpPr>
              <p:nvPr/>
            </p:nvSpPr>
            <p:spPr bwMode="auto">
              <a:xfrm>
                <a:off x="3297238" y="3686175"/>
                <a:ext cx="2543175" cy="158750"/>
              </a:xfrm>
              <a:custGeom>
                <a:avLst/>
                <a:gdLst>
                  <a:gd name="T0" fmla="*/ 22 w 675"/>
                  <a:gd name="T1" fmla="*/ 17 h 42"/>
                  <a:gd name="T2" fmla="*/ 1 w 675"/>
                  <a:gd name="T3" fmla="*/ 2 h 42"/>
                  <a:gd name="T4" fmla="*/ 0 w 675"/>
                  <a:gd name="T5" fmla="*/ 41 h 42"/>
                  <a:gd name="T6" fmla="*/ 26 w 675"/>
                  <a:gd name="T7" fmla="*/ 32 h 42"/>
                  <a:gd name="T8" fmla="*/ 36 w 675"/>
                  <a:gd name="T9" fmla="*/ 36 h 42"/>
                  <a:gd name="T10" fmla="*/ 65 w 675"/>
                  <a:gd name="T11" fmla="*/ 41 h 42"/>
                  <a:gd name="T12" fmla="*/ 65 w 675"/>
                  <a:gd name="T13" fmla="*/ 1 h 42"/>
                  <a:gd name="T14" fmla="*/ 47 w 675"/>
                  <a:gd name="T15" fmla="*/ 40 h 42"/>
                  <a:gd name="T16" fmla="*/ 78 w 675"/>
                  <a:gd name="T17" fmla="*/ 30 h 42"/>
                  <a:gd name="T18" fmla="*/ 78 w 675"/>
                  <a:gd name="T19" fmla="*/ 37 h 42"/>
                  <a:gd name="T20" fmla="*/ 97 w 675"/>
                  <a:gd name="T21" fmla="*/ 40 h 42"/>
                  <a:gd name="T22" fmla="*/ 82 w 675"/>
                  <a:gd name="T23" fmla="*/ 26 h 42"/>
                  <a:gd name="T24" fmla="*/ 122 w 675"/>
                  <a:gd name="T25" fmla="*/ 3 h 42"/>
                  <a:gd name="T26" fmla="*/ 131 w 675"/>
                  <a:gd name="T27" fmla="*/ 40 h 42"/>
                  <a:gd name="T28" fmla="*/ 157 w 675"/>
                  <a:gd name="T29" fmla="*/ 7 h 42"/>
                  <a:gd name="T30" fmla="*/ 168 w 675"/>
                  <a:gd name="T31" fmla="*/ 40 h 42"/>
                  <a:gd name="T32" fmla="*/ 209 w 675"/>
                  <a:gd name="T33" fmla="*/ 31 h 42"/>
                  <a:gd name="T34" fmla="*/ 194 w 675"/>
                  <a:gd name="T35" fmla="*/ 22 h 42"/>
                  <a:gd name="T36" fmla="*/ 194 w 675"/>
                  <a:gd name="T37" fmla="*/ 19 h 42"/>
                  <a:gd name="T38" fmla="*/ 206 w 675"/>
                  <a:gd name="T39" fmla="*/ 10 h 42"/>
                  <a:gd name="T40" fmla="*/ 178 w 675"/>
                  <a:gd name="T41" fmla="*/ 39 h 42"/>
                  <a:gd name="T42" fmla="*/ 241 w 675"/>
                  <a:gd name="T43" fmla="*/ 2 h 42"/>
                  <a:gd name="T44" fmla="*/ 213 w 675"/>
                  <a:gd name="T45" fmla="*/ 2 h 42"/>
                  <a:gd name="T46" fmla="*/ 228 w 675"/>
                  <a:gd name="T47" fmla="*/ 40 h 42"/>
                  <a:gd name="T48" fmla="*/ 250 w 675"/>
                  <a:gd name="T49" fmla="*/ 10 h 42"/>
                  <a:gd name="T50" fmla="*/ 320 w 675"/>
                  <a:gd name="T51" fmla="*/ 4 h 42"/>
                  <a:gd name="T52" fmla="*/ 300 w 675"/>
                  <a:gd name="T53" fmla="*/ 3 h 42"/>
                  <a:gd name="T54" fmla="*/ 293 w 675"/>
                  <a:gd name="T55" fmla="*/ 27 h 42"/>
                  <a:gd name="T56" fmla="*/ 376 w 675"/>
                  <a:gd name="T57" fmla="*/ 1 h 42"/>
                  <a:gd name="T58" fmla="*/ 344 w 675"/>
                  <a:gd name="T59" fmla="*/ 1 h 42"/>
                  <a:gd name="T60" fmla="*/ 334 w 675"/>
                  <a:gd name="T61" fmla="*/ 41 h 42"/>
                  <a:gd name="T62" fmla="*/ 369 w 675"/>
                  <a:gd name="T63" fmla="*/ 41 h 42"/>
                  <a:gd name="T64" fmla="*/ 399 w 675"/>
                  <a:gd name="T65" fmla="*/ 41 h 42"/>
                  <a:gd name="T66" fmla="*/ 399 w 675"/>
                  <a:gd name="T67" fmla="*/ 1 h 42"/>
                  <a:gd name="T68" fmla="*/ 381 w 675"/>
                  <a:gd name="T69" fmla="*/ 40 h 42"/>
                  <a:gd name="T70" fmla="*/ 436 w 675"/>
                  <a:gd name="T71" fmla="*/ 9 h 42"/>
                  <a:gd name="T72" fmla="*/ 404 w 675"/>
                  <a:gd name="T73" fmla="*/ 1 h 42"/>
                  <a:gd name="T74" fmla="*/ 442 w 675"/>
                  <a:gd name="T75" fmla="*/ 3 h 42"/>
                  <a:gd name="T76" fmla="*/ 463 w 675"/>
                  <a:gd name="T77" fmla="*/ 39 h 42"/>
                  <a:gd name="T78" fmla="*/ 479 w 675"/>
                  <a:gd name="T79" fmla="*/ 13 h 42"/>
                  <a:gd name="T80" fmla="*/ 472 w 675"/>
                  <a:gd name="T81" fmla="*/ 3 h 42"/>
                  <a:gd name="T82" fmla="*/ 454 w 675"/>
                  <a:gd name="T83" fmla="*/ 3 h 42"/>
                  <a:gd name="T84" fmla="*/ 485 w 675"/>
                  <a:gd name="T85" fmla="*/ 31 h 42"/>
                  <a:gd name="T86" fmla="*/ 490 w 675"/>
                  <a:gd name="T87" fmla="*/ 2 h 42"/>
                  <a:gd name="T88" fmla="*/ 507 w 675"/>
                  <a:gd name="T89" fmla="*/ 41 h 42"/>
                  <a:gd name="T90" fmla="*/ 529 w 675"/>
                  <a:gd name="T91" fmla="*/ 41 h 42"/>
                  <a:gd name="T92" fmla="*/ 559 w 675"/>
                  <a:gd name="T93" fmla="*/ 0 h 42"/>
                  <a:gd name="T94" fmla="*/ 554 w 675"/>
                  <a:gd name="T95" fmla="*/ 28 h 42"/>
                  <a:gd name="T96" fmla="*/ 540 w 675"/>
                  <a:gd name="T97" fmla="*/ 40 h 42"/>
                  <a:gd name="T98" fmla="*/ 559 w 675"/>
                  <a:gd name="T99" fmla="*/ 13 h 42"/>
                  <a:gd name="T100" fmla="*/ 582 w 675"/>
                  <a:gd name="T101" fmla="*/ 35 h 42"/>
                  <a:gd name="T102" fmla="*/ 575 w 675"/>
                  <a:gd name="T103" fmla="*/ 3 h 42"/>
                  <a:gd name="T104" fmla="*/ 615 w 675"/>
                  <a:gd name="T105" fmla="*/ 39 h 42"/>
                  <a:gd name="T106" fmla="*/ 628 w 675"/>
                  <a:gd name="T107" fmla="*/ 1 h 42"/>
                  <a:gd name="T108" fmla="*/ 608 w 675"/>
                  <a:gd name="T109" fmla="*/ 34 h 42"/>
                  <a:gd name="T110" fmla="*/ 661 w 675"/>
                  <a:gd name="T111" fmla="*/ 1 h 42"/>
                  <a:gd name="T112" fmla="*/ 650 w 675"/>
                  <a:gd name="T113" fmla="*/ 2 h 42"/>
                  <a:gd name="T114" fmla="*/ 651 w 675"/>
                  <a:gd name="T115" fmla="*/ 23 h 42"/>
                  <a:gd name="T116" fmla="*/ 659 w 675"/>
                  <a:gd name="T117" fmla="*/ 39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675" h="42">
                    <a:moveTo>
                      <a:pt x="42" y="1"/>
                    </a:moveTo>
                    <a:cubicBezTo>
                      <a:pt x="27" y="1"/>
                      <a:pt x="27" y="1"/>
                      <a:pt x="27" y="1"/>
                    </a:cubicBezTo>
                    <a:cubicBezTo>
                      <a:pt x="27" y="2"/>
                      <a:pt x="27" y="2"/>
                      <a:pt x="27" y="2"/>
                    </a:cubicBezTo>
                    <a:cubicBezTo>
                      <a:pt x="28" y="2"/>
                      <a:pt x="28" y="2"/>
                      <a:pt x="28" y="2"/>
                    </a:cubicBezTo>
                    <a:cubicBezTo>
                      <a:pt x="31" y="3"/>
                      <a:pt x="32" y="3"/>
                      <a:pt x="32" y="4"/>
                    </a:cubicBezTo>
                    <a:cubicBezTo>
                      <a:pt x="32" y="5"/>
                      <a:pt x="31" y="7"/>
                      <a:pt x="29" y="8"/>
                    </a:cubicBezTo>
                    <a:cubicBezTo>
                      <a:pt x="22" y="17"/>
                      <a:pt x="22" y="17"/>
                      <a:pt x="22" y="17"/>
                    </a:cubicBezTo>
                    <a:cubicBezTo>
                      <a:pt x="20" y="13"/>
                      <a:pt x="20" y="13"/>
                      <a:pt x="20" y="13"/>
                    </a:cubicBezTo>
                    <a:cubicBezTo>
                      <a:pt x="16" y="8"/>
                      <a:pt x="14" y="5"/>
                      <a:pt x="15" y="4"/>
                    </a:cubicBezTo>
                    <a:cubicBezTo>
                      <a:pt x="14" y="3"/>
                      <a:pt x="16" y="2"/>
                      <a:pt x="19" y="2"/>
                    </a:cubicBezTo>
                    <a:cubicBezTo>
                      <a:pt x="19" y="2"/>
                      <a:pt x="19" y="2"/>
                      <a:pt x="19" y="2"/>
                    </a:cubicBezTo>
                    <a:cubicBezTo>
                      <a:pt x="19" y="1"/>
                      <a:pt x="19" y="1"/>
                      <a:pt x="19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3" y="2"/>
                      <a:pt x="5" y="3"/>
                      <a:pt x="6" y="4"/>
                    </a:cubicBezTo>
                    <a:cubicBezTo>
                      <a:pt x="7" y="5"/>
                      <a:pt x="9" y="8"/>
                      <a:pt x="12" y="12"/>
                    </a:cubicBezTo>
                    <a:cubicBezTo>
                      <a:pt x="19" y="22"/>
                      <a:pt x="19" y="22"/>
                      <a:pt x="19" y="22"/>
                    </a:cubicBezTo>
                    <a:cubicBezTo>
                      <a:pt x="9" y="33"/>
                      <a:pt x="9" y="33"/>
                      <a:pt x="9" y="33"/>
                    </a:cubicBezTo>
                    <a:cubicBezTo>
                      <a:pt x="6" y="37"/>
                      <a:pt x="5" y="39"/>
                      <a:pt x="4" y="39"/>
                    </a:cubicBezTo>
                    <a:cubicBezTo>
                      <a:pt x="3" y="40"/>
                      <a:pt x="2" y="40"/>
                      <a:pt x="0" y="40"/>
                    </a:cubicBezTo>
                    <a:cubicBezTo>
                      <a:pt x="0" y="41"/>
                      <a:pt x="0" y="41"/>
                      <a:pt x="0" y="41"/>
                    </a:cubicBezTo>
                    <a:cubicBezTo>
                      <a:pt x="14" y="41"/>
                      <a:pt x="14" y="41"/>
                      <a:pt x="14" y="41"/>
                    </a:cubicBezTo>
                    <a:cubicBezTo>
                      <a:pt x="14" y="40"/>
                      <a:pt x="14" y="40"/>
                      <a:pt x="14" y="40"/>
                    </a:cubicBezTo>
                    <a:cubicBezTo>
                      <a:pt x="11" y="40"/>
                      <a:pt x="10" y="39"/>
                      <a:pt x="10" y="38"/>
                    </a:cubicBezTo>
                    <a:cubicBezTo>
                      <a:pt x="10" y="37"/>
                      <a:pt x="11" y="36"/>
                      <a:pt x="12" y="33"/>
                    </a:cubicBezTo>
                    <a:cubicBezTo>
                      <a:pt x="13" y="33"/>
                      <a:pt x="13" y="33"/>
                      <a:pt x="13" y="33"/>
                    </a:cubicBezTo>
                    <a:cubicBezTo>
                      <a:pt x="20" y="24"/>
                      <a:pt x="20" y="24"/>
                      <a:pt x="20" y="24"/>
                    </a:cubicBezTo>
                    <a:cubicBezTo>
                      <a:pt x="26" y="32"/>
                      <a:pt x="26" y="32"/>
                      <a:pt x="26" y="32"/>
                    </a:cubicBezTo>
                    <a:cubicBezTo>
                      <a:pt x="28" y="35"/>
                      <a:pt x="29" y="37"/>
                      <a:pt x="29" y="38"/>
                    </a:cubicBezTo>
                    <a:cubicBezTo>
                      <a:pt x="29" y="39"/>
                      <a:pt x="28" y="40"/>
                      <a:pt x="25" y="40"/>
                    </a:cubicBezTo>
                    <a:cubicBezTo>
                      <a:pt x="25" y="40"/>
                      <a:pt x="25" y="40"/>
                      <a:pt x="24" y="40"/>
                    </a:cubicBezTo>
                    <a:cubicBezTo>
                      <a:pt x="24" y="41"/>
                      <a:pt x="24" y="41"/>
                      <a:pt x="24" y="41"/>
                    </a:cubicBezTo>
                    <a:cubicBezTo>
                      <a:pt x="42" y="41"/>
                      <a:pt x="42" y="41"/>
                      <a:pt x="42" y="41"/>
                    </a:cubicBezTo>
                    <a:cubicBezTo>
                      <a:pt x="42" y="40"/>
                      <a:pt x="42" y="40"/>
                      <a:pt x="42" y="40"/>
                    </a:cubicBezTo>
                    <a:cubicBezTo>
                      <a:pt x="40" y="40"/>
                      <a:pt x="38" y="39"/>
                      <a:pt x="36" y="36"/>
                    </a:cubicBezTo>
                    <a:cubicBezTo>
                      <a:pt x="24" y="19"/>
                      <a:pt x="24" y="19"/>
                      <a:pt x="24" y="19"/>
                    </a:cubicBezTo>
                    <a:cubicBezTo>
                      <a:pt x="33" y="8"/>
                      <a:pt x="33" y="8"/>
                      <a:pt x="33" y="8"/>
                    </a:cubicBezTo>
                    <a:cubicBezTo>
                      <a:pt x="35" y="6"/>
                      <a:pt x="36" y="4"/>
                      <a:pt x="37" y="3"/>
                    </a:cubicBezTo>
                    <a:cubicBezTo>
                      <a:pt x="38" y="3"/>
                      <a:pt x="40" y="2"/>
                      <a:pt x="42" y="2"/>
                    </a:cubicBezTo>
                    <a:cubicBezTo>
                      <a:pt x="42" y="1"/>
                      <a:pt x="42" y="1"/>
                      <a:pt x="42" y="1"/>
                    </a:cubicBezTo>
                    <a:close/>
                    <a:moveTo>
                      <a:pt x="47" y="41"/>
                    </a:moveTo>
                    <a:cubicBezTo>
                      <a:pt x="65" y="41"/>
                      <a:pt x="65" y="41"/>
                      <a:pt x="65" y="41"/>
                    </a:cubicBezTo>
                    <a:cubicBezTo>
                      <a:pt x="65" y="40"/>
                      <a:pt x="65" y="40"/>
                      <a:pt x="65" y="40"/>
                    </a:cubicBezTo>
                    <a:cubicBezTo>
                      <a:pt x="63" y="40"/>
                      <a:pt x="61" y="40"/>
                      <a:pt x="61" y="39"/>
                    </a:cubicBezTo>
                    <a:cubicBezTo>
                      <a:pt x="60" y="38"/>
                      <a:pt x="60" y="37"/>
                      <a:pt x="60" y="35"/>
                    </a:cubicBezTo>
                    <a:cubicBezTo>
                      <a:pt x="60" y="8"/>
                      <a:pt x="60" y="8"/>
                      <a:pt x="60" y="8"/>
                    </a:cubicBezTo>
                    <a:cubicBezTo>
                      <a:pt x="60" y="5"/>
                      <a:pt x="60" y="4"/>
                      <a:pt x="61" y="3"/>
                    </a:cubicBezTo>
                    <a:cubicBezTo>
                      <a:pt x="61" y="3"/>
                      <a:pt x="63" y="2"/>
                      <a:pt x="65" y="2"/>
                    </a:cubicBezTo>
                    <a:cubicBezTo>
                      <a:pt x="65" y="1"/>
                      <a:pt x="65" y="1"/>
                      <a:pt x="65" y="1"/>
                    </a:cubicBezTo>
                    <a:cubicBezTo>
                      <a:pt x="47" y="1"/>
                      <a:pt x="47" y="1"/>
                      <a:pt x="47" y="1"/>
                    </a:cubicBezTo>
                    <a:cubicBezTo>
                      <a:pt x="47" y="2"/>
                      <a:pt x="47" y="2"/>
                      <a:pt x="47" y="2"/>
                    </a:cubicBezTo>
                    <a:cubicBezTo>
                      <a:pt x="50" y="2"/>
                      <a:pt x="52" y="3"/>
                      <a:pt x="52" y="3"/>
                    </a:cubicBezTo>
                    <a:cubicBezTo>
                      <a:pt x="53" y="4"/>
                      <a:pt x="53" y="5"/>
                      <a:pt x="53" y="8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7"/>
                      <a:pt x="53" y="38"/>
                      <a:pt x="52" y="39"/>
                    </a:cubicBezTo>
                    <a:cubicBezTo>
                      <a:pt x="51" y="40"/>
                      <a:pt x="50" y="40"/>
                      <a:pt x="47" y="40"/>
                    </a:cubicBezTo>
                    <a:cubicBezTo>
                      <a:pt x="47" y="41"/>
                      <a:pt x="47" y="41"/>
                      <a:pt x="47" y="41"/>
                    </a:cubicBezTo>
                    <a:close/>
                    <a:moveTo>
                      <a:pt x="112" y="40"/>
                    </a:moveTo>
                    <a:cubicBezTo>
                      <a:pt x="111" y="40"/>
                      <a:pt x="110" y="40"/>
                      <a:pt x="109" y="39"/>
                    </a:cubicBezTo>
                    <a:cubicBezTo>
                      <a:pt x="109" y="38"/>
                      <a:pt x="108" y="37"/>
                      <a:pt x="107" y="35"/>
                    </a:cubicBezTo>
                    <a:cubicBezTo>
                      <a:pt x="92" y="0"/>
                      <a:pt x="92" y="0"/>
                      <a:pt x="92" y="0"/>
                    </a:cubicBezTo>
                    <a:cubicBezTo>
                      <a:pt x="90" y="0"/>
                      <a:pt x="90" y="0"/>
                      <a:pt x="90" y="0"/>
                    </a:cubicBezTo>
                    <a:cubicBezTo>
                      <a:pt x="78" y="30"/>
                      <a:pt x="78" y="30"/>
                      <a:pt x="78" y="30"/>
                    </a:cubicBezTo>
                    <a:cubicBezTo>
                      <a:pt x="78" y="30"/>
                      <a:pt x="78" y="31"/>
                      <a:pt x="77" y="31"/>
                    </a:cubicBezTo>
                    <a:cubicBezTo>
                      <a:pt x="76" y="35"/>
                      <a:pt x="74" y="38"/>
                      <a:pt x="73" y="39"/>
                    </a:cubicBezTo>
                    <a:cubicBezTo>
                      <a:pt x="72" y="40"/>
                      <a:pt x="71" y="40"/>
                      <a:pt x="70" y="40"/>
                    </a:cubicBezTo>
                    <a:cubicBezTo>
                      <a:pt x="70" y="41"/>
                      <a:pt x="70" y="41"/>
                      <a:pt x="70" y="41"/>
                    </a:cubicBezTo>
                    <a:cubicBezTo>
                      <a:pt x="82" y="41"/>
                      <a:pt x="82" y="41"/>
                      <a:pt x="82" y="41"/>
                    </a:cubicBezTo>
                    <a:cubicBezTo>
                      <a:pt x="82" y="40"/>
                      <a:pt x="82" y="40"/>
                      <a:pt x="82" y="40"/>
                    </a:cubicBezTo>
                    <a:cubicBezTo>
                      <a:pt x="80" y="40"/>
                      <a:pt x="78" y="39"/>
                      <a:pt x="78" y="37"/>
                    </a:cubicBezTo>
                    <a:cubicBezTo>
                      <a:pt x="78" y="37"/>
                      <a:pt x="78" y="36"/>
                      <a:pt x="79" y="35"/>
                    </a:cubicBezTo>
                    <a:cubicBezTo>
                      <a:pt x="82" y="28"/>
                      <a:pt x="82" y="28"/>
                      <a:pt x="82" y="28"/>
                    </a:cubicBezTo>
                    <a:cubicBezTo>
                      <a:pt x="97" y="28"/>
                      <a:pt x="97" y="28"/>
                      <a:pt x="97" y="28"/>
                    </a:cubicBezTo>
                    <a:cubicBezTo>
                      <a:pt x="100" y="34"/>
                      <a:pt x="100" y="34"/>
                      <a:pt x="100" y="34"/>
                    </a:cubicBezTo>
                    <a:cubicBezTo>
                      <a:pt x="100" y="34"/>
                      <a:pt x="100" y="34"/>
                      <a:pt x="100" y="35"/>
                    </a:cubicBezTo>
                    <a:cubicBezTo>
                      <a:pt x="101" y="36"/>
                      <a:pt x="101" y="37"/>
                      <a:pt x="101" y="38"/>
                    </a:cubicBezTo>
                    <a:cubicBezTo>
                      <a:pt x="101" y="39"/>
                      <a:pt x="100" y="40"/>
                      <a:pt x="97" y="40"/>
                    </a:cubicBezTo>
                    <a:cubicBezTo>
                      <a:pt x="97" y="41"/>
                      <a:pt x="97" y="41"/>
                      <a:pt x="97" y="41"/>
                    </a:cubicBezTo>
                    <a:cubicBezTo>
                      <a:pt x="112" y="41"/>
                      <a:pt x="112" y="41"/>
                      <a:pt x="112" y="41"/>
                    </a:cubicBezTo>
                    <a:cubicBezTo>
                      <a:pt x="112" y="40"/>
                      <a:pt x="112" y="40"/>
                      <a:pt x="112" y="40"/>
                    </a:cubicBezTo>
                    <a:close/>
                    <a:moveTo>
                      <a:pt x="82" y="26"/>
                    </a:moveTo>
                    <a:cubicBezTo>
                      <a:pt x="90" y="9"/>
                      <a:pt x="90" y="9"/>
                      <a:pt x="90" y="9"/>
                    </a:cubicBezTo>
                    <a:cubicBezTo>
                      <a:pt x="96" y="26"/>
                      <a:pt x="96" y="26"/>
                      <a:pt x="96" y="26"/>
                    </a:cubicBezTo>
                    <a:cubicBezTo>
                      <a:pt x="82" y="26"/>
                      <a:pt x="82" y="26"/>
                      <a:pt x="82" y="26"/>
                    </a:cubicBezTo>
                    <a:close/>
                    <a:moveTo>
                      <a:pt x="168" y="1"/>
                    </a:moveTo>
                    <a:cubicBezTo>
                      <a:pt x="156" y="1"/>
                      <a:pt x="156" y="1"/>
                      <a:pt x="156" y="1"/>
                    </a:cubicBezTo>
                    <a:cubicBezTo>
                      <a:pt x="143" y="32"/>
                      <a:pt x="143" y="32"/>
                      <a:pt x="143" y="32"/>
                    </a:cubicBezTo>
                    <a:cubicBezTo>
                      <a:pt x="129" y="1"/>
                      <a:pt x="129" y="1"/>
                      <a:pt x="129" y="1"/>
                    </a:cubicBezTo>
                    <a:cubicBezTo>
                      <a:pt x="117" y="1"/>
                      <a:pt x="117" y="1"/>
                      <a:pt x="117" y="1"/>
                    </a:cubicBezTo>
                    <a:cubicBezTo>
                      <a:pt x="117" y="2"/>
                      <a:pt x="117" y="2"/>
                      <a:pt x="117" y="2"/>
                    </a:cubicBezTo>
                    <a:cubicBezTo>
                      <a:pt x="119" y="2"/>
                      <a:pt x="121" y="3"/>
                      <a:pt x="122" y="3"/>
                    </a:cubicBezTo>
                    <a:cubicBezTo>
                      <a:pt x="122" y="4"/>
                      <a:pt x="123" y="5"/>
                      <a:pt x="123" y="8"/>
                    </a:cubicBezTo>
                    <a:cubicBezTo>
                      <a:pt x="123" y="32"/>
                      <a:pt x="123" y="32"/>
                      <a:pt x="123" y="32"/>
                    </a:cubicBezTo>
                    <a:cubicBezTo>
                      <a:pt x="123" y="35"/>
                      <a:pt x="122" y="37"/>
                      <a:pt x="121" y="38"/>
                    </a:cubicBezTo>
                    <a:cubicBezTo>
                      <a:pt x="121" y="39"/>
                      <a:pt x="119" y="40"/>
                      <a:pt x="117" y="40"/>
                    </a:cubicBezTo>
                    <a:cubicBezTo>
                      <a:pt x="117" y="41"/>
                      <a:pt x="117" y="41"/>
                      <a:pt x="117" y="41"/>
                    </a:cubicBezTo>
                    <a:cubicBezTo>
                      <a:pt x="131" y="41"/>
                      <a:pt x="131" y="41"/>
                      <a:pt x="131" y="41"/>
                    </a:cubicBezTo>
                    <a:cubicBezTo>
                      <a:pt x="131" y="40"/>
                      <a:pt x="131" y="40"/>
                      <a:pt x="131" y="40"/>
                    </a:cubicBezTo>
                    <a:cubicBezTo>
                      <a:pt x="129" y="40"/>
                      <a:pt x="127" y="39"/>
                      <a:pt x="126" y="38"/>
                    </a:cubicBezTo>
                    <a:cubicBezTo>
                      <a:pt x="126" y="37"/>
                      <a:pt x="125" y="35"/>
                      <a:pt x="125" y="32"/>
                    </a:cubicBezTo>
                    <a:cubicBezTo>
                      <a:pt x="125" y="8"/>
                      <a:pt x="125" y="8"/>
                      <a:pt x="125" y="8"/>
                    </a:cubicBezTo>
                    <a:cubicBezTo>
                      <a:pt x="125" y="8"/>
                      <a:pt x="125" y="8"/>
                      <a:pt x="125" y="8"/>
                    </a:cubicBezTo>
                    <a:cubicBezTo>
                      <a:pt x="140" y="41"/>
                      <a:pt x="140" y="41"/>
                      <a:pt x="140" y="41"/>
                    </a:cubicBezTo>
                    <a:cubicBezTo>
                      <a:pt x="141" y="41"/>
                      <a:pt x="141" y="41"/>
                      <a:pt x="141" y="41"/>
                    </a:cubicBezTo>
                    <a:cubicBezTo>
                      <a:pt x="157" y="7"/>
                      <a:pt x="157" y="7"/>
                      <a:pt x="157" y="7"/>
                    </a:cubicBezTo>
                    <a:cubicBezTo>
                      <a:pt x="157" y="7"/>
                      <a:pt x="157" y="7"/>
                      <a:pt x="157" y="7"/>
                    </a:cubicBezTo>
                    <a:cubicBezTo>
                      <a:pt x="157" y="34"/>
                      <a:pt x="157" y="34"/>
                      <a:pt x="157" y="34"/>
                    </a:cubicBezTo>
                    <a:cubicBezTo>
                      <a:pt x="157" y="36"/>
                      <a:pt x="157" y="38"/>
                      <a:pt x="156" y="39"/>
                    </a:cubicBezTo>
                    <a:cubicBezTo>
                      <a:pt x="155" y="39"/>
                      <a:pt x="154" y="40"/>
                      <a:pt x="151" y="40"/>
                    </a:cubicBezTo>
                    <a:cubicBezTo>
                      <a:pt x="151" y="41"/>
                      <a:pt x="151" y="41"/>
                      <a:pt x="151" y="41"/>
                    </a:cubicBezTo>
                    <a:cubicBezTo>
                      <a:pt x="168" y="41"/>
                      <a:pt x="168" y="41"/>
                      <a:pt x="168" y="41"/>
                    </a:cubicBezTo>
                    <a:cubicBezTo>
                      <a:pt x="168" y="40"/>
                      <a:pt x="168" y="40"/>
                      <a:pt x="168" y="40"/>
                    </a:cubicBezTo>
                    <a:cubicBezTo>
                      <a:pt x="166" y="40"/>
                      <a:pt x="165" y="39"/>
                      <a:pt x="164" y="39"/>
                    </a:cubicBezTo>
                    <a:cubicBezTo>
                      <a:pt x="163" y="38"/>
                      <a:pt x="163" y="37"/>
                      <a:pt x="163" y="35"/>
                    </a:cubicBezTo>
                    <a:cubicBezTo>
                      <a:pt x="163" y="8"/>
                      <a:pt x="163" y="8"/>
                      <a:pt x="163" y="8"/>
                    </a:cubicBezTo>
                    <a:cubicBezTo>
                      <a:pt x="163" y="6"/>
                      <a:pt x="163" y="4"/>
                      <a:pt x="164" y="3"/>
                    </a:cubicBezTo>
                    <a:cubicBezTo>
                      <a:pt x="165" y="3"/>
                      <a:pt x="166" y="2"/>
                      <a:pt x="168" y="2"/>
                    </a:cubicBezTo>
                    <a:cubicBezTo>
                      <a:pt x="168" y="1"/>
                      <a:pt x="168" y="1"/>
                      <a:pt x="168" y="1"/>
                    </a:cubicBezTo>
                    <a:close/>
                    <a:moveTo>
                      <a:pt x="209" y="31"/>
                    </a:moveTo>
                    <a:cubicBezTo>
                      <a:pt x="207" y="31"/>
                      <a:pt x="207" y="31"/>
                      <a:pt x="207" y="31"/>
                    </a:cubicBezTo>
                    <a:cubicBezTo>
                      <a:pt x="206" y="34"/>
                      <a:pt x="204" y="36"/>
                      <a:pt x="203" y="37"/>
                    </a:cubicBezTo>
                    <a:cubicBezTo>
                      <a:pt x="201" y="38"/>
                      <a:pt x="198" y="39"/>
                      <a:pt x="194" y="39"/>
                    </a:cubicBezTo>
                    <a:cubicBezTo>
                      <a:pt x="189" y="39"/>
                      <a:pt x="186" y="39"/>
                      <a:pt x="186" y="39"/>
                    </a:cubicBezTo>
                    <a:cubicBezTo>
                      <a:pt x="185" y="38"/>
                      <a:pt x="185" y="38"/>
                      <a:pt x="185" y="36"/>
                    </a:cubicBezTo>
                    <a:cubicBezTo>
                      <a:pt x="185" y="21"/>
                      <a:pt x="185" y="21"/>
                      <a:pt x="185" y="21"/>
                    </a:cubicBezTo>
                    <a:cubicBezTo>
                      <a:pt x="194" y="22"/>
                      <a:pt x="194" y="22"/>
                      <a:pt x="194" y="22"/>
                    </a:cubicBezTo>
                    <a:cubicBezTo>
                      <a:pt x="197" y="22"/>
                      <a:pt x="198" y="22"/>
                      <a:pt x="199" y="23"/>
                    </a:cubicBezTo>
                    <a:cubicBezTo>
                      <a:pt x="200" y="23"/>
                      <a:pt x="201" y="25"/>
                      <a:pt x="201" y="27"/>
                    </a:cubicBezTo>
                    <a:cubicBezTo>
                      <a:pt x="202" y="27"/>
                      <a:pt x="202" y="27"/>
                      <a:pt x="202" y="27"/>
                    </a:cubicBezTo>
                    <a:cubicBezTo>
                      <a:pt x="202" y="13"/>
                      <a:pt x="202" y="13"/>
                      <a:pt x="202" y="13"/>
                    </a:cubicBezTo>
                    <a:cubicBezTo>
                      <a:pt x="201" y="13"/>
                      <a:pt x="201" y="13"/>
                      <a:pt x="201" y="13"/>
                    </a:cubicBezTo>
                    <a:cubicBezTo>
                      <a:pt x="201" y="16"/>
                      <a:pt x="200" y="17"/>
                      <a:pt x="199" y="18"/>
                    </a:cubicBezTo>
                    <a:cubicBezTo>
                      <a:pt x="198" y="19"/>
                      <a:pt x="197" y="19"/>
                      <a:pt x="194" y="19"/>
                    </a:cubicBezTo>
                    <a:cubicBezTo>
                      <a:pt x="185" y="19"/>
                      <a:pt x="185" y="19"/>
                      <a:pt x="185" y="19"/>
                    </a:cubicBezTo>
                    <a:cubicBezTo>
                      <a:pt x="185" y="5"/>
                      <a:pt x="185" y="5"/>
                      <a:pt x="185" y="5"/>
                    </a:cubicBezTo>
                    <a:cubicBezTo>
                      <a:pt x="185" y="4"/>
                      <a:pt x="186" y="3"/>
                      <a:pt x="187" y="3"/>
                    </a:cubicBezTo>
                    <a:cubicBezTo>
                      <a:pt x="195" y="3"/>
                      <a:pt x="195" y="3"/>
                      <a:pt x="195" y="3"/>
                    </a:cubicBezTo>
                    <a:cubicBezTo>
                      <a:pt x="199" y="3"/>
                      <a:pt x="201" y="4"/>
                      <a:pt x="202" y="5"/>
                    </a:cubicBezTo>
                    <a:cubicBezTo>
                      <a:pt x="203" y="5"/>
                      <a:pt x="204" y="7"/>
                      <a:pt x="204" y="10"/>
                    </a:cubicBezTo>
                    <a:cubicBezTo>
                      <a:pt x="206" y="10"/>
                      <a:pt x="206" y="10"/>
                      <a:pt x="206" y="10"/>
                    </a:cubicBezTo>
                    <a:cubicBezTo>
                      <a:pt x="206" y="1"/>
                      <a:pt x="206" y="1"/>
                      <a:pt x="206" y="1"/>
                    </a:cubicBezTo>
                    <a:cubicBezTo>
                      <a:pt x="173" y="1"/>
                      <a:pt x="173" y="1"/>
                      <a:pt x="173" y="1"/>
                    </a:cubicBezTo>
                    <a:cubicBezTo>
                      <a:pt x="173" y="2"/>
                      <a:pt x="173" y="2"/>
                      <a:pt x="173" y="2"/>
                    </a:cubicBezTo>
                    <a:cubicBezTo>
                      <a:pt x="176" y="2"/>
                      <a:pt x="177" y="3"/>
                      <a:pt x="178" y="3"/>
                    </a:cubicBezTo>
                    <a:cubicBezTo>
                      <a:pt x="178" y="4"/>
                      <a:pt x="179" y="6"/>
                      <a:pt x="179" y="8"/>
                    </a:cubicBezTo>
                    <a:cubicBezTo>
                      <a:pt x="179" y="35"/>
                      <a:pt x="179" y="35"/>
                      <a:pt x="179" y="35"/>
                    </a:cubicBezTo>
                    <a:cubicBezTo>
                      <a:pt x="179" y="37"/>
                      <a:pt x="178" y="38"/>
                      <a:pt x="178" y="39"/>
                    </a:cubicBezTo>
                    <a:cubicBezTo>
                      <a:pt x="177" y="39"/>
                      <a:pt x="176" y="40"/>
                      <a:pt x="173" y="40"/>
                    </a:cubicBezTo>
                    <a:cubicBezTo>
                      <a:pt x="173" y="41"/>
                      <a:pt x="173" y="41"/>
                      <a:pt x="173" y="41"/>
                    </a:cubicBezTo>
                    <a:cubicBezTo>
                      <a:pt x="206" y="41"/>
                      <a:pt x="206" y="41"/>
                      <a:pt x="206" y="41"/>
                    </a:cubicBezTo>
                    <a:cubicBezTo>
                      <a:pt x="209" y="31"/>
                      <a:pt x="209" y="31"/>
                      <a:pt x="209" y="31"/>
                    </a:cubicBezTo>
                    <a:close/>
                    <a:moveTo>
                      <a:pt x="255" y="1"/>
                    </a:moveTo>
                    <a:cubicBezTo>
                      <a:pt x="241" y="1"/>
                      <a:pt x="241" y="1"/>
                      <a:pt x="241" y="1"/>
                    </a:cubicBezTo>
                    <a:cubicBezTo>
                      <a:pt x="241" y="2"/>
                      <a:pt x="241" y="2"/>
                      <a:pt x="241" y="2"/>
                    </a:cubicBezTo>
                    <a:cubicBezTo>
                      <a:pt x="244" y="2"/>
                      <a:pt x="245" y="3"/>
                      <a:pt x="246" y="4"/>
                    </a:cubicBezTo>
                    <a:cubicBezTo>
                      <a:pt x="247" y="5"/>
                      <a:pt x="247" y="7"/>
                      <a:pt x="247" y="10"/>
                    </a:cubicBezTo>
                    <a:cubicBezTo>
                      <a:pt x="247" y="30"/>
                      <a:pt x="247" y="30"/>
                      <a:pt x="247" y="30"/>
                    </a:cubicBezTo>
                    <a:cubicBezTo>
                      <a:pt x="247" y="30"/>
                      <a:pt x="247" y="30"/>
                      <a:pt x="247" y="30"/>
                    </a:cubicBezTo>
                    <a:cubicBezTo>
                      <a:pt x="224" y="1"/>
                      <a:pt x="224" y="1"/>
                      <a:pt x="224" y="1"/>
                    </a:cubicBezTo>
                    <a:cubicBezTo>
                      <a:pt x="213" y="1"/>
                      <a:pt x="213" y="1"/>
                      <a:pt x="213" y="1"/>
                    </a:cubicBezTo>
                    <a:cubicBezTo>
                      <a:pt x="213" y="2"/>
                      <a:pt x="213" y="2"/>
                      <a:pt x="213" y="2"/>
                    </a:cubicBezTo>
                    <a:cubicBezTo>
                      <a:pt x="215" y="2"/>
                      <a:pt x="217" y="3"/>
                      <a:pt x="219" y="5"/>
                    </a:cubicBezTo>
                    <a:cubicBezTo>
                      <a:pt x="219" y="32"/>
                      <a:pt x="219" y="32"/>
                      <a:pt x="219" y="32"/>
                    </a:cubicBezTo>
                    <a:cubicBezTo>
                      <a:pt x="219" y="35"/>
                      <a:pt x="219" y="37"/>
                      <a:pt x="218" y="38"/>
                    </a:cubicBezTo>
                    <a:cubicBezTo>
                      <a:pt x="217" y="39"/>
                      <a:pt x="216" y="40"/>
                      <a:pt x="213" y="40"/>
                    </a:cubicBezTo>
                    <a:cubicBezTo>
                      <a:pt x="213" y="41"/>
                      <a:pt x="213" y="41"/>
                      <a:pt x="213" y="41"/>
                    </a:cubicBezTo>
                    <a:cubicBezTo>
                      <a:pt x="228" y="41"/>
                      <a:pt x="228" y="41"/>
                      <a:pt x="228" y="41"/>
                    </a:cubicBezTo>
                    <a:cubicBezTo>
                      <a:pt x="228" y="40"/>
                      <a:pt x="228" y="40"/>
                      <a:pt x="228" y="40"/>
                    </a:cubicBezTo>
                    <a:cubicBezTo>
                      <a:pt x="225" y="40"/>
                      <a:pt x="224" y="39"/>
                      <a:pt x="223" y="38"/>
                    </a:cubicBezTo>
                    <a:cubicBezTo>
                      <a:pt x="222" y="37"/>
                      <a:pt x="222" y="35"/>
                      <a:pt x="222" y="32"/>
                    </a:cubicBezTo>
                    <a:cubicBezTo>
                      <a:pt x="222" y="9"/>
                      <a:pt x="222" y="9"/>
                      <a:pt x="222" y="9"/>
                    </a:cubicBezTo>
                    <a:cubicBezTo>
                      <a:pt x="222" y="9"/>
                      <a:pt x="222" y="9"/>
                      <a:pt x="222" y="9"/>
                    </a:cubicBezTo>
                    <a:cubicBezTo>
                      <a:pt x="249" y="41"/>
                      <a:pt x="249" y="41"/>
                      <a:pt x="249" y="41"/>
                    </a:cubicBezTo>
                    <a:cubicBezTo>
                      <a:pt x="250" y="41"/>
                      <a:pt x="250" y="41"/>
                      <a:pt x="250" y="41"/>
                    </a:cubicBezTo>
                    <a:cubicBezTo>
                      <a:pt x="250" y="10"/>
                      <a:pt x="250" y="10"/>
                      <a:pt x="250" y="10"/>
                    </a:cubicBezTo>
                    <a:cubicBezTo>
                      <a:pt x="250" y="7"/>
                      <a:pt x="250" y="5"/>
                      <a:pt x="251" y="4"/>
                    </a:cubicBezTo>
                    <a:cubicBezTo>
                      <a:pt x="251" y="3"/>
                      <a:pt x="253" y="2"/>
                      <a:pt x="255" y="2"/>
                    </a:cubicBezTo>
                    <a:cubicBezTo>
                      <a:pt x="255" y="1"/>
                      <a:pt x="255" y="1"/>
                      <a:pt x="255" y="1"/>
                    </a:cubicBezTo>
                    <a:close/>
                    <a:moveTo>
                      <a:pt x="329" y="1"/>
                    </a:moveTo>
                    <a:cubicBezTo>
                      <a:pt x="315" y="1"/>
                      <a:pt x="315" y="1"/>
                      <a:pt x="315" y="1"/>
                    </a:cubicBezTo>
                    <a:cubicBezTo>
                      <a:pt x="315" y="2"/>
                      <a:pt x="315" y="2"/>
                      <a:pt x="315" y="2"/>
                    </a:cubicBezTo>
                    <a:cubicBezTo>
                      <a:pt x="317" y="2"/>
                      <a:pt x="319" y="3"/>
                      <a:pt x="320" y="4"/>
                    </a:cubicBezTo>
                    <a:cubicBezTo>
                      <a:pt x="320" y="5"/>
                      <a:pt x="321" y="7"/>
                      <a:pt x="321" y="10"/>
                    </a:cubicBezTo>
                    <a:cubicBezTo>
                      <a:pt x="321" y="26"/>
                      <a:pt x="321" y="26"/>
                      <a:pt x="321" y="26"/>
                    </a:cubicBezTo>
                    <a:cubicBezTo>
                      <a:pt x="321" y="31"/>
                      <a:pt x="320" y="33"/>
                      <a:pt x="319" y="35"/>
                    </a:cubicBezTo>
                    <a:cubicBezTo>
                      <a:pt x="317" y="38"/>
                      <a:pt x="314" y="39"/>
                      <a:pt x="309" y="39"/>
                    </a:cubicBezTo>
                    <a:cubicBezTo>
                      <a:pt x="302" y="39"/>
                      <a:pt x="299" y="35"/>
                      <a:pt x="299" y="27"/>
                    </a:cubicBezTo>
                    <a:cubicBezTo>
                      <a:pt x="299" y="8"/>
                      <a:pt x="299" y="8"/>
                      <a:pt x="299" y="8"/>
                    </a:cubicBezTo>
                    <a:cubicBezTo>
                      <a:pt x="299" y="5"/>
                      <a:pt x="299" y="4"/>
                      <a:pt x="300" y="3"/>
                    </a:cubicBezTo>
                    <a:cubicBezTo>
                      <a:pt x="301" y="3"/>
                      <a:pt x="302" y="2"/>
                      <a:pt x="304" y="2"/>
                    </a:cubicBezTo>
                    <a:cubicBezTo>
                      <a:pt x="304" y="1"/>
                      <a:pt x="304" y="1"/>
                      <a:pt x="304" y="1"/>
                    </a:cubicBezTo>
                    <a:cubicBezTo>
                      <a:pt x="287" y="1"/>
                      <a:pt x="287" y="1"/>
                      <a:pt x="287" y="1"/>
                    </a:cubicBezTo>
                    <a:cubicBezTo>
                      <a:pt x="287" y="2"/>
                      <a:pt x="287" y="2"/>
                      <a:pt x="287" y="2"/>
                    </a:cubicBezTo>
                    <a:cubicBezTo>
                      <a:pt x="290" y="2"/>
                      <a:pt x="291" y="3"/>
                      <a:pt x="292" y="3"/>
                    </a:cubicBezTo>
                    <a:cubicBezTo>
                      <a:pt x="293" y="4"/>
                      <a:pt x="293" y="5"/>
                      <a:pt x="293" y="8"/>
                    </a:cubicBezTo>
                    <a:cubicBezTo>
                      <a:pt x="293" y="27"/>
                      <a:pt x="293" y="27"/>
                      <a:pt x="293" y="27"/>
                    </a:cubicBezTo>
                    <a:cubicBezTo>
                      <a:pt x="293" y="37"/>
                      <a:pt x="298" y="42"/>
                      <a:pt x="308" y="42"/>
                    </a:cubicBezTo>
                    <a:cubicBezTo>
                      <a:pt x="318" y="42"/>
                      <a:pt x="324" y="36"/>
                      <a:pt x="323" y="26"/>
                    </a:cubicBezTo>
                    <a:cubicBezTo>
                      <a:pt x="323" y="10"/>
                      <a:pt x="323" y="10"/>
                      <a:pt x="323" y="10"/>
                    </a:cubicBezTo>
                    <a:cubicBezTo>
                      <a:pt x="323" y="7"/>
                      <a:pt x="324" y="5"/>
                      <a:pt x="325" y="4"/>
                    </a:cubicBezTo>
                    <a:cubicBezTo>
                      <a:pt x="325" y="3"/>
                      <a:pt x="327" y="2"/>
                      <a:pt x="329" y="2"/>
                    </a:cubicBezTo>
                    <a:cubicBezTo>
                      <a:pt x="329" y="1"/>
                      <a:pt x="329" y="1"/>
                      <a:pt x="329" y="1"/>
                    </a:cubicBezTo>
                    <a:close/>
                    <a:moveTo>
                      <a:pt x="376" y="1"/>
                    </a:moveTo>
                    <a:cubicBezTo>
                      <a:pt x="362" y="1"/>
                      <a:pt x="362" y="1"/>
                      <a:pt x="362" y="1"/>
                    </a:cubicBezTo>
                    <a:cubicBezTo>
                      <a:pt x="362" y="2"/>
                      <a:pt x="362" y="2"/>
                      <a:pt x="362" y="2"/>
                    </a:cubicBezTo>
                    <a:cubicBezTo>
                      <a:pt x="364" y="2"/>
                      <a:pt x="366" y="3"/>
                      <a:pt x="366" y="4"/>
                    </a:cubicBezTo>
                    <a:cubicBezTo>
                      <a:pt x="367" y="5"/>
                      <a:pt x="367" y="7"/>
                      <a:pt x="367" y="10"/>
                    </a:cubicBezTo>
                    <a:cubicBezTo>
                      <a:pt x="367" y="30"/>
                      <a:pt x="367" y="30"/>
                      <a:pt x="367" y="30"/>
                    </a:cubicBezTo>
                    <a:cubicBezTo>
                      <a:pt x="367" y="30"/>
                      <a:pt x="367" y="30"/>
                      <a:pt x="367" y="30"/>
                    </a:cubicBezTo>
                    <a:cubicBezTo>
                      <a:pt x="344" y="1"/>
                      <a:pt x="344" y="1"/>
                      <a:pt x="344" y="1"/>
                    </a:cubicBezTo>
                    <a:cubicBezTo>
                      <a:pt x="334" y="1"/>
                      <a:pt x="334" y="1"/>
                      <a:pt x="334" y="1"/>
                    </a:cubicBezTo>
                    <a:cubicBezTo>
                      <a:pt x="334" y="2"/>
                      <a:pt x="334" y="2"/>
                      <a:pt x="334" y="2"/>
                    </a:cubicBezTo>
                    <a:cubicBezTo>
                      <a:pt x="336" y="2"/>
                      <a:pt x="338" y="3"/>
                      <a:pt x="340" y="5"/>
                    </a:cubicBezTo>
                    <a:cubicBezTo>
                      <a:pt x="340" y="32"/>
                      <a:pt x="340" y="32"/>
                      <a:pt x="340" y="32"/>
                    </a:cubicBezTo>
                    <a:cubicBezTo>
                      <a:pt x="340" y="35"/>
                      <a:pt x="339" y="37"/>
                      <a:pt x="338" y="38"/>
                    </a:cubicBezTo>
                    <a:cubicBezTo>
                      <a:pt x="338" y="39"/>
                      <a:pt x="336" y="40"/>
                      <a:pt x="334" y="40"/>
                    </a:cubicBezTo>
                    <a:cubicBezTo>
                      <a:pt x="334" y="41"/>
                      <a:pt x="334" y="41"/>
                      <a:pt x="334" y="41"/>
                    </a:cubicBezTo>
                    <a:cubicBezTo>
                      <a:pt x="348" y="41"/>
                      <a:pt x="348" y="41"/>
                      <a:pt x="348" y="41"/>
                    </a:cubicBezTo>
                    <a:cubicBezTo>
                      <a:pt x="348" y="40"/>
                      <a:pt x="348" y="40"/>
                      <a:pt x="348" y="40"/>
                    </a:cubicBezTo>
                    <a:cubicBezTo>
                      <a:pt x="346" y="40"/>
                      <a:pt x="344" y="39"/>
                      <a:pt x="343" y="38"/>
                    </a:cubicBezTo>
                    <a:cubicBezTo>
                      <a:pt x="343" y="37"/>
                      <a:pt x="342" y="35"/>
                      <a:pt x="342" y="32"/>
                    </a:cubicBezTo>
                    <a:cubicBezTo>
                      <a:pt x="342" y="9"/>
                      <a:pt x="342" y="9"/>
                      <a:pt x="342" y="9"/>
                    </a:cubicBezTo>
                    <a:cubicBezTo>
                      <a:pt x="342" y="9"/>
                      <a:pt x="342" y="9"/>
                      <a:pt x="342" y="9"/>
                    </a:cubicBezTo>
                    <a:cubicBezTo>
                      <a:pt x="369" y="41"/>
                      <a:pt x="369" y="41"/>
                      <a:pt x="369" y="41"/>
                    </a:cubicBezTo>
                    <a:cubicBezTo>
                      <a:pt x="370" y="41"/>
                      <a:pt x="370" y="41"/>
                      <a:pt x="370" y="41"/>
                    </a:cubicBezTo>
                    <a:cubicBezTo>
                      <a:pt x="370" y="10"/>
                      <a:pt x="370" y="10"/>
                      <a:pt x="370" y="10"/>
                    </a:cubicBezTo>
                    <a:cubicBezTo>
                      <a:pt x="370" y="7"/>
                      <a:pt x="371" y="5"/>
                      <a:pt x="371" y="4"/>
                    </a:cubicBezTo>
                    <a:cubicBezTo>
                      <a:pt x="372" y="3"/>
                      <a:pt x="373" y="2"/>
                      <a:pt x="376" y="2"/>
                    </a:cubicBezTo>
                    <a:cubicBezTo>
                      <a:pt x="376" y="1"/>
                      <a:pt x="376" y="1"/>
                      <a:pt x="376" y="1"/>
                    </a:cubicBezTo>
                    <a:close/>
                    <a:moveTo>
                      <a:pt x="381" y="41"/>
                    </a:moveTo>
                    <a:cubicBezTo>
                      <a:pt x="399" y="41"/>
                      <a:pt x="399" y="41"/>
                      <a:pt x="399" y="41"/>
                    </a:cubicBezTo>
                    <a:cubicBezTo>
                      <a:pt x="399" y="40"/>
                      <a:pt x="399" y="40"/>
                      <a:pt x="399" y="40"/>
                    </a:cubicBezTo>
                    <a:cubicBezTo>
                      <a:pt x="396" y="40"/>
                      <a:pt x="395" y="40"/>
                      <a:pt x="394" y="39"/>
                    </a:cubicBezTo>
                    <a:cubicBezTo>
                      <a:pt x="393" y="38"/>
                      <a:pt x="393" y="37"/>
                      <a:pt x="393" y="35"/>
                    </a:cubicBezTo>
                    <a:cubicBezTo>
                      <a:pt x="393" y="8"/>
                      <a:pt x="393" y="8"/>
                      <a:pt x="393" y="8"/>
                    </a:cubicBezTo>
                    <a:cubicBezTo>
                      <a:pt x="393" y="5"/>
                      <a:pt x="393" y="4"/>
                      <a:pt x="394" y="3"/>
                    </a:cubicBezTo>
                    <a:cubicBezTo>
                      <a:pt x="395" y="3"/>
                      <a:pt x="396" y="2"/>
                      <a:pt x="399" y="2"/>
                    </a:cubicBezTo>
                    <a:cubicBezTo>
                      <a:pt x="399" y="1"/>
                      <a:pt x="399" y="1"/>
                      <a:pt x="399" y="1"/>
                    </a:cubicBezTo>
                    <a:cubicBezTo>
                      <a:pt x="381" y="1"/>
                      <a:pt x="381" y="1"/>
                      <a:pt x="381" y="1"/>
                    </a:cubicBezTo>
                    <a:cubicBezTo>
                      <a:pt x="381" y="2"/>
                      <a:pt x="381" y="2"/>
                      <a:pt x="381" y="2"/>
                    </a:cubicBezTo>
                    <a:cubicBezTo>
                      <a:pt x="383" y="2"/>
                      <a:pt x="385" y="3"/>
                      <a:pt x="385" y="3"/>
                    </a:cubicBezTo>
                    <a:cubicBezTo>
                      <a:pt x="386" y="4"/>
                      <a:pt x="386" y="5"/>
                      <a:pt x="386" y="8"/>
                    </a:cubicBezTo>
                    <a:cubicBezTo>
                      <a:pt x="386" y="35"/>
                      <a:pt x="386" y="35"/>
                      <a:pt x="386" y="35"/>
                    </a:cubicBezTo>
                    <a:cubicBezTo>
                      <a:pt x="386" y="37"/>
                      <a:pt x="386" y="38"/>
                      <a:pt x="385" y="39"/>
                    </a:cubicBezTo>
                    <a:cubicBezTo>
                      <a:pt x="385" y="40"/>
                      <a:pt x="383" y="40"/>
                      <a:pt x="381" y="40"/>
                    </a:cubicBezTo>
                    <a:cubicBezTo>
                      <a:pt x="381" y="41"/>
                      <a:pt x="381" y="41"/>
                      <a:pt x="381" y="41"/>
                    </a:cubicBezTo>
                    <a:close/>
                    <a:moveTo>
                      <a:pt x="445" y="1"/>
                    </a:moveTo>
                    <a:cubicBezTo>
                      <a:pt x="433" y="1"/>
                      <a:pt x="433" y="1"/>
                      <a:pt x="433" y="1"/>
                    </a:cubicBezTo>
                    <a:cubicBezTo>
                      <a:pt x="433" y="2"/>
                      <a:pt x="433" y="2"/>
                      <a:pt x="433" y="2"/>
                    </a:cubicBezTo>
                    <a:cubicBezTo>
                      <a:pt x="436" y="2"/>
                      <a:pt x="437" y="3"/>
                      <a:pt x="437" y="5"/>
                    </a:cubicBezTo>
                    <a:cubicBezTo>
                      <a:pt x="437" y="6"/>
                      <a:pt x="437" y="7"/>
                      <a:pt x="436" y="8"/>
                    </a:cubicBezTo>
                    <a:cubicBezTo>
                      <a:pt x="436" y="9"/>
                      <a:pt x="436" y="9"/>
                      <a:pt x="436" y="9"/>
                    </a:cubicBezTo>
                    <a:cubicBezTo>
                      <a:pt x="427" y="32"/>
                      <a:pt x="427" y="32"/>
                      <a:pt x="427" y="32"/>
                    </a:cubicBezTo>
                    <a:cubicBezTo>
                      <a:pt x="418" y="11"/>
                      <a:pt x="418" y="11"/>
                      <a:pt x="418" y="11"/>
                    </a:cubicBezTo>
                    <a:cubicBezTo>
                      <a:pt x="417" y="10"/>
                      <a:pt x="417" y="9"/>
                      <a:pt x="416" y="8"/>
                    </a:cubicBezTo>
                    <a:cubicBezTo>
                      <a:pt x="416" y="6"/>
                      <a:pt x="415" y="5"/>
                      <a:pt x="415" y="5"/>
                    </a:cubicBezTo>
                    <a:cubicBezTo>
                      <a:pt x="415" y="3"/>
                      <a:pt x="416" y="2"/>
                      <a:pt x="420" y="2"/>
                    </a:cubicBezTo>
                    <a:cubicBezTo>
                      <a:pt x="420" y="1"/>
                      <a:pt x="420" y="1"/>
                      <a:pt x="420" y="1"/>
                    </a:cubicBezTo>
                    <a:cubicBezTo>
                      <a:pt x="404" y="1"/>
                      <a:pt x="404" y="1"/>
                      <a:pt x="404" y="1"/>
                    </a:cubicBezTo>
                    <a:cubicBezTo>
                      <a:pt x="404" y="2"/>
                      <a:pt x="404" y="2"/>
                      <a:pt x="404" y="2"/>
                    </a:cubicBezTo>
                    <a:cubicBezTo>
                      <a:pt x="405" y="2"/>
                      <a:pt x="406" y="3"/>
                      <a:pt x="407" y="4"/>
                    </a:cubicBezTo>
                    <a:cubicBezTo>
                      <a:pt x="408" y="4"/>
                      <a:pt x="409" y="6"/>
                      <a:pt x="410" y="9"/>
                    </a:cubicBezTo>
                    <a:cubicBezTo>
                      <a:pt x="425" y="41"/>
                      <a:pt x="425" y="41"/>
                      <a:pt x="425" y="41"/>
                    </a:cubicBezTo>
                    <a:cubicBezTo>
                      <a:pt x="426" y="41"/>
                      <a:pt x="426" y="41"/>
                      <a:pt x="426" y="41"/>
                    </a:cubicBezTo>
                    <a:cubicBezTo>
                      <a:pt x="439" y="8"/>
                      <a:pt x="439" y="8"/>
                      <a:pt x="439" y="8"/>
                    </a:cubicBezTo>
                    <a:cubicBezTo>
                      <a:pt x="440" y="5"/>
                      <a:pt x="441" y="4"/>
                      <a:pt x="442" y="3"/>
                    </a:cubicBezTo>
                    <a:cubicBezTo>
                      <a:pt x="442" y="3"/>
                      <a:pt x="443" y="2"/>
                      <a:pt x="445" y="2"/>
                    </a:cubicBezTo>
                    <a:cubicBezTo>
                      <a:pt x="445" y="1"/>
                      <a:pt x="445" y="1"/>
                      <a:pt x="445" y="1"/>
                    </a:cubicBezTo>
                    <a:close/>
                    <a:moveTo>
                      <a:pt x="485" y="31"/>
                    </a:moveTo>
                    <a:cubicBezTo>
                      <a:pt x="484" y="31"/>
                      <a:pt x="484" y="31"/>
                      <a:pt x="484" y="31"/>
                    </a:cubicBezTo>
                    <a:cubicBezTo>
                      <a:pt x="482" y="34"/>
                      <a:pt x="481" y="36"/>
                      <a:pt x="479" y="37"/>
                    </a:cubicBezTo>
                    <a:cubicBezTo>
                      <a:pt x="477" y="38"/>
                      <a:pt x="474" y="39"/>
                      <a:pt x="471" y="39"/>
                    </a:cubicBezTo>
                    <a:cubicBezTo>
                      <a:pt x="466" y="39"/>
                      <a:pt x="463" y="39"/>
                      <a:pt x="463" y="39"/>
                    </a:cubicBezTo>
                    <a:cubicBezTo>
                      <a:pt x="462" y="38"/>
                      <a:pt x="461" y="38"/>
                      <a:pt x="461" y="36"/>
                    </a:cubicBezTo>
                    <a:cubicBezTo>
                      <a:pt x="461" y="21"/>
                      <a:pt x="461" y="21"/>
                      <a:pt x="461" y="21"/>
                    </a:cubicBezTo>
                    <a:cubicBezTo>
                      <a:pt x="471" y="22"/>
                      <a:pt x="471" y="22"/>
                      <a:pt x="471" y="22"/>
                    </a:cubicBezTo>
                    <a:cubicBezTo>
                      <a:pt x="473" y="22"/>
                      <a:pt x="475" y="22"/>
                      <a:pt x="476" y="23"/>
                    </a:cubicBezTo>
                    <a:cubicBezTo>
                      <a:pt x="477" y="23"/>
                      <a:pt x="477" y="25"/>
                      <a:pt x="477" y="27"/>
                    </a:cubicBezTo>
                    <a:cubicBezTo>
                      <a:pt x="479" y="27"/>
                      <a:pt x="479" y="27"/>
                      <a:pt x="479" y="27"/>
                    </a:cubicBezTo>
                    <a:cubicBezTo>
                      <a:pt x="479" y="13"/>
                      <a:pt x="479" y="13"/>
                      <a:pt x="479" y="13"/>
                    </a:cubicBezTo>
                    <a:cubicBezTo>
                      <a:pt x="477" y="13"/>
                      <a:pt x="477" y="13"/>
                      <a:pt x="477" y="13"/>
                    </a:cubicBezTo>
                    <a:cubicBezTo>
                      <a:pt x="477" y="16"/>
                      <a:pt x="477" y="17"/>
                      <a:pt x="476" y="18"/>
                    </a:cubicBezTo>
                    <a:cubicBezTo>
                      <a:pt x="475" y="19"/>
                      <a:pt x="473" y="19"/>
                      <a:pt x="471" y="19"/>
                    </a:cubicBezTo>
                    <a:cubicBezTo>
                      <a:pt x="461" y="19"/>
                      <a:pt x="461" y="19"/>
                      <a:pt x="461" y="19"/>
                    </a:cubicBezTo>
                    <a:cubicBezTo>
                      <a:pt x="461" y="5"/>
                      <a:pt x="461" y="5"/>
                      <a:pt x="461" y="5"/>
                    </a:cubicBezTo>
                    <a:cubicBezTo>
                      <a:pt x="461" y="4"/>
                      <a:pt x="462" y="3"/>
                      <a:pt x="463" y="3"/>
                    </a:cubicBezTo>
                    <a:cubicBezTo>
                      <a:pt x="472" y="3"/>
                      <a:pt x="472" y="3"/>
                      <a:pt x="472" y="3"/>
                    </a:cubicBezTo>
                    <a:cubicBezTo>
                      <a:pt x="475" y="3"/>
                      <a:pt x="477" y="4"/>
                      <a:pt x="478" y="5"/>
                    </a:cubicBezTo>
                    <a:cubicBezTo>
                      <a:pt x="480" y="5"/>
                      <a:pt x="480" y="7"/>
                      <a:pt x="481" y="10"/>
                    </a:cubicBezTo>
                    <a:cubicBezTo>
                      <a:pt x="482" y="10"/>
                      <a:pt x="482" y="10"/>
                      <a:pt x="482" y="10"/>
                    </a:cubicBezTo>
                    <a:cubicBezTo>
                      <a:pt x="482" y="1"/>
                      <a:pt x="482" y="1"/>
                      <a:pt x="482" y="1"/>
                    </a:cubicBezTo>
                    <a:cubicBezTo>
                      <a:pt x="450" y="1"/>
                      <a:pt x="450" y="1"/>
                      <a:pt x="450" y="1"/>
                    </a:cubicBezTo>
                    <a:cubicBezTo>
                      <a:pt x="450" y="2"/>
                      <a:pt x="450" y="2"/>
                      <a:pt x="450" y="2"/>
                    </a:cubicBezTo>
                    <a:cubicBezTo>
                      <a:pt x="452" y="2"/>
                      <a:pt x="454" y="3"/>
                      <a:pt x="454" y="3"/>
                    </a:cubicBezTo>
                    <a:cubicBezTo>
                      <a:pt x="455" y="4"/>
                      <a:pt x="455" y="6"/>
                      <a:pt x="455" y="8"/>
                    </a:cubicBezTo>
                    <a:cubicBezTo>
                      <a:pt x="455" y="35"/>
                      <a:pt x="455" y="35"/>
                      <a:pt x="455" y="35"/>
                    </a:cubicBezTo>
                    <a:cubicBezTo>
                      <a:pt x="455" y="37"/>
                      <a:pt x="455" y="38"/>
                      <a:pt x="454" y="39"/>
                    </a:cubicBezTo>
                    <a:cubicBezTo>
                      <a:pt x="454" y="39"/>
                      <a:pt x="452" y="40"/>
                      <a:pt x="450" y="40"/>
                    </a:cubicBezTo>
                    <a:cubicBezTo>
                      <a:pt x="450" y="41"/>
                      <a:pt x="450" y="41"/>
                      <a:pt x="450" y="41"/>
                    </a:cubicBezTo>
                    <a:cubicBezTo>
                      <a:pt x="483" y="41"/>
                      <a:pt x="483" y="41"/>
                      <a:pt x="483" y="41"/>
                    </a:cubicBezTo>
                    <a:cubicBezTo>
                      <a:pt x="485" y="31"/>
                      <a:pt x="485" y="31"/>
                      <a:pt x="485" y="31"/>
                    </a:cubicBezTo>
                    <a:close/>
                    <a:moveTo>
                      <a:pt x="529" y="40"/>
                    </a:moveTo>
                    <a:cubicBezTo>
                      <a:pt x="527" y="40"/>
                      <a:pt x="525" y="39"/>
                      <a:pt x="524" y="37"/>
                    </a:cubicBezTo>
                    <a:cubicBezTo>
                      <a:pt x="511" y="22"/>
                      <a:pt x="511" y="22"/>
                      <a:pt x="511" y="22"/>
                    </a:cubicBezTo>
                    <a:cubicBezTo>
                      <a:pt x="519" y="21"/>
                      <a:pt x="522" y="17"/>
                      <a:pt x="522" y="12"/>
                    </a:cubicBezTo>
                    <a:cubicBezTo>
                      <a:pt x="522" y="5"/>
                      <a:pt x="517" y="1"/>
                      <a:pt x="507" y="1"/>
                    </a:cubicBezTo>
                    <a:cubicBezTo>
                      <a:pt x="490" y="1"/>
                      <a:pt x="490" y="1"/>
                      <a:pt x="490" y="1"/>
                    </a:cubicBezTo>
                    <a:cubicBezTo>
                      <a:pt x="490" y="2"/>
                      <a:pt x="490" y="2"/>
                      <a:pt x="490" y="2"/>
                    </a:cubicBezTo>
                    <a:cubicBezTo>
                      <a:pt x="493" y="2"/>
                      <a:pt x="494" y="3"/>
                      <a:pt x="494" y="3"/>
                    </a:cubicBezTo>
                    <a:cubicBezTo>
                      <a:pt x="495" y="4"/>
                      <a:pt x="495" y="5"/>
                      <a:pt x="495" y="8"/>
                    </a:cubicBezTo>
                    <a:cubicBezTo>
                      <a:pt x="495" y="34"/>
                      <a:pt x="495" y="34"/>
                      <a:pt x="495" y="34"/>
                    </a:cubicBezTo>
                    <a:cubicBezTo>
                      <a:pt x="495" y="37"/>
                      <a:pt x="495" y="38"/>
                      <a:pt x="494" y="39"/>
                    </a:cubicBezTo>
                    <a:cubicBezTo>
                      <a:pt x="494" y="39"/>
                      <a:pt x="493" y="40"/>
                      <a:pt x="490" y="40"/>
                    </a:cubicBezTo>
                    <a:cubicBezTo>
                      <a:pt x="490" y="41"/>
                      <a:pt x="490" y="41"/>
                      <a:pt x="490" y="41"/>
                    </a:cubicBezTo>
                    <a:cubicBezTo>
                      <a:pt x="507" y="41"/>
                      <a:pt x="507" y="41"/>
                      <a:pt x="507" y="41"/>
                    </a:cubicBezTo>
                    <a:cubicBezTo>
                      <a:pt x="507" y="40"/>
                      <a:pt x="507" y="40"/>
                      <a:pt x="507" y="40"/>
                    </a:cubicBezTo>
                    <a:cubicBezTo>
                      <a:pt x="505" y="40"/>
                      <a:pt x="503" y="39"/>
                      <a:pt x="502" y="39"/>
                    </a:cubicBezTo>
                    <a:cubicBezTo>
                      <a:pt x="502" y="38"/>
                      <a:pt x="502" y="37"/>
                      <a:pt x="502" y="35"/>
                    </a:cubicBezTo>
                    <a:cubicBezTo>
                      <a:pt x="502" y="23"/>
                      <a:pt x="502" y="23"/>
                      <a:pt x="502" y="23"/>
                    </a:cubicBezTo>
                    <a:cubicBezTo>
                      <a:pt x="505" y="23"/>
                      <a:pt x="505" y="23"/>
                      <a:pt x="505" y="23"/>
                    </a:cubicBezTo>
                    <a:cubicBezTo>
                      <a:pt x="519" y="41"/>
                      <a:pt x="519" y="41"/>
                      <a:pt x="519" y="41"/>
                    </a:cubicBezTo>
                    <a:cubicBezTo>
                      <a:pt x="529" y="41"/>
                      <a:pt x="529" y="41"/>
                      <a:pt x="529" y="41"/>
                    </a:cubicBezTo>
                    <a:cubicBezTo>
                      <a:pt x="529" y="40"/>
                      <a:pt x="529" y="40"/>
                      <a:pt x="529" y="40"/>
                    </a:cubicBezTo>
                    <a:close/>
                    <a:moveTo>
                      <a:pt x="502" y="5"/>
                    </a:moveTo>
                    <a:cubicBezTo>
                      <a:pt x="501" y="4"/>
                      <a:pt x="502" y="3"/>
                      <a:pt x="505" y="3"/>
                    </a:cubicBezTo>
                    <a:cubicBezTo>
                      <a:pt x="512" y="3"/>
                      <a:pt x="516" y="6"/>
                      <a:pt x="516" y="12"/>
                    </a:cubicBezTo>
                    <a:cubicBezTo>
                      <a:pt x="516" y="18"/>
                      <a:pt x="511" y="21"/>
                      <a:pt x="502" y="20"/>
                    </a:cubicBezTo>
                    <a:cubicBezTo>
                      <a:pt x="502" y="5"/>
                      <a:pt x="502" y="5"/>
                      <a:pt x="502" y="5"/>
                    </a:cubicBezTo>
                    <a:close/>
                    <a:moveTo>
                      <a:pt x="559" y="0"/>
                    </a:moveTo>
                    <a:cubicBezTo>
                      <a:pt x="558" y="0"/>
                      <a:pt x="558" y="0"/>
                      <a:pt x="558" y="0"/>
                    </a:cubicBezTo>
                    <a:cubicBezTo>
                      <a:pt x="558" y="2"/>
                      <a:pt x="557" y="2"/>
                      <a:pt x="556" y="2"/>
                    </a:cubicBezTo>
                    <a:cubicBezTo>
                      <a:pt x="556" y="2"/>
                      <a:pt x="555" y="2"/>
                      <a:pt x="554" y="2"/>
                    </a:cubicBezTo>
                    <a:cubicBezTo>
                      <a:pt x="551" y="1"/>
                      <a:pt x="549" y="0"/>
                      <a:pt x="548" y="0"/>
                    </a:cubicBezTo>
                    <a:cubicBezTo>
                      <a:pt x="541" y="1"/>
                      <a:pt x="537" y="4"/>
                      <a:pt x="537" y="10"/>
                    </a:cubicBezTo>
                    <a:cubicBezTo>
                      <a:pt x="536" y="15"/>
                      <a:pt x="540" y="19"/>
                      <a:pt x="546" y="23"/>
                    </a:cubicBezTo>
                    <a:cubicBezTo>
                      <a:pt x="550" y="25"/>
                      <a:pt x="553" y="27"/>
                      <a:pt x="554" y="28"/>
                    </a:cubicBezTo>
                    <a:cubicBezTo>
                      <a:pt x="556" y="29"/>
                      <a:pt x="556" y="31"/>
                      <a:pt x="556" y="33"/>
                    </a:cubicBezTo>
                    <a:cubicBezTo>
                      <a:pt x="556" y="37"/>
                      <a:pt x="553" y="40"/>
                      <a:pt x="549" y="40"/>
                    </a:cubicBezTo>
                    <a:cubicBezTo>
                      <a:pt x="543" y="40"/>
                      <a:pt x="539" y="36"/>
                      <a:pt x="536" y="29"/>
                    </a:cubicBezTo>
                    <a:cubicBezTo>
                      <a:pt x="535" y="29"/>
                      <a:pt x="535" y="29"/>
                      <a:pt x="535" y="29"/>
                    </a:cubicBezTo>
                    <a:cubicBezTo>
                      <a:pt x="537" y="41"/>
                      <a:pt x="537" y="41"/>
                      <a:pt x="537" y="41"/>
                    </a:cubicBezTo>
                    <a:cubicBezTo>
                      <a:pt x="538" y="41"/>
                      <a:pt x="538" y="41"/>
                      <a:pt x="538" y="41"/>
                    </a:cubicBezTo>
                    <a:cubicBezTo>
                      <a:pt x="538" y="41"/>
                      <a:pt x="539" y="40"/>
                      <a:pt x="540" y="40"/>
                    </a:cubicBezTo>
                    <a:cubicBezTo>
                      <a:pt x="540" y="40"/>
                      <a:pt x="541" y="40"/>
                      <a:pt x="543" y="41"/>
                    </a:cubicBezTo>
                    <a:cubicBezTo>
                      <a:pt x="545" y="41"/>
                      <a:pt x="548" y="42"/>
                      <a:pt x="549" y="42"/>
                    </a:cubicBezTo>
                    <a:cubicBezTo>
                      <a:pt x="557" y="41"/>
                      <a:pt x="561" y="38"/>
                      <a:pt x="562" y="31"/>
                    </a:cubicBezTo>
                    <a:cubicBezTo>
                      <a:pt x="561" y="25"/>
                      <a:pt x="557" y="20"/>
                      <a:pt x="551" y="18"/>
                    </a:cubicBezTo>
                    <a:cubicBezTo>
                      <a:pt x="546" y="15"/>
                      <a:pt x="543" y="12"/>
                      <a:pt x="542" y="8"/>
                    </a:cubicBezTo>
                    <a:cubicBezTo>
                      <a:pt x="542" y="5"/>
                      <a:pt x="544" y="3"/>
                      <a:pt x="548" y="3"/>
                    </a:cubicBezTo>
                    <a:cubicBezTo>
                      <a:pt x="554" y="3"/>
                      <a:pt x="558" y="6"/>
                      <a:pt x="559" y="13"/>
                    </a:cubicBezTo>
                    <a:cubicBezTo>
                      <a:pt x="561" y="13"/>
                      <a:pt x="561" y="13"/>
                      <a:pt x="561" y="13"/>
                    </a:cubicBezTo>
                    <a:cubicBezTo>
                      <a:pt x="559" y="0"/>
                      <a:pt x="559" y="0"/>
                      <a:pt x="559" y="0"/>
                    </a:cubicBezTo>
                    <a:close/>
                    <a:moveTo>
                      <a:pt x="570" y="41"/>
                    </a:moveTo>
                    <a:cubicBezTo>
                      <a:pt x="588" y="41"/>
                      <a:pt x="588" y="41"/>
                      <a:pt x="588" y="41"/>
                    </a:cubicBezTo>
                    <a:cubicBezTo>
                      <a:pt x="588" y="40"/>
                      <a:pt x="588" y="40"/>
                      <a:pt x="588" y="40"/>
                    </a:cubicBezTo>
                    <a:cubicBezTo>
                      <a:pt x="586" y="40"/>
                      <a:pt x="584" y="40"/>
                      <a:pt x="583" y="39"/>
                    </a:cubicBezTo>
                    <a:cubicBezTo>
                      <a:pt x="583" y="38"/>
                      <a:pt x="582" y="37"/>
                      <a:pt x="582" y="35"/>
                    </a:cubicBezTo>
                    <a:cubicBezTo>
                      <a:pt x="582" y="8"/>
                      <a:pt x="582" y="8"/>
                      <a:pt x="582" y="8"/>
                    </a:cubicBezTo>
                    <a:cubicBezTo>
                      <a:pt x="582" y="5"/>
                      <a:pt x="583" y="4"/>
                      <a:pt x="583" y="3"/>
                    </a:cubicBezTo>
                    <a:cubicBezTo>
                      <a:pt x="584" y="3"/>
                      <a:pt x="586" y="2"/>
                      <a:pt x="588" y="2"/>
                    </a:cubicBezTo>
                    <a:cubicBezTo>
                      <a:pt x="588" y="1"/>
                      <a:pt x="588" y="1"/>
                      <a:pt x="588" y="1"/>
                    </a:cubicBezTo>
                    <a:cubicBezTo>
                      <a:pt x="570" y="1"/>
                      <a:pt x="570" y="1"/>
                      <a:pt x="570" y="1"/>
                    </a:cubicBezTo>
                    <a:cubicBezTo>
                      <a:pt x="570" y="2"/>
                      <a:pt x="570" y="2"/>
                      <a:pt x="570" y="2"/>
                    </a:cubicBezTo>
                    <a:cubicBezTo>
                      <a:pt x="573" y="2"/>
                      <a:pt x="574" y="3"/>
                      <a:pt x="575" y="3"/>
                    </a:cubicBezTo>
                    <a:cubicBezTo>
                      <a:pt x="576" y="4"/>
                      <a:pt x="576" y="5"/>
                      <a:pt x="576" y="8"/>
                    </a:cubicBezTo>
                    <a:cubicBezTo>
                      <a:pt x="576" y="35"/>
                      <a:pt x="576" y="35"/>
                      <a:pt x="576" y="35"/>
                    </a:cubicBezTo>
                    <a:cubicBezTo>
                      <a:pt x="576" y="37"/>
                      <a:pt x="576" y="38"/>
                      <a:pt x="575" y="39"/>
                    </a:cubicBezTo>
                    <a:cubicBezTo>
                      <a:pt x="574" y="40"/>
                      <a:pt x="573" y="40"/>
                      <a:pt x="570" y="40"/>
                    </a:cubicBezTo>
                    <a:cubicBezTo>
                      <a:pt x="570" y="41"/>
                      <a:pt x="570" y="41"/>
                      <a:pt x="570" y="41"/>
                    </a:cubicBezTo>
                    <a:close/>
                    <a:moveTo>
                      <a:pt x="620" y="40"/>
                    </a:moveTo>
                    <a:cubicBezTo>
                      <a:pt x="617" y="40"/>
                      <a:pt x="615" y="39"/>
                      <a:pt x="615" y="39"/>
                    </a:cubicBezTo>
                    <a:cubicBezTo>
                      <a:pt x="614" y="38"/>
                      <a:pt x="614" y="37"/>
                      <a:pt x="614" y="35"/>
                    </a:cubicBezTo>
                    <a:cubicBezTo>
                      <a:pt x="614" y="4"/>
                      <a:pt x="614" y="4"/>
                      <a:pt x="614" y="4"/>
                    </a:cubicBezTo>
                    <a:cubicBezTo>
                      <a:pt x="617" y="4"/>
                      <a:pt x="617" y="4"/>
                      <a:pt x="617" y="4"/>
                    </a:cubicBezTo>
                    <a:cubicBezTo>
                      <a:pt x="621" y="4"/>
                      <a:pt x="623" y="4"/>
                      <a:pt x="624" y="5"/>
                    </a:cubicBezTo>
                    <a:cubicBezTo>
                      <a:pt x="625" y="6"/>
                      <a:pt x="626" y="8"/>
                      <a:pt x="627" y="11"/>
                    </a:cubicBezTo>
                    <a:cubicBezTo>
                      <a:pt x="628" y="11"/>
                      <a:pt x="628" y="11"/>
                      <a:pt x="628" y="11"/>
                    </a:cubicBezTo>
                    <a:cubicBezTo>
                      <a:pt x="628" y="1"/>
                      <a:pt x="628" y="1"/>
                      <a:pt x="628" y="1"/>
                    </a:cubicBezTo>
                    <a:cubicBezTo>
                      <a:pt x="594" y="1"/>
                      <a:pt x="594" y="1"/>
                      <a:pt x="594" y="1"/>
                    </a:cubicBezTo>
                    <a:cubicBezTo>
                      <a:pt x="593" y="11"/>
                      <a:pt x="593" y="11"/>
                      <a:pt x="593" y="11"/>
                    </a:cubicBezTo>
                    <a:cubicBezTo>
                      <a:pt x="595" y="11"/>
                      <a:pt x="595" y="11"/>
                      <a:pt x="595" y="11"/>
                    </a:cubicBezTo>
                    <a:cubicBezTo>
                      <a:pt x="595" y="8"/>
                      <a:pt x="596" y="6"/>
                      <a:pt x="597" y="5"/>
                    </a:cubicBezTo>
                    <a:cubicBezTo>
                      <a:pt x="599" y="4"/>
                      <a:pt x="601" y="4"/>
                      <a:pt x="604" y="4"/>
                    </a:cubicBezTo>
                    <a:cubicBezTo>
                      <a:pt x="608" y="4"/>
                      <a:pt x="608" y="4"/>
                      <a:pt x="608" y="4"/>
                    </a:cubicBezTo>
                    <a:cubicBezTo>
                      <a:pt x="608" y="34"/>
                      <a:pt x="608" y="34"/>
                      <a:pt x="608" y="34"/>
                    </a:cubicBezTo>
                    <a:cubicBezTo>
                      <a:pt x="608" y="37"/>
                      <a:pt x="607" y="38"/>
                      <a:pt x="607" y="39"/>
                    </a:cubicBezTo>
                    <a:cubicBezTo>
                      <a:pt x="606" y="39"/>
                      <a:pt x="604" y="40"/>
                      <a:pt x="602" y="40"/>
                    </a:cubicBezTo>
                    <a:cubicBezTo>
                      <a:pt x="602" y="41"/>
                      <a:pt x="602" y="41"/>
                      <a:pt x="602" y="41"/>
                    </a:cubicBezTo>
                    <a:cubicBezTo>
                      <a:pt x="620" y="41"/>
                      <a:pt x="620" y="41"/>
                      <a:pt x="620" y="41"/>
                    </a:cubicBezTo>
                    <a:cubicBezTo>
                      <a:pt x="620" y="40"/>
                      <a:pt x="620" y="40"/>
                      <a:pt x="620" y="40"/>
                    </a:cubicBezTo>
                    <a:close/>
                    <a:moveTo>
                      <a:pt x="675" y="1"/>
                    </a:moveTo>
                    <a:cubicBezTo>
                      <a:pt x="661" y="1"/>
                      <a:pt x="661" y="1"/>
                      <a:pt x="661" y="1"/>
                    </a:cubicBezTo>
                    <a:cubicBezTo>
                      <a:pt x="661" y="2"/>
                      <a:pt x="661" y="2"/>
                      <a:pt x="661" y="2"/>
                    </a:cubicBezTo>
                    <a:cubicBezTo>
                      <a:pt x="664" y="2"/>
                      <a:pt x="666" y="3"/>
                      <a:pt x="666" y="4"/>
                    </a:cubicBezTo>
                    <a:cubicBezTo>
                      <a:pt x="666" y="5"/>
                      <a:pt x="665" y="6"/>
                      <a:pt x="665" y="6"/>
                    </a:cubicBezTo>
                    <a:cubicBezTo>
                      <a:pt x="656" y="20"/>
                      <a:pt x="656" y="20"/>
                      <a:pt x="656" y="20"/>
                    </a:cubicBezTo>
                    <a:cubicBezTo>
                      <a:pt x="647" y="7"/>
                      <a:pt x="647" y="7"/>
                      <a:pt x="647" y="7"/>
                    </a:cubicBezTo>
                    <a:cubicBezTo>
                      <a:pt x="646" y="6"/>
                      <a:pt x="646" y="5"/>
                      <a:pt x="646" y="4"/>
                    </a:cubicBezTo>
                    <a:cubicBezTo>
                      <a:pt x="646" y="3"/>
                      <a:pt x="647" y="2"/>
                      <a:pt x="650" y="2"/>
                    </a:cubicBezTo>
                    <a:cubicBezTo>
                      <a:pt x="650" y="2"/>
                      <a:pt x="650" y="2"/>
                      <a:pt x="650" y="2"/>
                    </a:cubicBezTo>
                    <a:cubicBezTo>
                      <a:pt x="650" y="1"/>
                      <a:pt x="650" y="1"/>
                      <a:pt x="650" y="1"/>
                    </a:cubicBezTo>
                    <a:cubicBezTo>
                      <a:pt x="634" y="1"/>
                      <a:pt x="634" y="1"/>
                      <a:pt x="634" y="1"/>
                    </a:cubicBezTo>
                    <a:cubicBezTo>
                      <a:pt x="634" y="2"/>
                      <a:pt x="634" y="2"/>
                      <a:pt x="634" y="2"/>
                    </a:cubicBezTo>
                    <a:cubicBezTo>
                      <a:pt x="635" y="2"/>
                      <a:pt x="636" y="3"/>
                      <a:pt x="637" y="4"/>
                    </a:cubicBezTo>
                    <a:cubicBezTo>
                      <a:pt x="638" y="5"/>
                      <a:pt x="640" y="8"/>
                      <a:pt x="643" y="12"/>
                    </a:cubicBezTo>
                    <a:cubicBezTo>
                      <a:pt x="651" y="23"/>
                      <a:pt x="651" y="23"/>
                      <a:pt x="651" y="23"/>
                    </a:cubicBezTo>
                    <a:cubicBezTo>
                      <a:pt x="651" y="34"/>
                      <a:pt x="651" y="34"/>
                      <a:pt x="651" y="34"/>
                    </a:cubicBezTo>
                    <a:cubicBezTo>
                      <a:pt x="651" y="37"/>
                      <a:pt x="651" y="38"/>
                      <a:pt x="650" y="39"/>
                    </a:cubicBezTo>
                    <a:cubicBezTo>
                      <a:pt x="650" y="40"/>
                      <a:pt x="648" y="40"/>
                      <a:pt x="645" y="40"/>
                    </a:cubicBezTo>
                    <a:cubicBezTo>
                      <a:pt x="645" y="41"/>
                      <a:pt x="645" y="41"/>
                      <a:pt x="645" y="41"/>
                    </a:cubicBezTo>
                    <a:cubicBezTo>
                      <a:pt x="664" y="41"/>
                      <a:pt x="664" y="41"/>
                      <a:pt x="664" y="41"/>
                    </a:cubicBezTo>
                    <a:cubicBezTo>
                      <a:pt x="664" y="40"/>
                      <a:pt x="664" y="40"/>
                      <a:pt x="664" y="40"/>
                    </a:cubicBezTo>
                    <a:cubicBezTo>
                      <a:pt x="661" y="40"/>
                      <a:pt x="659" y="40"/>
                      <a:pt x="659" y="39"/>
                    </a:cubicBezTo>
                    <a:cubicBezTo>
                      <a:pt x="658" y="38"/>
                      <a:pt x="657" y="37"/>
                      <a:pt x="657" y="35"/>
                    </a:cubicBezTo>
                    <a:cubicBezTo>
                      <a:pt x="657" y="23"/>
                      <a:pt x="657" y="23"/>
                      <a:pt x="657" y="23"/>
                    </a:cubicBezTo>
                    <a:cubicBezTo>
                      <a:pt x="666" y="9"/>
                      <a:pt x="666" y="9"/>
                      <a:pt x="666" y="9"/>
                    </a:cubicBezTo>
                    <a:cubicBezTo>
                      <a:pt x="669" y="4"/>
                      <a:pt x="672" y="2"/>
                      <a:pt x="675" y="2"/>
                    </a:cubicBezTo>
                    <a:cubicBezTo>
                      <a:pt x="675" y="1"/>
                      <a:pt x="675" y="1"/>
                      <a:pt x="675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11" name="组合 10"/>
            <p:cNvGrpSpPr/>
            <p:nvPr/>
          </p:nvGrpSpPr>
          <p:grpSpPr>
            <a:xfrm>
              <a:off x="3763962" y="0"/>
              <a:ext cx="1069105" cy="1067923"/>
              <a:chOff x="3851276" y="1292225"/>
              <a:chExt cx="1435100" cy="1433513"/>
            </a:xfrm>
            <a:grpFill/>
          </p:grpSpPr>
          <p:sp>
            <p:nvSpPr>
              <p:cNvPr id="12" name="Freeform 15"/>
              <p:cNvSpPr>
                <a:spLocks noEditPoints="1"/>
              </p:cNvSpPr>
              <p:nvPr/>
            </p:nvSpPr>
            <p:spPr bwMode="auto">
              <a:xfrm>
                <a:off x="3956051" y="1852613"/>
                <a:ext cx="1228725" cy="158750"/>
              </a:xfrm>
              <a:custGeom>
                <a:avLst/>
                <a:gdLst>
                  <a:gd name="T0" fmla="*/ 50 w 774"/>
                  <a:gd name="T1" fmla="*/ 0 h 100"/>
                  <a:gd name="T2" fmla="*/ 59 w 774"/>
                  <a:gd name="T3" fmla="*/ 26 h 100"/>
                  <a:gd name="T4" fmla="*/ 83 w 774"/>
                  <a:gd name="T5" fmla="*/ 14 h 100"/>
                  <a:gd name="T6" fmla="*/ 74 w 774"/>
                  <a:gd name="T7" fmla="*/ 40 h 100"/>
                  <a:gd name="T8" fmla="*/ 97 w 774"/>
                  <a:gd name="T9" fmla="*/ 50 h 100"/>
                  <a:gd name="T10" fmla="*/ 74 w 774"/>
                  <a:gd name="T11" fmla="*/ 59 h 100"/>
                  <a:gd name="T12" fmla="*/ 83 w 774"/>
                  <a:gd name="T13" fmla="*/ 85 h 100"/>
                  <a:gd name="T14" fmla="*/ 59 w 774"/>
                  <a:gd name="T15" fmla="*/ 74 h 100"/>
                  <a:gd name="T16" fmla="*/ 50 w 774"/>
                  <a:gd name="T17" fmla="*/ 100 h 100"/>
                  <a:gd name="T18" fmla="*/ 40 w 774"/>
                  <a:gd name="T19" fmla="*/ 74 h 100"/>
                  <a:gd name="T20" fmla="*/ 14 w 774"/>
                  <a:gd name="T21" fmla="*/ 85 h 100"/>
                  <a:gd name="T22" fmla="*/ 26 w 774"/>
                  <a:gd name="T23" fmla="*/ 59 h 100"/>
                  <a:gd name="T24" fmla="*/ 0 w 774"/>
                  <a:gd name="T25" fmla="*/ 50 h 100"/>
                  <a:gd name="T26" fmla="*/ 26 w 774"/>
                  <a:gd name="T27" fmla="*/ 40 h 100"/>
                  <a:gd name="T28" fmla="*/ 14 w 774"/>
                  <a:gd name="T29" fmla="*/ 14 h 100"/>
                  <a:gd name="T30" fmla="*/ 40 w 774"/>
                  <a:gd name="T31" fmla="*/ 26 h 100"/>
                  <a:gd name="T32" fmla="*/ 50 w 774"/>
                  <a:gd name="T33" fmla="*/ 0 h 100"/>
                  <a:gd name="T34" fmla="*/ 50 w 774"/>
                  <a:gd name="T35" fmla="*/ 0 h 100"/>
                  <a:gd name="T36" fmla="*/ 724 w 774"/>
                  <a:gd name="T37" fmla="*/ 0 h 100"/>
                  <a:gd name="T38" fmla="*/ 733 w 774"/>
                  <a:gd name="T39" fmla="*/ 26 h 100"/>
                  <a:gd name="T40" fmla="*/ 757 w 774"/>
                  <a:gd name="T41" fmla="*/ 14 h 100"/>
                  <a:gd name="T42" fmla="*/ 748 w 774"/>
                  <a:gd name="T43" fmla="*/ 40 h 100"/>
                  <a:gd name="T44" fmla="*/ 774 w 774"/>
                  <a:gd name="T45" fmla="*/ 50 h 100"/>
                  <a:gd name="T46" fmla="*/ 748 w 774"/>
                  <a:gd name="T47" fmla="*/ 59 h 100"/>
                  <a:gd name="T48" fmla="*/ 757 w 774"/>
                  <a:gd name="T49" fmla="*/ 85 h 100"/>
                  <a:gd name="T50" fmla="*/ 733 w 774"/>
                  <a:gd name="T51" fmla="*/ 74 h 100"/>
                  <a:gd name="T52" fmla="*/ 724 w 774"/>
                  <a:gd name="T53" fmla="*/ 100 h 100"/>
                  <a:gd name="T54" fmla="*/ 714 w 774"/>
                  <a:gd name="T55" fmla="*/ 74 h 100"/>
                  <a:gd name="T56" fmla="*/ 688 w 774"/>
                  <a:gd name="T57" fmla="*/ 85 h 100"/>
                  <a:gd name="T58" fmla="*/ 700 w 774"/>
                  <a:gd name="T59" fmla="*/ 59 h 100"/>
                  <a:gd name="T60" fmla="*/ 674 w 774"/>
                  <a:gd name="T61" fmla="*/ 50 h 100"/>
                  <a:gd name="T62" fmla="*/ 700 w 774"/>
                  <a:gd name="T63" fmla="*/ 40 h 100"/>
                  <a:gd name="T64" fmla="*/ 688 w 774"/>
                  <a:gd name="T65" fmla="*/ 14 h 100"/>
                  <a:gd name="T66" fmla="*/ 714 w 774"/>
                  <a:gd name="T67" fmla="*/ 26 h 100"/>
                  <a:gd name="T68" fmla="*/ 724 w 774"/>
                  <a:gd name="T69" fmla="*/ 0 h 100"/>
                  <a:gd name="T70" fmla="*/ 724 w 774"/>
                  <a:gd name="T71" fmla="*/ 0 h 1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774" h="100">
                    <a:moveTo>
                      <a:pt x="50" y="0"/>
                    </a:moveTo>
                    <a:lnTo>
                      <a:pt x="59" y="26"/>
                    </a:lnTo>
                    <a:lnTo>
                      <a:pt x="83" y="14"/>
                    </a:lnTo>
                    <a:lnTo>
                      <a:pt x="74" y="40"/>
                    </a:lnTo>
                    <a:lnTo>
                      <a:pt x="97" y="50"/>
                    </a:lnTo>
                    <a:lnTo>
                      <a:pt x="74" y="59"/>
                    </a:lnTo>
                    <a:lnTo>
                      <a:pt x="83" y="85"/>
                    </a:lnTo>
                    <a:lnTo>
                      <a:pt x="59" y="74"/>
                    </a:lnTo>
                    <a:lnTo>
                      <a:pt x="50" y="100"/>
                    </a:lnTo>
                    <a:lnTo>
                      <a:pt x="40" y="74"/>
                    </a:lnTo>
                    <a:lnTo>
                      <a:pt x="14" y="85"/>
                    </a:lnTo>
                    <a:lnTo>
                      <a:pt x="26" y="59"/>
                    </a:lnTo>
                    <a:lnTo>
                      <a:pt x="0" y="50"/>
                    </a:lnTo>
                    <a:lnTo>
                      <a:pt x="26" y="40"/>
                    </a:lnTo>
                    <a:lnTo>
                      <a:pt x="14" y="14"/>
                    </a:lnTo>
                    <a:lnTo>
                      <a:pt x="40" y="26"/>
                    </a:lnTo>
                    <a:lnTo>
                      <a:pt x="50" y="0"/>
                    </a:lnTo>
                    <a:lnTo>
                      <a:pt x="50" y="0"/>
                    </a:lnTo>
                    <a:close/>
                    <a:moveTo>
                      <a:pt x="724" y="0"/>
                    </a:moveTo>
                    <a:lnTo>
                      <a:pt x="733" y="26"/>
                    </a:lnTo>
                    <a:lnTo>
                      <a:pt x="757" y="14"/>
                    </a:lnTo>
                    <a:lnTo>
                      <a:pt x="748" y="40"/>
                    </a:lnTo>
                    <a:lnTo>
                      <a:pt x="774" y="50"/>
                    </a:lnTo>
                    <a:lnTo>
                      <a:pt x="748" y="59"/>
                    </a:lnTo>
                    <a:lnTo>
                      <a:pt x="757" y="85"/>
                    </a:lnTo>
                    <a:lnTo>
                      <a:pt x="733" y="74"/>
                    </a:lnTo>
                    <a:lnTo>
                      <a:pt x="724" y="100"/>
                    </a:lnTo>
                    <a:lnTo>
                      <a:pt x="714" y="74"/>
                    </a:lnTo>
                    <a:lnTo>
                      <a:pt x="688" y="85"/>
                    </a:lnTo>
                    <a:lnTo>
                      <a:pt x="700" y="59"/>
                    </a:lnTo>
                    <a:lnTo>
                      <a:pt x="674" y="50"/>
                    </a:lnTo>
                    <a:lnTo>
                      <a:pt x="700" y="40"/>
                    </a:lnTo>
                    <a:lnTo>
                      <a:pt x="688" y="14"/>
                    </a:lnTo>
                    <a:lnTo>
                      <a:pt x="714" y="26"/>
                    </a:lnTo>
                    <a:lnTo>
                      <a:pt x="724" y="0"/>
                    </a:lnTo>
                    <a:lnTo>
                      <a:pt x="724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3" name="Freeform 16"/>
              <p:cNvSpPr>
                <a:spLocks noEditPoints="1"/>
              </p:cNvSpPr>
              <p:nvPr/>
            </p:nvSpPr>
            <p:spPr bwMode="auto">
              <a:xfrm>
                <a:off x="4035426" y="1404938"/>
                <a:ext cx="1058863" cy="390525"/>
              </a:xfrm>
              <a:custGeom>
                <a:avLst/>
                <a:gdLst>
                  <a:gd name="T0" fmla="*/ 250 w 281"/>
                  <a:gd name="T1" fmla="*/ 60 h 104"/>
                  <a:gd name="T2" fmla="*/ 241 w 281"/>
                  <a:gd name="T3" fmla="*/ 65 h 104"/>
                  <a:gd name="T4" fmla="*/ 277 w 281"/>
                  <a:gd name="T5" fmla="*/ 69 h 104"/>
                  <a:gd name="T6" fmla="*/ 171 w 281"/>
                  <a:gd name="T7" fmla="*/ 16 h 104"/>
                  <a:gd name="T8" fmla="*/ 186 w 281"/>
                  <a:gd name="T9" fmla="*/ 6 h 104"/>
                  <a:gd name="T10" fmla="*/ 172 w 281"/>
                  <a:gd name="T11" fmla="*/ 5 h 104"/>
                  <a:gd name="T12" fmla="*/ 168 w 281"/>
                  <a:gd name="T13" fmla="*/ 28 h 104"/>
                  <a:gd name="T14" fmla="*/ 178 w 281"/>
                  <a:gd name="T15" fmla="*/ 11 h 104"/>
                  <a:gd name="T16" fmla="*/ 182 w 281"/>
                  <a:gd name="T17" fmla="*/ 7 h 104"/>
                  <a:gd name="T18" fmla="*/ 193 w 281"/>
                  <a:gd name="T19" fmla="*/ 43 h 104"/>
                  <a:gd name="T20" fmla="*/ 197 w 281"/>
                  <a:gd name="T21" fmla="*/ 44 h 104"/>
                  <a:gd name="T22" fmla="*/ 192 w 281"/>
                  <a:gd name="T23" fmla="*/ 4 h 104"/>
                  <a:gd name="T24" fmla="*/ 191 w 281"/>
                  <a:gd name="T25" fmla="*/ 19 h 104"/>
                  <a:gd name="T26" fmla="*/ 199 w 281"/>
                  <a:gd name="T27" fmla="*/ 14 h 104"/>
                  <a:gd name="T28" fmla="*/ 202 w 281"/>
                  <a:gd name="T29" fmla="*/ 12 h 104"/>
                  <a:gd name="T30" fmla="*/ 121 w 281"/>
                  <a:gd name="T31" fmla="*/ 38 h 104"/>
                  <a:gd name="T32" fmla="*/ 104 w 281"/>
                  <a:gd name="T33" fmla="*/ 17 h 104"/>
                  <a:gd name="T34" fmla="*/ 86 w 281"/>
                  <a:gd name="T35" fmla="*/ 9 h 104"/>
                  <a:gd name="T36" fmla="*/ 76 w 281"/>
                  <a:gd name="T37" fmla="*/ 30 h 104"/>
                  <a:gd name="T38" fmla="*/ 79 w 281"/>
                  <a:gd name="T39" fmla="*/ 52 h 104"/>
                  <a:gd name="T40" fmla="*/ 12 w 281"/>
                  <a:gd name="T41" fmla="*/ 67 h 104"/>
                  <a:gd name="T42" fmla="*/ 9 w 281"/>
                  <a:gd name="T43" fmla="*/ 62 h 104"/>
                  <a:gd name="T44" fmla="*/ 5 w 281"/>
                  <a:gd name="T45" fmla="*/ 70 h 104"/>
                  <a:gd name="T46" fmla="*/ 17 w 281"/>
                  <a:gd name="T47" fmla="*/ 72 h 104"/>
                  <a:gd name="T48" fmla="*/ 16 w 281"/>
                  <a:gd name="T49" fmla="*/ 68 h 104"/>
                  <a:gd name="T50" fmla="*/ 12 w 281"/>
                  <a:gd name="T51" fmla="*/ 73 h 104"/>
                  <a:gd name="T52" fmla="*/ 17 w 281"/>
                  <a:gd name="T53" fmla="*/ 73 h 104"/>
                  <a:gd name="T54" fmla="*/ 29 w 281"/>
                  <a:gd name="T55" fmla="*/ 62 h 104"/>
                  <a:gd name="T56" fmla="*/ 25 w 281"/>
                  <a:gd name="T57" fmla="*/ 63 h 104"/>
                  <a:gd name="T58" fmla="*/ 12 w 281"/>
                  <a:gd name="T59" fmla="*/ 59 h 104"/>
                  <a:gd name="T60" fmla="*/ 14 w 281"/>
                  <a:gd name="T61" fmla="*/ 65 h 104"/>
                  <a:gd name="T62" fmla="*/ 19 w 281"/>
                  <a:gd name="T63" fmla="*/ 67 h 104"/>
                  <a:gd name="T64" fmla="*/ 14 w 281"/>
                  <a:gd name="T65" fmla="*/ 76 h 104"/>
                  <a:gd name="T66" fmla="*/ 9 w 281"/>
                  <a:gd name="T67" fmla="*/ 73 h 104"/>
                  <a:gd name="T68" fmla="*/ 4 w 281"/>
                  <a:gd name="T69" fmla="*/ 71 h 104"/>
                  <a:gd name="T70" fmla="*/ 2 w 281"/>
                  <a:gd name="T71" fmla="*/ 79 h 104"/>
                  <a:gd name="T72" fmla="*/ 11 w 281"/>
                  <a:gd name="T73" fmla="*/ 88 h 104"/>
                  <a:gd name="T74" fmla="*/ 17 w 281"/>
                  <a:gd name="T75" fmla="*/ 91 h 104"/>
                  <a:gd name="T76" fmla="*/ 37 w 281"/>
                  <a:gd name="T77" fmla="*/ 67 h 104"/>
                  <a:gd name="T78" fmla="*/ 24 w 281"/>
                  <a:gd name="T79" fmla="*/ 72 h 104"/>
                  <a:gd name="T80" fmla="*/ 27 w 281"/>
                  <a:gd name="T81" fmla="*/ 74 h 104"/>
                  <a:gd name="T82" fmla="*/ 26 w 281"/>
                  <a:gd name="T83" fmla="*/ 97 h 104"/>
                  <a:gd name="T84" fmla="*/ 38 w 281"/>
                  <a:gd name="T85" fmla="*/ 92 h 104"/>
                  <a:gd name="T86" fmla="*/ 252 w 281"/>
                  <a:gd name="T87" fmla="*/ 73 h 104"/>
                  <a:gd name="T88" fmla="*/ 270 w 281"/>
                  <a:gd name="T89" fmla="*/ 77 h 104"/>
                  <a:gd name="T90" fmla="*/ 266 w 281"/>
                  <a:gd name="T91" fmla="*/ 67 h 104"/>
                  <a:gd name="T92" fmla="*/ 275 w 281"/>
                  <a:gd name="T93" fmla="*/ 70 h 104"/>
                  <a:gd name="T94" fmla="*/ 263 w 281"/>
                  <a:gd name="T95" fmla="*/ 65 h 104"/>
                  <a:gd name="T96" fmla="*/ 255 w 281"/>
                  <a:gd name="T97" fmla="*/ 68 h 104"/>
                  <a:gd name="T98" fmla="*/ 253 w 281"/>
                  <a:gd name="T99" fmla="*/ 72 h 104"/>
                  <a:gd name="T100" fmla="*/ 256 w 281"/>
                  <a:gd name="T101" fmla="*/ 70 h 104"/>
                  <a:gd name="T102" fmla="*/ 259 w 281"/>
                  <a:gd name="T103" fmla="*/ 68 h 104"/>
                  <a:gd name="T104" fmla="*/ 260 w 281"/>
                  <a:gd name="T105" fmla="*/ 80 h 104"/>
                  <a:gd name="T106" fmla="*/ 245 w 281"/>
                  <a:gd name="T107" fmla="*/ 87 h 104"/>
                  <a:gd name="T108" fmla="*/ 248 w 281"/>
                  <a:gd name="T109" fmla="*/ 87 h 104"/>
                  <a:gd name="T110" fmla="*/ 251 w 281"/>
                  <a:gd name="T111" fmla="*/ 77 h 104"/>
                  <a:gd name="T112" fmla="*/ 234 w 281"/>
                  <a:gd name="T113" fmla="*/ 72 h 104"/>
                  <a:gd name="T114" fmla="*/ 253 w 281"/>
                  <a:gd name="T115" fmla="*/ 82 h 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281" h="104">
                    <a:moveTo>
                      <a:pt x="265" y="55"/>
                    </a:moveTo>
                    <a:cubicBezTo>
                      <a:pt x="265" y="54"/>
                      <a:pt x="265" y="53"/>
                      <a:pt x="265" y="52"/>
                    </a:cubicBezTo>
                    <a:cubicBezTo>
                      <a:pt x="265" y="51"/>
                      <a:pt x="264" y="51"/>
                      <a:pt x="264" y="51"/>
                    </a:cubicBezTo>
                    <a:cubicBezTo>
                      <a:pt x="264" y="50"/>
                      <a:pt x="263" y="51"/>
                      <a:pt x="263" y="51"/>
                    </a:cubicBezTo>
                    <a:cubicBezTo>
                      <a:pt x="263" y="51"/>
                      <a:pt x="263" y="52"/>
                      <a:pt x="262" y="52"/>
                    </a:cubicBezTo>
                    <a:cubicBezTo>
                      <a:pt x="262" y="53"/>
                      <a:pt x="262" y="53"/>
                      <a:pt x="261" y="54"/>
                    </a:cubicBezTo>
                    <a:cubicBezTo>
                      <a:pt x="260" y="54"/>
                      <a:pt x="259" y="55"/>
                      <a:pt x="258" y="56"/>
                    </a:cubicBezTo>
                    <a:cubicBezTo>
                      <a:pt x="255" y="57"/>
                      <a:pt x="253" y="59"/>
                      <a:pt x="250" y="60"/>
                    </a:cubicBezTo>
                    <a:cubicBezTo>
                      <a:pt x="248" y="61"/>
                      <a:pt x="245" y="62"/>
                      <a:pt x="243" y="62"/>
                    </a:cubicBezTo>
                    <a:cubicBezTo>
                      <a:pt x="240" y="63"/>
                      <a:pt x="237" y="64"/>
                      <a:pt x="234" y="64"/>
                    </a:cubicBezTo>
                    <a:cubicBezTo>
                      <a:pt x="233" y="64"/>
                      <a:pt x="231" y="64"/>
                      <a:pt x="229" y="64"/>
                    </a:cubicBezTo>
                    <a:cubicBezTo>
                      <a:pt x="229" y="64"/>
                      <a:pt x="229" y="64"/>
                      <a:pt x="229" y="64"/>
                    </a:cubicBezTo>
                    <a:cubicBezTo>
                      <a:pt x="228" y="65"/>
                      <a:pt x="228" y="65"/>
                      <a:pt x="228" y="65"/>
                    </a:cubicBezTo>
                    <a:cubicBezTo>
                      <a:pt x="229" y="65"/>
                      <a:pt x="229" y="65"/>
                      <a:pt x="230" y="66"/>
                    </a:cubicBezTo>
                    <a:cubicBezTo>
                      <a:pt x="231" y="66"/>
                      <a:pt x="232" y="66"/>
                      <a:pt x="232" y="66"/>
                    </a:cubicBezTo>
                    <a:cubicBezTo>
                      <a:pt x="235" y="66"/>
                      <a:pt x="238" y="66"/>
                      <a:pt x="241" y="65"/>
                    </a:cubicBezTo>
                    <a:cubicBezTo>
                      <a:pt x="244" y="65"/>
                      <a:pt x="247" y="64"/>
                      <a:pt x="249" y="63"/>
                    </a:cubicBezTo>
                    <a:cubicBezTo>
                      <a:pt x="253" y="62"/>
                      <a:pt x="256" y="60"/>
                      <a:pt x="258" y="59"/>
                    </a:cubicBezTo>
                    <a:cubicBezTo>
                      <a:pt x="260" y="58"/>
                      <a:pt x="261" y="57"/>
                      <a:pt x="262" y="57"/>
                    </a:cubicBezTo>
                    <a:cubicBezTo>
                      <a:pt x="262" y="57"/>
                      <a:pt x="263" y="56"/>
                      <a:pt x="264" y="56"/>
                    </a:cubicBezTo>
                    <a:cubicBezTo>
                      <a:pt x="264" y="56"/>
                      <a:pt x="264" y="56"/>
                      <a:pt x="264" y="56"/>
                    </a:cubicBezTo>
                    <a:cubicBezTo>
                      <a:pt x="264" y="56"/>
                      <a:pt x="264" y="56"/>
                      <a:pt x="264" y="57"/>
                    </a:cubicBezTo>
                    <a:cubicBezTo>
                      <a:pt x="265" y="58"/>
                      <a:pt x="265" y="58"/>
                      <a:pt x="266" y="59"/>
                    </a:cubicBezTo>
                    <a:cubicBezTo>
                      <a:pt x="270" y="62"/>
                      <a:pt x="273" y="66"/>
                      <a:pt x="277" y="69"/>
                    </a:cubicBezTo>
                    <a:cubicBezTo>
                      <a:pt x="279" y="70"/>
                      <a:pt x="280" y="71"/>
                      <a:pt x="280" y="71"/>
                    </a:cubicBezTo>
                    <a:cubicBezTo>
                      <a:pt x="280" y="71"/>
                      <a:pt x="281" y="71"/>
                      <a:pt x="281" y="71"/>
                    </a:cubicBezTo>
                    <a:cubicBezTo>
                      <a:pt x="281" y="71"/>
                      <a:pt x="281" y="70"/>
                      <a:pt x="281" y="69"/>
                    </a:cubicBezTo>
                    <a:cubicBezTo>
                      <a:pt x="280" y="68"/>
                      <a:pt x="280" y="67"/>
                      <a:pt x="279" y="67"/>
                    </a:cubicBezTo>
                    <a:cubicBezTo>
                      <a:pt x="277" y="65"/>
                      <a:pt x="274" y="64"/>
                      <a:pt x="272" y="62"/>
                    </a:cubicBezTo>
                    <a:cubicBezTo>
                      <a:pt x="270" y="60"/>
                      <a:pt x="267" y="57"/>
                      <a:pt x="265" y="55"/>
                    </a:cubicBezTo>
                    <a:cubicBezTo>
                      <a:pt x="265" y="55"/>
                      <a:pt x="265" y="55"/>
                      <a:pt x="265" y="55"/>
                    </a:cubicBezTo>
                    <a:close/>
                    <a:moveTo>
                      <a:pt x="171" y="16"/>
                    </a:moveTo>
                    <a:cubicBezTo>
                      <a:pt x="171" y="16"/>
                      <a:pt x="172" y="16"/>
                      <a:pt x="172" y="16"/>
                    </a:cubicBezTo>
                    <a:cubicBezTo>
                      <a:pt x="173" y="16"/>
                      <a:pt x="175" y="16"/>
                      <a:pt x="178" y="17"/>
                    </a:cubicBezTo>
                    <a:cubicBezTo>
                      <a:pt x="178" y="17"/>
                      <a:pt x="178" y="17"/>
                      <a:pt x="178" y="18"/>
                    </a:cubicBezTo>
                    <a:cubicBezTo>
                      <a:pt x="178" y="19"/>
                      <a:pt x="179" y="19"/>
                      <a:pt x="180" y="19"/>
                    </a:cubicBezTo>
                    <a:cubicBezTo>
                      <a:pt x="181" y="18"/>
                      <a:pt x="181" y="18"/>
                      <a:pt x="181" y="17"/>
                    </a:cubicBezTo>
                    <a:cubicBezTo>
                      <a:pt x="182" y="15"/>
                      <a:pt x="183" y="13"/>
                      <a:pt x="183" y="11"/>
                    </a:cubicBezTo>
                    <a:cubicBezTo>
                      <a:pt x="184" y="10"/>
                      <a:pt x="185" y="9"/>
                      <a:pt x="186" y="8"/>
                    </a:cubicBezTo>
                    <a:cubicBezTo>
                      <a:pt x="186" y="7"/>
                      <a:pt x="187" y="7"/>
                      <a:pt x="186" y="6"/>
                    </a:cubicBezTo>
                    <a:cubicBezTo>
                      <a:pt x="186" y="5"/>
                      <a:pt x="185" y="4"/>
                      <a:pt x="184" y="4"/>
                    </a:cubicBezTo>
                    <a:cubicBezTo>
                      <a:pt x="184" y="3"/>
                      <a:pt x="183" y="3"/>
                      <a:pt x="183" y="3"/>
                    </a:cubicBezTo>
                    <a:cubicBezTo>
                      <a:pt x="180" y="3"/>
                      <a:pt x="178" y="3"/>
                      <a:pt x="175" y="3"/>
                    </a:cubicBezTo>
                    <a:cubicBezTo>
                      <a:pt x="175" y="3"/>
                      <a:pt x="175" y="3"/>
                      <a:pt x="175" y="3"/>
                    </a:cubicBezTo>
                    <a:cubicBezTo>
                      <a:pt x="174" y="2"/>
                      <a:pt x="174" y="1"/>
                      <a:pt x="173" y="1"/>
                    </a:cubicBezTo>
                    <a:cubicBezTo>
                      <a:pt x="172" y="0"/>
                      <a:pt x="172" y="0"/>
                      <a:pt x="172" y="1"/>
                    </a:cubicBezTo>
                    <a:cubicBezTo>
                      <a:pt x="172" y="1"/>
                      <a:pt x="172" y="1"/>
                      <a:pt x="172" y="2"/>
                    </a:cubicBezTo>
                    <a:cubicBezTo>
                      <a:pt x="172" y="3"/>
                      <a:pt x="172" y="4"/>
                      <a:pt x="172" y="5"/>
                    </a:cubicBezTo>
                    <a:cubicBezTo>
                      <a:pt x="172" y="6"/>
                      <a:pt x="171" y="8"/>
                      <a:pt x="171" y="9"/>
                    </a:cubicBezTo>
                    <a:cubicBezTo>
                      <a:pt x="170" y="15"/>
                      <a:pt x="168" y="19"/>
                      <a:pt x="167" y="23"/>
                    </a:cubicBezTo>
                    <a:cubicBezTo>
                      <a:pt x="166" y="26"/>
                      <a:pt x="164" y="28"/>
                      <a:pt x="162" y="31"/>
                    </a:cubicBezTo>
                    <a:cubicBezTo>
                      <a:pt x="162" y="32"/>
                      <a:pt x="161" y="33"/>
                      <a:pt x="161" y="34"/>
                    </a:cubicBezTo>
                    <a:cubicBezTo>
                      <a:pt x="161" y="35"/>
                      <a:pt x="162" y="36"/>
                      <a:pt x="162" y="37"/>
                    </a:cubicBezTo>
                    <a:cubicBezTo>
                      <a:pt x="162" y="37"/>
                      <a:pt x="162" y="37"/>
                      <a:pt x="163" y="37"/>
                    </a:cubicBezTo>
                    <a:cubicBezTo>
                      <a:pt x="164" y="37"/>
                      <a:pt x="164" y="36"/>
                      <a:pt x="165" y="35"/>
                    </a:cubicBezTo>
                    <a:cubicBezTo>
                      <a:pt x="166" y="33"/>
                      <a:pt x="167" y="30"/>
                      <a:pt x="168" y="28"/>
                    </a:cubicBezTo>
                    <a:cubicBezTo>
                      <a:pt x="169" y="25"/>
                      <a:pt x="170" y="22"/>
                      <a:pt x="171" y="19"/>
                    </a:cubicBezTo>
                    <a:cubicBezTo>
                      <a:pt x="171" y="18"/>
                      <a:pt x="171" y="17"/>
                      <a:pt x="171" y="16"/>
                    </a:cubicBezTo>
                    <a:close/>
                    <a:moveTo>
                      <a:pt x="178" y="15"/>
                    </a:moveTo>
                    <a:cubicBezTo>
                      <a:pt x="177" y="15"/>
                      <a:pt x="176" y="14"/>
                      <a:pt x="175" y="14"/>
                    </a:cubicBezTo>
                    <a:cubicBezTo>
                      <a:pt x="174" y="14"/>
                      <a:pt x="173" y="14"/>
                      <a:pt x="172" y="14"/>
                    </a:cubicBezTo>
                    <a:cubicBezTo>
                      <a:pt x="172" y="13"/>
                      <a:pt x="173" y="12"/>
                      <a:pt x="173" y="11"/>
                    </a:cubicBezTo>
                    <a:cubicBezTo>
                      <a:pt x="175" y="11"/>
                      <a:pt x="176" y="11"/>
                      <a:pt x="178" y="11"/>
                    </a:cubicBezTo>
                    <a:cubicBezTo>
                      <a:pt x="178" y="11"/>
                      <a:pt x="179" y="11"/>
                      <a:pt x="178" y="11"/>
                    </a:cubicBezTo>
                    <a:cubicBezTo>
                      <a:pt x="178" y="10"/>
                      <a:pt x="178" y="10"/>
                      <a:pt x="177" y="9"/>
                    </a:cubicBezTo>
                    <a:cubicBezTo>
                      <a:pt x="176" y="9"/>
                      <a:pt x="175" y="9"/>
                      <a:pt x="174" y="9"/>
                    </a:cubicBezTo>
                    <a:cubicBezTo>
                      <a:pt x="174" y="9"/>
                      <a:pt x="174" y="9"/>
                      <a:pt x="174" y="9"/>
                    </a:cubicBezTo>
                    <a:cubicBezTo>
                      <a:pt x="174" y="7"/>
                      <a:pt x="175" y="5"/>
                      <a:pt x="175" y="5"/>
                    </a:cubicBezTo>
                    <a:cubicBezTo>
                      <a:pt x="175" y="5"/>
                      <a:pt x="176" y="5"/>
                      <a:pt x="176" y="5"/>
                    </a:cubicBezTo>
                    <a:cubicBezTo>
                      <a:pt x="177" y="5"/>
                      <a:pt x="178" y="5"/>
                      <a:pt x="179" y="5"/>
                    </a:cubicBezTo>
                    <a:cubicBezTo>
                      <a:pt x="181" y="5"/>
                      <a:pt x="181" y="5"/>
                      <a:pt x="182" y="5"/>
                    </a:cubicBezTo>
                    <a:cubicBezTo>
                      <a:pt x="182" y="6"/>
                      <a:pt x="182" y="6"/>
                      <a:pt x="182" y="7"/>
                    </a:cubicBezTo>
                    <a:cubicBezTo>
                      <a:pt x="181" y="10"/>
                      <a:pt x="180" y="13"/>
                      <a:pt x="179" y="15"/>
                    </a:cubicBezTo>
                    <a:cubicBezTo>
                      <a:pt x="179" y="16"/>
                      <a:pt x="179" y="16"/>
                      <a:pt x="178" y="16"/>
                    </a:cubicBezTo>
                    <a:cubicBezTo>
                      <a:pt x="178" y="16"/>
                      <a:pt x="178" y="15"/>
                      <a:pt x="178" y="15"/>
                    </a:cubicBezTo>
                    <a:close/>
                    <a:moveTo>
                      <a:pt x="191" y="19"/>
                    </a:moveTo>
                    <a:cubicBezTo>
                      <a:pt x="191" y="19"/>
                      <a:pt x="192" y="20"/>
                      <a:pt x="192" y="20"/>
                    </a:cubicBezTo>
                    <a:cubicBezTo>
                      <a:pt x="194" y="20"/>
                      <a:pt x="196" y="20"/>
                      <a:pt x="200" y="21"/>
                    </a:cubicBezTo>
                    <a:cubicBezTo>
                      <a:pt x="198" y="29"/>
                      <a:pt x="195" y="36"/>
                      <a:pt x="194" y="42"/>
                    </a:cubicBezTo>
                    <a:cubicBezTo>
                      <a:pt x="193" y="42"/>
                      <a:pt x="193" y="43"/>
                      <a:pt x="193" y="43"/>
                    </a:cubicBezTo>
                    <a:cubicBezTo>
                      <a:pt x="192" y="44"/>
                      <a:pt x="192" y="43"/>
                      <a:pt x="191" y="43"/>
                    </a:cubicBezTo>
                    <a:cubicBezTo>
                      <a:pt x="190" y="43"/>
                      <a:pt x="190" y="42"/>
                      <a:pt x="189" y="42"/>
                    </a:cubicBezTo>
                    <a:cubicBezTo>
                      <a:pt x="188" y="41"/>
                      <a:pt x="188" y="41"/>
                      <a:pt x="188" y="41"/>
                    </a:cubicBezTo>
                    <a:cubicBezTo>
                      <a:pt x="189" y="44"/>
                      <a:pt x="190" y="46"/>
                      <a:pt x="191" y="47"/>
                    </a:cubicBezTo>
                    <a:cubicBezTo>
                      <a:pt x="191" y="48"/>
                      <a:pt x="191" y="49"/>
                      <a:pt x="192" y="49"/>
                    </a:cubicBezTo>
                    <a:cubicBezTo>
                      <a:pt x="192" y="49"/>
                      <a:pt x="193" y="49"/>
                      <a:pt x="193" y="49"/>
                    </a:cubicBezTo>
                    <a:cubicBezTo>
                      <a:pt x="194" y="49"/>
                      <a:pt x="194" y="48"/>
                      <a:pt x="195" y="47"/>
                    </a:cubicBezTo>
                    <a:cubicBezTo>
                      <a:pt x="196" y="46"/>
                      <a:pt x="196" y="45"/>
                      <a:pt x="197" y="44"/>
                    </a:cubicBezTo>
                    <a:cubicBezTo>
                      <a:pt x="198" y="37"/>
                      <a:pt x="201" y="27"/>
                      <a:pt x="204" y="15"/>
                    </a:cubicBezTo>
                    <a:cubicBezTo>
                      <a:pt x="205" y="13"/>
                      <a:pt x="206" y="11"/>
                      <a:pt x="206" y="11"/>
                    </a:cubicBezTo>
                    <a:cubicBezTo>
                      <a:pt x="207" y="10"/>
                      <a:pt x="207" y="9"/>
                      <a:pt x="207" y="9"/>
                    </a:cubicBezTo>
                    <a:cubicBezTo>
                      <a:pt x="206" y="8"/>
                      <a:pt x="205" y="7"/>
                      <a:pt x="204" y="6"/>
                    </a:cubicBezTo>
                    <a:cubicBezTo>
                      <a:pt x="204" y="6"/>
                      <a:pt x="203" y="6"/>
                      <a:pt x="202" y="6"/>
                    </a:cubicBezTo>
                    <a:cubicBezTo>
                      <a:pt x="201" y="6"/>
                      <a:pt x="200" y="6"/>
                      <a:pt x="199" y="6"/>
                    </a:cubicBezTo>
                    <a:cubicBezTo>
                      <a:pt x="198" y="6"/>
                      <a:pt x="196" y="6"/>
                      <a:pt x="194" y="6"/>
                    </a:cubicBezTo>
                    <a:cubicBezTo>
                      <a:pt x="194" y="5"/>
                      <a:pt x="193" y="4"/>
                      <a:pt x="192" y="4"/>
                    </a:cubicBezTo>
                    <a:cubicBezTo>
                      <a:pt x="192" y="4"/>
                      <a:pt x="192" y="3"/>
                      <a:pt x="192" y="4"/>
                    </a:cubicBezTo>
                    <a:cubicBezTo>
                      <a:pt x="191" y="4"/>
                      <a:pt x="191" y="4"/>
                      <a:pt x="192" y="4"/>
                    </a:cubicBezTo>
                    <a:cubicBezTo>
                      <a:pt x="192" y="6"/>
                      <a:pt x="192" y="7"/>
                      <a:pt x="191" y="9"/>
                    </a:cubicBezTo>
                    <a:cubicBezTo>
                      <a:pt x="191" y="11"/>
                      <a:pt x="190" y="13"/>
                      <a:pt x="190" y="15"/>
                    </a:cubicBezTo>
                    <a:cubicBezTo>
                      <a:pt x="189" y="16"/>
                      <a:pt x="189" y="18"/>
                      <a:pt x="189" y="19"/>
                    </a:cubicBezTo>
                    <a:cubicBezTo>
                      <a:pt x="189" y="20"/>
                      <a:pt x="189" y="20"/>
                      <a:pt x="190" y="20"/>
                    </a:cubicBezTo>
                    <a:cubicBezTo>
                      <a:pt x="190" y="21"/>
                      <a:pt x="191" y="21"/>
                      <a:pt x="191" y="20"/>
                    </a:cubicBezTo>
                    <a:cubicBezTo>
                      <a:pt x="191" y="19"/>
                      <a:pt x="191" y="19"/>
                      <a:pt x="191" y="19"/>
                    </a:cubicBezTo>
                    <a:close/>
                    <a:moveTo>
                      <a:pt x="200" y="19"/>
                    </a:moveTo>
                    <a:cubicBezTo>
                      <a:pt x="199" y="18"/>
                      <a:pt x="198" y="18"/>
                      <a:pt x="197" y="18"/>
                    </a:cubicBezTo>
                    <a:cubicBezTo>
                      <a:pt x="195" y="18"/>
                      <a:pt x="193" y="18"/>
                      <a:pt x="192" y="18"/>
                    </a:cubicBezTo>
                    <a:cubicBezTo>
                      <a:pt x="192" y="17"/>
                      <a:pt x="192" y="17"/>
                      <a:pt x="192" y="16"/>
                    </a:cubicBezTo>
                    <a:cubicBezTo>
                      <a:pt x="192" y="15"/>
                      <a:pt x="192" y="14"/>
                      <a:pt x="193" y="13"/>
                    </a:cubicBezTo>
                    <a:cubicBezTo>
                      <a:pt x="193" y="13"/>
                      <a:pt x="193" y="13"/>
                      <a:pt x="193" y="14"/>
                    </a:cubicBezTo>
                    <a:cubicBezTo>
                      <a:pt x="195" y="14"/>
                      <a:pt x="197" y="14"/>
                      <a:pt x="198" y="14"/>
                    </a:cubicBezTo>
                    <a:cubicBezTo>
                      <a:pt x="199" y="14"/>
                      <a:pt x="200" y="14"/>
                      <a:pt x="199" y="14"/>
                    </a:cubicBezTo>
                    <a:cubicBezTo>
                      <a:pt x="199" y="13"/>
                      <a:pt x="199" y="13"/>
                      <a:pt x="198" y="12"/>
                    </a:cubicBezTo>
                    <a:cubicBezTo>
                      <a:pt x="197" y="12"/>
                      <a:pt x="196" y="12"/>
                      <a:pt x="195" y="12"/>
                    </a:cubicBezTo>
                    <a:cubicBezTo>
                      <a:pt x="194" y="12"/>
                      <a:pt x="194" y="12"/>
                      <a:pt x="193" y="12"/>
                    </a:cubicBezTo>
                    <a:cubicBezTo>
                      <a:pt x="194" y="10"/>
                      <a:pt x="194" y="9"/>
                      <a:pt x="195" y="8"/>
                    </a:cubicBezTo>
                    <a:cubicBezTo>
                      <a:pt x="195" y="8"/>
                      <a:pt x="195" y="8"/>
                      <a:pt x="195" y="8"/>
                    </a:cubicBezTo>
                    <a:cubicBezTo>
                      <a:pt x="197" y="8"/>
                      <a:pt x="199" y="8"/>
                      <a:pt x="201" y="8"/>
                    </a:cubicBezTo>
                    <a:cubicBezTo>
                      <a:pt x="202" y="8"/>
                      <a:pt x="202" y="8"/>
                      <a:pt x="202" y="9"/>
                    </a:cubicBezTo>
                    <a:cubicBezTo>
                      <a:pt x="202" y="10"/>
                      <a:pt x="202" y="11"/>
                      <a:pt x="202" y="12"/>
                    </a:cubicBezTo>
                    <a:cubicBezTo>
                      <a:pt x="201" y="15"/>
                      <a:pt x="201" y="17"/>
                      <a:pt x="200" y="20"/>
                    </a:cubicBezTo>
                    <a:cubicBezTo>
                      <a:pt x="200" y="19"/>
                      <a:pt x="200" y="19"/>
                      <a:pt x="200" y="19"/>
                    </a:cubicBezTo>
                    <a:close/>
                    <a:moveTo>
                      <a:pt x="90" y="28"/>
                    </a:moveTo>
                    <a:cubicBezTo>
                      <a:pt x="91" y="29"/>
                      <a:pt x="94" y="31"/>
                      <a:pt x="98" y="34"/>
                    </a:cubicBezTo>
                    <a:cubicBezTo>
                      <a:pt x="102" y="37"/>
                      <a:pt x="105" y="39"/>
                      <a:pt x="108" y="41"/>
                    </a:cubicBezTo>
                    <a:cubicBezTo>
                      <a:pt x="110" y="42"/>
                      <a:pt x="111" y="42"/>
                      <a:pt x="112" y="42"/>
                    </a:cubicBezTo>
                    <a:cubicBezTo>
                      <a:pt x="114" y="41"/>
                      <a:pt x="117" y="39"/>
                      <a:pt x="119" y="39"/>
                    </a:cubicBezTo>
                    <a:cubicBezTo>
                      <a:pt x="120" y="38"/>
                      <a:pt x="121" y="38"/>
                      <a:pt x="121" y="38"/>
                    </a:cubicBezTo>
                    <a:cubicBezTo>
                      <a:pt x="120" y="37"/>
                      <a:pt x="120" y="37"/>
                      <a:pt x="119" y="37"/>
                    </a:cubicBezTo>
                    <a:cubicBezTo>
                      <a:pt x="117" y="37"/>
                      <a:pt x="115" y="37"/>
                      <a:pt x="113" y="36"/>
                    </a:cubicBezTo>
                    <a:cubicBezTo>
                      <a:pt x="111" y="36"/>
                      <a:pt x="109" y="36"/>
                      <a:pt x="108" y="36"/>
                    </a:cubicBezTo>
                    <a:cubicBezTo>
                      <a:pt x="106" y="35"/>
                      <a:pt x="103" y="34"/>
                      <a:pt x="100" y="32"/>
                    </a:cubicBezTo>
                    <a:cubicBezTo>
                      <a:pt x="95" y="29"/>
                      <a:pt x="92" y="27"/>
                      <a:pt x="90" y="26"/>
                    </a:cubicBezTo>
                    <a:cubicBezTo>
                      <a:pt x="90" y="25"/>
                      <a:pt x="90" y="24"/>
                      <a:pt x="90" y="24"/>
                    </a:cubicBezTo>
                    <a:cubicBezTo>
                      <a:pt x="93" y="22"/>
                      <a:pt x="97" y="20"/>
                      <a:pt x="102" y="18"/>
                    </a:cubicBezTo>
                    <a:cubicBezTo>
                      <a:pt x="103" y="18"/>
                      <a:pt x="104" y="18"/>
                      <a:pt x="104" y="17"/>
                    </a:cubicBezTo>
                    <a:cubicBezTo>
                      <a:pt x="105" y="17"/>
                      <a:pt x="105" y="17"/>
                      <a:pt x="106" y="16"/>
                    </a:cubicBezTo>
                    <a:cubicBezTo>
                      <a:pt x="105" y="16"/>
                      <a:pt x="105" y="15"/>
                      <a:pt x="104" y="15"/>
                    </a:cubicBezTo>
                    <a:cubicBezTo>
                      <a:pt x="103" y="15"/>
                      <a:pt x="102" y="15"/>
                      <a:pt x="101" y="15"/>
                    </a:cubicBezTo>
                    <a:cubicBezTo>
                      <a:pt x="100" y="15"/>
                      <a:pt x="99" y="15"/>
                      <a:pt x="99" y="15"/>
                    </a:cubicBezTo>
                    <a:cubicBezTo>
                      <a:pt x="96" y="17"/>
                      <a:pt x="93" y="19"/>
                      <a:pt x="89" y="21"/>
                    </a:cubicBezTo>
                    <a:cubicBezTo>
                      <a:pt x="89" y="20"/>
                      <a:pt x="88" y="19"/>
                      <a:pt x="88" y="17"/>
                    </a:cubicBezTo>
                    <a:cubicBezTo>
                      <a:pt x="88" y="16"/>
                      <a:pt x="87" y="15"/>
                      <a:pt x="87" y="14"/>
                    </a:cubicBezTo>
                    <a:cubicBezTo>
                      <a:pt x="87" y="12"/>
                      <a:pt x="86" y="11"/>
                      <a:pt x="86" y="9"/>
                    </a:cubicBezTo>
                    <a:cubicBezTo>
                      <a:pt x="86" y="8"/>
                      <a:pt x="86" y="8"/>
                      <a:pt x="86" y="8"/>
                    </a:cubicBezTo>
                    <a:cubicBezTo>
                      <a:pt x="85" y="7"/>
                      <a:pt x="83" y="7"/>
                      <a:pt x="82" y="7"/>
                    </a:cubicBezTo>
                    <a:cubicBezTo>
                      <a:pt x="81" y="7"/>
                      <a:pt x="80" y="7"/>
                      <a:pt x="80" y="8"/>
                    </a:cubicBezTo>
                    <a:cubicBezTo>
                      <a:pt x="79" y="8"/>
                      <a:pt x="79" y="9"/>
                      <a:pt x="80" y="9"/>
                    </a:cubicBezTo>
                    <a:cubicBezTo>
                      <a:pt x="81" y="10"/>
                      <a:pt x="82" y="11"/>
                      <a:pt x="83" y="12"/>
                    </a:cubicBezTo>
                    <a:cubicBezTo>
                      <a:pt x="84" y="16"/>
                      <a:pt x="85" y="20"/>
                      <a:pt x="86" y="23"/>
                    </a:cubicBezTo>
                    <a:cubicBezTo>
                      <a:pt x="83" y="25"/>
                      <a:pt x="79" y="27"/>
                      <a:pt x="76" y="29"/>
                    </a:cubicBezTo>
                    <a:cubicBezTo>
                      <a:pt x="75" y="29"/>
                      <a:pt x="75" y="30"/>
                      <a:pt x="76" y="30"/>
                    </a:cubicBezTo>
                    <a:cubicBezTo>
                      <a:pt x="76" y="30"/>
                      <a:pt x="77" y="30"/>
                      <a:pt x="78" y="30"/>
                    </a:cubicBezTo>
                    <a:cubicBezTo>
                      <a:pt x="79" y="30"/>
                      <a:pt x="79" y="30"/>
                      <a:pt x="80" y="30"/>
                    </a:cubicBezTo>
                    <a:cubicBezTo>
                      <a:pt x="82" y="28"/>
                      <a:pt x="84" y="27"/>
                      <a:pt x="87" y="25"/>
                    </a:cubicBezTo>
                    <a:cubicBezTo>
                      <a:pt x="87" y="26"/>
                      <a:pt x="87" y="26"/>
                      <a:pt x="87" y="26"/>
                    </a:cubicBezTo>
                    <a:cubicBezTo>
                      <a:pt x="88" y="30"/>
                      <a:pt x="88" y="33"/>
                      <a:pt x="87" y="36"/>
                    </a:cubicBezTo>
                    <a:cubicBezTo>
                      <a:pt x="87" y="38"/>
                      <a:pt x="86" y="41"/>
                      <a:pt x="85" y="43"/>
                    </a:cubicBezTo>
                    <a:cubicBezTo>
                      <a:pt x="84" y="45"/>
                      <a:pt x="82" y="48"/>
                      <a:pt x="79" y="51"/>
                    </a:cubicBezTo>
                    <a:cubicBezTo>
                      <a:pt x="79" y="51"/>
                      <a:pt x="79" y="52"/>
                      <a:pt x="79" y="52"/>
                    </a:cubicBezTo>
                    <a:cubicBezTo>
                      <a:pt x="79" y="52"/>
                      <a:pt x="79" y="52"/>
                      <a:pt x="80" y="52"/>
                    </a:cubicBezTo>
                    <a:cubicBezTo>
                      <a:pt x="80" y="52"/>
                      <a:pt x="81" y="51"/>
                      <a:pt x="83" y="49"/>
                    </a:cubicBezTo>
                    <a:cubicBezTo>
                      <a:pt x="84" y="48"/>
                      <a:pt x="86" y="46"/>
                      <a:pt x="88" y="44"/>
                    </a:cubicBezTo>
                    <a:cubicBezTo>
                      <a:pt x="89" y="42"/>
                      <a:pt x="90" y="40"/>
                      <a:pt x="90" y="38"/>
                    </a:cubicBezTo>
                    <a:cubicBezTo>
                      <a:pt x="91" y="36"/>
                      <a:pt x="91" y="33"/>
                      <a:pt x="91" y="30"/>
                    </a:cubicBezTo>
                    <a:cubicBezTo>
                      <a:pt x="90" y="29"/>
                      <a:pt x="90" y="29"/>
                      <a:pt x="90" y="28"/>
                    </a:cubicBezTo>
                    <a:close/>
                    <a:moveTo>
                      <a:pt x="10" y="68"/>
                    </a:moveTo>
                    <a:cubicBezTo>
                      <a:pt x="11" y="68"/>
                      <a:pt x="12" y="67"/>
                      <a:pt x="12" y="67"/>
                    </a:cubicBezTo>
                    <a:cubicBezTo>
                      <a:pt x="13" y="67"/>
                      <a:pt x="13" y="66"/>
                      <a:pt x="13" y="66"/>
                    </a:cubicBezTo>
                    <a:cubicBezTo>
                      <a:pt x="13" y="66"/>
                      <a:pt x="13" y="66"/>
                      <a:pt x="13" y="66"/>
                    </a:cubicBezTo>
                    <a:cubicBezTo>
                      <a:pt x="13" y="65"/>
                      <a:pt x="13" y="65"/>
                      <a:pt x="12" y="65"/>
                    </a:cubicBezTo>
                    <a:cubicBezTo>
                      <a:pt x="11" y="65"/>
                      <a:pt x="11" y="65"/>
                      <a:pt x="10" y="65"/>
                    </a:cubicBezTo>
                    <a:cubicBezTo>
                      <a:pt x="10" y="65"/>
                      <a:pt x="10" y="66"/>
                      <a:pt x="10" y="66"/>
                    </a:cubicBezTo>
                    <a:cubicBezTo>
                      <a:pt x="10" y="65"/>
                      <a:pt x="10" y="65"/>
                      <a:pt x="9" y="64"/>
                    </a:cubicBezTo>
                    <a:cubicBezTo>
                      <a:pt x="9" y="63"/>
                      <a:pt x="9" y="63"/>
                      <a:pt x="9" y="62"/>
                    </a:cubicBezTo>
                    <a:cubicBezTo>
                      <a:pt x="9" y="62"/>
                      <a:pt x="9" y="62"/>
                      <a:pt x="9" y="62"/>
                    </a:cubicBezTo>
                    <a:cubicBezTo>
                      <a:pt x="8" y="62"/>
                      <a:pt x="8" y="62"/>
                      <a:pt x="7" y="62"/>
                    </a:cubicBezTo>
                    <a:cubicBezTo>
                      <a:pt x="6" y="62"/>
                      <a:pt x="6" y="62"/>
                      <a:pt x="6" y="62"/>
                    </a:cubicBezTo>
                    <a:cubicBezTo>
                      <a:pt x="5" y="63"/>
                      <a:pt x="5" y="63"/>
                      <a:pt x="6" y="63"/>
                    </a:cubicBezTo>
                    <a:cubicBezTo>
                      <a:pt x="6" y="63"/>
                      <a:pt x="7" y="64"/>
                      <a:pt x="7" y="64"/>
                    </a:cubicBezTo>
                    <a:cubicBezTo>
                      <a:pt x="7" y="65"/>
                      <a:pt x="8" y="66"/>
                      <a:pt x="8" y="67"/>
                    </a:cubicBezTo>
                    <a:cubicBezTo>
                      <a:pt x="8" y="67"/>
                      <a:pt x="8" y="67"/>
                      <a:pt x="8" y="67"/>
                    </a:cubicBezTo>
                    <a:cubicBezTo>
                      <a:pt x="7" y="68"/>
                      <a:pt x="6" y="69"/>
                      <a:pt x="5" y="70"/>
                    </a:cubicBezTo>
                    <a:cubicBezTo>
                      <a:pt x="5" y="70"/>
                      <a:pt x="5" y="70"/>
                      <a:pt x="5" y="70"/>
                    </a:cubicBezTo>
                    <a:cubicBezTo>
                      <a:pt x="5" y="70"/>
                      <a:pt x="6" y="70"/>
                      <a:pt x="6" y="70"/>
                    </a:cubicBezTo>
                    <a:cubicBezTo>
                      <a:pt x="7" y="70"/>
                      <a:pt x="8" y="69"/>
                      <a:pt x="9" y="69"/>
                    </a:cubicBezTo>
                    <a:cubicBezTo>
                      <a:pt x="9" y="69"/>
                      <a:pt x="9" y="70"/>
                      <a:pt x="9" y="71"/>
                    </a:cubicBezTo>
                    <a:cubicBezTo>
                      <a:pt x="9" y="72"/>
                      <a:pt x="9" y="72"/>
                      <a:pt x="9" y="72"/>
                    </a:cubicBezTo>
                    <a:cubicBezTo>
                      <a:pt x="10" y="72"/>
                      <a:pt x="10" y="72"/>
                      <a:pt x="10" y="72"/>
                    </a:cubicBezTo>
                    <a:cubicBezTo>
                      <a:pt x="10" y="72"/>
                      <a:pt x="10" y="71"/>
                      <a:pt x="10" y="70"/>
                    </a:cubicBezTo>
                    <a:cubicBezTo>
                      <a:pt x="10" y="70"/>
                      <a:pt x="10" y="69"/>
                      <a:pt x="10" y="68"/>
                    </a:cubicBezTo>
                    <a:close/>
                    <a:moveTo>
                      <a:pt x="17" y="72"/>
                    </a:moveTo>
                    <a:cubicBezTo>
                      <a:pt x="18" y="71"/>
                      <a:pt x="18" y="71"/>
                      <a:pt x="19" y="71"/>
                    </a:cubicBezTo>
                    <a:cubicBezTo>
                      <a:pt x="20" y="71"/>
                      <a:pt x="20" y="70"/>
                      <a:pt x="20" y="70"/>
                    </a:cubicBezTo>
                    <a:cubicBezTo>
                      <a:pt x="20" y="70"/>
                      <a:pt x="20" y="70"/>
                      <a:pt x="20" y="70"/>
                    </a:cubicBezTo>
                    <a:cubicBezTo>
                      <a:pt x="20" y="69"/>
                      <a:pt x="20" y="69"/>
                      <a:pt x="19" y="69"/>
                    </a:cubicBezTo>
                    <a:cubicBezTo>
                      <a:pt x="18" y="69"/>
                      <a:pt x="18" y="69"/>
                      <a:pt x="18" y="69"/>
                    </a:cubicBezTo>
                    <a:cubicBezTo>
                      <a:pt x="17" y="69"/>
                      <a:pt x="17" y="70"/>
                      <a:pt x="16" y="70"/>
                    </a:cubicBezTo>
                    <a:cubicBezTo>
                      <a:pt x="16" y="70"/>
                      <a:pt x="16" y="69"/>
                      <a:pt x="16" y="69"/>
                    </a:cubicBezTo>
                    <a:cubicBezTo>
                      <a:pt x="16" y="68"/>
                      <a:pt x="16" y="68"/>
                      <a:pt x="16" y="68"/>
                    </a:cubicBezTo>
                    <a:cubicBezTo>
                      <a:pt x="16" y="67"/>
                      <a:pt x="15" y="67"/>
                      <a:pt x="15" y="67"/>
                    </a:cubicBezTo>
                    <a:cubicBezTo>
                      <a:pt x="15" y="67"/>
                      <a:pt x="15" y="67"/>
                      <a:pt x="14" y="67"/>
                    </a:cubicBezTo>
                    <a:cubicBezTo>
                      <a:pt x="13" y="67"/>
                      <a:pt x="13" y="67"/>
                      <a:pt x="12" y="68"/>
                    </a:cubicBezTo>
                    <a:cubicBezTo>
                      <a:pt x="12" y="68"/>
                      <a:pt x="12" y="68"/>
                      <a:pt x="13" y="68"/>
                    </a:cubicBezTo>
                    <a:cubicBezTo>
                      <a:pt x="13" y="69"/>
                      <a:pt x="14" y="69"/>
                      <a:pt x="14" y="69"/>
                    </a:cubicBezTo>
                    <a:cubicBezTo>
                      <a:pt x="14" y="70"/>
                      <a:pt x="14" y="70"/>
                      <a:pt x="15" y="71"/>
                    </a:cubicBezTo>
                    <a:cubicBezTo>
                      <a:pt x="14" y="72"/>
                      <a:pt x="13" y="72"/>
                      <a:pt x="12" y="73"/>
                    </a:cubicBezTo>
                    <a:cubicBezTo>
                      <a:pt x="12" y="73"/>
                      <a:pt x="12" y="73"/>
                      <a:pt x="12" y="73"/>
                    </a:cubicBezTo>
                    <a:cubicBezTo>
                      <a:pt x="12" y="74"/>
                      <a:pt x="13" y="74"/>
                      <a:pt x="13" y="73"/>
                    </a:cubicBezTo>
                    <a:cubicBezTo>
                      <a:pt x="14" y="73"/>
                      <a:pt x="15" y="73"/>
                      <a:pt x="15" y="72"/>
                    </a:cubicBezTo>
                    <a:cubicBezTo>
                      <a:pt x="15" y="72"/>
                      <a:pt x="15" y="72"/>
                      <a:pt x="15" y="73"/>
                    </a:cubicBezTo>
                    <a:cubicBezTo>
                      <a:pt x="16" y="74"/>
                      <a:pt x="16" y="75"/>
                      <a:pt x="17" y="76"/>
                    </a:cubicBezTo>
                    <a:cubicBezTo>
                      <a:pt x="17" y="77"/>
                      <a:pt x="17" y="77"/>
                      <a:pt x="17" y="77"/>
                    </a:cubicBezTo>
                    <a:cubicBezTo>
                      <a:pt x="17" y="77"/>
                      <a:pt x="17" y="77"/>
                      <a:pt x="17" y="77"/>
                    </a:cubicBezTo>
                    <a:cubicBezTo>
                      <a:pt x="17" y="77"/>
                      <a:pt x="17" y="76"/>
                      <a:pt x="17" y="76"/>
                    </a:cubicBezTo>
                    <a:cubicBezTo>
                      <a:pt x="17" y="75"/>
                      <a:pt x="17" y="74"/>
                      <a:pt x="17" y="73"/>
                    </a:cubicBezTo>
                    <a:cubicBezTo>
                      <a:pt x="17" y="73"/>
                      <a:pt x="17" y="72"/>
                      <a:pt x="17" y="72"/>
                    </a:cubicBezTo>
                    <a:close/>
                    <a:moveTo>
                      <a:pt x="14" y="88"/>
                    </a:moveTo>
                    <a:cubicBezTo>
                      <a:pt x="16" y="88"/>
                      <a:pt x="16" y="87"/>
                      <a:pt x="17" y="86"/>
                    </a:cubicBezTo>
                    <a:cubicBezTo>
                      <a:pt x="18" y="83"/>
                      <a:pt x="18" y="81"/>
                      <a:pt x="20" y="78"/>
                    </a:cubicBezTo>
                    <a:cubicBezTo>
                      <a:pt x="21" y="75"/>
                      <a:pt x="23" y="71"/>
                      <a:pt x="25" y="66"/>
                    </a:cubicBezTo>
                    <a:cubicBezTo>
                      <a:pt x="26" y="64"/>
                      <a:pt x="27" y="62"/>
                      <a:pt x="28" y="61"/>
                    </a:cubicBezTo>
                    <a:cubicBezTo>
                      <a:pt x="28" y="61"/>
                      <a:pt x="29" y="61"/>
                      <a:pt x="29" y="61"/>
                    </a:cubicBezTo>
                    <a:cubicBezTo>
                      <a:pt x="29" y="61"/>
                      <a:pt x="29" y="61"/>
                      <a:pt x="29" y="62"/>
                    </a:cubicBezTo>
                    <a:cubicBezTo>
                      <a:pt x="30" y="63"/>
                      <a:pt x="31" y="63"/>
                      <a:pt x="31" y="64"/>
                    </a:cubicBezTo>
                    <a:cubicBezTo>
                      <a:pt x="31" y="65"/>
                      <a:pt x="32" y="65"/>
                      <a:pt x="32" y="65"/>
                    </a:cubicBezTo>
                    <a:cubicBezTo>
                      <a:pt x="32" y="65"/>
                      <a:pt x="32" y="64"/>
                      <a:pt x="32" y="64"/>
                    </a:cubicBezTo>
                    <a:cubicBezTo>
                      <a:pt x="32" y="61"/>
                      <a:pt x="33" y="59"/>
                      <a:pt x="33" y="58"/>
                    </a:cubicBezTo>
                    <a:cubicBezTo>
                      <a:pt x="34" y="57"/>
                      <a:pt x="34" y="56"/>
                      <a:pt x="33" y="56"/>
                    </a:cubicBezTo>
                    <a:cubicBezTo>
                      <a:pt x="33" y="56"/>
                      <a:pt x="31" y="56"/>
                      <a:pt x="28" y="57"/>
                    </a:cubicBezTo>
                    <a:cubicBezTo>
                      <a:pt x="28" y="58"/>
                      <a:pt x="27" y="58"/>
                      <a:pt x="27" y="59"/>
                    </a:cubicBezTo>
                    <a:cubicBezTo>
                      <a:pt x="26" y="60"/>
                      <a:pt x="25" y="62"/>
                      <a:pt x="25" y="63"/>
                    </a:cubicBezTo>
                    <a:cubicBezTo>
                      <a:pt x="21" y="59"/>
                      <a:pt x="18" y="56"/>
                      <a:pt x="17" y="54"/>
                    </a:cubicBezTo>
                    <a:cubicBezTo>
                      <a:pt x="17" y="53"/>
                      <a:pt x="17" y="53"/>
                      <a:pt x="16" y="53"/>
                    </a:cubicBezTo>
                    <a:cubicBezTo>
                      <a:pt x="16" y="53"/>
                      <a:pt x="14" y="53"/>
                      <a:pt x="13" y="54"/>
                    </a:cubicBezTo>
                    <a:cubicBezTo>
                      <a:pt x="12" y="55"/>
                      <a:pt x="12" y="55"/>
                      <a:pt x="12" y="55"/>
                    </a:cubicBezTo>
                    <a:cubicBezTo>
                      <a:pt x="11" y="57"/>
                      <a:pt x="10" y="59"/>
                      <a:pt x="10" y="61"/>
                    </a:cubicBezTo>
                    <a:cubicBezTo>
                      <a:pt x="9" y="61"/>
                      <a:pt x="9" y="62"/>
                      <a:pt x="10" y="62"/>
                    </a:cubicBezTo>
                    <a:cubicBezTo>
                      <a:pt x="10" y="62"/>
                      <a:pt x="11" y="61"/>
                      <a:pt x="11" y="61"/>
                    </a:cubicBezTo>
                    <a:cubicBezTo>
                      <a:pt x="12" y="61"/>
                      <a:pt x="12" y="60"/>
                      <a:pt x="12" y="59"/>
                    </a:cubicBezTo>
                    <a:cubicBezTo>
                      <a:pt x="13" y="59"/>
                      <a:pt x="13" y="58"/>
                      <a:pt x="13" y="57"/>
                    </a:cubicBezTo>
                    <a:cubicBezTo>
                      <a:pt x="13" y="57"/>
                      <a:pt x="13" y="57"/>
                      <a:pt x="13" y="57"/>
                    </a:cubicBezTo>
                    <a:cubicBezTo>
                      <a:pt x="14" y="57"/>
                      <a:pt x="14" y="57"/>
                      <a:pt x="15" y="57"/>
                    </a:cubicBezTo>
                    <a:cubicBezTo>
                      <a:pt x="15" y="58"/>
                      <a:pt x="16" y="58"/>
                      <a:pt x="17" y="59"/>
                    </a:cubicBezTo>
                    <a:cubicBezTo>
                      <a:pt x="16" y="59"/>
                      <a:pt x="16" y="59"/>
                      <a:pt x="16" y="60"/>
                    </a:cubicBezTo>
                    <a:cubicBezTo>
                      <a:pt x="15" y="60"/>
                      <a:pt x="15" y="61"/>
                      <a:pt x="14" y="62"/>
                    </a:cubicBezTo>
                    <a:cubicBezTo>
                      <a:pt x="14" y="63"/>
                      <a:pt x="14" y="63"/>
                      <a:pt x="14" y="64"/>
                    </a:cubicBezTo>
                    <a:cubicBezTo>
                      <a:pt x="13" y="65"/>
                      <a:pt x="14" y="65"/>
                      <a:pt x="14" y="65"/>
                    </a:cubicBezTo>
                    <a:cubicBezTo>
                      <a:pt x="15" y="64"/>
                      <a:pt x="15" y="64"/>
                      <a:pt x="15" y="64"/>
                    </a:cubicBezTo>
                    <a:cubicBezTo>
                      <a:pt x="16" y="62"/>
                      <a:pt x="17" y="61"/>
                      <a:pt x="17" y="60"/>
                    </a:cubicBezTo>
                    <a:cubicBezTo>
                      <a:pt x="18" y="60"/>
                      <a:pt x="19" y="61"/>
                      <a:pt x="20" y="62"/>
                    </a:cubicBezTo>
                    <a:cubicBezTo>
                      <a:pt x="19" y="62"/>
                      <a:pt x="19" y="62"/>
                      <a:pt x="19" y="63"/>
                    </a:cubicBezTo>
                    <a:cubicBezTo>
                      <a:pt x="18" y="63"/>
                      <a:pt x="18" y="64"/>
                      <a:pt x="18" y="65"/>
                    </a:cubicBezTo>
                    <a:cubicBezTo>
                      <a:pt x="18" y="66"/>
                      <a:pt x="17" y="67"/>
                      <a:pt x="17" y="67"/>
                    </a:cubicBezTo>
                    <a:cubicBezTo>
                      <a:pt x="17" y="68"/>
                      <a:pt x="17" y="68"/>
                      <a:pt x="18" y="68"/>
                    </a:cubicBezTo>
                    <a:cubicBezTo>
                      <a:pt x="18" y="68"/>
                      <a:pt x="18" y="67"/>
                      <a:pt x="19" y="67"/>
                    </a:cubicBezTo>
                    <a:cubicBezTo>
                      <a:pt x="19" y="65"/>
                      <a:pt x="20" y="64"/>
                      <a:pt x="21" y="63"/>
                    </a:cubicBezTo>
                    <a:cubicBezTo>
                      <a:pt x="21" y="64"/>
                      <a:pt x="22" y="65"/>
                      <a:pt x="23" y="66"/>
                    </a:cubicBezTo>
                    <a:cubicBezTo>
                      <a:pt x="23" y="67"/>
                      <a:pt x="23" y="67"/>
                      <a:pt x="22" y="68"/>
                    </a:cubicBezTo>
                    <a:cubicBezTo>
                      <a:pt x="21" y="71"/>
                      <a:pt x="19" y="76"/>
                      <a:pt x="16" y="81"/>
                    </a:cubicBezTo>
                    <a:cubicBezTo>
                      <a:pt x="16" y="81"/>
                      <a:pt x="16" y="82"/>
                      <a:pt x="16" y="82"/>
                    </a:cubicBezTo>
                    <a:cubicBezTo>
                      <a:pt x="15" y="81"/>
                      <a:pt x="13" y="81"/>
                      <a:pt x="12" y="80"/>
                    </a:cubicBezTo>
                    <a:cubicBezTo>
                      <a:pt x="12" y="80"/>
                      <a:pt x="12" y="80"/>
                      <a:pt x="12" y="80"/>
                    </a:cubicBezTo>
                    <a:cubicBezTo>
                      <a:pt x="13" y="79"/>
                      <a:pt x="13" y="77"/>
                      <a:pt x="14" y="76"/>
                    </a:cubicBezTo>
                    <a:cubicBezTo>
                      <a:pt x="14" y="75"/>
                      <a:pt x="14" y="75"/>
                      <a:pt x="13" y="75"/>
                    </a:cubicBezTo>
                    <a:cubicBezTo>
                      <a:pt x="13" y="75"/>
                      <a:pt x="12" y="76"/>
                      <a:pt x="12" y="76"/>
                    </a:cubicBezTo>
                    <a:cubicBezTo>
                      <a:pt x="11" y="77"/>
                      <a:pt x="11" y="78"/>
                      <a:pt x="11" y="79"/>
                    </a:cubicBezTo>
                    <a:cubicBezTo>
                      <a:pt x="11" y="79"/>
                      <a:pt x="11" y="79"/>
                      <a:pt x="11" y="80"/>
                    </a:cubicBezTo>
                    <a:cubicBezTo>
                      <a:pt x="10" y="79"/>
                      <a:pt x="10" y="79"/>
                      <a:pt x="9" y="79"/>
                    </a:cubicBezTo>
                    <a:cubicBezTo>
                      <a:pt x="9" y="79"/>
                      <a:pt x="8" y="79"/>
                      <a:pt x="8" y="79"/>
                    </a:cubicBezTo>
                    <a:cubicBezTo>
                      <a:pt x="8" y="77"/>
                      <a:pt x="9" y="75"/>
                      <a:pt x="9" y="74"/>
                    </a:cubicBezTo>
                    <a:cubicBezTo>
                      <a:pt x="10" y="73"/>
                      <a:pt x="10" y="73"/>
                      <a:pt x="9" y="73"/>
                    </a:cubicBezTo>
                    <a:cubicBezTo>
                      <a:pt x="9" y="73"/>
                      <a:pt x="8" y="73"/>
                      <a:pt x="8" y="74"/>
                    </a:cubicBezTo>
                    <a:cubicBezTo>
                      <a:pt x="7" y="75"/>
                      <a:pt x="7" y="75"/>
                      <a:pt x="7" y="77"/>
                    </a:cubicBezTo>
                    <a:cubicBezTo>
                      <a:pt x="7" y="77"/>
                      <a:pt x="7" y="78"/>
                      <a:pt x="7" y="78"/>
                    </a:cubicBezTo>
                    <a:cubicBezTo>
                      <a:pt x="6" y="78"/>
                      <a:pt x="6" y="78"/>
                      <a:pt x="5" y="77"/>
                    </a:cubicBezTo>
                    <a:cubicBezTo>
                      <a:pt x="5" y="77"/>
                      <a:pt x="5" y="77"/>
                      <a:pt x="5" y="77"/>
                    </a:cubicBezTo>
                    <a:cubicBezTo>
                      <a:pt x="5" y="76"/>
                      <a:pt x="4" y="76"/>
                      <a:pt x="4" y="75"/>
                    </a:cubicBezTo>
                    <a:cubicBezTo>
                      <a:pt x="4" y="75"/>
                      <a:pt x="4" y="74"/>
                      <a:pt x="4" y="73"/>
                    </a:cubicBezTo>
                    <a:cubicBezTo>
                      <a:pt x="4" y="73"/>
                      <a:pt x="4" y="72"/>
                      <a:pt x="4" y="71"/>
                    </a:cubicBezTo>
                    <a:cubicBezTo>
                      <a:pt x="4" y="71"/>
                      <a:pt x="4" y="70"/>
                      <a:pt x="4" y="70"/>
                    </a:cubicBezTo>
                    <a:cubicBezTo>
                      <a:pt x="3" y="70"/>
                      <a:pt x="2" y="71"/>
                      <a:pt x="2" y="71"/>
                    </a:cubicBezTo>
                    <a:cubicBezTo>
                      <a:pt x="1" y="72"/>
                      <a:pt x="1" y="72"/>
                      <a:pt x="1" y="72"/>
                    </a:cubicBezTo>
                    <a:cubicBezTo>
                      <a:pt x="0" y="73"/>
                      <a:pt x="1" y="73"/>
                      <a:pt x="1" y="73"/>
                    </a:cubicBezTo>
                    <a:cubicBezTo>
                      <a:pt x="1" y="73"/>
                      <a:pt x="2" y="73"/>
                      <a:pt x="2" y="74"/>
                    </a:cubicBezTo>
                    <a:cubicBezTo>
                      <a:pt x="2" y="75"/>
                      <a:pt x="3" y="75"/>
                      <a:pt x="3" y="76"/>
                    </a:cubicBezTo>
                    <a:cubicBezTo>
                      <a:pt x="3" y="76"/>
                      <a:pt x="3" y="77"/>
                      <a:pt x="4" y="77"/>
                    </a:cubicBezTo>
                    <a:cubicBezTo>
                      <a:pt x="3" y="78"/>
                      <a:pt x="2" y="78"/>
                      <a:pt x="2" y="79"/>
                    </a:cubicBezTo>
                    <a:cubicBezTo>
                      <a:pt x="1" y="79"/>
                      <a:pt x="1" y="80"/>
                      <a:pt x="1" y="80"/>
                    </a:cubicBezTo>
                    <a:cubicBezTo>
                      <a:pt x="1" y="80"/>
                      <a:pt x="2" y="81"/>
                      <a:pt x="2" y="80"/>
                    </a:cubicBezTo>
                    <a:cubicBezTo>
                      <a:pt x="3" y="80"/>
                      <a:pt x="5" y="80"/>
                      <a:pt x="6" y="81"/>
                    </a:cubicBezTo>
                    <a:cubicBezTo>
                      <a:pt x="7" y="81"/>
                      <a:pt x="11" y="82"/>
                      <a:pt x="15" y="84"/>
                    </a:cubicBezTo>
                    <a:cubicBezTo>
                      <a:pt x="15" y="85"/>
                      <a:pt x="14" y="86"/>
                      <a:pt x="13" y="88"/>
                    </a:cubicBezTo>
                    <a:cubicBezTo>
                      <a:pt x="13" y="88"/>
                      <a:pt x="13" y="88"/>
                      <a:pt x="13" y="88"/>
                    </a:cubicBezTo>
                    <a:cubicBezTo>
                      <a:pt x="13" y="88"/>
                      <a:pt x="13" y="88"/>
                      <a:pt x="13" y="88"/>
                    </a:cubicBezTo>
                    <a:cubicBezTo>
                      <a:pt x="12" y="88"/>
                      <a:pt x="12" y="88"/>
                      <a:pt x="11" y="88"/>
                    </a:cubicBezTo>
                    <a:cubicBezTo>
                      <a:pt x="10" y="88"/>
                      <a:pt x="10" y="89"/>
                      <a:pt x="11" y="89"/>
                    </a:cubicBezTo>
                    <a:cubicBezTo>
                      <a:pt x="11" y="89"/>
                      <a:pt x="12" y="89"/>
                      <a:pt x="12" y="89"/>
                    </a:cubicBezTo>
                    <a:cubicBezTo>
                      <a:pt x="12" y="90"/>
                      <a:pt x="13" y="90"/>
                      <a:pt x="13" y="91"/>
                    </a:cubicBezTo>
                    <a:cubicBezTo>
                      <a:pt x="13" y="92"/>
                      <a:pt x="14" y="93"/>
                      <a:pt x="14" y="94"/>
                    </a:cubicBezTo>
                    <a:cubicBezTo>
                      <a:pt x="14" y="95"/>
                      <a:pt x="15" y="95"/>
                      <a:pt x="15" y="95"/>
                    </a:cubicBezTo>
                    <a:cubicBezTo>
                      <a:pt x="16" y="96"/>
                      <a:pt x="17" y="96"/>
                      <a:pt x="18" y="96"/>
                    </a:cubicBezTo>
                    <a:cubicBezTo>
                      <a:pt x="19" y="96"/>
                      <a:pt x="19" y="95"/>
                      <a:pt x="19" y="94"/>
                    </a:cubicBezTo>
                    <a:cubicBezTo>
                      <a:pt x="18" y="93"/>
                      <a:pt x="18" y="92"/>
                      <a:pt x="17" y="91"/>
                    </a:cubicBezTo>
                    <a:cubicBezTo>
                      <a:pt x="16" y="90"/>
                      <a:pt x="15" y="89"/>
                      <a:pt x="14" y="88"/>
                    </a:cubicBezTo>
                    <a:close/>
                    <a:moveTo>
                      <a:pt x="34" y="79"/>
                    </a:moveTo>
                    <a:cubicBezTo>
                      <a:pt x="36" y="76"/>
                      <a:pt x="38" y="72"/>
                      <a:pt x="41" y="68"/>
                    </a:cubicBezTo>
                    <a:cubicBezTo>
                      <a:pt x="41" y="67"/>
                      <a:pt x="42" y="66"/>
                      <a:pt x="42" y="66"/>
                    </a:cubicBezTo>
                    <a:cubicBezTo>
                      <a:pt x="43" y="65"/>
                      <a:pt x="43" y="64"/>
                      <a:pt x="43" y="64"/>
                    </a:cubicBezTo>
                    <a:cubicBezTo>
                      <a:pt x="43" y="64"/>
                      <a:pt x="42" y="64"/>
                      <a:pt x="41" y="64"/>
                    </a:cubicBezTo>
                    <a:cubicBezTo>
                      <a:pt x="40" y="64"/>
                      <a:pt x="39" y="65"/>
                      <a:pt x="38" y="65"/>
                    </a:cubicBezTo>
                    <a:cubicBezTo>
                      <a:pt x="38" y="66"/>
                      <a:pt x="37" y="67"/>
                      <a:pt x="37" y="67"/>
                    </a:cubicBezTo>
                    <a:cubicBezTo>
                      <a:pt x="36" y="70"/>
                      <a:pt x="34" y="74"/>
                      <a:pt x="32" y="79"/>
                    </a:cubicBezTo>
                    <a:cubicBezTo>
                      <a:pt x="32" y="79"/>
                      <a:pt x="32" y="78"/>
                      <a:pt x="32" y="78"/>
                    </a:cubicBezTo>
                    <a:cubicBezTo>
                      <a:pt x="31" y="78"/>
                      <a:pt x="31" y="78"/>
                      <a:pt x="30" y="79"/>
                    </a:cubicBezTo>
                    <a:cubicBezTo>
                      <a:pt x="30" y="77"/>
                      <a:pt x="30" y="76"/>
                      <a:pt x="30" y="74"/>
                    </a:cubicBezTo>
                    <a:cubicBezTo>
                      <a:pt x="30" y="73"/>
                      <a:pt x="30" y="71"/>
                      <a:pt x="30" y="70"/>
                    </a:cubicBezTo>
                    <a:cubicBezTo>
                      <a:pt x="30" y="70"/>
                      <a:pt x="30" y="69"/>
                      <a:pt x="30" y="69"/>
                    </a:cubicBezTo>
                    <a:cubicBezTo>
                      <a:pt x="29" y="69"/>
                      <a:pt x="28" y="70"/>
                      <a:pt x="25" y="71"/>
                    </a:cubicBezTo>
                    <a:cubicBezTo>
                      <a:pt x="25" y="71"/>
                      <a:pt x="24" y="72"/>
                      <a:pt x="24" y="72"/>
                    </a:cubicBezTo>
                    <a:cubicBezTo>
                      <a:pt x="24" y="75"/>
                      <a:pt x="23" y="77"/>
                      <a:pt x="22" y="81"/>
                    </a:cubicBezTo>
                    <a:cubicBezTo>
                      <a:pt x="22" y="82"/>
                      <a:pt x="21" y="83"/>
                      <a:pt x="20" y="84"/>
                    </a:cubicBezTo>
                    <a:cubicBezTo>
                      <a:pt x="19" y="85"/>
                      <a:pt x="19" y="86"/>
                      <a:pt x="20" y="86"/>
                    </a:cubicBezTo>
                    <a:cubicBezTo>
                      <a:pt x="21" y="86"/>
                      <a:pt x="21" y="86"/>
                      <a:pt x="22" y="85"/>
                    </a:cubicBezTo>
                    <a:cubicBezTo>
                      <a:pt x="23" y="85"/>
                      <a:pt x="23" y="84"/>
                      <a:pt x="23" y="82"/>
                    </a:cubicBezTo>
                    <a:cubicBezTo>
                      <a:pt x="24" y="82"/>
                      <a:pt x="24" y="79"/>
                      <a:pt x="25" y="75"/>
                    </a:cubicBezTo>
                    <a:cubicBezTo>
                      <a:pt x="25" y="74"/>
                      <a:pt x="26" y="74"/>
                      <a:pt x="26" y="74"/>
                    </a:cubicBezTo>
                    <a:cubicBezTo>
                      <a:pt x="27" y="74"/>
                      <a:pt x="27" y="74"/>
                      <a:pt x="27" y="74"/>
                    </a:cubicBezTo>
                    <a:cubicBezTo>
                      <a:pt x="28" y="76"/>
                      <a:pt x="29" y="77"/>
                      <a:pt x="29" y="79"/>
                    </a:cubicBezTo>
                    <a:cubicBezTo>
                      <a:pt x="29" y="79"/>
                      <a:pt x="29" y="79"/>
                      <a:pt x="28" y="80"/>
                    </a:cubicBezTo>
                    <a:cubicBezTo>
                      <a:pt x="28" y="80"/>
                      <a:pt x="27" y="81"/>
                      <a:pt x="27" y="81"/>
                    </a:cubicBezTo>
                    <a:cubicBezTo>
                      <a:pt x="27" y="82"/>
                      <a:pt x="28" y="82"/>
                      <a:pt x="28" y="82"/>
                    </a:cubicBezTo>
                    <a:cubicBezTo>
                      <a:pt x="29" y="81"/>
                      <a:pt x="30" y="81"/>
                      <a:pt x="31" y="81"/>
                    </a:cubicBezTo>
                    <a:cubicBezTo>
                      <a:pt x="29" y="86"/>
                      <a:pt x="26" y="92"/>
                      <a:pt x="24" y="97"/>
                    </a:cubicBezTo>
                    <a:cubicBezTo>
                      <a:pt x="23" y="98"/>
                      <a:pt x="23" y="98"/>
                      <a:pt x="24" y="98"/>
                    </a:cubicBezTo>
                    <a:cubicBezTo>
                      <a:pt x="25" y="98"/>
                      <a:pt x="26" y="98"/>
                      <a:pt x="26" y="97"/>
                    </a:cubicBezTo>
                    <a:cubicBezTo>
                      <a:pt x="27" y="97"/>
                      <a:pt x="27" y="96"/>
                      <a:pt x="27" y="95"/>
                    </a:cubicBezTo>
                    <a:cubicBezTo>
                      <a:pt x="28" y="92"/>
                      <a:pt x="30" y="88"/>
                      <a:pt x="32" y="84"/>
                    </a:cubicBezTo>
                    <a:cubicBezTo>
                      <a:pt x="32" y="83"/>
                      <a:pt x="33" y="83"/>
                      <a:pt x="33" y="82"/>
                    </a:cubicBezTo>
                    <a:cubicBezTo>
                      <a:pt x="35" y="82"/>
                      <a:pt x="36" y="83"/>
                      <a:pt x="37" y="84"/>
                    </a:cubicBezTo>
                    <a:cubicBezTo>
                      <a:pt x="38" y="85"/>
                      <a:pt x="39" y="86"/>
                      <a:pt x="40" y="87"/>
                    </a:cubicBezTo>
                    <a:cubicBezTo>
                      <a:pt x="40" y="87"/>
                      <a:pt x="40" y="88"/>
                      <a:pt x="40" y="89"/>
                    </a:cubicBezTo>
                    <a:cubicBezTo>
                      <a:pt x="39" y="90"/>
                      <a:pt x="38" y="91"/>
                      <a:pt x="37" y="92"/>
                    </a:cubicBezTo>
                    <a:cubicBezTo>
                      <a:pt x="37" y="92"/>
                      <a:pt x="37" y="92"/>
                      <a:pt x="38" y="92"/>
                    </a:cubicBezTo>
                    <a:cubicBezTo>
                      <a:pt x="38" y="92"/>
                      <a:pt x="38" y="92"/>
                      <a:pt x="39" y="92"/>
                    </a:cubicBezTo>
                    <a:cubicBezTo>
                      <a:pt x="41" y="91"/>
                      <a:pt x="42" y="91"/>
                      <a:pt x="43" y="91"/>
                    </a:cubicBezTo>
                    <a:cubicBezTo>
                      <a:pt x="44" y="91"/>
                      <a:pt x="45" y="91"/>
                      <a:pt x="45" y="90"/>
                    </a:cubicBezTo>
                    <a:cubicBezTo>
                      <a:pt x="45" y="90"/>
                      <a:pt x="45" y="89"/>
                      <a:pt x="45" y="87"/>
                    </a:cubicBezTo>
                    <a:cubicBezTo>
                      <a:pt x="44" y="86"/>
                      <a:pt x="44" y="85"/>
                      <a:pt x="43" y="84"/>
                    </a:cubicBezTo>
                    <a:cubicBezTo>
                      <a:pt x="41" y="83"/>
                      <a:pt x="40" y="82"/>
                      <a:pt x="37" y="80"/>
                    </a:cubicBezTo>
                    <a:cubicBezTo>
                      <a:pt x="36" y="80"/>
                      <a:pt x="35" y="79"/>
                      <a:pt x="34" y="79"/>
                    </a:cubicBezTo>
                    <a:close/>
                    <a:moveTo>
                      <a:pt x="252" y="73"/>
                    </a:moveTo>
                    <a:cubicBezTo>
                      <a:pt x="252" y="73"/>
                      <a:pt x="252" y="74"/>
                      <a:pt x="252" y="74"/>
                    </a:cubicBezTo>
                    <a:cubicBezTo>
                      <a:pt x="255" y="77"/>
                      <a:pt x="257" y="79"/>
                      <a:pt x="259" y="81"/>
                    </a:cubicBezTo>
                    <a:cubicBezTo>
                      <a:pt x="259" y="82"/>
                      <a:pt x="258" y="82"/>
                      <a:pt x="259" y="82"/>
                    </a:cubicBezTo>
                    <a:cubicBezTo>
                      <a:pt x="259" y="83"/>
                      <a:pt x="260" y="83"/>
                      <a:pt x="261" y="83"/>
                    </a:cubicBezTo>
                    <a:cubicBezTo>
                      <a:pt x="261" y="83"/>
                      <a:pt x="262" y="82"/>
                      <a:pt x="262" y="82"/>
                    </a:cubicBezTo>
                    <a:cubicBezTo>
                      <a:pt x="262" y="82"/>
                      <a:pt x="262" y="82"/>
                      <a:pt x="262" y="82"/>
                    </a:cubicBezTo>
                    <a:cubicBezTo>
                      <a:pt x="264" y="81"/>
                      <a:pt x="265" y="79"/>
                      <a:pt x="268" y="78"/>
                    </a:cubicBezTo>
                    <a:cubicBezTo>
                      <a:pt x="268" y="77"/>
                      <a:pt x="269" y="77"/>
                      <a:pt x="270" y="77"/>
                    </a:cubicBezTo>
                    <a:cubicBezTo>
                      <a:pt x="270" y="77"/>
                      <a:pt x="271" y="77"/>
                      <a:pt x="271" y="76"/>
                    </a:cubicBezTo>
                    <a:cubicBezTo>
                      <a:pt x="271" y="75"/>
                      <a:pt x="271" y="74"/>
                      <a:pt x="270" y="72"/>
                    </a:cubicBezTo>
                    <a:cubicBezTo>
                      <a:pt x="270" y="72"/>
                      <a:pt x="270" y="71"/>
                      <a:pt x="269" y="71"/>
                    </a:cubicBezTo>
                    <a:cubicBezTo>
                      <a:pt x="268" y="70"/>
                      <a:pt x="266" y="69"/>
                      <a:pt x="265" y="68"/>
                    </a:cubicBezTo>
                    <a:cubicBezTo>
                      <a:pt x="264" y="68"/>
                      <a:pt x="264" y="67"/>
                      <a:pt x="263" y="67"/>
                    </a:cubicBezTo>
                    <a:cubicBezTo>
                      <a:pt x="263" y="67"/>
                      <a:pt x="263" y="67"/>
                      <a:pt x="263" y="67"/>
                    </a:cubicBezTo>
                    <a:cubicBezTo>
                      <a:pt x="264" y="67"/>
                      <a:pt x="265" y="67"/>
                      <a:pt x="265" y="67"/>
                    </a:cubicBezTo>
                    <a:cubicBezTo>
                      <a:pt x="266" y="67"/>
                      <a:pt x="266" y="67"/>
                      <a:pt x="266" y="67"/>
                    </a:cubicBezTo>
                    <a:cubicBezTo>
                      <a:pt x="267" y="67"/>
                      <a:pt x="267" y="67"/>
                      <a:pt x="267" y="67"/>
                    </a:cubicBezTo>
                    <a:cubicBezTo>
                      <a:pt x="267" y="67"/>
                      <a:pt x="268" y="67"/>
                      <a:pt x="268" y="66"/>
                    </a:cubicBezTo>
                    <a:cubicBezTo>
                      <a:pt x="269" y="67"/>
                      <a:pt x="270" y="68"/>
                      <a:pt x="271" y="69"/>
                    </a:cubicBezTo>
                    <a:cubicBezTo>
                      <a:pt x="272" y="71"/>
                      <a:pt x="274" y="72"/>
                      <a:pt x="275" y="73"/>
                    </a:cubicBezTo>
                    <a:cubicBezTo>
                      <a:pt x="275" y="74"/>
                      <a:pt x="275" y="74"/>
                      <a:pt x="276" y="74"/>
                    </a:cubicBezTo>
                    <a:cubicBezTo>
                      <a:pt x="276" y="74"/>
                      <a:pt x="276" y="73"/>
                      <a:pt x="276" y="72"/>
                    </a:cubicBezTo>
                    <a:cubicBezTo>
                      <a:pt x="276" y="72"/>
                      <a:pt x="276" y="72"/>
                      <a:pt x="276" y="71"/>
                    </a:cubicBezTo>
                    <a:cubicBezTo>
                      <a:pt x="276" y="71"/>
                      <a:pt x="275" y="70"/>
                      <a:pt x="275" y="70"/>
                    </a:cubicBezTo>
                    <a:cubicBezTo>
                      <a:pt x="273" y="69"/>
                      <a:pt x="272" y="67"/>
                      <a:pt x="270" y="66"/>
                    </a:cubicBezTo>
                    <a:cubicBezTo>
                      <a:pt x="269" y="65"/>
                      <a:pt x="267" y="63"/>
                      <a:pt x="266" y="62"/>
                    </a:cubicBezTo>
                    <a:cubicBezTo>
                      <a:pt x="265" y="61"/>
                      <a:pt x="264" y="60"/>
                      <a:pt x="263" y="59"/>
                    </a:cubicBezTo>
                    <a:cubicBezTo>
                      <a:pt x="262" y="58"/>
                      <a:pt x="262" y="58"/>
                      <a:pt x="262" y="59"/>
                    </a:cubicBezTo>
                    <a:cubicBezTo>
                      <a:pt x="262" y="60"/>
                      <a:pt x="262" y="60"/>
                      <a:pt x="262" y="61"/>
                    </a:cubicBezTo>
                    <a:cubicBezTo>
                      <a:pt x="262" y="61"/>
                      <a:pt x="262" y="62"/>
                      <a:pt x="263" y="62"/>
                    </a:cubicBezTo>
                    <a:cubicBezTo>
                      <a:pt x="264" y="63"/>
                      <a:pt x="265" y="64"/>
                      <a:pt x="266" y="65"/>
                    </a:cubicBezTo>
                    <a:cubicBezTo>
                      <a:pt x="265" y="65"/>
                      <a:pt x="264" y="65"/>
                      <a:pt x="263" y="65"/>
                    </a:cubicBezTo>
                    <a:cubicBezTo>
                      <a:pt x="262" y="65"/>
                      <a:pt x="262" y="66"/>
                      <a:pt x="262" y="66"/>
                    </a:cubicBezTo>
                    <a:cubicBezTo>
                      <a:pt x="262" y="65"/>
                      <a:pt x="262" y="65"/>
                      <a:pt x="262" y="65"/>
                    </a:cubicBezTo>
                    <a:cubicBezTo>
                      <a:pt x="261" y="65"/>
                      <a:pt x="261" y="64"/>
                      <a:pt x="261" y="63"/>
                    </a:cubicBezTo>
                    <a:cubicBezTo>
                      <a:pt x="261" y="63"/>
                      <a:pt x="261" y="63"/>
                      <a:pt x="261" y="63"/>
                    </a:cubicBezTo>
                    <a:cubicBezTo>
                      <a:pt x="260" y="63"/>
                      <a:pt x="260" y="63"/>
                      <a:pt x="260" y="64"/>
                    </a:cubicBezTo>
                    <a:cubicBezTo>
                      <a:pt x="260" y="64"/>
                      <a:pt x="260" y="64"/>
                      <a:pt x="260" y="65"/>
                    </a:cubicBezTo>
                    <a:cubicBezTo>
                      <a:pt x="259" y="65"/>
                      <a:pt x="259" y="65"/>
                      <a:pt x="259" y="66"/>
                    </a:cubicBezTo>
                    <a:cubicBezTo>
                      <a:pt x="257" y="67"/>
                      <a:pt x="256" y="68"/>
                      <a:pt x="255" y="68"/>
                    </a:cubicBezTo>
                    <a:cubicBezTo>
                      <a:pt x="254" y="69"/>
                      <a:pt x="254" y="69"/>
                      <a:pt x="253" y="70"/>
                    </a:cubicBezTo>
                    <a:cubicBezTo>
                      <a:pt x="252" y="70"/>
                      <a:pt x="251" y="70"/>
                      <a:pt x="251" y="71"/>
                    </a:cubicBezTo>
                    <a:cubicBezTo>
                      <a:pt x="251" y="72"/>
                      <a:pt x="250" y="72"/>
                      <a:pt x="250" y="73"/>
                    </a:cubicBezTo>
                    <a:cubicBezTo>
                      <a:pt x="250" y="73"/>
                      <a:pt x="250" y="73"/>
                      <a:pt x="251" y="73"/>
                    </a:cubicBezTo>
                    <a:cubicBezTo>
                      <a:pt x="251" y="73"/>
                      <a:pt x="251" y="73"/>
                      <a:pt x="252" y="73"/>
                    </a:cubicBezTo>
                    <a:close/>
                    <a:moveTo>
                      <a:pt x="260" y="79"/>
                    </a:moveTo>
                    <a:cubicBezTo>
                      <a:pt x="260" y="79"/>
                      <a:pt x="259" y="78"/>
                      <a:pt x="258" y="77"/>
                    </a:cubicBezTo>
                    <a:cubicBezTo>
                      <a:pt x="256" y="75"/>
                      <a:pt x="254" y="74"/>
                      <a:pt x="253" y="72"/>
                    </a:cubicBezTo>
                    <a:cubicBezTo>
                      <a:pt x="253" y="72"/>
                      <a:pt x="254" y="72"/>
                      <a:pt x="255" y="71"/>
                    </a:cubicBezTo>
                    <a:cubicBezTo>
                      <a:pt x="255" y="71"/>
                      <a:pt x="255" y="71"/>
                      <a:pt x="255" y="71"/>
                    </a:cubicBezTo>
                    <a:cubicBezTo>
                      <a:pt x="255" y="71"/>
                      <a:pt x="255" y="72"/>
                      <a:pt x="256" y="72"/>
                    </a:cubicBezTo>
                    <a:cubicBezTo>
                      <a:pt x="258" y="74"/>
                      <a:pt x="259" y="75"/>
                      <a:pt x="261" y="76"/>
                    </a:cubicBezTo>
                    <a:cubicBezTo>
                      <a:pt x="261" y="77"/>
                      <a:pt x="261" y="77"/>
                      <a:pt x="262" y="76"/>
                    </a:cubicBezTo>
                    <a:cubicBezTo>
                      <a:pt x="262" y="76"/>
                      <a:pt x="262" y="75"/>
                      <a:pt x="261" y="75"/>
                    </a:cubicBezTo>
                    <a:cubicBezTo>
                      <a:pt x="261" y="74"/>
                      <a:pt x="260" y="74"/>
                      <a:pt x="259" y="73"/>
                    </a:cubicBezTo>
                    <a:cubicBezTo>
                      <a:pt x="258" y="72"/>
                      <a:pt x="257" y="71"/>
                      <a:pt x="256" y="70"/>
                    </a:cubicBezTo>
                    <a:cubicBezTo>
                      <a:pt x="256" y="70"/>
                      <a:pt x="257" y="70"/>
                      <a:pt x="257" y="69"/>
                    </a:cubicBezTo>
                    <a:cubicBezTo>
                      <a:pt x="257" y="69"/>
                      <a:pt x="258" y="69"/>
                      <a:pt x="258" y="69"/>
                    </a:cubicBezTo>
                    <a:cubicBezTo>
                      <a:pt x="258" y="69"/>
                      <a:pt x="258" y="69"/>
                      <a:pt x="259" y="70"/>
                    </a:cubicBezTo>
                    <a:cubicBezTo>
                      <a:pt x="260" y="71"/>
                      <a:pt x="262" y="73"/>
                      <a:pt x="263" y="74"/>
                    </a:cubicBezTo>
                    <a:cubicBezTo>
                      <a:pt x="264" y="74"/>
                      <a:pt x="264" y="74"/>
                      <a:pt x="264" y="74"/>
                    </a:cubicBezTo>
                    <a:cubicBezTo>
                      <a:pt x="264" y="73"/>
                      <a:pt x="264" y="73"/>
                      <a:pt x="264" y="72"/>
                    </a:cubicBezTo>
                    <a:cubicBezTo>
                      <a:pt x="264" y="72"/>
                      <a:pt x="263" y="71"/>
                      <a:pt x="262" y="70"/>
                    </a:cubicBezTo>
                    <a:cubicBezTo>
                      <a:pt x="261" y="69"/>
                      <a:pt x="260" y="69"/>
                      <a:pt x="259" y="68"/>
                    </a:cubicBezTo>
                    <a:cubicBezTo>
                      <a:pt x="260" y="67"/>
                      <a:pt x="260" y="67"/>
                      <a:pt x="261" y="67"/>
                    </a:cubicBezTo>
                    <a:cubicBezTo>
                      <a:pt x="261" y="67"/>
                      <a:pt x="261" y="67"/>
                      <a:pt x="261" y="67"/>
                    </a:cubicBezTo>
                    <a:cubicBezTo>
                      <a:pt x="263" y="68"/>
                      <a:pt x="264" y="69"/>
                      <a:pt x="265" y="70"/>
                    </a:cubicBezTo>
                    <a:cubicBezTo>
                      <a:pt x="267" y="72"/>
                      <a:pt x="268" y="73"/>
                      <a:pt x="268" y="73"/>
                    </a:cubicBezTo>
                    <a:cubicBezTo>
                      <a:pt x="268" y="73"/>
                      <a:pt x="268" y="73"/>
                      <a:pt x="268" y="73"/>
                    </a:cubicBezTo>
                    <a:cubicBezTo>
                      <a:pt x="268" y="74"/>
                      <a:pt x="267" y="75"/>
                      <a:pt x="266" y="75"/>
                    </a:cubicBezTo>
                    <a:cubicBezTo>
                      <a:pt x="263" y="78"/>
                      <a:pt x="261" y="79"/>
                      <a:pt x="260" y="80"/>
                    </a:cubicBezTo>
                    <a:cubicBezTo>
                      <a:pt x="260" y="80"/>
                      <a:pt x="260" y="80"/>
                      <a:pt x="260" y="80"/>
                    </a:cubicBezTo>
                    <a:cubicBezTo>
                      <a:pt x="260" y="80"/>
                      <a:pt x="260" y="80"/>
                      <a:pt x="260" y="79"/>
                    </a:cubicBezTo>
                    <a:close/>
                    <a:moveTo>
                      <a:pt x="245" y="84"/>
                    </a:moveTo>
                    <a:cubicBezTo>
                      <a:pt x="244" y="84"/>
                      <a:pt x="242" y="84"/>
                      <a:pt x="241" y="83"/>
                    </a:cubicBezTo>
                    <a:cubicBezTo>
                      <a:pt x="239" y="82"/>
                      <a:pt x="236" y="80"/>
                      <a:pt x="234" y="78"/>
                    </a:cubicBezTo>
                    <a:cubicBezTo>
                      <a:pt x="234" y="78"/>
                      <a:pt x="234" y="78"/>
                      <a:pt x="233" y="79"/>
                    </a:cubicBezTo>
                    <a:cubicBezTo>
                      <a:pt x="234" y="79"/>
                      <a:pt x="234" y="80"/>
                      <a:pt x="235" y="81"/>
                    </a:cubicBezTo>
                    <a:cubicBezTo>
                      <a:pt x="236" y="82"/>
                      <a:pt x="238" y="84"/>
                      <a:pt x="240" y="85"/>
                    </a:cubicBezTo>
                    <a:cubicBezTo>
                      <a:pt x="242" y="86"/>
                      <a:pt x="244" y="86"/>
                      <a:pt x="245" y="87"/>
                    </a:cubicBezTo>
                    <a:cubicBezTo>
                      <a:pt x="245" y="90"/>
                      <a:pt x="245" y="93"/>
                      <a:pt x="245" y="96"/>
                    </a:cubicBezTo>
                    <a:cubicBezTo>
                      <a:pt x="245" y="97"/>
                      <a:pt x="246" y="98"/>
                      <a:pt x="247" y="99"/>
                    </a:cubicBezTo>
                    <a:cubicBezTo>
                      <a:pt x="248" y="101"/>
                      <a:pt x="250" y="102"/>
                      <a:pt x="252" y="104"/>
                    </a:cubicBezTo>
                    <a:cubicBezTo>
                      <a:pt x="253" y="104"/>
                      <a:pt x="253" y="104"/>
                      <a:pt x="253" y="104"/>
                    </a:cubicBezTo>
                    <a:cubicBezTo>
                      <a:pt x="253" y="104"/>
                      <a:pt x="253" y="104"/>
                      <a:pt x="253" y="103"/>
                    </a:cubicBezTo>
                    <a:cubicBezTo>
                      <a:pt x="252" y="101"/>
                      <a:pt x="251" y="99"/>
                      <a:pt x="250" y="97"/>
                    </a:cubicBezTo>
                    <a:cubicBezTo>
                      <a:pt x="249" y="95"/>
                      <a:pt x="249" y="92"/>
                      <a:pt x="248" y="90"/>
                    </a:cubicBezTo>
                    <a:cubicBezTo>
                      <a:pt x="248" y="89"/>
                      <a:pt x="248" y="88"/>
                      <a:pt x="248" y="87"/>
                    </a:cubicBezTo>
                    <a:cubicBezTo>
                      <a:pt x="249" y="87"/>
                      <a:pt x="251" y="86"/>
                      <a:pt x="253" y="86"/>
                    </a:cubicBezTo>
                    <a:cubicBezTo>
                      <a:pt x="254" y="86"/>
                      <a:pt x="255" y="86"/>
                      <a:pt x="256" y="86"/>
                    </a:cubicBezTo>
                    <a:cubicBezTo>
                      <a:pt x="257" y="86"/>
                      <a:pt x="257" y="86"/>
                      <a:pt x="257" y="86"/>
                    </a:cubicBezTo>
                    <a:cubicBezTo>
                      <a:pt x="257" y="85"/>
                      <a:pt x="257" y="84"/>
                      <a:pt x="257" y="83"/>
                    </a:cubicBezTo>
                    <a:cubicBezTo>
                      <a:pt x="257" y="83"/>
                      <a:pt x="256" y="82"/>
                      <a:pt x="256" y="81"/>
                    </a:cubicBezTo>
                    <a:cubicBezTo>
                      <a:pt x="255" y="81"/>
                      <a:pt x="254" y="80"/>
                      <a:pt x="253" y="80"/>
                    </a:cubicBezTo>
                    <a:cubicBezTo>
                      <a:pt x="252" y="79"/>
                      <a:pt x="252" y="78"/>
                      <a:pt x="251" y="78"/>
                    </a:cubicBezTo>
                    <a:cubicBezTo>
                      <a:pt x="251" y="77"/>
                      <a:pt x="251" y="77"/>
                      <a:pt x="251" y="77"/>
                    </a:cubicBezTo>
                    <a:cubicBezTo>
                      <a:pt x="251" y="76"/>
                      <a:pt x="251" y="76"/>
                      <a:pt x="251" y="75"/>
                    </a:cubicBezTo>
                    <a:cubicBezTo>
                      <a:pt x="251" y="75"/>
                      <a:pt x="251" y="74"/>
                      <a:pt x="251" y="74"/>
                    </a:cubicBezTo>
                    <a:cubicBezTo>
                      <a:pt x="251" y="74"/>
                      <a:pt x="250" y="74"/>
                      <a:pt x="250" y="74"/>
                    </a:cubicBezTo>
                    <a:cubicBezTo>
                      <a:pt x="250" y="74"/>
                      <a:pt x="249" y="74"/>
                      <a:pt x="249" y="75"/>
                    </a:cubicBezTo>
                    <a:cubicBezTo>
                      <a:pt x="247" y="75"/>
                      <a:pt x="246" y="75"/>
                      <a:pt x="245" y="75"/>
                    </a:cubicBezTo>
                    <a:cubicBezTo>
                      <a:pt x="243" y="75"/>
                      <a:pt x="242" y="74"/>
                      <a:pt x="240" y="74"/>
                    </a:cubicBezTo>
                    <a:cubicBezTo>
                      <a:pt x="239" y="74"/>
                      <a:pt x="237" y="73"/>
                      <a:pt x="234" y="72"/>
                    </a:cubicBezTo>
                    <a:cubicBezTo>
                      <a:pt x="234" y="72"/>
                      <a:pt x="234" y="72"/>
                      <a:pt x="234" y="72"/>
                    </a:cubicBezTo>
                    <a:cubicBezTo>
                      <a:pt x="234" y="72"/>
                      <a:pt x="234" y="73"/>
                      <a:pt x="235" y="73"/>
                    </a:cubicBezTo>
                    <a:cubicBezTo>
                      <a:pt x="236" y="74"/>
                      <a:pt x="237" y="74"/>
                      <a:pt x="238" y="75"/>
                    </a:cubicBezTo>
                    <a:cubicBezTo>
                      <a:pt x="239" y="76"/>
                      <a:pt x="240" y="76"/>
                      <a:pt x="242" y="77"/>
                    </a:cubicBezTo>
                    <a:cubicBezTo>
                      <a:pt x="243" y="77"/>
                      <a:pt x="244" y="77"/>
                      <a:pt x="246" y="77"/>
                    </a:cubicBezTo>
                    <a:cubicBezTo>
                      <a:pt x="246" y="77"/>
                      <a:pt x="246" y="77"/>
                      <a:pt x="246" y="77"/>
                    </a:cubicBezTo>
                    <a:cubicBezTo>
                      <a:pt x="246" y="80"/>
                      <a:pt x="246" y="82"/>
                      <a:pt x="245" y="84"/>
                    </a:cubicBezTo>
                    <a:close/>
                    <a:moveTo>
                      <a:pt x="251" y="80"/>
                    </a:moveTo>
                    <a:cubicBezTo>
                      <a:pt x="252" y="81"/>
                      <a:pt x="253" y="82"/>
                      <a:pt x="253" y="82"/>
                    </a:cubicBezTo>
                    <a:cubicBezTo>
                      <a:pt x="254" y="82"/>
                      <a:pt x="253" y="83"/>
                      <a:pt x="253" y="83"/>
                    </a:cubicBezTo>
                    <a:cubicBezTo>
                      <a:pt x="251" y="84"/>
                      <a:pt x="249" y="84"/>
                      <a:pt x="247" y="84"/>
                    </a:cubicBezTo>
                    <a:cubicBezTo>
                      <a:pt x="247" y="83"/>
                      <a:pt x="247" y="82"/>
                      <a:pt x="247" y="82"/>
                    </a:cubicBezTo>
                    <a:cubicBezTo>
                      <a:pt x="247" y="80"/>
                      <a:pt x="247" y="78"/>
                      <a:pt x="247" y="77"/>
                    </a:cubicBezTo>
                    <a:cubicBezTo>
                      <a:pt x="248" y="77"/>
                      <a:pt x="248" y="77"/>
                      <a:pt x="249" y="78"/>
                    </a:cubicBezTo>
                    <a:cubicBezTo>
                      <a:pt x="249" y="78"/>
                      <a:pt x="250" y="79"/>
                      <a:pt x="251" y="8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4" name="Freeform 17"/>
              <p:cNvSpPr>
                <a:spLocks noEditPoints="1"/>
              </p:cNvSpPr>
              <p:nvPr/>
            </p:nvSpPr>
            <p:spPr bwMode="auto">
              <a:xfrm>
                <a:off x="3970338" y="2078038"/>
                <a:ext cx="1195388" cy="534988"/>
              </a:xfrm>
              <a:custGeom>
                <a:avLst/>
                <a:gdLst>
                  <a:gd name="T0" fmla="*/ 287 w 317"/>
                  <a:gd name="T1" fmla="*/ 63 h 142"/>
                  <a:gd name="T2" fmla="*/ 293 w 317"/>
                  <a:gd name="T3" fmla="*/ 69 h 142"/>
                  <a:gd name="T4" fmla="*/ 290 w 317"/>
                  <a:gd name="T5" fmla="*/ 73 h 142"/>
                  <a:gd name="T6" fmla="*/ 312 w 317"/>
                  <a:gd name="T7" fmla="*/ 10 h 142"/>
                  <a:gd name="T8" fmla="*/ 301 w 317"/>
                  <a:gd name="T9" fmla="*/ 14 h 142"/>
                  <a:gd name="T10" fmla="*/ 298 w 317"/>
                  <a:gd name="T11" fmla="*/ 0 h 142"/>
                  <a:gd name="T12" fmla="*/ 295 w 317"/>
                  <a:gd name="T13" fmla="*/ 9 h 142"/>
                  <a:gd name="T14" fmla="*/ 309 w 317"/>
                  <a:gd name="T15" fmla="*/ 2 h 142"/>
                  <a:gd name="T16" fmla="*/ 306 w 317"/>
                  <a:gd name="T17" fmla="*/ 17 h 142"/>
                  <a:gd name="T18" fmla="*/ 293 w 317"/>
                  <a:gd name="T19" fmla="*/ 52 h 142"/>
                  <a:gd name="T20" fmla="*/ 300 w 317"/>
                  <a:gd name="T21" fmla="*/ 44 h 142"/>
                  <a:gd name="T22" fmla="*/ 284 w 317"/>
                  <a:gd name="T23" fmla="*/ 47 h 142"/>
                  <a:gd name="T24" fmla="*/ 289 w 317"/>
                  <a:gd name="T25" fmla="*/ 39 h 142"/>
                  <a:gd name="T26" fmla="*/ 291 w 317"/>
                  <a:gd name="T27" fmla="*/ 40 h 142"/>
                  <a:gd name="T28" fmla="*/ 306 w 317"/>
                  <a:gd name="T29" fmla="*/ 42 h 142"/>
                  <a:gd name="T30" fmla="*/ 253 w 317"/>
                  <a:gd name="T31" fmla="*/ 76 h 142"/>
                  <a:gd name="T32" fmla="*/ 273 w 317"/>
                  <a:gd name="T33" fmla="*/ 78 h 142"/>
                  <a:gd name="T34" fmla="*/ 261 w 317"/>
                  <a:gd name="T35" fmla="*/ 105 h 142"/>
                  <a:gd name="T36" fmla="*/ 241 w 317"/>
                  <a:gd name="T37" fmla="*/ 111 h 142"/>
                  <a:gd name="T38" fmla="*/ 236 w 317"/>
                  <a:gd name="T39" fmla="*/ 97 h 142"/>
                  <a:gd name="T40" fmla="*/ 231 w 317"/>
                  <a:gd name="T41" fmla="*/ 93 h 142"/>
                  <a:gd name="T42" fmla="*/ 241 w 317"/>
                  <a:gd name="T43" fmla="*/ 118 h 142"/>
                  <a:gd name="T44" fmla="*/ 213 w 317"/>
                  <a:gd name="T45" fmla="*/ 113 h 142"/>
                  <a:gd name="T46" fmla="*/ 221 w 317"/>
                  <a:gd name="T47" fmla="*/ 100 h 142"/>
                  <a:gd name="T48" fmla="*/ 218 w 317"/>
                  <a:gd name="T49" fmla="*/ 112 h 142"/>
                  <a:gd name="T50" fmla="*/ 207 w 317"/>
                  <a:gd name="T51" fmla="*/ 110 h 142"/>
                  <a:gd name="T52" fmla="*/ 185 w 317"/>
                  <a:gd name="T53" fmla="*/ 112 h 142"/>
                  <a:gd name="T54" fmla="*/ 190 w 317"/>
                  <a:gd name="T55" fmla="*/ 138 h 142"/>
                  <a:gd name="T56" fmla="*/ 189 w 317"/>
                  <a:gd name="T57" fmla="*/ 116 h 142"/>
                  <a:gd name="T58" fmla="*/ 159 w 317"/>
                  <a:gd name="T59" fmla="*/ 135 h 142"/>
                  <a:gd name="T60" fmla="*/ 161 w 317"/>
                  <a:gd name="T61" fmla="*/ 132 h 142"/>
                  <a:gd name="T62" fmla="*/ 162 w 317"/>
                  <a:gd name="T63" fmla="*/ 115 h 142"/>
                  <a:gd name="T64" fmla="*/ 163 w 317"/>
                  <a:gd name="T65" fmla="*/ 120 h 142"/>
                  <a:gd name="T66" fmla="*/ 164 w 317"/>
                  <a:gd name="T67" fmla="*/ 127 h 142"/>
                  <a:gd name="T68" fmla="*/ 155 w 317"/>
                  <a:gd name="T69" fmla="*/ 140 h 142"/>
                  <a:gd name="T70" fmla="*/ 147 w 317"/>
                  <a:gd name="T71" fmla="*/ 141 h 142"/>
                  <a:gd name="T72" fmla="*/ 137 w 317"/>
                  <a:gd name="T73" fmla="*/ 131 h 142"/>
                  <a:gd name="T74" fmla="*/ 139 w 317"/>
                  <a:gd name="T75" fmla="*/ 123 h 142"/>
                  <a:gd name="T76" fmla="*/ 129 w 317"/>
                  <a:gd name="T77" fmla="*/ 112 h 142"/>
                  <a:gd name="T78" fmla="*/ 105 w 317"/>
                  <a:gd name="T79" fmla="*/ 104 h 142"/>
                  <a:gd name="T80" fmla="*/ 82 w 317"/>
                  <a:gd name="T81" fmla="*/ 115 h 142"/>
                  <a:gd name="T82" fmla="*/ 85 w 317"/>
                  <a:gd name="T83" fmla="*/ 113 h 142"/>
                  <a:gd name="T84" fmla="*/ 95 w 317"/>
                  <a:gd name="T85" fmla="*/ 99 h 142"/>
                  <a:gd name="T86" fmla="*/ 93 w 317"/>
                  <a:gd name="T87" fmla="*/ 104 h 142"/>
                  <a:gd name="T88" fmla="*/ 91 w 317"/>
                  <a:gd name="T89" fmla="*/ 110 h 142"/>
                  <a:gd name="T90" fmla="*/ 76 w 317"/>
                  <a:gd name="T91" fmla="*/ 117 h 142"/>
                  <a:gd name="T92" fmla="*/ 73 w 317"/>
                  <a:gd name="T93" fmla="*/ 94 h 142"/>
                  <a:gd name="T94" fmla="*/ 70 w 317"/>
                  <a:gd name="T95" fmla="*/ 82 h 142"/>
                  <a:gd name="T96" fmla="*/ 75 w 317"/>
                  <a:gd name="T97" fmla="*/ 100 h 142"/>
                  <a:gd name="T98" fmla="*/ 66 w 317"/>
                  <a:gd name="T99" fmla="*/ 113 h 142"/>
                  <a:gd name="T100" fmla="*/ 66 w 317"/>
                  <a:gd name="T101" fmla="*/ 98 h 142"/>
                  <a:gd name="T102" fmla="*/ 62 w 317"/>
                  <a:gd name="T103" fmla="*/ 82 h 142"/>
                  <a:gd name="T104" fmla="*/ 45 w 317"/>
                  <a:gd name="T105" fmla="*/ 88 h 142"/>
                  <a:gd name="T106" fmla="*/ 48 w 317"/>
                  <a:gd name="T107" fmla="*/ 57 h 142"/>
                  <a:gd name="T108" fmla="*/ 50 w 317"/>
                  <a:gd name="T109" fmla="*/ 60 h 142"/>
                  <a:gd name="T110" fmla="*/ 42 w 317"/>
                  <a:gd name="T111" fmla="*/ 47 h 142"/>
                  <a:gd name="T112" fmla="*/ 24 w 317"/>
                  <a:gd name="T113" fmla="*/ 33 h 142"/>
                  <a:gd name="T114" fmla="*/ 36 w 317"/>
                  <a:gd name="T115" fmla="*/ 36 h 142"/>
                  <a:gd name="T116" fmla="*/ 20 w 317"/>
                  <a:gd name="T117" fmla="*/ 30 h 142"/>
                  <a:gd name="T118" fmla="*/ 6 w 317"/>
                  <a:gd name="T119" fmla="*/ 9 h 142"/>
                  <a:gd name="T120" fmla="*/ 10 w 317"/>
                  <a:gd name="T121" fmla="*/ 18 h 142"/>
                  <a:gd name="T122" fmla="*/ 27 w 317"/>
                  <a:gd name="T123" fmla="*/ 6 h 1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317" h="142">
                    <a:moveTo>
                      <a:pt x="287" y="78"/>
                    </a:moveTo>
                    <a:cubicBezTo>
                      <a:pt x="265" y="62"/>
                      <a:pt x="265" y="62"/>
                      <a:pt x="265" y="62"/>
                    </a:cubicBezTo>
                    <a:cubicBezTo>
                      <a:pt x="269" y="57"/>
                      <a:pt x="269" y="57"/>
                      <a:pt x="269" y="57"/>
                    </a:cubicBezTo>
                    <a:cubicBezTo>
                      <a:pt x="280" y="60"/>
                      <a:pt x="280" y="60"/>
                      <a:pt x="280" y="60"/>
                    </a:cubicBezTo>
                    <a:cubicBezTo>
                      <a:pt x="281" y="61"/>
                      <a:pt x="282" y="61"/>
                      <a:pt x="284" y="62"/>
                    </a:cubicBezTo>
                    <a:cubicBezTo>
                      <a:pt x="285" y="62"/>
                      <a:pt x="286" y="63"/>
                      <a:pt x="287" y="63"/>
                    </a:cubicBezTo>
                    <a:cubicBezTo>
                      <a:pt x="286" y="63"/>
                      <a:pt x="285" y="62"/>
                      <a:pt x="284" y="61"/>
                    </a:cubicBezTo>
                    <a:cubicBezTo>
                      <a:pt x="283" y="61"/>
                      <a:pt x="282" y="60"/>
                      <a:pt x="280" y="59"/>
                    </a:cubicBezTo>
                    <a:cubicBezTo>
                      <a:pt x="272" y="53"/>
                      <a:pt x="272" y="53"/>
                      <a:pt x="272" y="53"/>
                    </a:cubicBezTo>
                    <a:cubicBezTo>
                      <a:pt x="276" y="48"/>
                      <a:pt x="276" y="48"/>
                      <a:pt x="276" y="48"/>
                    </a:cubicBezTo>
                    <a:cubicBezTo>
                      <a:pt x="297" y="64"/>
                      <a:pt x="297" y="64"/>
                      <a:pt x="297" y="64"/>
                    </a:cubicBezTo>
                    <a:cubicBezTo>
                      <a:pt x="293" y="69"/>
                      <a:pt x="293" y="69"/>
                      <a:pt x="293" y="69"/>
                    </a:cubicBezTo>
                    <a:cubicBezTo>
                      <a:pt x="282" y="65"/>
                      <a:pt x="282" y="65"/>
                      <a:pt x="282" y="65"/>
                    </a:cubicBezTo>
                    <a:cubicBezTo>
                      <a:pt x="281" y="65"/>
                      <a:pt x="280" y="64"/>
                      <a:pt x="278" y="64"/>
                    </a:cubicBezTo>
                    <a:cubicBezTo>
                      <a:pt x="277" y="63"/>
                      <a:pt x="276" y="63"/>
                      <a:pt x="275" y="62"/>
                    </a:cubicBezTo>
                    <a:cubicBezTo>
                      <a:pt x="276" y="63"/>
                      <a:pt x="278" y="64"/>
                      <a:pt x="279" y="65"/>
                    </a:cubicBezTo>
                    <a:cubicBezTo>
                      <a:pt x="281" y="66"/>
                      <a:pt x="282" y="67"/>
                      <a:pt x="283" y="68"/>
                    </a:cubicBezTo>
                    <a:cubicBezTo>
                      <a:pt x="290" y="73"/>
                      <a:pt x="290" y="73"/>
                      <a:pt x="290" y="73"/>
                    </a:cubicBezTo>
                    <a:cubicBezTo>
                      <a:pt x="287" y="78"/>
                      <a:pt x="287" y="78"/>
                      <a:pt x="287" y="78"/>
                    </a:cubicBezTo>
                    <a:close/>
                    <a:moveTo>
                      <a:pt x="306" y="17"/>
                    </a:moveTo>
                    <a:cubicBezTo>
                      <a:pt x="307" y="11"/>
                      <a:pt x="307" y="11"/>
                      <a:pt x="307" y="11"/>
                    </a:cubicBezTo>
                    <a:cubicBezTo>
                      <a:pt x="309" y="12"/>
                      <a:pt x="309" y="12"/>
                      <a:pt x="309" y="12"/>
                    </a:cubicBezTo>
                    <a:cubicBezTo>
                      <a:pt x="310" y="12"/>
                      <a:pt x="311" y="12"/>
                      <a:pt x="311" y="12"/>
                    </a:cubicBezTo>
                    <a:cubicBezTo>
                      <a:pt x="312" y="11"/>
                      <a:pt x="312" y="11"/>
                      <a:pt x="312" y="10"/>
                    </a:cubicBezTo>
                    <a:cubicBezTo>
                      <a:pt x="312" y="10"/>
                      <a:pt x="312" y="9"/>
                      <a:pt x="312" y="9"/>
                    </a:cubicBezTo>
                    <a:cubicBezTo>
                      <a:pt x="311" y="8"/>
                      <a:pt x="311" y="8"/>
                      <a:pt x="310" y="8"/>
                    </a:cubicBezTo>
                    <a:cubicBezTo>
                      <a:pt x="310" y="8"/>
                      <a:pt x="309" y="8"/>
                      <a:pt x="309" y="8"/>
                    </a:cubicBezTo>
                    <a:cubicBezTo>
                      <a:pt x="308" y="9"/>
                      <a:pt x="307" y="9"/>
                      <a:pt x="307" y="10"/>
                    </a:cubicBezTo>
                    <a:cubicBezTo>
                      <a:pt x="306" y="10"/>
                      <a:pt x="306" y="10"/>
                      <a:pt x="305" y="11"/>
                    </a:cubicBezTo>
                    <a:cubicBezTo>
                      <a:pt x="304" y="12"/>
                      <a:pt x="302" y="13"/>
                      <a:pt x="301" y="14"/>
                    </a:cubicBezTo>
                    <a:cubicBezTo>
                      <a:pt x="300" y="15"/>
                      <a:pt x="300" y="15"/>
                      <a:pt x="299" y="15"/>
                    </a:cubicBezTo>
                    <a:cubicBezTo>
                      <a:pt x="298" y="15"/>
                      <a:pt x="297" y="15"/>
                      <a:pt x="295" y="15"/>
                    </a:cubicBezTo>
                    <a:cubicBezTo>
                      <a:pt x="293" y="15"/>
                      <a:pt x="292" y="14"/>
                      <a:pt x="291" y="12"/>
                    </a:cubicBezTo>
                    <a:cubicBezTo>
                      <a:pt x="290" y="11"/>
                      <a:pt x="289" y="9"/>
                      <a:pt x="290" y="6"/>
                    </a:cubicBezTo>
                    <a:cubicBezTo>
                      <a:pt x="290" y="4"/>
                      <a:pt x="291" y="2"/>
                      <a:pt x="292" y="1"/>
                    </a:cubicBezTo>
                    <a:cubicBezTo>
                      <a:pt x="294" y="0"/>
                      <a:pt x="296" y="0"/>
                      <a:pt x="298" y="0"/>
                    </a:cubicBezTo>
                    <a:cubicBezTo>
                      <a:pt x="300" y="0"/>
                      <a:pt x="300" y="0"/>
                      <a:pt x="300" y="0"/>
                    </a:cubicBezTo>
                    <a:cubicBezTo>
                      <a:pt x="299" y="6"/>
                      <a:pt x="299" y="6"/>
                      <a:pt x="299" y="6"/>
                    </a:cubicBezTo>
                    <a:cubicBezTo>
                      <a:pt x="297" y="6"/>
                      <a:pt x="297" y="6"/>
                      <a:pt x="297" y="6"/>
                    </a:cubicBezTo>
                    <a:cubicBezTo>
                      <a:pt x="296" y="6"/>
                      <a:pt x="296" y="6"/>
                      <a:pt x="295" y="6"/>
                    </a:cubicBezTo>
                    <a:cubicBezTo>
                      <a:pt x="295" y="6"/>
                      <a:pt x="294" y="7"/>
                      <a:pt x="294" y="7"/>
                    </a:cubicBezTo>
                    <a:cubicBezTo>
                      <a:pt x="294" y="8"/>
                      <a:pt x="294" y="8"/>
                      <a:pt x="295" y="9"/>
                    </a:cubicBezTo>
                    <a:cubicBezTo>
                      <a:pt x="295" y="9"/>
                      <a:pt x="295" y="9"/>
                      <a:pt x="296" y="9"/>
                    </a:cubicBezTo>
                    <a:cubicBezTo>
                      <a:pt x="297" y="9"/>
                      <a:pt x="299" y="8"/>
                      <a:pt x="301" y="6"/>
                    </a:cubicBezTo>
                    <a:cubicBezTo>
                      <a:pt x="302" y="6"/>
                      <a:pt x="302" y="6"/>
                      <a:pt x="302" y="6"/>
                    </a:cubicBezTo>
                    <a:cubicBezTo>
                      <a:pt x="302" y="6"/>
                      <a:pt x="302" y="6"/>
                      <a:pt x="302" y="6"/>
                    </a:cubicBezTo>
                    <a:cubicBezTo>
                      <a:pt x="304" y="4"/>
                      <a:pt x="306" y="3"/>
                      <a:pt x="307" y="2"/>
                    </a:cubicBezTo>
                    <a:cubicBezTo>
                      <a:pt x="307" y="2"/>
                      <a:pt x="308" y="2"/>
                      <a:pt x="309" y="2"/>
                    </a:cubicBezTo>
                    <a:cubicBezTo>
                      <a:pt x="309" y="2"/>
                      <a:pt x="310" y="2"/>
                      <a:pt x="311" y="2"/>
                    </a:cubicBezTo>
                    <a:cubicBezTo>
                      <a:pt x="313" y="2"/>
                      <a:pt x="315" y="3"/>
                      <a:pt x="316" y="5"/>
                    </a:cubicBezTo>
                    <a:cubicBezTo>
                      <a:pt x="317" y="7"/>
                      <a:pt x="317" y="9"/>
                      <a:pt x="317" y="11"/>
                    </a:cubicBezTo>
                    <a:cubicBezTo>
                      <a:pt x="316" y="14"/>
                      <a:pt x="315" y="16"/>
                      <a:pt x="314" y="17"/>
                    </a:cubicBezTo>
                    <a:cubicBezTo>
                      <a:pt x="312" y="18"/>
                      <a:pt x="310" y="18"/>
                      <a:pt x="308" y="18"/>
                    </a:cubicBezTo>
                    <a:cubicBezTo>
                      <a:pt x="306" y="17"/>
                      <a:pt x="306" y="17"/>
                      <a:pt x="306" y="17"/>
                    </a:cubicBezTo>
                    <a:close/>
                    <a:moveTo>
                      <a:pt x="311" y="33"/>
                    </a:moveTo>
                    <a:cubicBezTo>
                      <a:pt x="286" y="25"/>
                      <a:pt x="286" y="25"/>
                      <a:pt x="286" y="25"/>
                    </a:cubicBezTo>
                    <a:cubicBezTo>
                      <a:pt x="287" y="19"/>
                      <a:pt x="287" y="19"/>
                      <a:pt x="287" y="19"/>
                    </a:cubicBezTo>
                    <a:cubicBezTo>
                      <a:pt x="313" y="28"/>
                      <a:pt x="313" y="28"/>
                      <a:pt x="313" y="28"/>
                    </a:cubicBezTo>
                    <a:cubicBezTo>
                      <a:pt x="311" y="33"/>
                      <a:pt x="311" y="33"/>
                      <a:pt x="311" y="33"/>
                    </a:cubicBezTo>
                    <a:close/>
                    <a:moveTo>
                      <a:pt x="293" y="52"/>
                    </a:moveTo>
                    <a:cubicBezTo>
                      <a:pt x="296" y="46"/>
                      <a:pt x="296" y="46"/>
                      <a:pt x="296" y="46"/>
                    </a:cubicBezTo>
                    <a:cubicBezTo>
                      <a:pt x="298" y="47"/>
                      <a:pt x="298" y="47"/>
                      <a:pt x="298" y="47"/>
                    </a:cubicBezTo>
                    <a:cubicBezTo>
                      <a:pt x="298" y="48"/>
                      <a:pt x="299" y="48"/>
                      <a:pt x="300" y="48"/>
                    </a:cubicBezTo>
                    <a:cubicBezTo>
                      <a:pt x="300" y="47"/>
                      <a:pt x="301" y="47"/>
                      <a:pt x="301" y="46"/>
                    </a:cubicBezTo>
                    <a:cubicBezTo>
                      <a:pt x="301" y="46"/>
                      <a:pt x="301" y="45"/>
                      <a:pt x="301" y="45"/>
                    </a:cubicBezTo>
                    <a:cubicBezTo>
                      <a:pt x="301" y="44"/>
                      <a:pt x="300" y="44"/>
                      <a:pt x="300" y="44"/>
                    </a:cubicBezTo>
                    <a:cubicBezTo>
                      <a:pt x="299" y="44"/>
                      <a:pt x="299" y="43"/>
                      <a:pt x="298" y="44"/>
                    </a:cubicBezTo>
                    <a:cubicBezTo>
                      <a:pt x="297" y="44"/>
                      <a:pt x="297" y="44"/>
                      <a:pt x="296" y="44"/>
                    </a:cubicBezTo>
                    <a:cubicBezTo>
                      <a:pt x="295" y="44"/>
                      <a:pt x="295" y="45"/>
                      <a:pt x="294" y="45"/>
                    </a:cubicBezTo>
                    <a:cubicBezTo>
                      <a:pt x="292" y="46"/>
                      <a:pt x="291" y="47"/>
                      <a:pt x="289" y="47"/>
                    </a:cubicBezTo>
                    <a:cubicBezTo>
                      <a:pt x="289" y="48"/>
                      <a:pt x="288" y="48"/>
                      <a:pt x="287" y="48"/>
                    </a:cubicBezTo>
                    <a:cubicBezTo>
                      <a:pt x="286" y="48"/>
                      <a:pt x="285" y="48"/>
                      <a:pt x="284" y="47"/>
                    </a:cubicBezTo>
                    <a:cubicBezTo>
                      <a:pt x="282" y="46"/>
                      <a:pt x="280" y="45"/>
                      <a:pt x="280" y="43"/>
                    </a:cubicBezTo>
                    <a:cubicBezTo>
                      <a:pt x="279" y="41"/>
                      <a:pt x="279" y="39"/>
                      <a:pt x="280" y="37"/>
                    </a:cubicBezTo>
                    <a:cubicBezTo>
                      <a:pt x="281" y="35"/>
                      <a:pt x="283" y="33"/>
                      <a:pt x="284" y="33"/>
                    </a:cubicBezTo>
                    <a:cubicBezTo>
                      <a:pt x="286" y="32"/>
                      <a:pt x="287" y="32"/>
                      <a:pt x="290" y="33"/>
                    </a:cubicBezTo>
                    <a:cubicBezTo>
                      <a:pt x="292" y="34"/>
                      <a:pt x="292" y="34"/>
                      <a:pt x="292" y="34"/>
                    </a:cubicBezTo>
                    <a:cubicBezTo>
                      <a:pt x="289" y="39"/>
                      <a:pt x="289" y="39"/>
                      <a:pt x="289" y="39"/>
                    </a:cubicBezTo>
                    <a:cubicBezTo>
                      <a:pt x="288" y="38"/>
                      <a:pt x="288" y="38"/>
                      <a:pt x="288" y="38"/>
                    </a:cubicBezTo>
                    <a:cubicBezTo>
                      <a:pt x="287" y="38"/>
                      <a:pt x="286" y="38"/>
                      <a:pt x="286" y="38"/>
                    </a:cubicBezTo>
                    <a:cubicBezTo>
                      <a:pt x="285" y="38"/>
                      <a:pt x="285" y="38"/>
                      <a:pt x="284" y="39"/>
                    </a:cubicBezTo>
                    <a:cubicBezTo>
                      <a:pt x="284" y="40"/>
                      <a:pt x="284" y="40"/>
                      <a:pt x="284" y="40"/>
                    </a:cubicBezTo>
                    <a:cubicBezTo>
                      <a:pt x="285" y="41"/>
                      <a:pt x="285" y="41"/>
                      <a:pt x="286" y="41"/>
                    </a:cubicBezTo>
                    <a:cubicBezTo>
                      <a:pt x="286" y="42"/>
                      <a:pt x="288" y="41"/>
                      <a:pt x="291" y="40"/>
                    </a:cubicBezTo>
                    <a:cubicBezTo>
                      <a:pt x="292" y="40"/>
                      <a:pt x="292" y="40"/>
                      <a:pt x="292" y="40"/>
                    </a:cubicBezTo>
                    <a:cubicBezTo>
                      <a:pt x="292" y="39"/>
                      <a:pt x="292" y="39"/>
                      <a:pt x="292" y="39"/>
                    </a:cubicBezTo>
                    <a:cubicBezTo>
                      <a:pt x="295" y="38"/>
                      <a:pt x="297" y="37"/>
                      <a:pt x="298" y="37"/>
                    </a:cubicBezTo>
                    <a:cubicBezTo>
                      <a:pt x="298" y="37"/>
                      <a:pt x="299" y="37"/>
                      <a:pt x="300" y="37"/>
                    </a:cubicBezTo>
                    <a:cubicBezTo>
                      <a:pt x="300" y="38"/>
                      <a:pt x="301" y="38"/>
                      <a:pt x="302" y="38"/>
                    </a:cubicBezTo>
                    <a:cubicBezTo>
                      <a:pt x="304" y="39"/>
                      <a:pt x="305" y="40"/>
                      <a:pt x="306" y="42"/>
                    </a:cubicBezTo>
                    <a:cubicBezTo>
                      <a:pt x="306" y="44"/>
                      <a:pt x="306" y="46"/>
                      <a:pt x="305" y="49"/>
                    </a:cubicBezTo>
                    <a:cubicBezTo>
                      <a:pt x="304" y="51"/>
                      <a:pt x="303" y="52"/>
                      <a:pt x="301" y="53"/>
                    </a:cubicBezTo>
                    <a:cubicBezTo>
                      <a:pt x="299" y="54"/>
                      <a:pt x="297" y="54"/>
                      <a:pt x="295" y="53"/>
                    </a:cubicBezTo>
                    <a:cubicBezTo>
                      <a:pt x="293" y="52"/>
                      <a:pt x="293" y="52"/>
                      <a:pt x="293" y="52"/>
                    </a:cubicBezTo>
                    <a:close/>
                    <a:moveTo>
                      <a:pt x="272" y="95"/>
                    </a:moveTo>
                    <a:cubicBezTo>
                      <a:pt x="253" y="76"/>
                      <a:pt x="253" y="76"/>
                      <a:pt x="253" y="76"/>
                    </a:cubicBezTo>
                    <a:cubicBezTo>
                      <a:pt x="263" y="66"/>
                      <a:pt x="263" y="66"/>
                      <a:pt x="263" y="66"/>
                    </a:cubicBezTo>
                    <a:cubicBezTo>
                      <a:pt x="266" y="70"/>
                      <a:pt x="266" y="70"/>
                      <a:pt x="266" y="70"/>
                    </a:cubicBezTo>
                    <a:cubicBezTo>
                      <a:pt x="261" y="75"/>
                      <a:pt x="261" y="75"/>
                      <a:pt x="261" y="75"/>
                    </a:cubicBezTo>
                    <a:cubicBezTo>
                      <a:pt x="265" y="79"/>
                      <a:pt x="265" y="79"/>
                      <a:pt x="265" y="79"/>
                    </a:cubicBezTo>
                    <a:cubicBezTo>
                      <a:pt x="270" y="74"/>
                      <a:pt x="270" y="74"/>
                      <a:pt x="270" y="74"/>
                    </a:cubicBezTo>
                    <a:cubicBezTo>
                      <a:pt x="273" y="78"/>
                      <a:pt x="273" y="78"/>
                      <a:pt x="273" y="78"/>
                    </a:cubicBezTo>
                    <a:cubicBezTo>
                      <a:pt x="269" y="83"/>
                      <a:pt x="269" y="83"/>
                      <a:pt x="269" y="83"/>
                    </a:cubicBezTo>
                    <a:cubicBezTo>
                      <a:pt x="273" y="87"/>
                      <a:pt x="273" y="87"/>
                      <a:pt x="273" y="87"/>
                    </a:cubicBezTo>
                    <a:cubicBezTo>
                      <a:pt x="278" y="81"/>
                      <a:pt x="278" y="81"/>
                      <a:pt x="278" y="81"/>
                    </a:cubicBezTo>
                    <a:cubicBezTo>
                      <a:pt x="282" y="85"/>
                      <a:pt x="282" y="85"/>
                      <a:pt x="282" y="85"/>
                    </a:cubicBezTo>
                    <a:cubicBezTo>
                      <a:pt x="272" y="95"/>
                      <a:pt x="272" y="95"/>
                      <a:pt x="272" y="95"/>
                    </a:cubicBezTo>
                    <a:close/>
                    <a:moveTo>
                      <a:pt x="261" y="105"/>
                    </a:moveTo>
                    <a:cubicBezTo>
                      <a:pt x="243" y="85"/>
                      <a:pt x="243" y="85"/>
                      <a:pt x="243" y="85"/>
                    </a:cubicBezTo>
                    <a:cubicBezTo>
                      <a:pt x="248" y="81"/>
                      <a:pt x="248" y="81"/>
                      <a:pt x="248" y="81"/>
                    </a:cubicBezTo>
                    <a:cubicBezTo>
                      <a:pt x="266" y="101"/>
                      <a:pt x="266" y="101"/>
                      <a:pt x="266" y="101"/>
                    </a:cubicBezTo>
                    <a:cubicBezTo>
                      <a:pt x="261" y="105"/>
                      <a:pt x="261" y="105"/>
                      <a:pt x="261" y="105"/>
                    </a:cubicBezTo>
                    <a:close/>
                    <a:moveTo>
                      <a:pt x="234" y="100"/>
                    </a:moveTo>
                    <a:cubicBezTo>
                      <a:pt x="241" y="111"/>
                      <a:pt x="241" y="111"/>
                      <a:pt x="241" y="111"/>
                    </a:cubicBezTo>
                    <a:cubicBezTo>
                      <a:pt x="242" y="112"/>
                      <a:pt x="242" y="112"/>
                      <a:pt x="243" y="112"/>
                    </a:cubicBezTo>
                    <a:cubicBezTo>
                      <a:pt x="243" y="112"/>
                      <a:pt x="244" y="112"/>
                      <a:pt x="244" y="112"/>
                    </a:cubicBezTo>
                    <a:cubicBezTo>
                      <a:pt x="245" y="112"/>
                      <a:pt x="245" y="111"/>
                      <a:pt x="245" y="111"/>
                    </a:cubicBezTo>
                    <a:cubicBezTo>
                      <a:pt x="245" y="110"/>
                      <a:pt x="245" y="110"/>
                      <a:pt x="244" y="109"/>
                    </a:cubicBezTo>
                    <a:cubicBezTo>
                      <a:pt x="237" y="98"/>
                      <a:pt x="237" y="98"/>
                      <a:pt x="237" y="98"/>
                    </a:cubicBezTo>
                    <a:cubicBezTo>
                      <a:pt x="237" y="97"/>
                      <a:pt x="236" y="97"/>
                      <a:pt x="236" y="97"/>
                    </a:cubicBezTo>
                    <a:cubicBezTo>
                      <a:pt x="235" y="97"/>
                      <a:pt x="235" y="97"/>
                      <a:pt x="234" y="97"/>
                    </a:cubicBezTo>
                    <a:cubicBezTo>
                      <a:pt x="234" y="97"/>
                      <a:pt x="233" y="98"/>
                      <a:pt x="233" y="98"/>
                    </a:cubicBezTo>
                    <a:cubicBezTo>
                      <a:pt x="233" y="99"/>
                      <a:pt x="233" y="99"/>
                      <a:pt x="234" y="100"/>
                    </a:cubicBezTo>
                    <a:close/>
                    <a:moveTo>
                      <a:pt x="229" y="104"/>
                    </a:moveTo>
                    <a:cubicBezTo>
                      <a:pt x="228" y="102"/>
                      <a:pt x="227" y="100"/>
                      <a:pt x="228" y="98"/>
                    </a:cubicBezTo>
                    <a:cubicBezTo>
                      <a:pt x="228" y="96"/>
                      <a:pt x="229" y="95"/>
                      <a:pt x="231" y="93"/>
                    </a:cubicBezTo>
                    <a:cubicBezTo>
                      <a:pt x="234" y="92"/>
                      <a:pt x="236" y="91"/>
                      <a:pt x="238" y="92"/>
                    </a:cubicBezTo>
                    <a:cubicBezTo>
                      <a:pt x="239" y="92"/>
                      <a:pt x="241" y="93"/>
                      <a:pt x="243" y="96"/>
                    </a:cubicBezTo>
                    <a:cubicBezTo>
                      <a:pt x="249" y="105"/>
                      <a:pt x="249" y="105"/>
                      <a:pt x="249" y="105"/>
                    </a:cubicBezTo>
                    <a:cubicBezTo>
                      <a:pt x="250" y="107"/>
                      <a:pt x="251" y="109"/>
                      <a:pt x="251" y="111"/>
                    </a:cubicBezTo>
                    <a:cubicBezTo>
                      <a:pt x="250" y="113"/>
                      <a:pt x="249" y="114"/>
                      <a:pt x="247" y="116"/>
                    </a:cubicBezTo>
                    <a:cubicBezTo>
                      <a:pt x="245" y="117"/>
                      <a:pt x="243" y="118"/>
                      <a:pt x="241" y="118"/>
                    </a:cubicBezTo>
                    <a:cubicBezTo>
                      <a:pt x="239" y="117"/>
                      <a:pt x="237" y="116"/>
                      <a:pt x="236" y="114"/>
                    </a:cubicBezTo>
                    <a:cubicBezTo>
                      <a:pt x="229" y="104"/>
                      <a:pt x="229" y="104"/>
                      <a:pt x="229" y="104"/>
                    </a:cubicBezTo>
                    <a:close/>
                    <a:moveTo>
                      <a:pt x="210" y="134"/>
                    </a:moveTo>
                    <a:cubicBezTo>
                      <a:pt x="200" y="109"/>
                      <a:pt x="200" y="109"/>
                      <a:pt x="200" y="109"/>
                    </a:cubicBezTo>
                    <a:cubicBezTo>
                      <a:pt x="209" y="105"/>
                      <a:pt x="209" y="105"/>
                      <a:pt x="209" y="105"/>
                    </a:cubicBezTo>
                    <a:cubicBezTo>
                      <a:pt x="213" y="113"/>
                      <a:pt x="213" y="113"/>
                      <a:pt x="213" y="113"/>
                    </a:cubicBezTo>
                    <a:cubicBezTo>
                      <a:pt x="214" y="114"/>
                      <a:pt x="214" y="115"/>
                      <a:pt x="215" y="116"/>
                    </a:cubicBezTo>
                    <a:cubicBezTo>
                      <a:pt x="215" y="117"/>
                      <a:pt x="216" y="118"/>
                      <a:pt x="216" y="119"/>
                    </a:cubicBezTo>
                    <a:cubicBezTo>
                      <a:pt x="216" y="118"/>
                      <a:pt x="215" y="116"/>
                      <a:pt x="215" y="115"/>
                    </a:cubicBezTo>
                    <a:cubicBezTo>
                      <a:pt x="215" y="114"/>
                      <a:pt x="214" y="113"/>
                      <a:pt x="214" y="113"/>
                    </a:cubicBezTo>
                    <a:cubicBezTo>
                      <a:pt x="212" y="104"/>
                      <a:pt x="212" y="104"/>
                      <a:pt x="212" y="104"/>
                    </a:cubicBezTo>
                    <a:cubicBezTo>
                      <a:pt x="221" y="100"/>
                      <a:pt x="221" y="100"/>
                      <a:pt x="221" y="100"/>
                    </a:cubicBezTo>
                    <a:cubicBezTo>
                      <a:pt x="231" y="125"/>
                      <a:pt x="231" y="125"/>
                      <a:pt x="231" y="125"/>
                    </a:cubicBezTo>
                    <a:cubicBezTo>
                      <a:pt x="226" y="127"/>
                      <a:pt x="226" y="127"/>
                      <a:pt x="226" y="127"/>
                    </a:cubicBezTo>
                    <a:cubicBezTo>
                      <a:pt x="222" y="118"/>
                      <a:pt x="222" y="118"/>
                      <a:pt x="222" y="118"/>
                    </a:cubicBezTo>
                    <a:cubicBezTo>
                      <a:pt x="221" y="116"/>
                      <a:pt x="220" y="114"/>
                      <a:pt x="219" y="112"/>
                    </a:cubicBezTo>
                    <a:cubicBezTo>
                      <a:pt x="219" y="110"/>
                      <a:pt x="218" y="108"/>
                      <a:pt x="217" y="106"/>
                    </a:cubicBezTo>
                    <a:cubicBezTo>
                      <a:pt x="218" y="109"/>
                      <a:pt x="218" y="110"/>
                      <a:pt x="218" y="112"/>
                    </a:cubicBezTo>
                    <a:cubicBezTo>
                      <a:pt x="219" y="113"/>
                      <a:pt x="219" y="114"/>
                      <a:pt x="219" y="115"/>
                    </a:cubicBezTo>
                    <a:cubicBezTo>
                      <a:pt x="222" y="129"/>
                      <a:pt x="222" y="129"/>
                      <a:pt x="222" y="129"/>
                    </a:cubicBezTo>
                    <a:cubicBezTo>
                      <a:pt x="219" y="130"/>
                      <a:pt x="219" y="130"/>
                      <a:pt x="219" y="130"/>
                    </a:cubicBezTo>
                    <a:cubicBezTo>
                      <a:pt x="212" y="119"/>
                      <a:pt x="212" y="119"/>
                      <a:pt x="212" y="119"/>
                    </a:cubicBezTo>
                    <a:cubicBezTo>
                      <a:pt x="211" y="117"/>
                      <a:pt x="210" y="116"/>
                      <a:pt x="209" y="114"/>
                    </a:cubicBezTo>
                    <a:cubicBezTo>
                      <a:pt x="208" y="113"/>
                      <a:pt x="207" y="112"/>
                      <a:pt x="207" y="110"/>
                    </a:cubicBezTo>
                    <a:cubicBezTo>
                      <a:pt x="208" y="112"/>
                      <a:pt x="208" y="114"/>
                      <a:pt x="209" y="116"/>
                    </a:cubicBezTo>
                    <a:cubicBezTo>
                      <a:pt x="210" y="118"/>
                      <a:pt x="211" y="120"/>
                      <a:pt x="212" y="122"/>
                    </a:cubicBezTo>
                    <a:cubicBezTo>
                      <a:pt x="216" y="131"/>
                      <a:pt x="216" y="131"/>
                      <a:pt x="216" y="131"/>
                    </a:cubicBezTo>
                    <a:cubicBezTo>
                      <a:pt x="210" y="134"/>
                      <a:pt x="210" y="134"/>
                      <a:pt x="210" y="134"/>
                    </a:cubicBezTo>
                    <a:close/>
                    <a:moveTo>
                      <a:pt x="184" y="139"/>
                    </a:moveTo>
                    <a:cubicBezTo>
                      <a:pt x="185" y="112"/>
                      <a:pt x="185" y="112"/>
                      <a:pt x="185" y="112"/>
                    </a:cubicBezTo>
                    <a:cubicBezTo>
                      <a:pt x="193" y="111"/>
                      <a:pt x="193" y="111"/>
                      <a:pt x="193" y="111"/>
                    </a:cubicBezTo>
                    <a:cubicBezTo>
                      <a:pt x="202" y="137"/>
                      <a:pt x="202" y="137"/>
                      <a:pt x="202" y="137"/>
                    </a:cubicBezTo>
                    <a:cubicBezTo>
                      <a:pt x="195" y="138"/>
                      <a:pt x="195" y="138"/>
                      <a:pt x="195" y="138"/>
                    </a:cubicBezTo>
                    <a:cubicBezTo>
                      <a:pt x="194" y="133"/>
                      <a:pt x="194" y="133"/>
                      <a:pt x="194" y="133"/>
                    </a:cubicBezTo>
                    <a:cubicBezTo>
                      <a:pt x="190" y="134"/>
                      <a:pt x="190" y="134"/>
                      <a:pt x="190" y="134"/>
                    </a:cubicBezTo>
                    <a:cubicBezTo>
                      <a:pt x="190" y="138"/>
                      <a:pt x="190" y="138"/>
                      <a:pt x="190" y="138"/>
                    </a:cubicBezTo>
                    <a:cubicBezTo>
                      <a:pt x="184" y="139"/>
                      <a:pt x="184" y="139"/>
                      <a:pt x="184" y="139"/>
                    </a:cubicBezTo>
                    <a:close/>
                    <a:moveTo>
                      <a:pt x="190" y="129"/>
                    </a:moveTo>
                    <a:cubicBezTo>
                      <a:pt x="193" y="128"/>
                      <a:pt x="193" y="128"/>
                      <a:pt x="193" y="128"/>
                    </a:cubicBezTo>
                    <a:cubicBezTo>
                      <a:pt x="191" y="120"/>
                      <a:pt x="191" y="120"/>
                      <a:pt x="191" y="120"/>
                    </a:cubicBezTo>
                    <a:cubicBezTo>
                      <a:pt x="190" y="120"/>
                      <a:pt x="190" y="119"/>
                      <a:pt x="190" y="119"/>
                    </a:cubicBezTo>
                    <a:cubicBezTo>
                      <a:pt x="190" y="118"/>
                      <a:pt x="190" y="117"/>
                      <a:pt x="189" y="116"/>
                    </a:cubicBezTo>
                    <a:cubicBezTo>
                      <a:pt x="189" y="117"/>
                      <a:pt x="190" y="117"/>
                      <a:pt x="190" y="118"/>
                    </a:cubicBezTo>
                    <a:cubicBezTo>
                      <a:pt x="190" y="119"/>
                      <a:pt x="190" y="120"/>
                      <a:pt x="190" y="120"/>
                    </a:cubicBezTo>
                    <a:cubicBezTo>
                      <a:pt x="190" y="129"/>
                      <a:pt x="190" y="129"/>
                      <a:pt x="190" y="129"/>
                    </a:cubicBezTo>
                    <a:close/>
                    <a:moveTo>
                      <a:pt x="153" y="132"/>
                    </a:moveTo>
                    <a:cubicBezTo>
                      <a:pt x="159" y="133"/>
                      <a:pt x="159" y="133"/>
                      <a:pt x="159" y="133"/>
                    </a:cubicBezTo>
                    <a:cubicBezTo>
                      <a:pt x="159" y="135"/>
                      <a:pt x="159" y="135"/>
                      <a:pt x="159" y="135"/>
                    </a:cubicBezTo>
                    <a:cubicBezTo>
                      <a:pt x="159" y="136"/>
                      <a:pt x="159" y="136"/>
                      <a:pt x="159" y="137"/>
                    </a:cubicBezTo>
                    <a:cubicBezTo>
                      <a:pt x="160" y="137"/>
                      <a:pt x="160" y="137"/>
                      <a:pt x="161" y="137"/>
                    </a:cubicBezTo>
                    <a:cubicBezTo>
                      <a:pt x="162" y="138"/>
                      <a:pt x="162" y="137"/>
                      <a:pt x="162" y="137"/>
                    </a:cubicBezTo>
                    <a:cubicBezTo>
                      <a:pt x="163" y="137"/>
                      <a:pt x="163" y="136"/>
                      <a:pt x="163" y="135"/>
                    </a:cubicBezTo>
                    <a:cubicBezTo>
                      <a:pt x="163" y="135"/>
                      <a:pt x="163" y="134"/>
                      <a:pt x="163" y="134"/>
                    </a:cubicBezTo>
                    <a:cubicBezTo>
                      <a:pt x="162" y="133"/>
                      <a:pt x="162" y="133"/>
                      <a:pt x="161" y="132"/>
                    </a:cubicBezTo>
                    <a:cubicBezTo>
                      <a:pt x="161" y="132"/>
                      <a:pt x="160" y="131"/>
                      <a:pt x="160" y="131"/>
                    </a:cubicBezTo>
                    <a:cubicBezTo>
                      <a:pt x="158" y="129"/>
                      <a:pt x="157" y="128"/>
                      <a:pt x="156" y="127"/>
                    </a:cubicBezTo>
                    <a:cubicBezTo>
                      <a:pt x="155" y="126"/>
                      <a:pt x="155" y="126"/>
                      <a:pt x="155" y="125"/>
                    </a:cubicBezTo>
                    <a:cubicBezTo>
                      <a:pt x="154" y="124"/>
                      <a:pt x="154" y="123"/>
                      <a:pt x="154" y="122"/>
                    </a:cubicBezTo>
                    <a:cubicBezTo>
                      <a:pt x="154" y="119"/>
                      <a:pt x="155" y="118"/>
                      <a:pt x="156" y="116"/>
                    </a:cubicBezTo>
                    <a:cubicBezTo>
                      <a:pt x="158" y="115"/>
                      <a:pt x="160" y="115"/>
                      <a:pt x="162" y="115"/>
                    </a:cubicBezTo>
                    <a:cubicBezTo>
                      <a:pt x="165" y="115"/>
                      <a:pt x="167" y="116"/>
                      <a:pt x="168" y="117"/>
                    </a:cubicBezTo>
                    <a:cubicBezTo>
                      <a:pt x="169" y="118"/>
                      <a:pt x="170" y="120"/>
                      <a:pt x="169" y="122"/>
                    </a:cubicBezTo>
                    <a:cubicBezTo>
                      <a:pt x="169" y="124"/>
                      <a:pt x="169" y="124"/>
                      <a:pt x="169" y="124"/>
                    </a:cubicBezTo>
                    <a:cubicBezTo>
                      <a:pt x="164" y="124"/>
                      <a:pt x="164" y="124"/>
                      <a:pt x="164" y="124"/>
                    </a:cubicBezTo>
                    <a:cubicBezTo>
                      <a:pt x="164" y="122"/>
                      <a:pt x="164" y="122"/>
                      <a:pt x="164" y="122"/>
                    </a:cubicBezTo>
                    <a:cubicBezTo>
                      <a:pt x="164" y="121"/>
                      <a:pt x="164" y="121"/>
                      <a:pt x="163" y="120"/>
                    </a:cubicBezTo>
                    <a:cubicBezTo>
                      <a:pt x="163" y="120"/>
                      <a:pt x="163" y="120"/>
                      <a:pt x="162" y="120"/>
                    </a:cubicBezTo>
                    <a:cubicBezTo>
                      <a:pt x="161" y="119"/>
                      <a:pt x="161" y="120"/>
                      <a:pt x="161" y="120"/>
                    </a:cubicBezTo>
                    <a:cubicBezTo>
                      <a:pt x="160" y="120"/>
                      <a:pt x="160" y="121"/>
                      <a:pt x="160" y="121"/>
                    </a:cubicBezTo>
                    <a:cubicBezTo>
                      <a:pt x="160" y="122"/>
                      <a:pt x="161" y="124"/>
                      <a:pt x="164" y="126"/>
                    </a:cubicBezTo>
                    <a:cubicBezTo>
                      <a:pt x="164" y="127"/>
                      <a:pt x="164" y="127"/>
                      <a:pt x="164" y="127"/>
                    </a:cubicBezTo>
                    <a:cubicBezTo>
                      <a:pt x="164" y="127"/>
                      <a:pt x="164" y="127"/>
                      <a:pt x="164" y="127"/>
                    </a:cubicBezTo>
                    <a:cubicBezTo>
                      <a:pt x="167" y="129"/>
                      <a:pt x="168" y="130"/>
                      <a:pt x="168" y="131"/>
                    </a:cubicBezTo>
                    <a:cubicBezTo>
                      <a:pt x="169" y="132"/>
                      <a:pt x="169" y="133"/>
                      <a:pt x="169" y="133"/>
                    </a:cubicBezTo>
                    <a:cubicBezTo>
                      <a:pt x="169" y="134"/>
                      <a:pt x="169" y="135"/>
                      <a:pt x="169" y="135"/>
                    </a:cubicBezTo>
                    <a:cubicBezTo>
                      <a:pt x="169" y="138"/>
                      <a:pt x="168" y="139"/>
                      <a:pt x="167" y="141"/>
                    </a:cubicBezTo>
                    <a:cubicBezTo>
                      <a:pt x="165" y="142"/>
                      <a:pt x="163" y="142"/>
                      <a:pt x="161" y="142"/>
                    </a:cubicBezTo>
                    <a:cubicBezTo>
                      <a:pt x="158" y="142"/>
                      <a:pt x="156" y="141"/>
                      <a:pt x="155" y="140"/>
                    </a:cubicBezTo>
                    <a:cubicBezTo>
                      <a:pt x="154" y="139"/>
                      <a:pt x="153" y="137"/>
                      <a:pt x="153" y="134"/>
                    </a:cubicBezTo>
                    <a:cubicBezTo>
                      <a:pt x="153" y="132"/>
                      <a:pt x="153" y="132"/>
                      <a:pt x="153" y="132"/>
                    </a:cubicBezTo>
                    <a:close/>
                    <a:moveTo>
                      <a:pt x="129" y="140"/>
                    </a:moveTo>
                    <a:cubicBezTo>
                      <a:pt x="136" y="113"/>
                      <a:pt x="136" y="113"/>
                      <a:pt x="136" y="113"/>
                    </a:cubicBezTo>
                    <a:cubicBezTo>
                      <a:pt x="144" y="114"/>
                      <a:pt x="144" y="114"/>
                      <a:pt x="144" y="114"/>
                    </a:cubicBezTo>
                    <a:cubicBezTo>
                      <a:pt x="147" y="141"/>
                      <a:pt x="147" y="141"/>
                      <a:pt x="147" y="141"/>
                    </a:cubicBezTo>
                    <a:cubicBezTo>
                      <a:pt x="140" y="140"/>
                      <a:pt x="140" y="140"/>
                      <a:pt x="140" y="140"/>
                    </a:cubicBezTo>
                    <a:cubicBezTo>
                      <a:pt x="140" y="136"/>
                      <a:pt x="140" y="136"/>
                      <a:pt x="140" y="136"/>
                    </a:cubicBezTo>
                    <a:cubicBezTo>
                      <a:pt x="136" y="135"/>
                      <a:pt x="136" y="135"/>
                      <a:pt x="136" y="135"/>
                    </a:cubicBezTo>
                    <a:cubicBezTo>
                      <a:pt x="135" y="140"/>
                      <a:pt x="135" y="140"/>
                      <a:pt x="135" y="140"/>
                    </a:cubicBezTo>
                    <a:cubicBezTo>
                      <a:pt x="129" y="140"/>
                      <a:pt x="129" y="140"/>
                      <a:pt x="129" y="140"/>
                    </a:cubicBezTo>
                    <a:close/>
                    <a:moveTo>
                      <a:pt x="137" y="131"/>
                    </a:moveTo>
                    <a:cubicBezTo>
                      <a:pt x="140" y="131"/>
                      <a:pt x="140" y="131"/>
                      <a:pt x="140" y="131"/>
                    </a:cubicBezTo>
                    <a:cubicBezTo>
                      <a:pt x="140" y="123"/>
                      <a:pt x="140" y="123"/>
                      <a:pt x="140" y="123"/>
                    </a:cubicBezTo>
                    <a:cubicBezTo>
                      <a:pt x="140" y="122"/>
                      <a:pt x="140" y="121"/>
                      <a:pt x="140" y="121"/>
                    </a:cubicBezTo>
                    <a:cubicBezTo>
                      <a:pt x="140" y="120"/>
                      <a:pt x="140" y="119"/>
                      <a:pt x="140" y="118"/>
                    </a:cubicBezTo>
                    <a:cubicBezTo>
                      <a:pt x="140" y="119"/>
                      <a:pt x="140" y="119"/>
                      <a:pt x="139" y="120"/>
                    </a:cubicBezTo>
                    <a:cubicBezTo>
                      <a:pt x="139" y="121"/>
                      <a:pt x="139" y="122"/>
                      <a:pt x="139" y="123"/>
                    </a:cubicBezTo>
                    <a:cubicBezTo>
                      <a:pt x="137" y="131"/>
                      <a:pt x="137" y="131"/>
                      <a:pt x="137" y="131"/>
                    </a:cubicBezTo>
                    <a:close/>
                    <a:moveTo>
                      <a:pt x="113" y="136"/>
                    </a:moveTo>
                    <a:cubicBezTo>
                      <a:pt x="118" y="115"/>
                      <a:pt x="118" y="115"/>
                      <a:pt x="118" y="115"/>
                    </a:cubicBezTo>
                    <a:cubicBezTo>
                      <a:pt x="114" y="114"/>
                      <a:pt x="114" y="114"/>
                      <a:pt x="114" y="114"/>
                    </a:cubicBezTo>
                    <a:cubicBezTo>
                      <a:pt x="115" y="109"/>
                      <a:pt x="115" y="109"/>
                      <a:pt x="115" y="109"/>
                    </a:cubicBezTo>
                    <a:cubicBezTo>
                      <a:pt x="129" y="112"/>
                      <a:pt x="129" y="112"/>
                      <a:pt x="129" y="112"/>
                    </a:cubicBezTo>
                    <a:cubicBezTo>
                      <a:pt x="128" y="117"/>
                      <a:pt x="128" y="117"/>
                      <a:pt x="128" y="117"/>
                    </a:cubicBezTo>
                    <a:cubicBezTo>
                      <a:pt x="124" y="116"/>
                      <a:pt x="124" y="116"/>
                      <a:pt x="124" y="116"/>
                    </a:cubicBezTo>
                    <a:cubicBezTo>
                      <a:pt x="119" y="137"/>
                      <a:pt x="119" y="137"/>
                      <a:pt x="119" y="137"/>
                    </a:cubicBezTo>
                    <a:cubicBezTo>
                      <a:pt x="113" y="136"/>
                      <a:pt x="113" y="136"/>
                      <a:pt x="113" y="136"/>
                    </a:cubicBezTo>
                    <a:close/>
                    <a:moveTo>
                      <a:pt x="95" y="129"/>
                    </a:moveTo>
                    <a:cubicBezTo>
                      <a:pt x="105" y="104"/>
                      <a:pt x="105" y="104"/>
                      <a:pt x="105" y="104"/>
                    </a:cubicBezTo>
                    <a:cubicBezTo>
                      <a:pt x="111" y="107"/>
                      <a:pt x="111" y="107"/>
                      <a:pt x="111" y="107"/>
                    </a:cubicBezTo>
                    <a:cubicBezTo>
                      <a:pt x="101" y="131"/>
                      <a:pt x="101" y="131"/>
                      <a:pt x="101" y="131"/>
                    </a:cubicBezTo>
                    <a:cubicBezTo>
                      <a:pt x="95" y="129"/>
                      <a:pt x="95" y="129"/>
                      <a:pt x="95" y="129"/>
                    </a:cubicBezTo>
                    <a:close/>
                    <a:moveTo>
                      <a:pt x="78" y="110"/>
                    </a:moveTo>
                    <a:cubicBezTo>
                      <a:pt x="83" y="113"/>
                      <a:pt x="83" y="113"/>
                      <a:pt x="83" y="113"/>
                    </a:cubicBezTo>
                    <a:cubicBezTo>
                      <a:pt x="82" y="115"/>
                      <a:pt x="82" y="115"/>
                      <a:pt x="82" y="115"/>
                    </a:cubicBezTo>
                    <a:cubicBezTo>
                      <a:pt x="82" y="115"/>
                      <a:pt x="81" y="116"/>
                      <a:pt x="82" y="117"/>
                    </a:cubicBezTo>
                    <a:cubicBezTo>
                      <a:pt x="82" y="117"/>
                      <a:pt x="82" y="118"/>
                      <a:pt x="82" y="118"/>
                    </a:cubicBezTo>
                    <a:cubicBezTo>
                      <a:pt x="83" y="118"/>
                      <a:pt x="83" y="118"/>
                      <a:pt x="84" y="118"/>
                    </a:cubicBezTo>
                    <a:cubicBezTo>
                      <a:pt x="84" y="118"/>
                      <a:pt x="85" y="118"/>
                      <a:pt x="85" y="117"/>
                    </a:cubicBezTo>
                    <a:cubicBezTo>
                      <a:pt x="86" y="117"/>
                      <a:pt x="86" y="116"/>
                      <a:pt x="86" y="115"/>
                    </a:cubicBezTo>
                    <a:cubicBezTo>
                      <a:pt x="86" y="115"/>
                      <a:pt x="86" y="114"/>
                      <a:pt x="85" y="113"/>
                    </a:cubicBezTo>
                    <a:cubicBezTo>
                      <a:pt x="85" y="113"/>
                      <a:pt x="85" y="112"/>
                      <a:pt x="85" y="112"/>
                    </a:cubicBezTo>
                    <a:cubicBezTo>
                      <a:pt x="84" y="109"/>
                      <a:pt x="83" y="108"/>
                      <a:pt x="83" y="106"/>
                    </a:cubicBezTo>
                    <a:cubicBezTo>
                      <a:pt x="83" y="106"/>
                      <a:pt x="83" y="105"/>
                      <a:pt x="83" y="104"/>
                    </a:cubicBezTo>
                    <a:cubicBezTo>
                      <a:pt x="83" y="103"/>
                      <a:pt x="84" y="102"/>
                      <a:pt x="84" y="101"/>
                    </a:cubicBezTo>
                    <a:cubicBezTo>
                      <a:pt x="85" y="99"/>
                      <a:pt x="87" y="98"/>
                      <a:pt x="89" y="97"/>
                    </a:cubicBezTo>
                    <a:cubicBezTo>
                      <a:pt x="91" y="97"/>
                      <a:pt x="93" y="97"/>
                      <a:pt x="95" y="99"/>
                    </a:cubicBezTo>
                    <a:cubicBezTo>
                      <a:pt x="97" y="100"/>
                      <a:pt x="98" y="102"/>
                      <a:pt x="98" y="103"/>
                    </a:cubicBezTo>
                    <a:cubicBezTo>
                      <a:pt x="99" y="105"/>
                      <a:pt x="99" y="107"/>
                      <a:pt x="97" y="108"/>
                    </a:cubicBezTo>
                    <a:cubicBezTo>
                      <a:pt x="96" y="110"/>
                      <a:pt x="96" y="110"/>
                      <a:pt x="96" y="110"/>
                    </a:cubicBezTo>
                    <a:cubicBezTo>
                      <a:pt x="91" y="107"/>
                      <a:pt x="91" y="107"/>
                      <a:pt x="91" y="107"/>
                    </a:cubicBezTo>
                    <a:cubicBezTo>
                      <a:pt x="92" y="106"/>
                      <a:pt x="92" y="106"/>
                      <a:pt x="92" y="106"/>
                    </a:cubicBezTo>
                    <a:cubicBezTo>
                      <a:pt x="93" y="105"/>
                      <a:pt x="93" y="104"/>
                      <a:pt x="93" y="104"/>
                    </a:cubicBezTo>
                    <a:cubicBezTo>
                      <a:pt x="93" y="103"/>
                      <a:pt x="93" y="103"/>
                      <a:pt x="92" y="103"/>
                    </a:cubicBezTo>
                    <a:cubicBezTo>
                      <a:pt x="92" y="102"/>
                      <a:pt x="91" y="102"/>
                      <a:pt x="91" y="102"/>
                    </a:cubicBezTo>
                    <a:cubicBezTo>
                      <a:pt x="90" y="103"/>
                      <a:pt x="90" y="103"/>
                      <a:pt x="89" y="103"/>
                    </a:cubicBezTo>
                    <a:cubicBezTo>
                      <a:pt x="89" y="104"/>
                      <a:pt x="89" y="106"/>
                      <a:pt x="90" y="110"/>
                    </a:cubicBezTo>
                    <a:cubicBezTo>
                      <a:pt x="90" y="110"/>
                      <a:pt x="90" y="110"/>
                      <a:pt x="90" y="110"/>
                    </a:cubicBezTo>
                    <a:cubicBezTo>
                      <a:pt x="91" y="110"/>
                      <a:pt x="91" y="110"/>
                      <a:pt x="91" y="110"/>
                    </a:cubicBezTo>
                    <a:cubicBezTo>
                      <a:pt x="92" y="113"/>
                      <a:pt x="92" y="115"/>
                      <a:pt x="92" y="116"/>
                    </a:cubicBezTo>
                    <a:cubicBezTo>
                      <a:pt x="92" y="117"/>
                      <a:pt x="92" y="117"/>
                      <a:pt x="91" y="118"/>
                    </a:cubicBezTo>
                    <a:cubicBezTo>
                      <a:pt x="91" y="119"/>
                      <a:pt x="91" y="119"/>
                      <a:pt x="91" y="120"/>
                    </a:cubicBezTo>
                    <a:cubicBezTo>
                      <a:pt x="89" y="122"/>
                      <a:pt x="88" y="123"/>
                      <a:pt x="86" y="123"/>
                    </a:cubicBezTo>
                    <a:cubicBezTo>
                      <a:pt x="84" y="124"/>
                      <a:pt x="82" y="123"/>
                      <a:pt x="80" y="122"/>
                    </a:cubicBezTo>
                    <a:cubicBezTo>
                      <a:pt x="78" y="120"/>
                      <a:pt x="76" y="119"/>
                      <a:pt x="76" y="117"/>
                    </a:cubicBezTo>
                    <a:cubicBezTo>
                      <a:pt x="75" y="115"/>
                      <a:pt x="76" y="113"/>
                      <a:pt x="77" y="111"/>
                    </a:cubicBezTo>
                    <a:cubicBezTo>
                      <a:pt x="78" y="110"/>
                      <a:pt x="78" y="110"/>
                      <a:pt x="78" y="110"/>
                    </a:cubicBezTo>
                    <a:close/>
                    <a:moveTo>
                      <a:pt x="68" y="95"/>
                    </a:moveTo>
                    <a:cubicBezTo>
                      <a:pt x="69" y="95"/>
                      <a:pt x="70" y="96"/>
                      <a:pt x="71" y="96"/>
                    </a:cubicBezTo>
                    <a:cubicBezTo>
                      <a:pt x="71" y="96"/>
                      <a:pt x="72" y="96"/>
                      <a:pt x="72" y="95"/>
                    </a:cubicBezTo>
                    <a:cubicBezTo>
                      <a:pt x="73" y="94"/>
                      <a:pt x="73" y="94"/>
                      <a:pt x="73" y="94"/>
                    </a:cubicBezTo>
                    <a:cubicBezTo>
                      <a:pt x="74" y="93"/>
                      <a:pt x="74" y="92"/>
                      <a:pt x="74" y="92"/>
                    </a:cubicBezTo>
                    <a:cubicBezTo>
                      <a:pt x="74" y="91"/>
                      <a:pt x="73" y="91"/>
                      <a:pt x="72" y="90"/>
                    </a:cubicBezTo>
                    <a:cubicBezTo>
                      <a:pt x="72" y="90"/>
                      <a:pt x="72" y="90"/>
                      <a:pt x="72" y="90"/>
                    </a:cubicBezTo>
                    <a:cubicBezTo>
                      <a:pt x="68" y="95"/>
                      <a:pt x="68" y="95"/>
                      <a:pt x="68" y="95"/>
                    </a:cubicBezTo>
                    <a:close/>
                    <a:moveTo>
                      <a:pt x="54" y="103"/>
                    </a:moveTo>
                    <a:cubicBezTo>
                      <a:pt x="70" y="82"/>
                      <a:pt x="70" y="82"/>
                      <a:pt x="70" y="82"/>
                    </a:cubicBezTo>
                    <a:cubicBezTo>
                      <a:pt x="77" y="88"/>
                      <a:pt x="77" y="88"/>
                      <a:pt x="77" y="88"/>
                    </a:cubicBezTo>
                    <a:cubicBezTo>
                      <a:pt x="79" y="89"/>
                      <a:pt x="80" y="91"/>
                      <a:pt x="80" y="92"/>
                    </a:cubicBezTo>
                    <a:cubicBezTo>
                      <a:pt x="80" y="94"/>
                      <a:pt x="80" y="95"/>
                      <a:pt x="79" y="97"/>
                    </a:cubicBezTo>
                    <a:cubicBezTo>
                      <a:pt x="78" y="97"/>
                      <a:pt x="78" y="97"/>
                      <a:pt x="78" y="97"/>
                    </a:cubicBezTo>
                    <a:cubicBezTo>
                      <a:pt x="78" y="98"/>
                      <a:pt x="78" y="98"/>
                      <a:pt x="78" y="98"/>
                    </a:cubicBezTo>
                    <a:cubicBezTo>
                      <a:pt x="77" y="99"/>
                      <a:pt x="76" y="100"/>
                      <a:pt x="75" y="100"/>
                    </a:cubicBezTo>
                    <a:cubicBezTo>
                      <a:pt x="74" y="100"/>
                      <a:pt x="73" y="100"/>
                      <a:pt x="72" y="100"/>
                    </a:cubicBezTo>
                    <a:cubicBezTo>
                      <a:pt x="72" y="101"/>
                      <a:pt x="73" y="102"/>
                      <a:pt x="73" y="103"/>
                    </a:cubicBezTo>
                    <a:cubicBezTo>
                      <a:pt x="73" y="104"/>
                      <a:pt x="72" y="105"/>
                      <a:pt x="71" y="106"/>
                    </a:cubicBezTo>
                    <a:cubicBezTo>
                      <a:pt x="67" y="111"/>
                      <a:pt x="67" y="111"/>
                      <a:pt x="67" y="111"/>
                    </a:cubicBezTo>
                    <a:cubicBezTo>
                      <a:pt x="67" y="111"/>
                      <a:pt x="66" y="112"/>
                      <a:pt x="66" y="112"/>
                    </a:cubicBezTo>
                    <a:cubicBezTo>
                      <a:pt x="66" y="112"/>
                      <a:pt x="66" y="113"/>
                      <a:pt x="66" y="113"/>
                    </a:cubicBezTo>
                    <a:cubicBezTo>
                      <a:pt x="61" y="109"/>
                      <a:pt x="61" y="109"/>
                      <a:pt x="61" y="109"/>
                    </a:cubicBezTo>
                    <a:cubicBezTo>
                      <a:pt x="61" y="109"/>
                      <a:pt x="61" y="109"/>
                      <a:pt x="62" y="108"/>
                    </a:cubicBezTo>
                    <a:cubicBezTo>
                      <a:pt x="62" y="108"/>
                      <a:pt x="62" y="107"/>
                      <a:pt x="63" y="107"/>
                    </a:cubicBezTo>
                    <a:cubicBezTo>
                      <a:pt x="66" y="103"/>
                      <a:pt x="66" y="103"/>
                      <a:pt x="66" y="103"/>
                    </a:cubicBezTo>
                    <a:cubicBezTo>
                      <a:pt x="67" y="102"/>
                      <a:pt x="67" y="101"/>
                      <a:pt x="67" y="100"/>
                    </a:cubicBezTo>
                    <a:cubicBezTo>
                      <a:pt x="67" y="99"/>
                      <a:pt x="67" y="99"/>
                      <a:pt x="66" y="98"/>
                    </a:cubicBezTo>
                    <a:cubicBezTo>
                      <a:pt x="58" y="107"/>
                      <a:pt x="58" y="107"/>
                      <a:pt x="58" y="107"/>
                    </a:cubicBezTo>
                    <a:cubicBezTo>
                      <a:pt x="54" y="103"/>
                      <a:pt x="54" y="103"/>
                      <a:pt x="54" y="103"/>
                    </a:cubicBezTo>
                    <a:close/>
                    <a:moveTo>
                      <a:pt x="37" y="87"/>
                    </a:moveTo>
                    <a:cubicBezTo>
                      <a:pt x="57" y="69"/>
                      <a:pt x="57" y="69"/>
                      <a:pt x="57" y="69"/>
                    </a:cubicBezTo>
                    <a:cubicBezTo>
                      <a:pt x="66" y="78"/>
                      <a:pt x="66" y="78"/>
                      <a:pt x="66" y="78"/>
                    </a:cubicBezTo>
                    <a:cubicBezTo>
                      <a:pt x="62" y="82"/>
                      <a:pt x="62" y="82"/>
                      <a:pt x="62" y="82"/>
                    </a:cubicBezTo>
                    <a:cubicBezTo>
                      <a:pt x="57" y="77"/>
                      <a:pt x="57" y="77"/>
                      <a:pt x="57" y="77"/>
                    </a:cubicBezTo>
                    <a:cubicBezTo>
                      <a:pt x="53" y="80"/>
                      <a:pt x="53" y="80"/>
                      <a:pt x="53" y="80"/>
                    </a:cubicBezTo>
                    <a:cubicBezTo>
                      <a:pt x="58" y="85"/>
                      <a:pt x="58" y="85"/>
                      <a:pt x="58" y="85"/>
                    </a:cubicBezTo>
                    <a:cubicBezTo>
                      <a:pt x="54" y="89"/>
                      <a:pt x="54" y="89"/>
                      <a:pt x="54" y="89"/>
                    </a:cubicBezTo>
                    <a:cubicBezTo>
                      <a:pt x="50" y="84"/>
                      <a:pt x="50" y="84"/>
                      <a:pt x="50" y="84"/>
                    </a:cubicBezTo>
                    <a:cubicBezTo>
                      <a:pt x="45" y="88"/>
                      <a:pt x="45" y="88"/>
                      <a:pt x="45" y="88"/>
                    </a:cubicBezTo>
                    <a:cubicBezTo>
                      <a:pt x="51" y="93"/>
                      <a:pt x="51" y="93"/>
                      <a:pt x="51" y="93"/>
                    </a:cubicBezTo>
                    <a:cubicBezTo>
                      <a:pt x="47" y="97"/>
                      <a:pt x="47" y="97"/>
                      <a:pt x="47" y="97"/>
                    </a:cubicBezTo>
                    <a:cubicBezTo>
                      <a:pt x="37" y="87"/>
                      <a:pt x="37" y="87"/>
                      <a:pt x="37" y="87"/>
                    </a:cubicBezTo>
                    <a:close/>
                    <a:moveTo>
                      <a:pt x="25" y="70"/>
                    </a:moveTo>
                    <a:cubicBezTo>
                      <a:pt x="45" y="51"/>
                      <a:pt x="45" y="51"/>
                      <a:pt x="45" y="51"/>
                    </a:cubicBezTo>
                    <a:cubicBezTo>
                      <a:pt x="48" y="57"/>
                      <a:pt x="48" y="57"/>
                      <a:pt x="48" y="57"/>
                    </a:cubicBezTo>
                    <a:cubicBezTo>
                      <a:pt x="40" y="64"/>
                      <a:pt x="40" y="64"/>
                      <a:pt x="40" y="64"/>
                    </a:cubicBezTo>
                    <a:cubicBezTo>
                      <a:pt x="39" y="64"/>
                      <a:pt x="38" y="65"/>
                      <a:pt x="37" y="66"/>
                    </a:cubicBezTo>
                    <a:cubicBezTo>
                      <a:pt x="36" y="67"/>
                      <a:pt x="34" y="68"/>
                      <a:pt x="32" y="69"/>
                    </a:cubicBezTo>
                    <a:cubicBezTo>
                      <a:pt x="34" y="68"/>
                      <a:pt x="37" y="67"/>
                      <a:pt x="39" y="65"/>
                    </a:cubicBezTo>
                    <a:cubicBezTo>
                      <a:pt x="40" y="65"/>
                      <a:pt x="40" y="65"/>
                      <a:pt x="40" y="65"/>
                    </a:cubicBezTo>
                    <a:cubicBezTo>
                      <a:pt x="50" y="60"/>
                      <a:pt x="50" y="60"/>
                      <a:pt x="50" y="60"/>
                    </a:cubicBezTo>
                    <a:cubicBezTo>
                      <a:pt x="54" y="65"/>
                      <a:pt x="54" y="65"/>
                      <a:pt x="54" y="65"/>
                    </a:cubicBezTo>
                    <a:cubicBezTo>
                      <a:pt x="29" y="76"/>
                      <a:pt x="29" y="76"/>
                      <a:pt x="29" y="76"/>
                    </a:cubicBezTo>
                    <a:cubicBezTo>
                      <a:pt x="25" y="70"/>
                      <a:pt x="25" y="70"/>
                      <a:pt x="25" y="70"/>
                    </a:cubicBezTo>
                    <a:close/>
                    <a:moveTo>
                      <a:pt x="15" y="53"/>
                    </a:moveTo>
                    <a:cubicBezTo>
                      <a:pt x="39" y="41"/>
                      <a:pt x="39" y="41"/>
                      <a:pt x="39" y="41"/>
                    </a:cubicBezTo>
                    <a:cubicBezTo>
                      <a:pt x="42" y="47"/>
                      <a:pt x="42" y="47"/>
                      <a:pt x="42" y="47"/>
                    </a:cubicBezTo>
                    <a:cubicBezTo>
                      <a:pt x="18" y="58"/>
                      <a:pt x="18" y="58"/>
                      <a:pt x="18" y="58"/>
                    </a:cubicBezTo>
                    <a:cubicBezTo>
                      <a:pt x="15" y="53"/>
                      <a:pt x="15" y="53"/>
                      <a:pt x="15" y="53"/>
                    </a:cubicBezTo>
                    <a:close/>
                    <a:moveTo>
                      <a:pt x="5" y="29"/>
                    </a:moveTo>
                    <a:cubicBezTo>
                      <a:pt x="31" y="20"/>
                      <a:pt x="31" y="20"/>
                      <a:pt x="31" y="20"/>
                    </a:cubicBezTo>
                    <a:cubicBezTo>
                      <a:pt x="33" y="26"/>
                      <a:pt x="33" y="26"/>
                      <a:pt x="33" y="26"/>
                    </a:cubicBezTo>
                    <a:cubicBezTo>
                      <a:pt x="24" y="33"/>
                      <a:pt x="24" y="33"/>
                      <a:pt x="24" y="33"/>
                    </a:cubicBezTo>
                    <a:cubicBezTo>
                      <a:pt x="23" y="33"/>
                      <a:pt x="22" y="34"/>
                      <a:pt x="20" y="35"/>
                    </a:cubicBezTo>
                    <a:cubicBezTo>
                      <a:pt x="19" y="36"/>
                      <a:pt x="18" y="36"/>
                      <a:pt x="17" y="37"/>
                    </a:cubicBezTo>
                    <a:cubicBezTo>
                      <a:pt x="18" y="37"/>
                      <a:pt x="19" y="36"/>
                      <a:pt x="21" y="35"/>
                    </a:cubicBezTo>
                    <a:cubicBezTo>
                      <a:pt x="22" y="35"/>
                      <a:pt x="23" y="34"/>
                      <a:pt x="25" y="34"/>
                    </a:cubicBezTo>
                    <a:cubicBezTo>
                      <a:pt x="34" y="31"/>
                      <a:pt x="34" y="31"/>
                      <a:pt x="34" y="31"/>
                    </a:cubicBezTo>
                    <a:cubicBezTo>
                      <a:pt x="36" y="36"/>
                      <a:pt x="36" y="36"/>
                      <a:pt x="36" y="36"/>
                    </a:cubicBezTo>
                    <a:cubicBezTo>
                      <a:pt x="11" y="45"/>
                      <a:pt x="11" y="45"/>
                      <a:pt x="11" y="45"/>
                    </a:cubicBezTo>
                    <a:cubicBezTo>
                      <a:pt x="9" y="39"/>
                      <a:pt x="9" y="39"/>
                      <a:pt x="9" y="39"/>
                    </a:cubicBezTo>
                    <a:cubicBezTo>
                      <a:pt x="19" y="32"/>
                      <a:pt x="19" y="32"/>
                      <a:pt x="19" y="32"/>
                    </a:cubicBezTo>
                    <a:cubicBezTo>
                      <a:pt x="20" y="31"/>
                      <a:pt x="21" y="30"/>
                      <a:pt x="22" y="29"/>
                    </a:cubicBezTo>
                    <a:cubicBezTo>
                      <a:pt x="23" y="29"/>
                      <a:pt x="24" y="28"/>
                      <a:pt x="25" y="27"/>
                    </a:cubicBezTo>
                    <a:cubicBezTo>
                      <a:pt x="23" y="28"/>
                      <a:pt x="22" y="29"/>
                      <a:pt x="20" y="30"/>
                    </a:cubicBezTo>
                    <a:cubicBezTo>
                      <a:pt x="18" y="30"/>
                      <a:pt x="17" y="31"/>
                      <a:pt x="15" y="31"/>
                    </a:cubicBezTo>
                    <a:cubicBezTo>
                      <a:pt x="7" y="34"/>
                      <a:pt x="7" y="34"/>
                      <a:pt x="7" y="34"/>
                    </a:cubicBezTo>
                    <a:cubicBezTo>
                      <a:pt x="5" y="29"/>
                      <a:pt x="5" y="29"/>
                      <a:pt x="5" y="29"/>
                    </a:cubicBezTo>
                    <a:close/>
                    <a:moveTo>
                      <a:pt x="27" y="6"/>
                    </a:moveTo>
                    <a:cubicBezTo>
                      <a:pt x="8" y="8"/>
                      <a:pt x="8" y="8"/>
                      <a:pt x="8" y="8"/>
                    </a:cubicBezTo>
                    <a:cubicBezTo>
                      <a:pt x="7" y="8"/>
                      <a:pt x="6" y="8"/>
                      <a:pt x="6" y="9"/>
                    </a:cubicBezTo>
                    <a:cubicBezTo>
                      <a:pt x="5" y="9"/>
                      <a:pt x="5" y="10"/>
                      <a:pt x="5" y="10"/>
                    </a:cubicBezTo>
                    <a:cubicBezTo>
                      <a:pt x="5" y="11"/>
                      <a:pt x="6" y="11"/>
                      <a:pt x="6" y="12"/>
                    </a:cubicBezTo>
                    <a:cubicBezTo>
                      <a:pt x="7" y="12"/>
                      <a:pt x="7" y="12"/>
                      <a:pt x="8" y="12"/>
                    </a:cubicBezTo>
                    <a:cubicBezTo>
                      <a:pt x="28" y="10"/>
                      <a:pt x="28" y="10"/>
                      <a:pt x="28" y="10"/>
                    </a:cubicBezTo>
                    <a:cubicBezTo>
                      <a:pt x="28" y="16"/>
                      <a:pt x="28" y="16"/>
                      <a:pt x="28" y="16"/>
                    </a:cubicBezTo>
                    <a:cubicBezTo>
                      <a:pt x="10" y="18"/>
                      <a:pt x="10" y="18"/>
                      <a:pt x="10" y="18"/>
                    </a:cubicBezTo>
                    <a:cubicBezTo>
                      <a:pt x="7" y="18"/>
                      <a:pt x="5" y="18"/>
                      <a:pt x="3" y="16"/>
                    </a:cubicBezTo>
                    <a:cubicBezTo>
                      <a:pt x="2" y="15"/>
                      <a:pt x="1" y="13"/>
                      <a:pt x="1" y="11"/>
                    </a:cubicBezTo>
                    <a:cubicBezTo>
                      <a:pt x="0" y="8"/>
                      <a:pt x="1" y="6"/>
                      <a:pt x="2" y="5"/>
                    </a:cubicBezTo>
                    <a:cubicBezTo>
                      <a:pt x="3" y="3"/>
                      <a:pt x="5" y="2"/>
                      <a:pt x="8" y="2"/>
                    </a:cubicBezTo>
                    <a:cubicBezTo>
                      <a:pt x="27" y="0"/>
                      <a:pt x="27" y="0"/>
                      <a:pt x="27" y="0"/>
                    </a:cubicBezTo>
                    <a:cubicBezTo>
                      <a:pt x="27" y="6"/>
                      <a:pt x="27" y="6"/>
                      <a:pt x="27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5" name="Freeform 18"/>
              <p:cNvSpPr>
                <a:spLocks noEditPoints="1"/>
              </p:cNvSpPr>
              <p:nvPr/>
            </p:nvSpPr>
            <p:spPr bwMode="auto">
              <a:xfrm>
                <a:off x="3851276" y="1292225"/>
                <a:ext cx="1435100" cy="1433513"/>
              </a:xfrm>
              <a:custGeom>
                <a:avLst/>
                <a:gdLst>
                  <a:gd name="T0" fmla="*/ 191 w 381"/>
                  <a:gd name="T1" fmla="*/ 0 h 381"/>
                  <a:gd name="T2" fmla="*/ 381 w 381"/>
                  <a:gd name="T3" fmla="*/ 191 h 381"/>
                  <a:gd name="T4" fmla="*/ 191 w 381"/>
                  <a:gd name="T5" fmla="*/ 381 h 381"/>
                  <a:gd name="T6" fmla="*/ 0 w 381"/>
                  <a:gd name="T7" fmla="*/ 191 h 381"/>
                  <a:gd name="T8" fmla="*/ 191 w 381"/>
                  <a:gd name="T9" fmla="*/ 0 h 381"/>
                  <a:gd name="T10" fmla="*/ 191 w 381"/>
                  <a:gd name="T11" fmla="*/ 17 h 381"/>
                  <a:gd name="T12" fmla="*/ 365 w 381"/>
                  <a:gd name="T13" fmla="*/ 191 h 381"/>
                  <a:gd name="T14" fmla="*/ 191 w 381"/>
                  <a:gd name="T15" fmla="*/ 365 h 381"/>
                  <a:gd name="T16" fmla="*/ 16 w 381"/>
                  <a:gd name="T17" fmla="*/ 191 h 381"/>
                  <a:gd name="T18" fmla="*/ 191 w 381"/>
                  <a:gd name="T19" fmla="*/ 17 h 381"/>
                  <a:gd name="T20" fmla="*/ 191 w 381"/>
                  <a:gd name="T21" fmla="*/ 21 h 381"/>
                  <a:gd name="T22" fmla="*/ 361 w 381"/>
                  <a:gd name="T23" fmla="*/ 191 h 381"/>
                  <a:gd name="T24" fmla="*/ 191 w 381"/>
                  <a:gd name="T25" fmla="*/ 361 h 381"/>
                  <a:gd name="T26" fmla="*/ 20 w 381"/>
                  <a:gd name="T27" fmla="*/ 191 h 381"/>
                  <a:gd name="T28" fmla="*/ 191 w 381"/>
                  <a:gd name="T29" fmla="*/ 21 h 381"/>
                  <a:gd name="T30" fmla="*/ 191 w 381"/>
                  <a:gd name="T31" fmla="*/ 73 h 381"/>
                  <a:gd name="T32" fmla="*/ 309 w 381"/>
                  <a:gd name="T33" fmla="*/ 191 h 381"/>
                  <a:gd name="T34" fmla="*/ 191 w 381"/>
                  <a:gd name="T35" fmla="*/ 309 h 381"/>
                  <a:gd name="T36" fmla="*/ 72 w 381"/>
                  <a:gd name="T37" fmla="*/ 191 h 381"/>
                  <a:gd name="T38" fmla="*/ 191 w 381"/>
                  <a:gd name="T39" fmla="*/ 73 h 381"/>
                  <a:gd name="T40" fmla="*/ 191 w 381"/>
                  <a:gd name="T41" fmla="*/ 76 h 381"/>
                  <a:gd name="T42" fmla="*/ 305 w 381"/>
                  <a:gd name="T43" fmla="*/ 191 h 381"/>
                  <a:gd name="T44" fmla="*/ 191 w 381"/>
                  <a:gd name="T45" fmla="*/ 306 h 381"/>
                  <a:gd name="T46" fmla="*/ 76 w 381"/>
                  <a:gd name="T47" fmla="*/ 191 h 381"/>
                  <a:gd name="T48" fmla="*/ 191 w 381"/>
                  <a:gd name="T49" fmla="*/ 76 h 381"/>
                  <a:gd name="T50" fmla="*/ 191 w 381"/>
                  <a:gd name="T51" fmla="*/ 9 h 381"/>
                  <a:gd name="T52" fmla="*/ 372 w 381"/>
                  <a:gd name="T53" fmla="*/ 191 h 381"/>
                  <a:gd name="T54" fmla="*/ 191 w 381"/>
                  <a:gd name="T55" fmla="*/ 373 h 381"/>
                  <a:gd name="T56" fmla="*/ 9 w 381"/>
                  <a:gd name="T57" fmla="*/ 191 h 381"/>
                  <a:gd name="T58" fmla="*/ 191 w 381"/>
                  <a:gd name="T59" fmla="*/ 9 h 3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381" h="381">
                    <a:moveTo>
                      <a:pt x="191" y="0"/>
                    </a:moveTo>
                    <a:cubicBezTo>
                      <a:pt x="296" y="0"/>
                      <a:pt x="381" y="86"/>
                      <a:pt x="381" y="191"/>
                    </a:cubicBezTo>
                    <a:cubicBezTo>
                      <a:pt x="381" y="296"/>
                      <a:pt x="296" y="381"/>
                      <a:pt x="191" y="381"/>
                    </a:cubicBezTo>
                    <a:cubicBezTo>
                      <a:pt x="86" y="381"/>
                      <a:pt x="0" y="296"/>
                      <a:pt x="0" y="191"/>
                    </a:cubicBezTo>
                    <a:cubicBezTo>
                      <a:pt x="0" y="86"/>
                      <a:pt x="86" y="0"/>
                      <a:pt x="191" y="0"/>
                    </a:cubicBezTo>
                    <a:close/>
                    <a:moveTo>
                      <a:pt x="191" y="17"/>
                    </a:moveTo>
                    <a:cubicBezTo>
                      <a:pt x="286" y="17"/>
                      <a:pt x="365" y="95"/>
                      <a:pt x="365" y="191"/>
                    </a:cubicBezTo>
                    <a:cubicBezTo>
                      <a:pt x="365" y="287"/>
                      <a:pt x="286" y="365"/>
                      <a:pt x="191" y="365"/>
                    </a:cubicBezTo>
                    <a:cubicBezTo>
                      <a:pt x="95" y="365"/>
                      <a:pt x="16" y="287"/>
                      <a:pt x="16" y="191"/>
                    </a:cubicBezTo>
                    <a:cubicBezTo>
                      <a:pt x="16" y="95"/>
                      <a:pt x="95" y="17"/>
                      <a:pt x="191" y="17"/>
                    </a:cubicBezTo>
                    <a:close/>
                    <a:moveTo>
                      <a:pt x="191" y="21"/>
                    </a:moveTo>
                    <a:cubicBezTo>
                      <a:pt x="284" y="21"/>
                      <a:pt x="361" y="97"/>
                      <a:pt x="361" y="191"/>
                    </a:cubicBezTo>
                    <a:cubicBezTo>
                      <a:pt x="361" y="285"/>
                      <a:pt x="284" y="361"/>
                      <a:pt x="191" y="361"/>
                    </a:cubicBezTo>
                    <a:cubicBezTo>
                      <a:pt x="97" y="361"/>
                      <a:pt x="20" y="285"/>
                      <a:pt x="20" y="191"/>
                    </a:cubicBezTo>
                    <a:cubicBezTo>
                      <a:pt x="20" y="97"/>
                      <a:pt x="97" y="21"/>
                      <a:pt x="191" y="21"/>
                    </a:cubicBezTo>
                    <a:close/>
                    <a:moveTo>
                      <a:pt x="191" y="73"/>
                    </a:moveTo>
                    <a:cubicBezTo>
                      <a:pt x="256" y="73"/>
                      <a:pt x="309" y="126"/>
                      <a:pt x="309" y="191"/>
                    </a:cubicBezTo>
                    <a:cubicBezTo>
                      <a:pt x="309" y="256"/>
                      <a:pt x="256" y="309"/>
                      <a:pt x="191" y="309"/>
                    </a:cubicBezTo>
                    <a:cubicBezTo>
                      <a:pt x="126" y="309"/>
                      <a:pt x="72" y="256"/>
                      <a:pt x="72" y="191"/>
                    </a:cubicBezTo>
                    <a:cubicBezTo>
                      <a:pt x="72" y="126"/>
                      <a:pt x="126" y="73"/>
                      <a:pt x="191" y="73"/>
                    </a:cubicBezTo>
                    <a:close/>
                    <a:moveTo>
                      <a:pt x="191" y="76"/>
                    </a:moveTo>
                    <a:cubicBezTo>
                      <a:pt x="254" y="76"/>
                      <a:pt x="305" y="128"/>
                      <a:pt x="305" y="191"/>
                    </a:cubicBezTo>
                    <a:cubicBezTo>
                      <a:pt x="305" y="254"/>
                      <a:pt x="254" y="306"/>
                      <a:pt x="191" y="306"/>
                    </a:cubicBezTo>
                    <a:cubicBezTo>
                      <a:pt x="127" y="306"/>
                      <a:pt x="76" y="254"/>
                      <a:pt x="76" y="191"/>
                    </a:cubicBezTo>
                    <a:cubicBezTo>
                      <a:pt x="76" y="128"/>
                      <a:pt x="127" y="76"/>
                      <a:pt x="191" y="76"/>
                    </a:cubicBezTo>
                    <a:close/>
                    <a:moveTo>
                      <a:pt x="191" y="9"/>
                    </a:moveTo>
                    <a:cubicBezTo>
                      <a:pt x="291" y="9"/>
                      <a:pt x="372" y="91"/>
                      <a:pt x="372" y="191"/>
                    </a:cubicBezTo>
                    <a:cubicBezTo>
                      <a:pt x="372" y="291"/>
                      <a:pt x="291" y="373"/>
                      <a:pt x="191" y="373"/>
                    </a:cubicBezTo>
                    <a:cubicBezTo>
                      <a:pt x="90" y="373"/>
                      <a:pt x="9" y="291"/>
                      <a:pt x="9" y="191"/>
                    </a:cubicBezTo>
                    <a:cubicBezTo>
                      <a:pt x="9" y="91"/>
                      <a:pt x="90" y="9"/>
                      <a:pt x="191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6" name="Freeform 19"/>
              <p:cNvSpPr>
                <a:spLocks noEditPoints="1"/>
              </p:cNvSpPr>
              <p:nvPr/>
            </p:nvSpPr>
            <p:spPr bwMode="auto">
              <a:xfrm>
                <a:off x="4416426" y="1778000"/>
                <a:ext cx="304800" cy="225425"/>
              </a:xfrm>
              <a:custGeom>
                <a:avLst/>
                <a:gdLst>
                  <a:gd name="T0" fmla="*/ 70 w 81"/>
                  <a:gd name="T1" fmla="*/ 19 h 60"/>
                  <a:gd name="T2" fmla="*/ 79 w 81"/>
                  <a:gd name="T3" fmla="*/ 14 h 60"/>
                  <a:gd name="T4" fmla="*/ 61 w 81"/>
                  <a:gd name="T5" fmla="*/ 19 h 60"/>
                  <a:gd name="T6" fmla="*/ 46 w 81"/>
                  <a:gd name="T7" fmla="*/ 34 h 60"/>
                  <a:gd name="T8" fmla="*/ 49 w 81"/>
                  <a:gd name="T9" fmla="*/ 37 h 60"/>
                  <a:gd name="T10" fmla="*/ 51 w 81"/>
                  <a:gd name="T11" fmla="*/ 43 h 60"/>
                  <a:gd name="T12" fmla="*/ 30 w 81"/>
                  <a:gd name="T13" fmla="*/ 43 h 60"/>
                  <a:gd name="T14" fmla="*/ 25 w 81"/>
                  <a:gd name="T15" fmla="*/ 41 h 60"/>
                  <a:gd name="T16" fmla="*/ 33 w 81"/>
                  <a:gd name="T17" fmla="*/ 36 h 60"/>
                  <a:gd name="T18" fmla="*/ 35 w 81"/>
                  <a:gd name="T19" fmla="*/ 30 h 60"/>
                  <a:gd name="T20" fmla="*/ 55 w 81"/>
                  <a:gd name="T21" fmla="*/ 35 h 60"/>
                  <a:gd name="T22" fmla="*/ 21 w 81"/>
                  <a:gd name="T23" fmla="*/ 39 h 60"/>
                  <a:gd name="T24" fmla="*/ 27 w 81"/>
                  <a:gd name="T25" fmla="*/ 34 h 60"/>
                  <a:gd name="T26" fmla="*/ 55 w 81"/>
                  <a:gd name="T27" fmla="*/ 50 h 60"/>
                  <a:gd name="T28" fmla="*/ 52 w 81"/>
                  <a:gd name="T29" fmla="*/ 59 h 60"/>
                  <a:gd name="T30" fmla="*/ 29 w 81"/>
                  <a:gd name="T31" fmla="*/ 43 h 60"/>
                  <a:gd name="T32" fmla="*/ 25 w 81"/>
                  <a:gd name="T33" fmla="*/ 53 h 60"/>
                  <a:gd name="T34" fmla="*/ 20 w 81"/>
                  <a:gd name="T35" fmla="*/ 46 h 60"/>
                  <a:gd name="T36" fmla="*/ 18 w 81"/>
                  <a:gd name="T37" fmla="*/ 52 h 60"/>
                  <a:gd name="T38" fmla="*/ 13 w 81"/>
                  <a:gd name="T39" fmla="*/ 59 h 60"/>
                  <a:gd name="T40" fmla="*/ 13 w 81"/>
                  <a:gd name="T41" fmla="*/ 41 h 60"/>
                  <a:gd name="T42" fmla="*/ 25 w 81"/>
                  <a:gd name="T43" fmla="*/ 29 h 60"/>
                  <a:gd name="T44" fmla="*/ 6 w 81"/>
                  <a:gd name="T45" fmla="*/ 35 h 60"/>
                  <a:gd name="T46" fmla="*/ 79 w 81"/>
                  <a:gd name="T47" fmla="*/ 29 h 60"/>
                  <a:gd name="T48" fmla="*/ 64 w 81"/>
                  <a:gd name="T49" fmla="*/ 35 h 60"/>
                  <a:gd name="T50" fmla="*/ 12 w 81"/>
                  <a:gd name="T51" fmla="*/ 24 h 60"/>
                  <a:gd name="T52" fmla="*/ 30 w 81"/>
                  <a:gd name="T53" fmla="*/ 28 h 60"/>
                  <a:gd name="T54" fmla="*/ 41 w 81"/>
                  <a:gd name="T55" fmla="*/ 28 h 60"/>
                  <a:gd name="T56" fmla="*/ 51 w 81"/>
                  <a:gd name="T57" fmla="*/ 28 h 60"/>
                  <a:gd name="T58" fmla="*/ 69 w 81"/>
                  <a:gd name="T59" fmla="*/ 24 h 60"/>
                  <a:gd name="T60" fmla="*/ 69 w 81"/>
                  <a:gd name="T61" fmla="*/ 59 h 60"/>
                  <a:gd name="T62" fmla="*/ 52 w 81"/>
                  <a:gd name="T63" fmla="*/ 60 h 60"/>
                  <a:gd name="T64" fmla="*/ 25 w 81"/>
                  <a:gd name="T65" fmla="*/ 60 h 60"/>
                  <a:gd name="T66" fmla="*/ 0 w 81"/>
                  <a:gd name="T67" fmla="*/ 35 h 60"/>
                  <a:gd name="T68" fmla="*/ 6 w 81"/>
                  <a:gd name="T69" fmla="*/ 18 h 60"/>
                  <a:gd name="T70" fmla="*/ 15 w 81"/>
                  <a:gd name="T71" fmla="*/ 12 h 60"/>
                  <a:gd name="T72" fmla="*/ 23 w 81"/>
                  <a:gd name="T73" fmla="*/ 0 h 60"/>
                  <a:gd name="T74" fmla="*/ 32 w 81"/>
                  <a:gd name="T75" fmla="*/ 6 h 60"/>
                  <a:gd name="T76" fmla="*/ 39 w 81"/>
                  <a:gd name="T77" fmla="*/ 6 h 60"/>
                  <a:gd name="T78" fmla="*/ 48 w 81"/>
                  <a:gd name="T79" fmla="*/ 1 h 60"/>
                  <a:gd name="T80" fmla="*/ 58 w 81"/>
                  <a:gd name="T81" fmla="*/ 0 h 60"/>
                  <a:gd name="T82" fmla="*/ 66 w 81"/>
                  <a:gd name="T83" fmla="*/ 18 h 60"/>
                  <a:gd name="T84" fmla="*/ 72 w 81"/>
                  <a:gd name="T85" fmla="*/ 18 h 60"/>
                  <a:gd name="T86" fmla="*/ 81 w 81"/>
                  <a:gd name="T87" fmla="*/ 14 h 60"/>
                  <a:gd name="T88" fmla="*/ 23 w 81"/>
                  <a:gd name="T89" fmla="*/ 14 h 60"/>
                  <a:gd name="T90" fmla="*/ 14 w 81"/>
                  <a:gd name="T91" fmla="*/ 18 h 60"/>
                  <a:gd name="T92" fmla="*/ 5 w 81"/>
                  <a:gd name="T93" fmla="*/ 19 h 60"/>
                  <a:gd name="T94" fmla="*/ 23 w 81"/>
                  <a:gd name="T95" fmla="*/ 18 h 60"/>
                  <a:gd name="T96" fmla="*/ 36 w 81"/>
                  <a:gd name="T97" fmla="*/ 22 h 60"/>
                  <a:gd name="T98" fmla="*/ 49 w 81"/>
                  <a:gd name="T99" fmla="*/ 18 h 60"/>
                  <a:gd name="T100" fmla="*/ 57 w 81"/>
                  <a:gd name="T101" fmla="*/ 59 h 60"/>
                  <a:gd name="T102" fmla="*/ 24 w 81"/>
                  <a:gd name="T103" fmla="*/ 1 h 60"/>
                  <a:gd name="T104" fmla="*/ 37 w 81"/>
                  <a:gd name="T105" fmla="*/ 1 h 60"/>
                  <a:gd name="T106" fmla="*/ 47 w 81"/>
                  <a:gd name="T107" fmla="*/ 6 h 60"/>
                  <a:gd name="T108" fmla="*/ 24 w 81"/>
                  <a:gd name="T109" fmla="*/ 10 h 60"/>
                  <a:gd name="T110" fmla="*/ 41 w 81"/>
                  <a:gd name="T111" fmla="*/ 16 h 60"/>
                  <a:gd name="T112" fmla="*/ 51 w 81"/>
                  <a:gd name="T113" fmla="*/ 16 h 60"/>
                  <a:gd name="T114" fmla="*/ 65 w 81"/>
                  <a:gd name="T115" fmla="*/ 45 h 60"/>
                  <a:gd name="T116" fmla="*/ 57 w 81"/>
                  <a:gd name="T117" fmla="*/ 45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81" h="60">
                    <a:moveTo>
                      <a:pt x="63" y="19"/>
                    </a:moveTo>
                    <a:cubicBezTo>
                      <a:pt x="66" y="19"/>
                      <a:pt x="66" y="19"/>
                      <a:pt x="66" y="19"/>
                    </a:cubicBezTo>
                    <a:cubicBezTo>
                      <a:pt x="66" y="19"/>
                      <a:pt x="66" y="19"/>
                      <a:pt x="66" y="19"/>
                    </a:cubicBezTo>
                    <a:cubicBezTo>
                      <a:pt x="67" y="19"/>
                      <a:pt x="67" y="19"/>
                      <a:pt x="67" y="19"/>
                    </a:cubicBezTo>
                    <a:cubicBezTo>
                      <a:pt x="67" y="19"/>
                      <a:pt x="67" y="19"/>
                      <a:pt x="67" y="19"/>
                    </a:cubicBezTo>
                    <a:cubicBezTo>
                      <a:pt x="67" y="18"/>
                      <a:pt x="67" y="18"/>
                      <a:pt x="67" y="18"/>
                    </a:cubicBezTo>
                    <a:cubicBezTo>
                      <a:pt x="67" y="14"/>
                      <a:pt x="67" y="14"/>
                      <a:pt x="67" y="14"/>
                    </a:cubicBezTo>
                    <a:cubicBezTo>
                      <a:pt x="70" y="14"/>
                      <a:pt x="70" y="14"/>
                      <a:pt x="70" y="14"/>
                    </a:cubicBezTo>
                    <a:cubicBezTo>
                      <a:pt x="70" y="19"/>
                      <a:pt x="70" y="19"/>
                      <a:pt x="70" y="19"/>
                    </a:cubicBezTo>
                    <a:cubicBezTo>
                      <a:pt x="72" y="19"/>
                      <a:pt x="72" y="19"/>
                      <a:pt x="72" y="19"/>
                    </a:cubicBezTo>
                    <a:cubicBezTo>
                      <a:pt x="72" y="19"/>
                      <a:pt x="72" y="19"/>
                      <a:pt x="72" y="19"/>
                    </a:cubicBezTo>
                    <a:cubicBezTo>
                      <a:pt x="75" y="19"/>
                      <a:pt x="75" y="19"/>
                      <a:pt x="75" y="19"/>
                    </a:cubicBezTo>
                    <a:cubicBezTo>
                      <a:pt x="75" y="19"/>
                      <a:pt x="75" y="19"/>
                      <a:pt x="75" y="19"/>
                    </a:cubicBezTo>
                    <a:cubicBezTo>
                      <a:pt x="76" y="19"/>
                      <a:pt x="76" y="19"/>
                      <a:pt x="76" y="19"/>
                    </a:cubicBezTo>
                    <a:cubicBezTo>
                      <a:pt x="76" y="19"/>
                      <a:pt x="76" y="19"/>
                      <a:pt x="76" y="19"/>
                    </a:cubicBezTo>
                    <a:cubicBezTo>
                      <a:pt x="76" y="18"/>
                      <a:pt x="76" y="18"/>
                      <a:pt x="76" y="18"/>
                    </a:cubicBezTo>
                    <a:cubicBezTo>
                      <a:pt x="76" y="14"/>
                      <a:pt x="76" y="14"/>
                      <a:pt x="76" y="14"/>
                    </a:cubicBezTo>
                    <a:cubicBezTo>
                      <a:pt x="79" y="14"/>
                      <a:pt x="79" y="14"/>
                      <a:pt x="79" y="14"/>
                    </a:cubicBezTo>
                    <a:cubicBezTo>
                      <a:pt x="79" y="22"/>
                      <a:pt x="79" y="22"/>
                      <a:pt x="79" y="22"/>
                    </a:cubicBezTo>
                    <a:cubicBezTo>
                      <a:pt x="56" y="22"/>
                      <a:pt x="56" y="22"/>
                      <a:pt x="56" y="22"/>
                    </a:cubicBezTo>
                    <a:cubicBezTo>
                      <a:pt x="56" y="18"/>
                      <a:pt x="56" y="18"/>
                      <a:pt x="56" y="18"/>
                    </a:cubicBezTo>
                    <a:cubicBezTo>
                      <a:pt x="57" y="18"/>
                      <a:pt x="57" y="18"/>
                      <a:pt x="57" y="18"/>
                    </a:cubicBezTo>
                    <a:cubicBezTo>
                      <a:pt x="57" y="18"/>
                      <a:pt x="57" y="18"/>
                      <a:pt x="57" y="18"/>
                    </a:cubicBezTo>
                    <a:cubicBezTo>
                      <a:pt x="58" y="18"/>
                      <a:pt x="58" y="18"/>
                      <a:pt x="58" y="18"/>
                    </a:cubicBezTo>
                    <a:cubicBezTo>
                      <a:pt x="58" y="14"/>
                      <a:pt x="58" y="14"/>
                      <a:pt x="58" y="14"/>
                    </a:cubicBezTo>
                    <a:cubicBezTo>
                      <a:pt x="61" y="14"/>
                      <a:pt x="61" y="14"/>
                      <a:pt x="61" y="14"/>
                    </a:cubicBezTo>
                    <a:cubicBezTo>
                      <a:pt x="61" y="19"/>
                      <a:pt x="61" y="19"/>
                      <a:pt x="61" y="19"/>
                    </a:cubicBezTo>
                    <a:cubicBezTo>
                      <a:pt x="63" y="19"/>
                      <a:pt x="63" y="19"/>
                      <a:pt x="63" y="19"/>
                    </a:cubicBezTo>
                    <a:cubicBezTo>
                      <a:pt x="63" y="19"/>
                      <a:pt x="63" y="19"/>
                      <a:pt x="63" y="19"/>
                    </a:cubicBezTo>
                    <a:close/>
                    <a:moveTo>
                      <a:pt x="41" y="33"/>
                    </a:moveTo>
                    <a:cubicBezTo>
                      <a:pt x="42" y="33"/>
                      <a:pt x="43" y="33"/>
                      <a:pt x="44" y="33"/>
                    </a:cubicBezTo>
                    <a:cubicBezTo>
                      <a:pt x="45" y="30"/>
                      <a:pt x="45" y="30"/>
                      <a:pt x="45" y="30"/>
                    </a:cubicBezTo>
                    <a:cubicBezTo>
                      <a:pt x="44" y="30"/>
                      <a:pt x="43" y="29"/>
                      <a:pt x="41" y="29"/>
                    </a:cubicBezTo>
                    <a:cubicBezTo>
                      <a:pt x="41" y="29"/>
                      <a:pt x="41" y="29"/>
                      <a:pt x="41" y="29"/>
                    </a:cubicBezTo>
                    <a:cubicBezTo>
                      <a:pt x="41" y="33"/>
                      <a:pt x="41" y="33"/>
                      <a:pt x="41" y="33"/>
                    </a:cubicBezTo>
                    <a:close/>
                    <a:moveTo>
                      <a:pt x="46" y="34"/>
                    </a:moveTo>
                    <a:cubicBezTo>
                      <a:pt x="46" y="34"/>
                      <a:pt x="47" y="35"/>
                      <a:pt x="48" y="36"/>
                    </a:cubicBezTo>
                    <a:cubicBezTo>
                      <a:pt x="51" y="33"/>
                      <a:pt x="51" y="33"/>
                      <a:pt x="51" y="33"/>
                    </a:cubicBezTo>
                    <a:cubicBezTo>
                      <a:pt x="49" y="32"/>
                      <a:pt x="48" y="31"/>
                      <a:pt x="47" y="31"/>
                    </a:cubicBezTo>
                    <a:cubicBezTo>
                      <a:pt x="46" y="34"/>
                      <a:pt x="46" y="34"/>
                      <a:pt x="46" y="34"/>
                    </a:cubicBezTo>
                    <a:close/>
                    <a:moveTo>
                      <a:pt x="49" y="37"/>
                    </a:moveTo>
                    <a:cubicBezTo>
                      <a:pt x="50" y="37"/>
                      <a:pt x="50" y="38"/>
                      <a:pt x="50" y="38"/>
                    </a:cubicBezTo>
                    <a:cubicBezTo>
                      <a:pt x="54" y="37"/>
                      <a:pt x="54" y="37"/>
                      <a:pt x="54" y="37"/>
                    </a:cubicBezTo>
                    <a:cubicBezTo>
                      <a:pt x="53" y="36"/>
                      <a:pt x="53" y="35"/>
                      <a:pt x="52" y="34"/>
                    </a:cubicBezTo>
                    <a:cubicBezTo>
                      <a:pt x="49" y="37"/>
                      <a:pt x="49" y="37"/>
                      <a:pt x="49" y="37"/>
                    </a:cubicBezTo>
                    <a:close/>
                    <a:moveTo>
                      <a:pt x="51" y="40"/>
                    </a:moveTo>
                    <a:cubicBezTo>
                      <a:pt x="51" y="40"/>
                      <a:pt x="52" y="41"/>
                      <a:pt x="52" y="42"/>
                    </a:cubicBezTo>
                    <a:cubicBezTo>
                      <a:pt x="55" y="42"/>
                      <a:pt x="55" y="42"/>
                      <a:pt x="55" y="42"/>
                    </a:cubicBezTo>
                    <a:cubicBezTo>
                      <a:pt x="55" y="40"/>
                      <a:pt x="55" y="40"/>
                      <a:pt x="55" y="40"/>
                    </a:cubicBezTo>
                    <a:cubicBezTo>
                      <a:pt x="55" y="40"/>
                      <a:pt x="55" y="40"/>
                      <a:pt x="55" y="40"/>
                    </a:cubicBezTo>
                    <a:cubicBezTo>
                      <a:pt x="55" y="40"/>
                      <a:pt x="55" y="39"/>
                      <a:pt x="55" y="39"/>
                    </a:cubicBezTo>
                    <a:cubicBezTo>
                      <a:pt x="51" y="40"/>
                      <a:pt x="51" y="40"/>
                      <a:pt x="51" y="40"/>
                    </a:cubicBezTo>
                    <a:close/>
                    <a:moveTo>
                      <a:pt x="51" y="43"/>
                    </a:moveTo>
                    <a:cubicBezTo>
                      <a:pt x="51" y="43"/>
                      <a:pt x="51" y="43"/>
                      <a:pt x="51" y="43"/>
                    </a:cubicBezTo>
                    <a:cubicBezTo>
                      <a:pt x="50" y="42"/>
                      <a:pt x="50" y="41"/>
                      <a:pt x="50" y="40"/>
                    </a:cubicBezTo>
                    <a:cubicBezTo>
                      <a:pt x="50" y="40"/>
                      <a:pt x="50" y="40"/>
                      <a:pt x="50" y="40"/>
                    </a:cubicBezTo>
                    <a:cubicBezTo>
                      <a:pt x="50" y="40"/>
                      <a:pt x="50" y="40"/>
                      <a:pt x="50" y="40"/>
                    </a:cubicBezTo>
                    <a:cubicBezTo>
                      <a:pt x="49" y="39"/>
                      <a:pt x="48" y="38"/>
                      <a:pt x="47" y="37"/>
                    </a:cubicBezTo>
                    <a:cubicBezTo>
                      <a:pt x="47" y="37"/>
                      <a:pt x="47" y="37"/>
                      <a:pt x="47" y="37"/>
                    </a:cubicBezTo>
                    <a:cubicBezTo>
                      <a:pt x="47" y="37"/>
                      <a:pt x="47" y="37"/>
                      <a:pt x="47" y="37"/>
                    </a:cubicBezTo>
                    <a:cubicBezTo>
                      <a:pt x="45" y="35"/>
                      <a:pt x="43" y="34"/>
                      <a:pt x="40" y="34"/>
                    </a:cubicBezTo>
                    <a:cubicBezTo>
                      <a:pt x="35" y="34"/>
                      <a:pt x="31" y="38"/>
                      <a:pt x="30" y="43"/>
                    </a:cubicBezTo>
                    <a:cubicBezTo>
                      <a:pt x="30" y="43"/>
                      <a:pt x="30" y="43"/>
                      <a:pt x="30" y="43"/>
                    </a:cubicBezTo>
                    <a:cubicBezTo>
                      <a:pt x="30" y="59"/>
                      <a:pt x="30" y="59"/>
                      <a:pt x="30" y="59"/>
                    </a:cubicBezTo>
                    <a:cubicBezTo>
                      <a:pt x="51" y="59"/>
                      <a:pt x="51" y="59"/>
                      <a:pt x="51" y="59"/>
                    </a:cubicBezTo>
                    <a:cubicBezTo>
                      <a:pt x="51" y="43"/>
                      <a:pt x="51" y="43"/>
                      <a:pt x="51" y="43"/>
                    </a:cubicBezTo>
                    <a:close/>
                    <a:moveTo>
                      <a:pt x="29" y="42"/>
                    </a:moveTo>
                    <a:cubicBezTo>
                      <a:pt x="29" y="41"/>
                      <a:pt x="29" y="40"/>
                      <a:pt x="30" y="40"/>
                    </a:cubicBezTo>
                    <a:cubicBezTo>
                      <a:pt x="26" y="39"/>
                      <a:pt x="26" y="39"/>
                      <a:pt x="26" y="39"/>
                    </a:cubicBezTo>
                    <a:cubicBezTo>
                      <a:pt x="26" y="39"/>
                      <a:pt x="26" y="40"/>
                      <a:pt x="25" y="40"/>
                    </a:cubicBezTo>
                    <a:cubicBezTo>
                      <a:pt x="25" y="40"/>
                      <a:pt x="25" y="40"/>
                      <a:pt x="25" y="40"/>
                    </a:cubicBezTo>
                    <a:cubicBezTo>
                      <a:pt x="25" y="41"/>
                      <a:pt x="25" y="41"/>
                      <a:pt x="25" y="41"/>
                    </a:cubicBezTo>
                    <a:cubicBezTo>
                      <a:pt x="25" y="41"/>
                      <a:pt x="25" y="41"/>
                      <a:pt x="25" y="41"/>
                    </a:cubicBezTo>
                    <a:cubicBezTo>
                      <a:pt x="25" y="42"/>
                      <a:pt x="25" y="42"/>
                      <a:pt x="25" y="42"/>
                    </a:cubicBezTo>
                    <a:cubicBezTo>
                      <a:pt x="29" y="42"/>
                      <a:pt x="29" y="42"/>
                      <a:pt x="29" y="42"/>
                    </a:cubicBezTo>
                    <a:close/>
                    <a:moveTo>
                      <a:pt x="30" y="38"/>
                    </a:moveTo>
                    <a:cubicBezTo>
                      <a:pt x="31" y="38"/>
                      <a:pt x="31" y="37"/>
                      <a:pt x="32" y="37"/>
                    </a:cubicBezTo>
                    <a:cubicBezTo>
                      <a:pt x="29" y="34"/>
                      <a:pt x="29" y="34"/>
                      <a:pt x="29" y="34"/>
                    </a:cubicBezTo>
                    <a:cubicBezTo>
                      <a:pt x="28" y="35"/>
                      <a:pt x="27" y="36"/>
                      <a:pt x="27" y="37"/>
                    </a:cubicBezTo>
                    <a:cubicBezTo>
                      <a:pt x="30" y="38"/>
                      <a:pt x="30" y="38"/>
                      <a:pt x="30" y="38"/>
                    </a:cubicBezTo>
                    <a:close/>
                    <a:moveTo>
                      <a:pt x="33" y="36"/>
                    </a:moveTo>
                    <a:cubicBezTo>
                      <a:pt x="33" y="35"/>
                      <a:pt x="34" y="34"/>
                      <a:pt x="35" y="34"/>
                    </a:cubicBezTo>
                    <a:cubicBezTo>
                      <a:pt x="34" y="31"/>
                      <a:pt x="34" y="31"/>
                      <a:pt x="34" y="31"/>
                    </a:cubicBezTo>
                    <a:cubicBezTo>
                      <a:pt x="32" y="31"/>
                      <a:pt x="31" y="32"/>
                      <a:pt x="30" y="33"/>
                    </a:cubicBezTo>
                    <a:cubicBezTo>
                      <a:pt x="33" y="36"/>
                      <a:pt x="33" y="36"/>
                      <a:pt x="33" y="36"/>
                    </a:cubicBezTo>
                    <a:close/>
                    <a:moveTo>
                      <a:pt x="36" y="33"/>
                    </a:moveTo>
                    <a:cubicBezTo>
                      <a:pt x="37" y="33"/>
                      <a:pt x="39" y="33"/>
                      <a:pt x="40" y="33"/>
                    </a:cubicBezTo>
                    <a:cubicBezTo>
                      <a:pt x="40" y="29"/>
                      <a:pt x="40" y="29"/>
                      <a:pt x="40" y="29"/>
                    </a:cubicBezTo>
                    <a:cubicBezTo>
                      <a:pt x="39" y="29"/>
                      <a:pt x="39" y="29"/>
                      <a:pt x="39" y="29"/>
                    </a:cubicBezTo>
                    <a:cubicBezTo>
                      <a:pt x="38" y="29"/>
                      <a:pt x="36" y="30"/>
                      <a:pt x="35" y="30"/>
                    </a:cubicBezTo>
                    <a:cubicBezTo>
                      <a:pt x="36" y="33"/>
                      <a:pt x="36" y="33"/>
                      <a:pt x="36" y="33"/>
                    </a:cubicBezTo>
                    <a:close/>
                    <a:moveTo>
                      <a:pt x="47" y="29"/>
                    </a:moveTo>
                    <a:cubicBezTo>
                      <a:pt x="50" y="30"/>
                      <a:pt x="52" y="32"/>
                      <a:pt x="54" y="34"/>
                    </a:cubicBezTo>
                    <a:cubicBezTo>
                      <a:pt x="54" y="29"/>
                      <a:pt x="54" y="29"/>
                      <a:pt x="54" y="29"/>
                    </a:cubicBezTo>
                    <a:cubicBezTo>
                      <a:pt x="47" y="29"/>
                      <a:pt x="47" y="29"/>
                      <a:pt x="47" y="29"/>
                    </a:cubicBezTo>
                    <a:close/>
                    <a:moveTo>
                      <a:pt x="55" y="35"/>
                    </a:moveTo>
                    <a:cubicBezTo>
                      <a:pt x="55" y="36"/>
                      <a:pt x="55" y="36"/>
                      <a:pt x="55" y="36"/>
                    </a:cubicBezTo>
                    <a:cubicBezTo>
                      <a:pt x="55" y="35"/>
                      <a:pt x="55" y="35"/>
                      <a:pt x="55" y="35"/>
                    </a:cubicBezTo>
                    <a:cubicBezTo>
                      <a:pt x="55" y="35"/>
                      <a:pt x="55" y="35"/>
                      <a:pt x="55" y="35"/>
                    </a:cubicBezTo>
                    <a:close/>
                    <a:moveTo>
                      <a:pt x="55" y="36"/>
                    </a:moveTo>
                    <a:cubicBezTo>
                      <a:pt x="56" y="37"/>
                      <a:pt x="56" y="38"/>
                      <a:pt x="57" y="39"/>
                    </a:cubicBezTo>
                    <a:cubicBezTo>
                      <a:pt x="60" y="39"/>
                      <a:pt x="60" y="39"/>
                      <a:pt x="60" y="39"/>
                    </a:cubicBezTo>
                    <a:cubicBezTo>
                      <a:pt x="60" y="36"/>
                      <a:pt x="60" y="36"/>
                      <a:pt x="60" y="36"/>
                    </a:cubicBezTo>
                    <a:cubicBezTo>
                      <a:pt x="55" y="36"/>
                      <a:pt x="55" y="36"/>
                      <a:pt x="55" y="36"/>
                    </a:cubicBezTo>
                    <a:close/>
                    <a:moveTo>
                      <a:pt x="24" y="39"/>
                    </a:moveTo>
                    <a:cubicBezTo>
                      <a:pt x="24" y="38"/>
                      <a:pt x="25" y="37"/>
                      <a:pt x="26" y="36"/>
                    </a:cubicBezTo>
                    <a:cubicBezTo>
                      <a:pt x="21" y="36"/>
                      <a:pt x="21" y="36"/>
                      <a:pt x="21" y="36"/>
                    </a:cubicBezTo>
                    <a:cubicBezTo>
                      <a:pt x="21" y="39"/>
                      <a:pt x="21" y="39"/>
                      <a:pt x="21" y="39"/>
                    </a:cubicBezTo>
                    <a:cubicBezTo>
                      <a:pt x="24" y="39"/>
                      <a:pt x="24" y="39"/>
                      <a:pt x="24" y="39"/>
                    </a:cubicBezTo>
                    <a:close/>
                    <a:moveTo>
                      <a:pt x="26" y="35"/>
                    </a:moveTo>
                    <a:cubicBezTo>
                      <a:pt x="26" y="35"/>
                      <a:pt x="26" y="35"/>
                      <a:pt x="26" y="35"/>
                    </a:cubicBezTo>
                    <a:cubicBezTo>
                      <a:pt x="26" y="35"/>
                      <a:pt x="26" y="35"/>
                      <a:pt x="26" y="35"/>
                    </a:cubicBezTo>
                    <a:cubicBezTo>
                      <a:pt x="26" y="35"/>
                      <a:pt x="26" y="35"/>
                      <a:pt x="26" y="35"/>
                    </a:cubicBezTo>
                    <a:close/>
                    <a:moveTo>
                      <a:pt x="27" y="34"/>
                    </a:moveTo>
                    <a:cubicBezTo>
                      <a:pt x="29" y="32"/>
                      <a:pt x="31" y="30"/>
                      <a:pt x="33" y="29"/>
                    </a:cubicBezTo>
                    <a:cubicBezTo>
                      <a:pt x="27" y="29"/>
                      <a:pt x="27" y="29"/>
                      <a:pt x="27" y="29"/>
                    </a:cubicBezTo>
                    <a:cubicBezTo>
                      <a:pt x="27" y="34"/>
                      <a:pt x="27" y="34"/>
                      <a:pt x="27" y="34"/>
                    </a:cubicBezTo>
                    <a:close/>
                    <a:moveTo>
                      <a:pt x="55" y="43"/>
                    </a:moveTo>
                    <a:cubicBezTo>
                      <a:pt x="52" y="43"/>
                      <a:pt x="52" y="43"/>
                      <a:pt x="52" y="43"/>
                    </a:cubicBezTo>
                    <a:cubicBezTo>
                      <a:pt x="52" y="46"/>
                      <a:pt x="52" y="46"/>
                      <a:pt x="52" y="46"/>
                    </a:cubicBezTo>
                    <a:cubicBezTo>
                      <a:pt x="55" y="46"/>
                      <a:pt x="55" y="46"/>
                      <a:pt x="55" y="46"/>
                    </a:cubicBezTo>
                    <a:cubicBezTo>
                      <a:pt x="55" y="43"/>
                      <a:pt x="55" y="43"/>
                      <a:pt x="55" y="43"/>
                    </a:cubicBezTo>
                    <a:close/>
                    <a:moveTo>
                      <a:pt x="55" y="48"/>
                    </a:moveTo>
                    <a:cubicBezTo>
                      <a:pt x="52" y="48"/>
                      <a:pt x="52" y="48"/>
                      <a:pt x="52" y="48"/>
                    </a:cubicBezTo>
                    <a:cubicBezTo>
                      <a:pt x="52" y="50"/>
                      <a:pt x="52" y="50"/>
                      <a:pt x="52" y="50"/>
                    </a:cubicBezTo>
                    <a:cubicBezTo>
                      <a:pt x="55" y="50"/>
                      <a:pt x="55" y="50"/>
                      <a:pt x="55" y="50"/>
                    </a:cubicBezTo>
                    <a:cubicBezTo>
                      <a:pt x="55" y="48"/>
                      <a:pt x="55" y="48"/>
                      <a:pt x="55" y="48"/>
                    </a:cubicBezTo>
                    <a:close/>
                    <a:moveTo>
                      <a:pt x="55" y="52"/>
                    </a:moveTo>
                    <a:cubicBezTo>
                      <a:pt x="52" y="52"/>
                      <a:pt x="52" y="52"/>
                      <a:pt x="52" y="52"/>
                    </a:cubicBezTo>
                    <a:cubicBezTo>
                      <a:pt x="52" y="55"/>
                      <a:pt x="52" y="55"/>
                      <a:pt x="52" y="55"/>
                    </a:cubicBezTo>
                    <a:cubicBezTo>
                      <a:pt x="55" y="55"/>
                      <a:pt x="55" y="55"/>
                      <a:pt x="55" y="55"/>
                    </a:cubicBezTo>
                    <a:cubicBezTo>
                      <a:pt x="55" y="52"/>
                      <a:pt x="55" y="52"/>
                      <a:pt x="55" y="52"/>
                    </a:cubicBezTo>
                    <a:close/>
                    <a:moveTo>
                      <a:pt x="55" y="56"/>
                    </a:moveTo>
                    <a:cubicBezTo>
                      <a:pt x="52" y="56"/>
                      <a:pt x="52" y="56"/>
                      <a:pt x="52" y="56"/>
                    </a:cubicBezTo>
                    <a:cubicBezTo>
                      <a:pt x="52" y="59"/>
                      <a:pt x="52" y="59"/>
                      <a:pt x="52" y="59"/>
                    </a:cubicBezTo>
                    <a:cubicBezTo>
                      <a:pt x="55" y="59"/>
                      <a:pt x="55" y="59"/>
                      <a:pt x="55" y="59"/>
                    </a:cubicBezTo>
                    <a:cubicBezTo>
                      <a:pt x="55" y="56"/>
                      <a:pt x="55" y="56"/>
                      <a:pt x="55" y="56"/>
                    </a:cubicBezTo>
                    <a:close/>
                    <a:moveTo>
                      <a:pt x="29" y="43"/>
                    </a:moveTo>
                    <a:cubicBezTo>
                      <a:pt x="25" y="43"/>
                      <a:pt x="25" y="43"/>
                      <a:pt x="25" y="43"/>
                    </a:cubicBezTo>
                    <a:cubicBezTo>
                      <a:pt x="25" y="45"/>
                      <a:pt x="25" y="45"/>
                      <a:pt x="25" y="45"/>
                    </a:cubicBezTo>
                    <a:cubicBezTo>
                      <a:pt x="25" y="45"/>
                      <a:pt x="25" y="45"/>
                      <a:pt x="25" y="45"/>
                    </a:cubicBezTo>
                    <a:cubicBezTo>
                      <a:pt x="25" y="46"/>
                      <a:pt x="25" y="46"/>
                      <a:pt x="25" y="46"/>
                    </a:cubicBezTo>
                    <a:cubicBezTo>
                      <a:pt x="29" y="46"/>
                      <a:pt x="29" y="46"/>
                      <a:pt x="29" y="46"/>
                    </a:cubicBezTo>
                    <a:cubicBezTo>
                      <a:pt x="29" y="43"/>
                      <a:pt x="29" y="43"/>
                      <a:pt x="29" y="43"/>
                    </a:cubicBezTo>
                    <a:close/>
                    <a:moveTo>
                      <a:pt x="29" y="48"/>
                    </a:moveTo>
                    <a:cubicBezTo>
                      <a:pt x="25" y="48"/>
                      <a:pt x="25" y="48"/>
                      <a:pt x="25" y="48"/>
                    </a:cubicBezTo>
                    <a:cubicBezTo>
                      <a:pt x="25" y="50"/>
                      <a:pt x="25" y="50"/>
                      <a:pt x="25" y="50"/>
                    </a:cubicBezTo>
                    <a:cubicBezTo>
                      <a:pt x="29" y="50"/>
                      <a:pt x="29" y="50"/>
                      <a:pt x="29" y="50"/>
                    </a:cubicBezTo>
                    <a:cubicBezTo>
                      <a:pt x="29" y="48"/>
                      <a:pt x="29" y="48"/>
                      <a:pt x="29" y="48"/>
                    </a:cubicBezTo>
                    <a:close/>
                    <a:moveTo>
                      <a:pt x="29" y="52"/>
                    </a:moveTo>
                    <a:cubicBezTo>
                      <a:pt x="25" y="52"/>
                      <a:pt x="25" y="52"/>
                      <a:pt x="25" y="52"/>
                    </a:cubicBezTo>
                    <a:cubicBezTo>
                      <a:pt x="25" y="53"/>
                      <a:pt x="25" y="53"/>
                      <a:pt x="25" y="53"/>
                    </a:cubicBezTo>
                    <a:cubicBezTo>
                      <a:pt x="25" y="53"/>
                      <a:pt x="25" y="53"/>
                      <a:pt x="25" y="53"/>
                    </a:cubicBezTo>
                    <a:cubicBezTo>
                      <a:pt x="25" y="55"/>
                      <a:pt x="25" y="55"/>
                      <a:pt x="25" y="55"/>
                    </a:cubicBezTo>
                    <a:cubicBezTo>
                      <a:pt x="29" y="55"/>
                      <a:pt x="29" y="55"/>
                      <a:pt x="29" y="55"/>
                    </a:cubicBezTo>
                    <a:cubicBezTo>
                      <a:pt x="29" y="52"/>
                      <a:pt x="29" y="52"/>
                      <a:pt x="29" y="52"/>
                    </a:cubicBezTo>
                    <a:close/>
                    <a:moveTo>
                      <a:pt x="29" y="56"/>
                    </a:moveTo>
                    <a:cubicBezTo>
                      <a:pt x="25" y="56"/>
                      <a:pt x="25" y="56"/>
                      <a:pt x="25" y="56"/>
                    </a:cubicBezTo>
                    <a:cubicBezTo>
                      <a:pt x="25" y="59"/>
                      <a:pt x="25" y="59"/>
                      <a:pt x="25" y="59"/>
                    </a:cubicBezTo>
                    <a:cubicBezTo>
                      <a:pt x="29" y="59"/>
                      <a:pt x="29" y="59"/>
                      <a:pt x="29" y="59"/>
                    </a:cubicBezTo>
                    <a:cubicBezTo>
                      <a:pt x="29" y="56"/>
                      <a:pt x="29" y="56"/>
                      <a:pt x="29" y="56"/>
                    </a:cubicBezTo>
                    <a:close/>
                    <a:moveTo>
                      <a:pt x="20" y="46"/>
                    </a:moveTo>
                    <a:cubicBezTo>
                      <a:pt x="20" y="52"/>
                      <a:pt x="20" y="52"/>
                      <a:pt x="20" y="52"/>
                    </a:cubicBezTo>
                    <a:cubicBezTo>
                      <a:pt x="24" y="52"/>
                      <a:pt x="24" y="52"/>
                      <a:pt x="24" y="52"/>
                    </a:cubicBezTo>
                    <a:cubicBezTo>
                      <a:pt x="24" y="46"/>
                      <a:pt x="24" y="46"/>
                      <a:pt x="24" y="46"/>
                    </a:cubicBezTo>
                    <a:cubicBezTo>
                      <a:pt x="20" y="46"/>
                      <a:pt x="20" y="46"/>
                      <a:pt x="20" y="46"/>
                    </a:cubicBezTo>
                    <a:close/>
                    <a:moveTo>
                      <a:pt x="18" y="52"/>
                    </a:moveTo>
                    <a:cubicBezTo>
                      <a:pt x="18" y="46"/>
                      <a:pt x="18" y="46"/>
                      <a:pt x="18" y="46"/>
                    </a:cubicBezTo>
                    <a:cubicBezTo>
                      <a:pt x="13" y="46"/>
                      <a:pt x="13" y="46"/>
                      <a:pt x="13" y="46"/>
                    </a:cubicBezTo>
                    <a:cubicBezTo>
                      <a:pt x="13" y="52"/>
                      <a:pt x="13" y="52"/>
                      <a:pt x="13" y="52"/>
                    </a:cubicBezTo>
                    <a:cubicBezTo>
                      <a:pt x="18" y="52"/>
                      <a:pt x="18" y="52"/>
                      <a:pt x="18" y="52"/>
                    </a:cubicBezTo>
                    <a:close/>
                    <a:moveTo>
                      <a:pt x="17" y="53"/>
                    </a:moveTo>
                    <a:cubicBezTo>
                      <a:pt x="17" y="59"/>
                      <a:pt x="17" y="59"/>
                      <a:pt x="17" y="59"/>
                    </a:cubicBezTo>
                    <a:cubicBezTo>
                      <a:pt x="24" y="59"/>
                      <a:pt x="24" y="59"/>
                      <a:pt x="24" y="59"/>
                    </a:cubicBezTo>
                    <a:cubicBezTo>
                      <a:pt x="24" y="53"/>
                      <a:pt x="24" y="53"/>
                      <a:pt x="24" y="53"/>
                    </a:cubicBezTo>
                    <a:cubicBezTo>
                      <a:pt x="17" y="53"/>
                      <a:pt x="17" y="53"/>
                      <a:pt x="17" y="53"/>
                    </a:cubicBezTo>
                    <a:close/>
                    <a:moveTo>
                      <a:pt x="16" y="59"/>
                    </a:moveTo>
                    <a:cubicBezTo>
                      <a:pt x="16" y="53"/>
                      <a:pt x="16" y="53"/>
                      <a:pt x="16" y="53"/>
                    </a:cubicBezTo>
                    <a:cubicBezTo>
                      <a:pt x="13" y="53"/>
                      <a:pt x="13" y="53"/>
                      <a:pt x="13" y="53"/>
                    </a:cubicBezTo>
                    <a:cubicBezTo>
                      <a:pt x="13" y="59"/>
                      <a:pt x="13" y="59"/>
                      <a:pt x="13" y="59"/>
                    </a:cubicBezTo>
                    <a:cubicBezTo>
                      <a:pt x="16" y="59"/>
                      <a:pt x="16" y="59"/>
                      <a:pt x="16" y="59"/>
                    </a:cubicBezTo>
                    <a:close/>
                    <a:moveTo>
                      <a:pt x="17" y="41"/>
                    </a:moveTo>
                    <a:cubicBezTo>
                      <a:pt x="17" y="45"/>
                      <a:pt x="17" y="45"/>
                      <a:pt x="17" y="45"/>
                    </a:cubicBezTo>
                    <a:cubicBezTo>
                      <a:pt x="24" y="45"/>
                      <a:pt x="24" y="45"/>
                      <a:pt x="24" y="45"/>
                    </a:cubicBezTo>
                    <a:cubicBezTo>
                      <a:pt x="24" y="41"/>
                      <a:pt x="24" y="41"/>
                      <a:pt x="24" y="41"/>
                    </a:cubicBezTo>
                    <a:cubicBezTo>
                      <a:pt x="17" y="41"/>
                      <a:pt x="17" y="41"/>
                      <a:pt x="17" y="41"/>
                    </a:cubicBezTo>
                    <a:close/>
                    <a:moveTo>
                      <a:pt x="16" y="45"/>
                    </a:moveTo>
                    <a:cubicBezTo>
                      <a:pt x="16" y="41"/>
                      <a:pt x="16" y="41"/>
                      <a:pt x="16" y="41"/>
                    </a:cubicBezTo>
                    <a:cubicBezTo>
                      <a:pt x="13" y="41"/>
                      <a:pt x="13" y="41"/>
                      <a:pt x="13" y="41"/>
                    </a:cubicBezTo>
                    <a:cubicBezTo>
                      <a:pt x="13" y="45"/>
                      <a:pt x="13" y="45"/>
                      <a:pt x="13" y="45"/>
                    </a:cubicBezTo>
                    <a:cubicBezTo>
                      <a:pt x="16" y="45"/>
                      <a:pt x="16" y="45"/>
                      <a:pt x="16" y="45"/>
                    </a:cubicBezTo>
                    <a:close/>
                    <a:moveTo>
                      <a:pt x="19" y="39"/>
                    </a:moveTo>
                    <a:cubicBezTo>
                      <a:pt x="19" y="36"/>
                      <a:pt x="19" y="36"/>
                      <a:pt x="19" y="36"/>
                    </a:cubicBezTo>
                    <a:cubicBezTo>
                      <a:pt x="13" y="36"/>
                      <a:pt x="13" y="36"/>
                      <a:pt x="13" y="36"/>
                    </a:cubicBezTo>
                    <a:cubicBezTo>
                      <a:pt x="13" y="39"/>
                      <a:pt x="13" y="39"/>
                      <a:pt x="13" y="39"/>
                    </a:cubicBezTo>
                    <a:cubicBezTo>
                      <a:pt x="19" y="39"/>
                      <a:pt x="19" y="39"/>
                      <a:pt x="19" y="39"/>
                    </a:cubicBezTo>
                    <a:close/>
                    <a:moveTo>
                      <a:pt x="25" y="35"/>
                    </a:moveTo>
                    <a:cubicBezTo>
                      <a:pt x="25" y="29"/>
                      <a:pt x="25" y="29"/>
                      <a:pt x="25" y="29"/>
                    </a:cubicBezTo>
                    <a:cubicBezTo>
                      <a:pt x="17" y="29"/>
                      <a:pt x="17" y="29"/>
                      <a:pt x="17" y="29"/>
                    </a:cubicBezTo>
                    <a:cubicBezTo>
                      <a:pt x="17" y="35"/>
                      <a:pt x="17" y="35"/>
                      <a:pt x="17" y="35"/>
                    </a:cubicBezTo>
                    <a:cubicBezTo>
                      <a:pt x="25" y="35"/>
                      <a:pt x="25" y="35"/>
                      <a:pt x="25" y="35"/>
                    </a:cubicBezTo>
                    <a:close/>
                    <a:moveTo>
                      <a:pt x="16" y="35"/>
                    </a:moveTo>
                    <a:cubicBezTo>
                      <a:pt x="16" y="29"/>
                      <a:pt x="16" y="29"/>
                      <a:pt x="16" y="29"/>
                    </a:cubicBezTo>
                    <a:cubicBezTo>
                      <a:pt x="8" y="29"/>
                      <a:pt x="8" y="29"/>
                      <a:pt x="8" y="29"/>
                    </a:cubicBezTo>
                    <a:cubicBezTo>
                      <a:pt x="8" y="35"/>
                      <a:pt x="8" y="35"/>
                      <a:pt x="8" y="35"/>
                    </a:cubicBezTo>
                    <a:cubicBezTo>
                      <a:pt x="16" y="35"/>
                      <a:pt x="16" y="35"/>
                      <a:pt x="16" y="35"/>
                    </a:cubicBezTo>
                    <a:close/>
                    <a:moveTo>
                      <a:pt x="6" y="35"/>
                    </a:moveTo>
                    <a:cubicBezTo>
                      <a:pt x="6" y="29"/>
                      <a:pt x="6" y="29"/>
                      <a:pt x="6" y="29"/>
                    </a:cubicBezTo>
                    <a:cubicBezTo>
                      <a:pt x="2" y="29"/>
                      <a:pt x="2" y="29"/>
                      <a:pt x="2" y="29"/>
                    </a:cubicBezTo>
                    <a:cubicBezTo>
                      <a:pt x="2" y="35"/>
                      <a:pt x="2" y="35"/>
                      <a:pt x="2" y="35"/>
                    </a:cubicBezTo>
                    <a:cubicBezTo>
                      <a:pt x="6" y="35"/>
                      <a:pt x="6" y="35"/>
                      <a:pt x="6" y="35"/>
                    </a:cubicBezTo>
                    <a:close/>
                    <a:moveTo>
                      <a:pt x="79" y="29"/>
                    </a:moveTo>
                    <a:cubicBezTo>
                      <a:pt x="74" y="29"/>
                      <a:pt x="74" y="29"/>
                      <a:pt x="74" y="29"/>
                    </a:cubicBezTo>
                    <a:cubicBezTo>
                      <a:pt x="74" y="35"/>
                      <a:pt x="74" y="35"/>
                      <a:pt x="74" y="35"/>
                    </a:cubicBezTo>
                    <a:cubicBezTo>
                      <a:pt x="79" y="35"/>
                      <a:pt x="79" y="35"/>
                      <a:pt x="79" y="35"/>
                    </a:cubicBezTo>
                    <a:cubicBezTo>
                      <a:pt x="79" y="29"/>
                      <a:pt x="79" y="29"/>
                      <a:pt x="79" y="29"/>
                    </a:cubicBezTo>
                    <a:close/>
                    <a:moveTo>
                      <a:pt x="73" y="29"/>
                    </a:moveTo>
                    <a:cubicBezTo>
                      <a:pt x="65" y="29"/>
                      <a:pt x="65" y="29"/>
                      <a:pt x="65" y="29"/>
                    </a:cubicBezTo>
                    <a:cubicBezTo>
                      <a:pt x="65" y="35"/>
                      <a:pt x="65" y="35"/>
                      <a:pt x="65" y="35"/>
                    </a:cubicBezTo>
                    <a:cubicBezTo>
                      <a:pt x="73" y="35"/>
                      <a:pt x="73" y="35"/>
                      <a:pt x="73" y="35"/>
                    </a:cubicBezTo>
                    <a:cubicBezTo>
                      <a:pt x="73" y="29"/>
                      <a:pt x="73" y="29"/>
                      <a:pt x="73" y="29"/>
                    </a:cubicBezTo>
                    <a:close/>
                    <a:moveTo>
                      <a:pt x="64" y="29"/>
                    </a:moveTo>
                    <a:cubicBezTo>
                      <a:pt x="55" y="29"/>
                      <a:pt x="55" y="29"/>
                      <a:pt x="55" y="29"/>
                    </a:cubicBezTo>
                    <a:cubicBezTo>
                      <a:pt x="55" y="35"/>
                      <a:pt x="55" y="35"/>
                      <a:pt x="55" y="35"/>
                    </a:cubicBezTo>
                    <a:cubicBezTo>
                      <a:pt x="64" y="35"/>
                      <a:pt x="64" y="35"/>
                      <a:pt x="64" y="35"/>
                    </a:cubicBezTo>
                    <a:cubicBezTo>
                      <a:pt x="64" y="29"/>
                      <a:pt x="64" y="29"/>
                      <a:pt x="64" y="29"/>
                    </a:cubicBezTo>
                    <a:close/>
                    <a:moveTo>
                      <a:pt x="2" y="28"/>
                    </a:moveTo>
                    <a:cubicBezTo>
                      <a:pt x="5" y="28"/>
                      <a:pt x="5" y="28"/>
                      <a:pt x="5" y="28"/>
                    </a:cubicBezTo>
                    <a:cubicBezTo>
                      <a:pt x="5" y="24"/>
                      <a:pt x="5" y="24"/>
                      <a:pt x="5" y="24"/>
                    </a:cubicBezTo>
                    <a:cubicBezTo>
                      <a:pt x="2" y="24"/>
                      <a:pt x="2" y="24"/>
                      <a:pt x="2" y="24"/>
                    </a:cubicBezTo>
                    <a:cubicBezTo>
                      <a:pt x="2" y="28"/>
                      <a:pt x="2" y="28"/>
                      <a:pt x="2" y="28"/>
                    </a:cubicBezTo>
                    <a:close/>
                    <a:moveTo>
                      <a:pt x="6" y="28"/>
                    </a:moveTo>
                    <a:cubicBezTo>
                      <a:pt x="12" y="28"/>
                      <a:pt x="12" y="28"/>
                      <a:pt x="12" y="28"/>
                    </a:cubicBezTo>
                    <a:cubicBezTo>
                      <a:pt x="12" y="24"/>
                      <a:pt x="12" y="24"/>
                      <a:pt x="12" y="24"/>
                    </a:cubicBezTo>
                    <a:cubicBezTo>
                      <a:pt x="6" y="24"/>
                      <a:pt x="6" y="24"/>
                      <a:pt x="6" y="24"/>
                    </a:cubicBezTo>
                    <a:cubicBezTo>
                      <a:pt x="6" y="28"/>
                      <a:pt x="6" y="28"/>
                      <a:pt x="6" y="28"/>
                    </a:cubicBezTo>
                    <a:close/>
                    <a:moveTo>
                      <a:pt x="13" y="28"/>
                    </a:moveTo>
                    <a:cubicBezTo>
                      <a:pt x="18" y="28"/>
                      <a:pt x="18" y="28"/>
                      <a:pt x="18" y="28"/>
                    </a:cubicBezTo>
                    <a:cubicBezTo>
                      <a:pt x="18" y="24"/>
                      <a:pt x="18" y="24"/>
                      <a:pt x="18" y="24"/>
                    </a:cubicBezTo>
                    <a:cubicBezTo>
                      <a:pt x="13" y="24"/>
                      <a:pt x="13" y="24"/>
                      <a:pt x="13" y="24"/>
                    </a:cubicBezTo>
                    <a:cubicBezTo>
                      <a:pt x="13" y="28"/>
                      <a:pt x="13" y="28"/>
                      <a:pt x="13" y="28"/>
                    </a:cubicBezTo>
                    <a:close/>
                    <a:moveTo>
                      <a:pt x="20" y="28"/>
                    </a:moveTo>
                    <a:cubicBezTo>
                      <a:pt x="30" y="28"/>
                      <a:pt x="30" y="28"/>
                      <a:pt x="30" y="28"/>
                    </a:cubicBezTo>
                    <a:cubicBezTo>
                      <a:pt x="30" y="24"/>
                      <a:pt x="30" y="24"/>
                      <a:pt x="30" y="24"/>
                    </a:cubicBezTo>
                    <a:cubicBezTo>
                      <a:pt x="20" y="24"/>
                      <a:pt x="20" y="24"/>
                      <a:pt x="20" y="24"/>
                    </a:cubicBezTo>
                    <a:cubicBezTo>
                      <a:pt x="20" y="28"/>
                      <a:pt x="20" y="28"/>
                      <a:pt x="20" y="28"/>
                    </a:cubicBezTo>
                    <a:close/>
                    <a:moveTo>
                      <a:pt x="31" y="28"/>
                    </a:moveTo>
                    <a:cubicBezTo>
                      <a:pt x="40" y="28"/>
                      <a:pt x="40" y="28"/>
                      <a:pt x="40" y="28"/>
                    </a:cubicBezTo>
                    <a:cubicBezTo>
                      <a:pt x="40" y="24"/>
                      <a:pt x="40" y="24"/>
                      <a:pt x="40" y="24"/>
                    </a:cubicBezTo>
                    <a:cubicBezTo>
                      <a:pt x="31" y="24"/>
                      <a:pt x="31" y="24"/>
                      <a:pt x="31" y="24"/>
                    </a:cubicBezTo>
                    <a:cubicBezTo>
                      <a:pt x="31" y="28"/>
                      <a:pt x="31" y="28"/>
                      <a:pt x="31" y="28"/>
                    </a:cubicBezTo>
                    <a:close/>
                    <a:moveTo>
                      <a:pt x="41" y="28"/>
                    </a:moveTo>
                    <a:cubicBezTo>
                      <a:pt x="50" y="28"/>
                      <a:pt x="50" y="28"/>
                      <a:pt x="50" y="28"/>
                    </a:cubicBezTo>
                    <a:cubicBezTo>
                      <a:pt x="50" y="24"/>
                      <a:pt x="50" y="24"/>
                      <a:pt x="50" y="24"/>
                    </a:cubicBezTo>
                    <a:cubicBezTo>
                      <a:pt x="41" y="24"/>
                      <a:pt x="41" y="24"/>
                      <a:pt x="41" y="24"/>
                    </a:cubicBezTo>
                    <a:cubicBezTo>
                      <a:pt x="41" y="28"/>
                      <a:pt x="41" y="28"/>
                      <a:pt x="41" y="28"/>
                    </a:cubicBezTo>
                    <a:close/>
                    <a:moveTo>
                      <a:pt x="51" y="28"/>
                    </a:moveTo>
                    <a:cubicBezTo>
                      <a:pt x="61" y="28"/>
                      <a:pt x="61" y="28"/>
                      <a:pt x="61" y="28"/>
                    </a:cubicBezTo>
                    <a:cubicBezTo>
                      <a:pt x="61" y="24"/>
                      <a:pt x="61" y="24"/>
                      <a:pt x="61" y="24"/>
                    </a:cubicBezTo>
                    <a:cubicBezTo>
                      <a:pt x="51" y="24"/>
                      <a:pt x="51" y="24"/>
                      <a:pt x="51" y="24"/>
                    </a:cubicBezTo>
                    <a:cubicBezTo>
                      <a:pt x="51" y="28"/>
                      <a:pt x="51" y="28"/>
                      <a:pt x="51" y="28"/>
                    </a:cubicBezTo>
                    <a:close/>
                    <a:moveTo>
                      <a:pt x="63" y="28"/>
                    </a:moveTo>
                    <a:cubicBezTo>
                      <a:pt x="67" y="28"/>
                      <a:pt x="67" y="28"/>
                      <a:pt x="67" y="28"/>
                    </a:cubicBezTo>
                    <a:cubicBezTo>
                      <a:pt x="67" y="24"/>
                      <a:pt x="67" y="24"/>
                      <a:pt x="67" y="24"/>
                    </a:cubicBezTo>
                    <a:cubicBezTo>
                      <a:pt x="63" y="24"/>
                      <a:pt x="63" y="24"/>
                      <a:pt x="63" y="24"/>
                    </a:cubicBezTo>
                    <a:cubicBezTo>
                      <a:pt x="63" y="28"/>
                      <a:pt x="63" y="28"/>
                      <a:pt x="63" y="28"/>
                    </a:cubicBezTo>
                    <a:close/>
                    <a:moveTo>
                      <a:pt x="69" y="28"/>
                    </a:moveTo>
                    <a:cubicBezTo>
                      <a:pt x="74" y="28"/>
                      <a:pt x="74" y="28"/>
                      <a:pt x="74" y="28"/>
                    </a:cubicBezTo>
                    <a:cubicBezTo>
                      <a:pt x="74" y="24"/>
                      <a:pt x="74" y="24"/>
                      <a:pt x="74" y="24"/>
                    </a:cubicBezTo>
                    <a:cubicBezTo>
                      <a:pt x="69" y="24"/>
                      <a:pt x="69" y="24"/>
                      <a:pt x="69" y="24"/>
                    </a:cubicBezTo>
                    <a:cubicBezTo>
                      <a:pt x="69" y="28"/>
                      <a:pt x="69" y="28"/>
                      <a:pt x="69" y="28"/>
                    </a:cubicBezTo>
                    <a:close/>
                    <a:moveTo>
                      <a:pt x="76" y="28"/>
                    </a:moveTo>
                    <a:cubicBezTo>
                      <a:pt x="79" y="28"/>
                      <a:pt x="79" y="28"/>
                      <a:pt x="79" y="28"/>
                    </a:cubicBezTo>
                    <a:cubicBezTo>
                      <a:pt x="79" y="24"/>
                      <a:pt x="79" y="24"/>
                      <a:pt x="79" y="24"/>
                    </a:cubicBezTo>
                    <a:cubicBezTo>
                      <a:pt x="76" y="24"/>
                      <a:pt x="76" y="24"/>
                      <a:pt x="76" y="24"/>
                    </a:cubicBezTo>
                    <a:cubicBezTo>
                      <a:pt x="76" y="28"/>
                      <a:pt x="76" y="28"/>
                      <a:pt x="76" y="28"/>
                    </a:cubicBezTo>
                    <a:close/>
                    <a:moveTo>
                      <a:pt x="79" y="36"/>
                    </a:moveTo>
                    <a:cubicBezTo>
                      <a:pt x="69" y="36"/>
                      <a:pt x="69" y="36"/>
                      <a:pt x="69" y="36"/>
                    </a:cubicBezTo>
                    <a:cubicBezTo>
                      <a:pt x="69" y="59"/>
                      <a:pt x="69" y="59"/>
                      <a:pt x="69" y="59"/>
                    </a:cubicBezTo>
                    <a:cubicBezTo>
                      <a:pt x="69" y="60"/>
                      <a:pt x="69" y="60"/>
                      <a:pt x="69" y="60"/>
                    </a:cubicBezTo>
                    <a:cubicBezTo>
                      <a:pt x="69" y="60"/>
                      <a:pt x="69" y="60"/>
                      <a:pt x="69" y="60"/>
                    </a:cubicBezTo>
                    <a:cubicBezTo>
                      <a:pt x="68" y="60"/>
                      <a:pt x="68" y="60"/>
                      <a:pt x="68" y="60"/>
                    </a:cubicBezTo>
                    <a:cubicBezTo>
                      <a:pt x="68" y="60"/>
                      <a:pt x="68" y="60"/>
                      <a:pt x="68" y="60"/>
                    </a:cubicBezTo>
                    <a:cubicBezTo>
                      <a:pt x="57" y="60"/>
                      <a:pt x="57" y="60"/>
                      <a:pt x="57" y="60"/>
                    </a:cubicBezTo>
                    <a:cubicBezTo>
                      <a:pt x="57" y="60"/>
                      <a:pt x="57" y="60"/>
                      <a:pt x="57" y="60"/>
                    </a:cubicBezTo>
                    <a:cubicBezTo>
                      <a:pt x="55" y="60"/>
                      <a:pt x="55" y="60"/>
                      <a:pt x="55" y="60"/>
                    </a:cubicBezTo>
                    <a:cubicBezTo>
                      <a:pt x="55" y="60"/>
                      <a:pt x="55" y="60"/>
                      <a:pt x="55" y="60"/>
                    </a:cubicBezTo>
                    <a:cubicBezTo>
                      <a:pt x="52" y="60"/>
                      <a:pt x="52" y="60"/>
                      <a:pt x="52" y="60"/>
                    </a:cubicBezTo>
                    <a:cubicBezTo>
                      <a:pt x="52" y="60"/>
                      <a:pt x="52" y="60"/>
                      <a:pt x="52" y="60"/>
                    </a:cubicBezTo>
                    <a:cubicBezTo>
                      <a:pt x="51" y="60"/>
                      <a:pt x="51" y="60"/>
                      <a:pt x="51" y="60"/>
                    </a:cubicBezTo>
                    <a:cubicBezTo>
                      <a:pt x="51" y="60"/>
                      <a:pt x="51" y="60"/>
                      <a:pt x="51" y="60"/>
                    </a:cubicBezTo>
                    <a:cubicBezTo>
                      <a:pt x="30" y="60"/>
                      <a:pt x="30" y="60"/>
                      <a:pt x="30" y="60"/>
                    </a:cubicBezTo>
                    <a:cubicBezTo>
                      <a:pt x="30" y="60"/>
                      <a:pt x="30" y="60"/>
                      <a:pt x="30" y="60"/>
                    </a:cubicBezTo>
                    <a:cubicBezTo>
                      <a:pt x="29" y="60"/>
                      <a:pt x="29" y="60"/>
                      <a:pt x="29" y="60"/>
                    </a:cubicBezTo>
                    <a:cubicBezTo>
                      <a:pt x="29" y="60"/>
                      <a:pt x="29" y="60"/>
                      <a:pt x="29" y="60"/>
                    </a:cubicBezTo>
                    <a:cubicBezTo>
                      <a:pt x="25" y="60"/>
                      <a:pt x="25" y="60"/>
                      <a:pt x="25" y="60"/>
                    </a:cubicBezTo>
                    <a:cubicBezTo>
                      <a:pt x="25" y="60"/>
                      <a:pt x="25" y="60"/>
                      <a:pt x="25" y="60"/>
                    </a:cubicBezTo>
                    <a:cubicBezTo>
                      <a:pt x="24" y="60"/>
                      <a:pt x="24" y="60"/>
                      <a:pt x="24" y="60"/>
                    </a:cubicBezTo>
                    <a:cubicBezTo>
                      <a:pt x="24" y="60"/>
                      <a:pt x="24" y="60"/>
                      <a:pt x="24" y="60"/>
                    </a:cubicBezTo>
                    <a:cubicBezTo>
                      <a:pt x="13" y="60"/>
                      <a:pt x="13" y="60"/>
                      <a:pt x="13" y="60"/>
                    </a:cubicBezTo>
                    <a:cubicBezTo>
                      <a:pt x="13" y="60"/>
                      <a:pt x="13" y="60"/>
                      <a:pt x="13" y="60"/>
                    </a:cubicBezTo>
                    <a:cubicBezTo>
                      <a:pt x="11" y="60"/>
                      <a:pt x="11" y="60"/>
                      <a:pt x="11" y="60"/>
                    </a:cubicBezTo>
                    <a:cubicBezTo>
                      <a:pt x="11" y="36"/>
                      <a:pt x="11" y="36"/>
                      <a:pt x="11" y="36"/>
                    </a:cubicBezTo>
                    <a:cubicBezTo>
                      <a:pt x="2" y="36"/>
                      <a:pt x="2" y="36"/>
                      <a:pt x="2" y="36"/>
                    </a:cubicBezTo>
                    <a:cubicBezTo>
                      <a:pt x="0" y="36"/>
                      <a:pt x="0" y="36"/>
                      <a:pt x="0" y="36"/>
                    </a:cubicBezTo>
                    <a:cubicBezTo>
                      <a:pt x="0" y="35"/>
                      <a:pt x="0" y="35"/>
                      <a:pt x="0" y="35"/>
                    </a:cubicBezTo>
                    <a:cubicBezTo>
                      <a:pt x="0" y="14"/>
                      <a:pt x="0" y="14"/>
                      <a:pt x="0" y="14"/>
                    </a:cubicBezTo>
                    <a:cubicBezTo>
                      <a:pt x="0" y="12"/>
                      <a:pt x="0" y="12"/>
                      <a:pt x="0" y="12"/>
                    </a:cubicBezTo>
                    <a:cubicBezTo>
                      <a:pt x="0" y="12"/>
                      <a:pt x="0" y="12"/>
                      <a:pt x="0" y="12"/>
                    </a:cubicBezTo>
                    <a:cubicBezTo>
                      <a:pt x="2" y="12"/>
                      <a:pt x="2" y="12"/>
                      <a:pt x="2" y="12"/>
                    </a:cubicBezTo>
                    <a:cubicBezTo>
                      <a:pt x="2" y="12"/>
                      <a:pt x="2" y="12"/>
                      <a:pt x="2" y="12"/>
                    </a:cubicBezTo>
                    <a:cubicBezTo>
                      <a:pt x="5" y="12"/>
                      <a:pt x="5" y="12"/>
                      <a:pt x="5" y="12"/>
                    </a:cubicBezTo>
                    <a:cubicBezTo>
                      <a:pt x="5" y="12"/>
                      <a:pt x="5" y="12"/>
                      <a:pt x="5" y="12"/>
                    </a:cubicBezTo>
                    <a:cubicBezTo>
                      <a:pt x="6" y="12"/>
                      <a:pt x="6" y="12"/>
                      <a:pt x="6" y="12"/>
                    </a:cubicBezTo>
                    <a:cubicBezTo>
                      <a:pt x="6" y="18"/>
                      <a:pt x="6" y="18"/>
                      <a:pt x="6" y="18"/>
                    </a:cubicBezTo>
                    <a:cubicBezTo>
                      <a:pt x="9" y="18"/>
                      <a:pt x="9" y="18"/>
                      <a:pt x="9" y="18"/>
                    </a:cubicBezTo>
                    <a:cubicBezTo>
                      <a:pt x="9" y="14"/>
                      <a:pt x="9" y="14"/>
                      <a:pt x="9" y="14"/>
                    </a:cubicBezTo>
                    <a:cubicBezTo>
                      <a:pt x="9" y="12"/>
                      <a:pt x="9" y="12"/>
                      <a:pt x="9" y="12"/>
                    </a:cubicBezTo>
                    <a:cubicBezTo>
                      <a:pt x="9" y="12"/>
                      <a:pt x="9" y="12"/>
                      <a:pt x="9" y="12"/>
                    </a:cubicBezTo>
                    <a:cubicBezTo>
                      <a:pt x="11" y="12"/>
                      <a:pt x="11" y="12"/>
                      <a:pt x="11" y="12"/>
                    </a:cubicBezTo>
                    <a:cubicBezTo>
                      <a:pt x="11" y="12"/>
                      <a:pt x="11" y="12"/>
                      <a:pt x="11" y="12"/>
                    </a:cubicBezTo>
                    <a:cubicBezTo>
                      <a:pt x="14" y="12"/>
                      <a:pt x="14" y="12"/>
                      <a:pt x="14" y="12"/>
                    </a:cubicBezTo>
                    <a:cubicBezTo>
                      <a:pt x="14" y="12"/>
                      <a:pt x="14" y="12"/>
                      <a:pt x="14" y="12"/>
                    </a:cubicBezTo>
                    <a:cubicBezTo>
                      <a:pt x="15" y="12"/>
                      <a:pt x="15" y="12"/>
                      <a:pt x="15" y="12"/>
                    </a:cubicBezTo>
                    <a:cubicBezTo>
                      <a:pt x="15" y="18"/>
                      <a:pt x="15" y="18"/>
                      <a:pt x="15" y="18"/>
                    </a:cubicBezTo>
                    <a:cubicBezTo>
                      <a:pt x="18" y="18"/>
                      <a:pt x="18" y="18"/>
                      <a:pt x="18" y="18"/>
                    </a:cubicBezTo>
                    <a:cubicBezTo>
                      <a:pt x="18" y="14"/>
                      <a:pt x="18" y="14"/>
                      <a:pt x="18" y="14"/>
                    </a:cubicBezTo>
                    <a:cubicBezTo>
                      <a:pt x="18" y="12"/>
                      <a:pt x="18" y="12"/>
                      <a:pt x="18" y="12"/>
                    </a:cubicBezTo>
                    <a:cubicBezTo>
                      <a:pt x="18" y="12"/>
                      <a:pt x="18" y="12"/>
                      <a:pt x="18" y="12"/>
                    </a:cubicBezTo>
                    <a:cubicBezTo>
                      <a:pt x="20" y="12"/>
                      <a:pt x="20" y="12"/>
                      <a:pt x="20" y="12"/>
                    </a:cubicBezTo>
                    <a:cubicBezTo>
                      <a:pt x="20" y="12"/>
                      <a:pt x="20" y="12"/>
                      <a:pt x="20" y="12"/>
                    </a:cubicBezTo>
                    <a:cubicBezTo>
                      <a:pt x="23" y="12"/>
                      <a:pt x="23" y="12"/>
                      <a:pt x="23" y="12"/>
                    </a:cubicBezTo>
                    <a:cubicBezTo>
                      <a:pt x="23" y="0"/>
                      <a:pt x="23" y="0"/>
                      <a:pt x="23" y="0"/>
                    </a:cubicBezTo>
                    <a:cubicBezTo>
                      <a:pt x="24" y="0"/>
                      <a:pt x="24" y="0"/>
                      <a:pt x="24" y="0"/>
                    </a:cubicBezTo>
                    <a:cubicBezTo>
                      <a:pt x="24" y="0"/>
                      <a:pt x="24" y="0"/>
                      <a:pt x="24" y="0"/>
                    </a:cubicBezTo>
                    <a:cubicBezTo>
                      <a:pt x="27" y="0"/>
                      <a:pt x="27" y="0"/>
                      <a:pt x="27" y="0"/>
                    </a:cubicBezTo>
                    <a:cubicBezTo>
                      <a:pt x="27" y="0"/>
                      <a:pt x="27" y="0"/>
                      <a:pt x="27" y="0"/>
                    </a:cubicBezTo>
                    <a:cubicBezTo>
                      <a:pt x="29" y="0"/>
                      <a:pt x="29" y="0"/>
                      <a:pt x="29" y="0"/>
                    </a:cubicBezTo>
                    <a:cubicBezTo>
                      <a:pt x="29" y="0"/>
                      <a:pt x="29" y="0"/>
                      <a:pt x="29" y="0"/>
                    </a:cubicBezTo>
                    <a:cubicBezTo>
                      <a:pt x="29" y="1"/>
                      <a:pt x="29" y="1"/>
                      <a:pt x="29" y="1"/>
                    </a:cubicBezTo>
                    <a:cubicBezTo>
                      <a:pt x="29" y="6"/>
                      <a:pt x="29" y="6"/>
                      <a:pt x="29" y="6"/>
                    </a:cubicBezTo>
                    <a:cubicBezTo>
                      <a:pt x="32" y="6"/>
                      <a:pt x="32" y="6"/>
                      <a:pt x="32" y="6"/>
                    </a:cubicBezTo>
                    <a:cubicBezTo>
                      <a:pt x="32" y="0"/>
                      <a:pt x="32" y="0"/>
                      <a:pt x="32" y="0"/>
                    </a:cubicBezTo>
                    <a:cubicBezTo>
                      <a:pt x="34" y="0"/>
                      <a:pt x="34" y="0"/>
                      <a:pt x="34" y="0"/>
                    </a:cubicBezTo>
                    <a:cubicBezTo>
                      <a:pt x="34" y="0"/>
                      <a:pt x="34" y="0"/>
                      <a:pt x="34" y="0"/>
                    </a:cubicBezTo>
                    <a:cubicBezTo>
                      <a:pt x="37" y="0"/>
                      <a:pt x="37" y="0"/>
                      <a:pt x="37" y="0"/>
                    </a:cubicBezTo>
                    <a:cubicBezTo>
                      <a:pt x="37" y="0"/>
                      <a:pt x="37" y="0"/>
                      <a:pt x="37" y="0"/>
                    </a:cubicBezTo>
                    <a:cubicBezTo>
                      <a:pt x="39" y="0"/>
                      <a:pt x="39" y="0"/>
                      <a:pt x="39" y="0"/>
                    </a:cubicBezTo>
                    <a:cubicBezTo>
                      <a:pt x="39" y="0"/>
                      <a:pt x="39" y="0"/>
                      <a:pt x="39" y="0"/>
                    </a:cubicBezTo>
                    <a:cubicBezTo>
                      <a:pt x="39" y="1"/>
                      <a:pt x="39" y="1"/>
                      <a:pt x="39" y="1"/>
                    </a:cubicBezTo>
                    <a:cubicBezTo>
                      <a:pt x="39" y="6"/>
                      <a:pt x="39" y="6"/>
                      <a:pt x="39" y="6"/>
                    </a:cubicBezTo>
                    <a:cubicBezTo>
                      <a:pt x="42" y="6"/>
                      <a:pt x="42" y="6"/>
                      <a:pt x="42" y="6"/>
                    </a:cubicBezTo>
                    <a:cubicBezTo>
                      <a:pt x="42" y="0"/>
                      <a:pt x="42" y="0"/>
                      <a:pt x="42" y="0"/>
                    </a:cubicBezTo>
                    <a:cubicBezTo>
                      <a:pt x="44" y="0"/>
                      <a:pt x="44" y="0"/>
                      <a:pt x="44" y="0"/>
                    </a:cubicBezTo>
                    <a:cubicBezTo>
                      <a:pt x="44" y="0"/>
                      <a:pt x="44" y="0"/>
                      <a:pt x="44" y="0"/>
                    </a:cubicBezTo>
                    <a:cubicBezTo>
                      <a:pt x="47" y="0"/>
                      <a:pt x="47" y="0"/>
                      <a:pt x="47" y="0"/>
                    </a:cubicBezTo>
                    <a:cubicBezTo>
                      <a:pt x="47" y="0"/>
                      <a:pt x="47" y="0"/>
                      <a:pt x="47" y="0"/>
                    </a:cubicBezTo>
                    <a:cubicBezTo>
                      <a:pt x="48" y="0"/>
                      <a:pt x="48" y="0"/>
                      <a:pt x="48" y="0"/>
                    </a:cubicBezTo>
                    <a:cubicBezTo>
                      <a:pt x="48" y="0"/>
                      <a:pt x="48" y="0"/>
                      <a:pt x="48" y="0"/>
                    </a:cubicBezTo>
                    <a:cubicBezTo>
                      <a:pt x="48" y="1"/>
                      <a:pt x="48" y="1"/>
                      <a:pt x="48" y="1"/>
                    </a:cubicBezTo>
                    <a:cubicBezTo>
                      <a:pt x="48" y="6"/>
                      <a:pt x="48" y="6"/>
                      <a:pt x="48" y="6"/>
                    </a:cubicBezTo>
                    <a:cubicBezTo>
                      <a:pt x="52" y="6"/>
                      <a:pt x="52" y="6"/>
                      <a:pt x="52" y="6"/>
                    </a:cubicBezTo>
                    <a:cubicBezTo>
                      <a:pt x="52" y="1"/>
                      <a:pt x="52" y="1"/>
                      <a:pt x="52" y="1"/>
                    </a:cubicBezTo>
                    <a:cubicBezTo>
                      <a:pt x="52" y="0"/>
                      <a:pt x="52" y="0"/>
                      <a:pt x="52" y="0"/>
                    </a:cubicBezTo>
                    <a:cubicBezTo>
                      <a:pt x="52" y="0"/>
                      <a:pt x="52" y="0"/>
                      <a:pt x="52" y="0"/>
                    </a:cubicBezTo>
                    <a:cubicBezTo>
                      <a:pt x="53" y="0"/>
                      <a:pt x="53" y="0"/>
                      <a:pt x="53" y="0"/>
                    </a:cubicBezTo>
                    <a:cubicBezTo>
                      <a:pt x="53" y="0"/>
                      <a:pt x="53" y="0"/>
                      <a:pt x="53" y="0"/>
                    </a:cubicBezTo>
                    <a:cubicBezTo>
                      <a:pt x="58" y="0"/>
                      <a:pt x="58" y="0"/>
                      <a:pt x="58" y="0"/>
                    </a:cubicBezTo>
                    <a:cubicBezTo>
                      <a:pt x="58" y="0"/>
                      <a:pt x="58" y="0"/>
                      <a:pt x="58" y="0"/>
                    </a:cubicBezTo>
                    <a:cubicBezTo>
                      <a:pt x="58" y="0"/>
                      <a:pt x="58" y="0"/>
                      <a:pt x="58" y="0"/>
                    </a:cubicBezTo>
                    <a:cubicBezTo>
                      <a:pt x="58" y="12"/>
                      <a:pt x="58" y="12"/>
                      <a:pt x="58" y="12"/>
                    </a:cubicBezTo>
                    <a:cubicBezTo>
                      <a:pt x="61" y="12"/>
                      <a:pt x="61" y="12"/>
                      <a:pt x="61" y="12"/>
                    </a:cubicBezTo>
                    <a:cubicBezTo>
                      <a:pt x="61" y="12"/>
                      <a:pt x="61" y="12"/>
                      <a:pt x="61" y="12"/>
                    </a:cubicBezTo>
                    <a:cubicBezTo>
                      <a:pt x="63" y="12"/>
                      <a:pt x="63" y="12"/>
                      <a:pt x="63" y="12"/>
                    </a:cubicBezTo>
                    <a:cubicBezTo>
                      <a:pt x="63" y="12"/>
                      <a:pt x="63" y="12"/>
                      <a:pt x="63" y="12"/>
                    </a:cubicBezTo>
                    <a:cubicBezTo>
                      <a:pt x="63" y="14"/>
                      <a:pt x="63" y="14"/>
                      <a:pt x="63" y="14"/>
                    </a:cubicBezTo>
                    <a:cubicBezTo>
                      <a:pt x="63" y="18"/>
                      <a:pt x="63" y="18"/>
                      <a:pt x="63" y="18"/>
                    </a:cubicBezTo>
                    <a:cubicBezTo>
                      <a:pt x="66" y="18"/>
                      <a:pt x="66" y="18"/>
                      <a:pt x="66" y="18"/>
                    </a:cubicBezTo>
                    <a:cubicBezTo>
                      <a:pt x="66" y="12"/>
                      <a:pt x="66" y="12"/>
                      <a:pt x="66" y="12"/>
                    </a:cubicBezTo>
                    <a:cubicBezTo>
                      <a:pt x="67" y="12"/>
                      <a:pt x="67" y="12"/>
                      <a:pt x="67" y="12"/>
                    </a:cubicBezTo>
                    <a:cubicBezTo>
                      <a:pt x="67" y="12"/>
                      <a:pt x="67" y="12"/>
                      <a:pt x="67" y="12"/>
                    </a:cubicBezTo>
                    <a:cubicBezTo>
                      <a:pt x="70" y="12"/>
                      <a:pt x="70" y="12"/>
                      <a:pt x="70" y="12"/>
                    </a:cubicBezTo>
                    <a:cubicBezTo>
                      <a:pt x="70" y="12"/>
                      <a:pt x="70" y="12"/>
                      <a:pt x="70" y="12"/>
                    </a:cubicBezTo>
                    <a:cubicBezTo>
                      <a:pt x="72" y="12"/>
                      <a:pt x="72" y="12"/>
                      <a:pt x="72" y="12"/>
                    </a:cubicBezTo>
                    <a:cubicBezTo>
                      <a:pt x="72" y="12"/>
                      <a:pt x="72" y="12"/>
                      <a:pt x="72" y="12"/>
                    </a:cubicBezTo>
                    <a:cubicBezTo>
                      <a:pt x="72" y="14"/>
                      <a:pt x="72" y="14"/>
                      <a:pt x="72" y="14"/>
                    </a:cubicBezTo>
                    <a:cubicBezTo>
                      <a:pt x="72" y="18"/>
                      <a:pt x="72" y="18"/>
                      <a:pt x="72" y="18"/>
                    </a:cubicBezTo>
                    <a:cubicBezTo>
                      <a:pt x="75" y="18"/>
                      <a:pt x="75" y="18"/>
                      <a:pt x="75" y="18"/>
                    </a:cubicBezTo>
                    <a:cubicBezTo>
                      <a:pt x="75" y="12"/>
                      <a:pt x="75" y="12"/>
                      <a:pt x="75" y="12"/>
                    </a:cubicBezTo>
                    <a:cubicBezTo>
                      <a:pt x="76" y="12"/>
                      <a:pt x="76" y="12"/>
                      <a:pt x="76" y="12"/>
                    </a:cubicBezTo>
                    <a:cubicBezTo>
                      <a:pt x="76" y="12"/>
                      <a:pt x="76" y="12"/>
                      <a:pt x="76" y="12"/>
                    </a:cubicBezTo>
                    <a:cubicBezTo>
                      <a:pt x="79" y="12"/>
                      <a:pt x="79" y="12"/>
                      <a:pt x="79" y="12"/>
                    </a:cubicBezTo>
                    <a:cubicBezTo>
                      <a:pt x="79" y="12"/>
                      <a:pt x="79" y="12"/>
                      <a:pt x="79" y="12"/>
                    </a:cubicBezTo>
                    <a:cubicBezTo>
                      <a:pt x="81" y="12"/>
                      <a:pt x="81" y="12"/>
                      <a:pt x="81" y="12"/>
                    </a:cubicBezTo>
                    <a:cubicBezTo>
                      <a:pt x="81" y="12"/>
                      <a:pt x="81" y="12"/>
                      <a:pt x="81" y="12"/>
                    </a:cubicBezTo>
                    <a:cubicBezTo>
                      <a:pt x="81" y="14"/>
                      <a:pt x="81" y="14"/>
                      <a:pt x="81" y="14"/>
                    </a:cubicBezTo>
                    <a:cubicBezTo>
                      <a:pt x="81" y="35"/>
                      <a:pt x="81" y="35"/>
                      <a:pt x="81" y="35"/>
                    </a:cubicBezTo>
                    <a:cubicBezTo>
                      <a:pt x="81" y="36"/>
                      <a:pt x="81" y="36"/>
                      <a:pt x="81" y="36"/>
                    </a:cubicBezTo>
                    <a:cubicBezTo>
                      <a:pt x="79" y="36"/>
                      <a:pt x="79" y="36"/>
                      <a:pt x="79" y="36"/>
                    </a:cubicBezTo>
                    <a:close/>
                    <a:moveTo>
                      <a:pt x="68" y="36"/>
                    </a:moveTo>
                    <a:cubicBezTo>
                      <a:pt x="61" y="36"/>
                      <a:pt x="61" y="36"/>
                      <a:pt x="61" y="36"/>
                    </a:cubicBezTo>
                    <a:cubicBezTo>
                      <a:pt x="61" y="39"/>
                      <a:pt x="61" y="39"/>
                      <a:pt x="61" y="39"/>
                    </a:cubicBezTo>
                    <a:cubicBezTo>
                      <a:pt x="68" y="39"/>
                      <a:pt x="68" y="39"/>
                      <a:pt x="68" y="39"/>
                    </a:cubicBezTo>
                    <a:cubicBezTo>
                      <a:pt x="68" y="36"/>
                      <a:pt x="68" y="36"/>
                      <a:pt x="68" y="36"/>
                    </a:cubicBezTo>
                    <a:close/>
                    <a:moveTo>
                      <a:pt x="23" y="14"/>
                    </a:moveTo>
                    <a:cubicBezTo>
                      <a:pt x="20" y="14"/>
                      <a:pt x="20" y="14"/>
                      <a:pt x="20" y="14"/>
                    </a:cubicBezTo>
                    <a:cubicBezTo>
                      <a:pt x="20" y="19"/>
                      <a:pt x="20" y="19"/>
                      <a:pt x="20" y="19"/>
                    </a:cubicBezTo>
                    <a:cubicBezTo>
                      <a:pt x="18" y="19"/>
                      <a:pt x="18" y="19"/>
                      <a:pt x="18" y="19"/>
                    </a:cubicBezTo>
                    <a:cubicBezTo>
                      <a:pt x="18" y="19"/>
                      <a:pt x="18" y="19"/>
                      <a:pt x="18" y="19"/>
                    </a:cubicBezTo>
                    <a:cubicBezTo>
                      <a:pt x="15" y="19"/>
                      <a:pt x="15" y="19"/>
                      <a:pt x="15" y="19"/>
                    </a:cubicBezTo>
                    <a:cubicBezTo>
                      <a:pt x="15" y="19"/>
                      <a:pt x="15" y="19"/>
                      <a:pt x="15" y="19"/>
                    </a:cubicBezTo>
                    <a:cubicBezTo>
                      <a:pt x="14" y="19"/>
                      <a:pt x="14" y="19"/>
                      <a:pt x="14" y="19"/>
                    </a:cubicBezTo>
                    <a:cubicBezTo>
                      <a:pt x="14" y="19"/>
                      <a:pt x="14" y="19"/>
                      <a:pt x="14" y="19"/>
                    </a:cubicBezTo>
                    <a:cubicBezTo>
                      <a:pt x="14" y="18"/>
                      <a:pt x="14" y="18"/>
                      <a:pt x="14" y="18"/>
                    </a:cubicBezTo>
                    <a:cubicBezTo>
                      <a:pt x="14" y="14"/>
                      <a:pt x="14" y="14"/>
                      <a:pt x="14" y="14"/>
                    </a:cubicBezTo>
                    <a:cubicBezTo>
                      <a:pt x="11" y="14"/>
                      <a:pt x="11" y="14"/>
                      <a:pt x="11" y="14"/>
                    </a:cubicBezTo>
                    <a:cubicBezTo>
                      <a:pt x="11" y="19"/>
                      <a:pt x="11" y="19"/>
                      <a:pt x="11" y="19"/>
                    </a:cubicBezTo>
                    <a:cubicBezTo>
                      <a:pt x="9" y="19"/>
                      <a:pt x="9" y="19"/>
                      <a:pt x="9" y="19"/>
                    </a:cubicBezTo>
                    <a:cubicBezTo>
                      <a:pt x="9" y="19"/>
                      <a:pt x="9" y="19"/>
                      <a:pt x="9" y="19"/>
                    </a:cubicBezTo>
                    <a:cubicBezTo>
                      <a:pt x="6" y="19"/>
                      <a:pt x="6" y="19"/>
                      <a:pt x="6" y="19"/>
                    </a:cubicBezTo>
                    <a:cubicBezTo>
                      <a:pt x="6" y="19"/>
                      <a:pt x="6" y="19"/>
                      <a:pt x="6" y="19"/>
                    </a:cubicBezTo>
                    <a:cubicBezTo>
                      <a:pt x="5" y="19"/>
                      <a:pt x="5" y="19"/>
                      <a:pt x="5" y="19"/>
                    </a:cubicBezTo>
                    <a:cubicBezTo>
                      <a:pt x="5" y="19"/>
                      <a:pt x="5" y="19"/>
                      <a:pt x="5" y="19"/>
                    </a:cubicBezTo>
                    <a:cubicBezTo>
                      <a:pt x="5" y="18"/>
                      <a:pt x="5" y="18"/>
                      <a:pt x="5" y="18"/>
                    </a:cubicBezTo>
                    <a:cubicBezTo>
                      <a:pt x="5" y="14"/>
                      <a:pt x="5" y="14"/>
                      <a:pt x="5" y="14"/>
                    </a:cubicBezTo>
                    <a:cubicBezTo>
                      <a:pt x="2" y="14"/>
                      <a:pt x="2" y="14"/>
                      <a:pt x="2" y="14"/>
                    </a:cubicBezTo>
                    <a:cubicBezTo>
                      <a:pt x="2" y="22"/>
                      <a:pt x="2" y="22"/>
                      <a:pt x="2" y="22"/>
                    </a:cubicBezTo>
                    <a:cubicBezTo>
                      <a:pt x="25" y="22"/>
                      <a:pt x="25" y="22"/>
                      <a:pt x="25" y="22"/>
                    </a:cubicBezTo>
                    <a:cubicBezTo>
                      <a:pt x="25" y="18"/>
                      <a:pt x="25" y="18"/>
                      <a:pt x="25" y="18"/>
                    </a:cubicBezTo>
                    <a:cubicBezTo>
                      <a:pt x="24" y="18"/>
                      <a:pt x="24" y="18"/>
                      <a:pt x="24" y="18"/>
                    </a:cubicBezTo>
                    <a:cubicBezTo>
                      <a:pt x="23" y="18"/>
                      <a:pt x="23" y="18"/>
                      <a:pt x="23" y="18"/>
                    </a:cubicBezTo>
                    <a:cubicBezTo>
                      <a:pt x="23" y="18"/>
                      <a:pt x="23" y="18"/>
                      <a:pt x="23" y="18"/>
                    </a:cubicBezTo>
                    <a:cubicBezTo>
                      <a:pt x="23" y="14"/>
                      <a:pt x="23" y="14"/>
                      <a:pt x="23" y="14"/>
                    </a:cubicBezTo>
                    <a:close/>
                    <a:moveTo>
                      <a:pt x="26" y="22"/>
                    </a:moveTo>
                    <a:cubicBezTo>
                      <a:pt x="26" y="18"/>
                      <a:pt x="26" y="18"/>
                      <a:pt x="26" y="18"/>
                    </a:cubicBezTo>
                    <a:cubicBezTo>
                      <a:pt x="31" y="18"/>
                      <a:pt x="31" y="18"/>
                      <a:pt x="31" y="18"/>
                    </a:cubicBezTo>
                    <a:cubicBezTo>
                      <a:pt x="32" y="18"/>
                      <a:pt x="32" y="18"/>
                      <a:pt x="32" y="18"/>
                    </a:cubicBezTo>
                    <a:cubicBezTo>
                      <a:pt x="35" y="18"/>
                      <a:pt x="35" y="18"/>
                      <a:pt x="35" y="18"/>
                    </a:cubicBezTo>
                    <a:cubicBezTo>
                      <a:pt x="35" y="22"/>
                      <a:pt x="35" y="22"/>
                      <a:pt x="35" y="22"/>
                    </a:cubicBezTo>
                    <a:cubicBezTo>
                      <a:pt x="26" y="22"/>
                      <a:pt x="26" y="22"/>
                      <a:pt x="26" y="22"/>
                    </a:cubicBezTo>
                    <a:close/>
                    <a:moveTo>
                      <a:pt x="36" y="22"/>
                    </a:moveTo>
                    <a:cubicBezTo>
                      <a:pt x="36" y="18"/>
                      <a:pt x="36" y="18"/>
                      <a:pt x="36" y="18"/>
                    </a:cubicBezTo>
                    <a:cubicBezTo>
                      <a:pt x="40" y="18"/>
                      <a:pt x="40" y="18"/>
                      <a:pt x="40" y="18"/>
                    </a:cubicBezTo>
                    <a:cubicBezTo>
                      <a:pt x="41" y="18"/>
                      <a:pt x="41" y="18"/>
                      <a:pt x="41" y="18"/>
                    </a:cubicBezTo>
                    <a:cubicBezTo>
                      <a:pt x="45" y="18"/>
                      <a:pt x="45" y="18"/>
                      <a:pt x="45" y="18"/>
                    </a:cubicBezTo>
                    <a:cubicBezTo>
                      <a:pt x="45" y="22"/>
                      <a:pt x="45" y="22"/>
                      <a:pt x="45" y="22"/>
                    </a:cubicBezTo>
                    <a:cubicBezTo>
                      <a:pt x="36" y="22"/>
                      <a:pt x="36" y="22"/>
                      <a:pt x="36" y="22"/>
                    </a:cubicBezTo>
                    <a:close/>
                    <a:moveTo>
                      <a:pt x="46" y="22"/>
                    </a:moveTo>
                    <a:cubicBezTo>
                      <a:pt x="46" y="18"/>
                      <a:pt x="46" y="18"/>
                      <a:pt x="46" y="18"/>
                    </a:cubicBezTo>
                    <a:cubicBezTo>
                      <a:pt x="49" y="18"/>
                      <a:pt x="49" y="18"/>
                      <a:pt x="49" y="18"/>
                    </a:cubicBezTo>
                    <a:cubicBezTo>
                      <a:pt x="51" y="18"/>
                      <a:pt x="51" y="18"/>
                      <a:pt x="51" y="18"/>
                    </a:cubicBezTo>
                    <a:cubicBezTo>
                      <a:pt x="54" y="18"/>
                      <a:pt x="54" y="18"/>
                      <a:pt x="54" y="18"/>
                    </a:cubicBezTo>
                    <a:cubicBezTo>
                      <a:pt x="54" y="22"/>
                      <a:pt x="54" y="22"/>
                      <a:pt x="54" y="22"/>
                    </a:cubicBezTo>
                    <a:cubicBezTo>
                      <a:pt x="46" y="22"/>
                      <a:pt x="46" y="22"/>
                      <a:pt x="46" y="22"/>
                    </a:cubicBezTo>
                    <a:close/>
                    <a:moveTo>
                      <a:pt x="57" y="59"/>
                    </a:moveTo>
                    <a:cubicBezTo>
                      <a:pt x="64" y="59"/>
                      <a:pt x="64" y="59"/>
                      <a:pt x="64" y="59"/>
                    </a:cubicBezTo>
                    <a:cubicBezTo>
                      <a:pt x="64" y="53"/>
                      <a:pt x="64" y="53"/>
                      <a:pt x="64" y="53"/>
                    </a:cubicBezTo>
                    <a:cubicBezTo>
                      <a:pt x="57" y="53"/>
                      <a:pt x="57" y="53"/>
                      <a:pt x="57" y="53"/>
                    </a:cubicBezTo>
                    <a:cubicBezTo>
                      <a:pt x="57" y="59"/>
                      <a:pt x="57" y="59"/>
                      <a:pt x="57" y="59"/>
                    </a:cubicBezTo>
                    <a:close/>
                    <a:moveTo>
                      <a:pt x="65" y="59"/>
                    </a:moveTo>
                    <a:cubicBezTo>
                      <a:pt x="68" y="59"/>
                      <a:pt x="68" y="59"/>
                      <a:pt x="68" y="59"/>
                    </a:cubicBezTo>
                    <a:cubicBezTo>
                      <a:pt x="68" y="53"/>
                      <a:pt x="68" y="53"/>
                      <a:pt x="68" y="53"/>
                    </a:cubicBezTo>
                    <a:cubicBezTo>
                      <a:pt x="65" y="53"/>
                      <a:pt x="65" y="53"/>
                      <a:pt x="65" y="53"/>
                    </a:cubicBezTo>
                    <a:cubicBezTo>
                      <a:pt x="65" y="59"/>
                      <a:pt x="65" y="59"/>
                      <a:pt x="65" y="59"/>
                    </a:cubicBezTo>
                    <a:close/>
                    <a:moveTo>
                      <a:pt x="57" y="1"/>
                    </a:moveTo>
                    <a:cubicBezTo>
                      <a:pt x="57" y="9"/>
                      <a:pt x="57" y="9"/>
                      <a:pt x="57" y="9"/>
                    </a:cubicBezTo>
                    <a:cubicBezTo>
                      <a:pt x="24" y="9"/>
                      <a:pt x="24" y="9"/>
                      <a:pt x="24" y="9"/>
                    </a:cubicBezTo>
                    <a:cubicBezTo>
                      <a:pt x="24" y="1"/>
                      <a:pt x="24" y="1"/>
                      <a:pt x="24" y="1"/>
                    </a:cubicBezTo>
                    <a:cubicBezTo>
                      <a:pt x="27" y="1"/>
                      <a:pt x="27" y="1"/>
                      <a:pt x="27" y="1"/>
                    </a:cubicBezTo>
                    <a:cubicBezTo>
                      <a:pt x="27" y="7"/>
                      <a:pt x="27" y="7"/>
                      <a:pt x="27" y="7"/>
                    </a:cubicBezTo>
                    <a:cubicBezTo>
                      <a:pt x="28" y="7"/>
                      <a:pt x="28" y="7"/>
                      <a:pt x="28" y="7"/>
                    </a:cubicBezTo>
                    <a:cubicBezTo>
                      <a:pt x="28" y="7"/>
                      <a:pt x="28" y="7"/>
                      <a:pt x="28" y="7"/>
                    </a:cubicBezTo>
                    <a:cubicBezTo>
                      <a:pt x="34" y="7"/>
                      <a:pt x="34" y="7"/>
                      <a:pt x="34" y="7"/>
                    </a:cubicBezTo>
                    <a:cubicBezTo>
                      <a:pt x="34" y="7"/>
                      <a:pt x="34" y="7"/>
                      <a:pt x="34" y="7"/>
                    </a:cubicBezTo>
                    <a:cubicBezTo>
                      <a:pt x="34" y="7"/>
                      <a:pt x="34" y="7"/>
                      <a:pt x="34" y="7"/>
                    </a:cubicBezTo>
                    <a:cubicBezTo>
                      <a:pt x="34" y="1"/>
                      <a:pt x="34" y="1"/>
                      <a:pt x="34" y="1"/>
                    </a:cubicBezTo>
                    <a:cubicBezTo>
                      <a:pt x="37" y="1"/>
                      <a:pt x="37" y="1"/>
                      <a:pt x="37" y="1"/>
                    </a:cubicBezTo>
                    <a:cubicBezTo>
                      <a:pt x="37" y="6"/>
                      <a:pt x="37" y="6"/>
                      <a:pt x="37" y="6"/>
                    </a:cubicBezTo>
                    <a:cubicBezTo>
                      <a:pt x="37" y="7"/>
                      <a:pt x="37" y="7"/>
                      <a:pt x="37" y="7"/>
                    </a:cubicBezTo>
                    <a:cubicBezTo>
                      <a:pt x="37" y="7"/>
                      <a:pt x="37" y="7"/>
                      <a:pt x="37" y="7"/>
                    </a:cubicBezTo>
                    <a:cubicBezTo>
                      <a:pt x="43" y="7"/>
                      <a:pt x="43" y="7"/>
                      <a:pt x="43" y="7"/>
                    </a:cubicBezTo>
                    <a:cubicBezTo>
                      <a:pt x="43" y="7"/>
                      <a:pt x="43" y="7"/>
                      <a:pt x="43" y="7"/>
                    </a:cubicBezTo>
                    <a:cubicBezTo>
                      <a:pt x="44" y="7"/>
                      <a:pt x="44" y="7"/>
                      <a:pt x="44" y="7"/>
                    </a:cubicBezTo>
                    <a:cubicBezTo>
                      <a:pt x="44" y="1"/>
                      <a:pt x="44" y="1"/>
                      <a:pt x="44" y="1"/>
                    </a:cubicBezTo>
                    <a:cubicBezTo>
                      <a:pt x="47" y="1"/>
                      <a:pt x="47" y="1"/>
                      <a:pt x="47" y="1"/>
                    </a:cubicBezTo>
                    <a:cubicBezTo>
                      <a:pt x="47" y="6"/>
                      <a:pt x="47" y="6"/>
                      <a:pt x="47" y="6"/>
                    </a:cubicBezTo>
                    <a:cubicBezTo>
                      <a:pt x="47" y="7"/>
                      <a:pt x="47" y="7"/>
                      <a:pt x="47" y="7"/>
                    </a:cubicBezTo>
                    <a:cubicBezTo>
                      <a:pt x="47" y="7"/>
                      <a:pt x="47" y="7"/>
                      <a:pt x="47" y="7"/>
                    </a:cubicBezTo>
                    <a:cubicBezTo>
                      <a:pt x="53" y="7"/>
                      <a:pt x="53" y="7"/>
                      <a:pt x="53" y="7"/>
                    </a:cubicBezTo>
                    <a:cubicBezTo>
                      <a:pt x="53" y="7"/>
                      <a:pt x="53" y="7"/>
                      <a:pt x="53" y="7"/>
                    </a:cubicBezTo>
                    <a:cubicBezTo>
                      <a:pt x="53" y="7"/>
                      <a:pt x="53" y="7"/>
                      <a:pt x="53" y="7"/>
                    </a:cubicBezTo>
                    <a:cubicBezTo>
                      <a:pt x="53" y="1"/>
                      <a:pt x="53" y="1"/>
                      <a:pt x="53" y="1"/>
                    </a:cubicBezTo>
                    <a:cubicBezTo>
                      <a:pt x="57" y="1"/>
                      <a:pt x="57" y="1"/>
                      <a:pt x="57" y="1"/>
                    </a:cubicBezTo>
                    <a:close/>
                    <a:moveTo>
                      <a:pt x="24" y="16"/>
                    </a:moveTo>
                    <a:cubicBezTo>
                      <a:pt x="24" y="10"/>
                      <a:pt x="24" y="10"/>
                      <a:pt x="24" y="10"/>
                    </a:cubicBezTo>
                    <a:cubicBezTo>
                      <a:pt x="31" y="10"/>
                      <a:pt x="31" y="10"/>
                      <a:pt x="31" y="10"/>
                    </a:cubicBezTo>
                    <a:cubicBezTo>
                      <a:pt x="31" y="16"/>
                      <a:pt x="31" y="16"/>
                      <a:pt x="31" y="16"/>
                    </a:cubicBezTo>
                    <a:cubicBezTo>
                      <a:pt x="24" y="16"/>
                      <a:pt x="24" y="16"/>
                      <a:pt x="24" y="16"/>
                    </a:cubicBezTo>
                    <a:close/>
                    <a:moveTo>
                      <a:pt x="32" y="16"/>
                    </a:moveTo>
                    <a:cubicBezTo>
                      <a:pt x="32" y="10"/>
                      <a:pt x="32" y="10"/>
                      <a:pt x="32" y="10"/>
                    </a:cubicBezTo>
                    <a:cubicBezTo>
                      <a:pt x="40" y="10"/>
                      <a:pt x="40" y="10"/>
                      <a:pt x="40" y="10"/>
                    </a:cubicBezTo>
                    <a:cubicBezTo>
                      <a:pt x="40" y="16"/>
                      <a:pt x="40" y="16"/>
                      <a:pt x="40" y="16"/>
                    </a:cubicBezTo>
                    <a:cubicBezTo>
                      <a:pt x="32" y="16"/>
                      <a:pt x="32" y="16"/>
                      <a:pt x="32" y="16"/>
                    </a:cubicBezTo>
                    <a:close/>
                    <a:moveTo>
                      <a:pt x="41" y="16"/>
                    </a:moveTo>
                    <a:cubicBezTo>
                      <a:pt x="41" y="10"/>
                      <a:pt x="41" y="10"/>
                      <a:pt x="41" y="10"/>
                    </a:cubicBezTo>
                    <a:cubicBezTo>
                      <a:pt x="49" y="10"/>
                      <a:pt x="49" y="10"/>
                      <a:pt x="49" y="10"/>
                    </a:cubicBezTo>
                    <a:cubicBezTo>
                      <a:pt x="49" y="16"/>
                      <a:pt x="49" y="16"/>
                      <a:pt x="49" y="16"/>
                    </a:cubicBezTo>
                    <a:cubicBezTo>
                      <a:pt x="41" y="16"/>
                      <a:pt x="41" y="16"/>
                      <a:pt x="41" y="16"/>
                    </a:cubicBezTo>
                    <a:close/>
                    <a:moveTo>
                      <a:pt x="51" y="16"/>
                    </a:moveTo>
                    <a:cubicBezTo>
                      <a:pt x="51" y="10"/>
                      <a:pt x="51" y="10"/>
                      <a:pt x="51" y="10"/>
                    </a:cubicBezTo>
                    <a:cubicBezTo>
                      <a:pt x="57" y="10"/>
                      <a:pt x="57" y="10"/>
                      <a:pt x="57" y="10"/>
                    </a:cubicBezTo>
                    <a:cubicBezTo>
                      <a:pt x="57" y="16"/>
                      <a:pt x="57" y="16"/>
                      <a:pt x="57" y="16"/>
                    </a:cubicBezTo>
                    <a:cubicBezTo>
                      <a:pt x="51" y="16"/>
                      <a:pt x="51" y="16"/>
                      <a:pt x="51" y="16"/>
                    </a:cubicBezTo>
                    <a:close/>
                    <a:moveTo>
                      <a:pt x="68" y="52"/>
                    </a:moveTo>
                    <a:cubicBezTo>
                      <a:pt x="68" y="46"/>
                      <a:pt x="68" y="46"/>
                      <a:pt x="68" y="46"/>
                    </a:cubicBezTo>
                    <a:cubicBezTo>
                      <a:pt x="62" y="46"/>
                      <a:pt x="62" y="46"/>
                      <a:pt x="62" y="46"/>
                    </a:cubicBezTo>
                    <a:cubicBezTo>
                      <a:pt x="62" y="52"/>
                      <a:pt x="62" y="52"/>
                      <a:pt x="62" y="52"/>
                    </a:cubicBezTo>
                    <a:cubicBezTo>
                      <a:pt x="68" y="52"/>
                      <a:pt x="68" y="52"/>
                      <a:pt x="68" y="52"/>
                    </a:cubicBezTo>
                    <a:close/>
                    <a:moveTo>
                      <a:pt x="68" y="45"/>
                    </a:moveTo>
                    <a:cubicBezTo>
                      <a:pt x="68" y="41"/>
                      <a:pt x="68" y="41"/>
                      <a:pt x="68" y="41"/>
                    </a:cubicBezTo>
                    <a:cubicBezTo>
                      <a:pt x="65" y="41"/>
                      <a:pt x="65" y="41"/>
                      <a:pt x="65" y="41"/>
                    </a:cubicBezTo>
                    <a:cubicBezTo>
                      <a:pt x="65" y="45"/>
                      <a:pt x="65" y="45"/>
                      <a:pt x="65" y="45"/>
                    </a:cubicBezTo>
                    <a:cubicBezTo>
                      <a:pt x="68" y="45"/>
                      <a:pt x="68" y="45"/>
                      <a:pt x="68" y="45"/>
                    </a:cubicBezTo>
                    <a:close/>
                    <a:moveTo>
                      <a:pt x="61" y="46"/>
                    </a:moveTo>
                    <a:cubicBezTo>
                      <a:pt x="61" y="52"/>
                      <a:pt x="61" y="52"/>
                      <a:pt x="61" y="52"/>
                    </a:cubicBezTo>
                    <a:cubicBezTo>
                      <a:pt x="57" y="52"/>
                      <a:pt x="57" y="52"/>
                      <a:pt x="57" y="52"/>
                    </a:cubicBezTo>
                    <a:cubicBezTo>
                      <a:pt x="57" y="46"/>
                      <a:pt x="57" y="46"/>
                      <a:pt x="57" y="46"/>
                    </a:cubicBezTo>
                    <a:cubicBezTo>
                      <a:pt x="61" y="46"/>
                      <a:pt x="61" y="46"/>
                      <a:pt x="61" y="46"/>
                    </a:cubicBezTo>
                    <a:close/>
                    <a:moveTo>
                      <a:pt x="64" y="41"/>
                    </a:moveTo>
                    <a:cubicBezTo>
                      <a:pt x="64" y="45"/>
                      <a:pt x="64" y="45"/>
                      <a:pt x="64" y="45"/>
                    </a:cubicBezTo>
                    <a:cubicBezTo>
                      <a:pt x="57" y="45"/>
                      <a:pt x="57" y="45"/>
                      <a:pt x="57" y="45"/>
                    </a:cubicBezTo>
                    <a:cubicBezTo>
                      <a:pt x="57" y="41"/>
                      <a:pt x="57" y="41"/>
                      <a:pt x="57" y="41"/>
                    </a:cubicBezTo>
                    <a:cubicBezTo>
                      <a:pt x="64" y="41"/>
                      <a:pt x="64" y="41"/>
                      <a:pt x="64" y="4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7" name="Freeform 20"/>
              <p:cNvSpPr>
                <a:spLocks noEditPoints="1"/>
              </p:cNvSpPr>
              <p:nvPr/>
            </p:nvSpPr>
            <p:spPr bwMode="auto">
              <a:xfrm>
                <a:off x="4348163" y="1792288"/>
                <a:ext cx="441325" cy="260350"/>
              </a:xfrm>
              <a:custGeom>
                <a:avLst/>
                <a:gdLst>
                  <a:gd name="T0" fmla="*/ 97 w 278"/>
                  <a:gd name="T1" fmla="*/ 0 h 164"/>
                  <a:gd name="T2" fmla="*/ 0 w 278"/>
                  <a:gd name="T3" fmla="*/ 7 h 164"/>
                  <a:gd name="T4" fmla="*/ 0 w 278"/>
                  <a:gd name="T5" fmla="*/ 0 h 164"/>
                  <a:gd name="T6" fmla="*/ 278 w 278"/>
                  <a:gd name="T7" fmla="*/ 0 h 164"/>
                  <a:gd name="T8" fmla="*/ 180 w 278"/>
                  <a:gd name="T9" fmla="*/ 7 h 164"/>
                  <a:gd name="T10" fmla="*/ 180 w 278"/>
                  <a:gd name="T11" fmla="*/ 0 h 164"/>
                  <a:gd name="T12" fmla="*/ 45 w 278"/>
                  <a:gd name="T13" fmla="*/ 59 h 164"/>
                  <a:gd name="T14" fmla="*/ 2 w 278"/>
                  <a:gd name="T15" fmla="*/ 64 h 164"/>
                  <a:gd name="T16" fmla="*/ 2 w 278"/>
                  <a:gd name="T17" fmla="*/ 59 h 164"/>
                  <a:gd name="T18" fmla="*/ 275 w 278"/>
                  <a:gd name="T19" fmla="*/ 59 h 164"/>
                  <a:gd name="T20" fmla="*/ 232 w 278"/>
                  <a:gd name="T21" fmla="*/ 64 h 164"/>
                  <a:gd name="T22" fmla="*/ 232 w 278"/>
                  <a:gd name="T23" fmla="*/ 59 h 164"/>
                  <a:gd name="T24" fmla="*/ 69 w 278"/>
                  <a:gd name="T25" fmla="*/ 102 h 164"/>
                  <a:gd name="T26" fmla="*/ 7 w 278"/>
                  <a:gd name="T27" fmla="*/ 109 h 164"/>
                  <a:gd name="T28" fmla="*/ 7 w 278"/>
                  <a:gd name="T29" fmla="*/ 102 h 164"/>
                  <a:gd name="T30" fmla="*/ 164 w 278"/>
                  <a:gd name="T31" fmla="*/ 102 h 164"/>
                  <a:gd name="T32" fmla="*/ 114 w 278"/>
                  <a:gd name="T33" fmla="*/ 109 h 164"/>
                  <a:gd name="T34" fmla="*/ 114 w 278"/>
                  <a:gd name="T35" fmla="*/ 102 h 164"/>
                  <a:gd name="T36" fmla="*/ 270 w 278"/>
                  <a:gd name="T37" fmla="*/ 102 h 164"/>
                  <a:gd name="T38" fmla="*/ 206 w 278"/>
                  <a:gd name="T39" fmla="*/ 109 h 164"/>
                  <a:gd name="T40" fmla="*/ 206 w 278"/>
                  <a:gd name="T41" fmla="*/ 102 h 164"/>
                  <a:gd name="T42" fmla="*/ 81 w 278"/>
                  <a:gd name="T43" fmla="*/ 159 h 164"/>
                  <a:gd name="T44" fmla="*/ 111 w 278"/>
                  <a:gd name="T45" fmla="*/ 133 h 164"/>
                  <a:gd name="T46" fmla="*/ 114 w 278"/>
                  <a:gd name="T47" fmla="*/ 133 h 164"/>
                  <a:gd name="T48" fmla="*/ 185 w 278"/>
                  <a:gd name="T49" fmla="*/ 159 h 164"/>
                  <a:gd name="T50" fmla="*/ 164 w 278"/>
                  <a:gd name="T51" fmla="*/ 131 h 164"/>
                  <a:gd name="T52" fmla="*/ 164 w 278"/>
                  <a:gd name="T53" fmla="*/ 133 h 164"/>
                  <a:gd name="T54" fmla="*/ 166 w 278"/>
                  <a:gd name="T55" fmla="*/ 133 h 164"/>
                  <a:gd name="T56" fmla="*/ 194 w 278"/>
                  <a:gd name="T57" fmla="*/ 159 h 164"/>
                  <a:gd name="T58" fmla="*/ 261 w 278"/>
                  <a:gd name="T59" fmla="*/ 164 h 164"/>
                  <a:gd name="T60" fmla="*/ 16 w 278"/>
                  <a:gd name="T61" fmla="*/ 159 h 164"/>
                  <a:gd name="T62" fmla="*/ 114 w 278"/>
                  <a:gd name="T63" fmla="*/ 131 h 164"/>
                  <a:gd name="T64" fmla="*/ 114 w 278"/>
                  <a:gd name="T65" fmla="*/ 133 h 164"/>
                  <a:gd name="T66" fmla="*/ 114 w 278"/>
                  <a:gd name="T67" fmla="*/ 131 h 1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278" h="164">
                    <a:moveTo>
                      <a:pt x="0" y="0"/>
                    </a:moveTo>
                    <a:lnTo>
                      <a:pt x="97" y="0"/>
                    </a:lnTo>
                    <a:lnTo>
                      <a:pt x="97" y="7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  <a:moveTo>
                      <a:pt x="180" y="0"/>
                    </a:moveTo>
                    <a:lnTo>
                      <a:pt x="278" y="0"/>
                    </a:lnTo>
                    <a:lnTo>
                      <a:pt x="278" y="7"/>
                    </a:lnTo>
                    <a:lnTo>
                      <a:pt x="180" y="7"/>
                    </a:lnTo>
                    <a:lnTo>
                      <a:pt x="180" y="0"/>
                    </a:lnTo>
                    <a:lnTo>
                      <a:pt x="180" y="0"/>
                    </a:lnTo>
                    <a:close/>
                    <a:moveTo>
                      <a:pt x="2" y="59"/>
                    </a:moveTo>
                    <a:lnTo>
                      <a:pt x="45" y="59"/>
                    </a:lnTo>
                    <a:lnTo>
                      <a:pt x="45" y="64"/>
                    </a:lnTo>
                    <a:lnTo>
                      <a:pt x="2" y="64"/>
                    </a:lnTo>
                    <a:lnTo>
                      <a:pt x="2" y="59"/>
                    </a:lnTo>
                    <a:lnTo>
                      <a:pt x="2" y="59"/>
                    </a:lnTo>
                    <a:close/>
                    <a:moveTo>
                      <a:pt x="232" y="59"/>
                    </a:moveTo>
                    <a:lnTo>
                      <a:pt x="275" y="59"/>
                    </a:lnTo>
                    <a:lnTo>
                      <a:pt x="275" y="64"/>
                    </a:lnTo>
                    <a:lnTo>
                      <a:pt x="232" y="64"/>
                    </a:lnTo>
                    <a:lnTo>
                      <a:pt x="232" y="59"/>
                    </a:lnTo>
                    <a:lnTo>
                      <a:pt x="232" y="59"/>
                    </a:lnTo>
                    <a:close/>
                    <a:moveTo>
                      <a:pt x="7" y="102"/>
                    </a:moveTo>
                    <a:lnTo>
                      <a:pt x="69" y="102"/>
                    </a:lnTo>
                    <a:lnTo>
                      <a:pt x="69" y="109"/>
                    </a:lnTo>
                    <a:lnTo>
                      <a:pt x="7" y="109"/>
                    </a:lnTo>
                    <a:lnTo>
                      <a:pt x="7" y="102"/>
                    </a:lnTo>
                    <a:lnTo>
                      <a:pt x="7" y="102"/>
                    </a:lnTo>
                    <a:close/>
                    <a:moveTo>
                      <a:pt x="114" y="102"/>
                    </a:moveTo>
                    <a:lnTo>
                      <a:pt x="164" y="102"/>
                    </a:lnTo>
                    <a:lnTo>
                      <a:pt x="164" y="109"/>
                    </a:lnTo>
                    <a:lnTo>
                      <a:pt x="114" y="109"/>
                    </a:lnTo>
                    <a:lnTo>
                      <a:pt x="114" y="102"/>
                    </a:lnTo>
                    <a:lnTo>
                      <a:pt x="114" y="102"/>
                    </a:lnTo>
                    <a:close/>
                    <a:moveTo>
                      <a:pt x="206" y="102"/>
                    </a:moveTo>
                    <a:lnTo>
                      <a:pt x="270" y="102"/>
                    </a:lnTo>
                    <a:lnTo>
                      <a:pt x="270" y="109"/>
                    </a:lnTo>
                    <a:lnTo>
                      <a:pt x="206" y="109"/>
                    </a:lnTo>
                    <a:lnTo>
                      <a:pt x="206" y="102"/>
                    </a:lnTo>
                    <a:lnTo>
                      <a:pt x="206" y="102"/>
                    </a:lnTo>
                    <a:close/>
                    <a:moveTo>
                      <a:pt x="16" y="159"/>
                    </a:moveTo>
                    <a:lnTo>
                      <a:pt x="81" y="159"/>
                    </a:lnTo>
                    <a:lnTo>
                      <a:pt x="107" y="133"/>
                    </a:lnTo>
                    <a:lnTo>
                      <a:pt x="111" y="133"/>
                    </a:lnTo>
                    <a:lnTo>
                      <a:pt x="111" y="133"/>
                    </a:lnTo>
                    <a:lnTo>
                      <a:pt x="114" y="133"/>
                    </a:lnTo>
                    <a:lnTo>
                      <a:pt x="88" y="159"/>
                    </a:lnTo>
                    <a:lnTo>
                      <a:pt x="185" y="159"/>
                    </a:lnTo>
                    <a:lnTo>
                      <a:pt x="159" y="131"/>
                    </a:lnTo>
                    <a:lnTo>
                      <a:pt x="164" y="131"/>
                    </a:lnTo>
                    <a:lnTo>
                      <a:pt x="164" y="133"/>
                    </a:lnTo>
                    <a:lnTo>
                      <a:pt x="164" y="133"/>
                    </a:lnTo>
                    <a:lnTo>
                      <a:pt x="166" y="133"/>
                    </a:lnTo>
                    <a:lnTo>
                      <a:pt x="166" y="133"/>
                    </a:lnTo>
                    <a:lnTo>
                      <a:pt x="168" y="133"/>
                    </a:lnTo>
                    <a:lnTo>
                      <a:pt x="194" y="159"/>
                    </a:lnTo>
                    <a:lnTo>
                      <a:pt x="261" y="159"/>
                    </a:lnTo>
                    <a:lnTo>
                      <a:pt x="261" y="164"/>
                    </a:lnTo>
                    <a:lnTo>
                      <a:pt x="16" y="164"/>
                    </a:lnTo>
                    <a:lnTo>
                      <a:pt x="16" y="159"/>
                    </a:lnTo>
                    <a:lnTo>
                      <a:pt x="16" y="159"/>
                    </a:lnTo>
                    <a:close/>
                    <a:moveTo>
                      <a:pt x="114" y="131"/>
                    </a:moveTo>
                    <a:lnTo>
                      <a:pt x="116" y="131"/>
                    </a:lnTo>
                    <a:lnTo>
                      <a:pt x="114" y="133"/>
                    </a:lnTo>
                    <a:lnTo>
                      <a:pt x="114" y="131"/>
                    </a:lnTo>
                    <a:lnTo>
                      <a:pt x="114" y="13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8" name="Freeform 21"/>
              <p:cNvSpPr>
                <a:spLocks noEditPoints="1"/>
              </p:cNvSpPr>
              <p:nvPr/>
            </p:nvSpPr>
            <p:spPr bwMode="auto">
              <a:xfrm>
                <a:off x="4295776" y="1660525"/>
                <a:ext cx="546100" cy="508000"/>
              </a:xfrm>
              <a:custGeom>
                <a:avLst/>
                <a:gdLst>
                  <a:gd name="T0" fmla="*/ 31 w 145"/>
                  <a:gd name="T1" fmla="*/ 0 h 135"/>
                  <a:gd name="T2" fmla="*/ 0 w 145"/>
                  <a:gd name="T3" fmla="*/ 27 h 135"/>
                  <a:gd name="T4" fmla="*/ 14 w 145"/>
                  <a:gd name="T5" fmla="*/ 45 h 135"/>
                  <a:gd name="T6" fmla="*/ 14 w 145"/>
                  <a:gd name="T7" fmla="*/ 63 h 135"/>
                  <a:gd name="T8" fmla="*/ 33 w 145"/>
                  <a:gd name="T9" fmla="*/ 116 h 135"/>
                  <a:gd name="T10" fmla="*/ 61 w 145"/>
                  <a:gd name="T11" fmla="*/ 125 h 135"/>
                  <a:gd name="T12" fmla="*/ 73 w 145"/>
                  <a:gd name="T13" fmla="*/ 135 h 135"/>
                  <a:gd name="T14" fmla="*/ 83 w 145"/>
                  <a:gd name="T15" fmla="*/ 126 h 135"/>
                  <a:gd name="T16" fmla="*/ 112 w 145"/>
                  <a:gd name="T17" fmla="*/ 116 h 135"/>
                  <a:gd name="T18" fmla="*/ 131 w 145"/>
                  <a:gd name="T19" fmla="*/ 63 h 135"/>
                  <a:gd name="T20" fmla="*/ 131 w 145"/>
                  <a:gd name="T21" fmla="*/ 46 h 135"/>
                  <a:gd name="T22" fmla="*/ 145 w 145"/>
                  <a:gd name="T23" fmla="*/ 27 h 135"/>
                  <a:gd name="T24" fmla="*/ 115 w 145"/>
                  <a:gd name="T25" fmla="*/ 0 h 135"/>
                  <a:gd name="T26" fmla="*/ 73 w 145"/>
                  <a:gd name="T27" fmla="*/ 14 h 135"/>
                  <a:gd name="T28" fmla="*/ 31 w 145"/>
                  <a:gd name="T29" fmla="*/ 0 h 135"/>
                  <a:gd name="T30" fmla="*/ 31 w 145"/>
                  <a:gd name="T31" fmla="*/ 4 h 135"/>
                  <a:gd name="T32" fmla="*/ 6 w 145"/>
                  <a:gd name="T33" fmla="*/ 26 h 135"/>
                  <a:gd name="T34" fmla="*/ 16 w 145"/>
                  <a:gd name="T35" fmla="*/ 38 h 135"/>
                  <a:gd name="T36" fmla="*/ 17 w 145"/>
                  <a:gd name="T37" fmla="*/ 51 h 135"/>
                  <a:gd name="T38" fmla="*/ 17 w 145"/>
                  <a:gd name="T39" fmla="*/ 64 h 135"/>
                  <a:gd name="T40" fmla="*/ 34 w 145"/>
                  <a:gd name="T41" fmla="*/ 113 h 135"/>
                  <a:gd name="T42" fmla="*/ 60 w 145"/>
                  <a:gd name="T43" fmla="*/ 122 h 135"/>
                  <a:gd name="T44" fmla="*/ 73 w 145"/>
                  <a:gd name="T45" fmla="*/ 130 h 135"/>
                  <a:gd name="T46" fmla="*/ 83 w 145"/>
                  <a:gd name="T47" fmla="*/ 123 h 135"/>
                  <a:gd name="T48" fmla="*/ 111 w 145"/>
                  <a:gd name="T49" fmla="*/ 113 h 135"/>
                  <a:gd name="T50" fmla="*/ 128 w 145"/>
                  <a:gd name="T51" fmla="*/ 63 h 135"/>
                  <a:gd name="T52" fmla="*/ 128 w 145"/>
                  <a:gd name="T53" fmla="*/ 52 h 135"/>
                  <a:gd name="T54" fmla="*/ 129 w 145"/>
                  <a:gd name="T55" fmla="*/ 38 h 135"/>
                  <a:gd name="T56" fmla="*/ 139 w 145"/>
                  <a:gd name="T57" fmla="*/ 26 h 135"/>
                  <a:gd name="T58" fmla="*/ 114 w 145"/>
                  <a:gd name="T59" fmla="*/ 4 h 135"/>
                  <a:gd name="T60" fmla="*/ 73 w 145"/>
                  <a:gd name="T61" fmla="*/ 16 h 135"/>
                  <a:gd name="T62" fmla="*/ 31 w 145"/>
                  <a:gd name="T63" fmla="*/ 4 h 1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45" h="135">
                    <a:moveTo>
                      <a:pt x="31" y="0"/>
                    </a:moveTo>
                    <a:cubicBezTo>
                      <a:pt x="0" y="27"/>
                      <a:pt x="0" y="27"/>
                      <a:pt x="0" y="27"/>
                    </a:cubicBezTo>
                    <a:cubicBezTo>
                      <a:pt x="9" y="28"/>
                      <a:pt x="14" y="37"/>
                      <a:pt x="14" y="45"/>
                    </a:cubicBezTo>
                    <a:cubicBezTo>
                      <a:pt x="14" y="63"/>
                      <a:pt x="14" y="63"/>
                      <a:pt x="14" y="63"/>
                    </a:cubicBezTo>
                    <a:cubicBezTo>
                      <a:pt x="14" y="80"/>
                      <a:pt x="15" y="109"/>
                      <a:pt x="33" y="116"/>
                    </a:cubicBezTo>
                    <a:cubicBezTo>
                      <a:pt x="36" y="117"/>
                      <a:pt x="53" y="121"/>
                      <a:pt x="61" y="125"/>
                    </a:cubicBezTo>
                    <a:cubicBezTo>
                      <a:pt x="70" y="130"/>
                      <a:pt x="71" y="135"/>
                      <a:pt x="73" y="135"/>
                    </a:cubicBezTo>
                    <a:cubicBezTo>
                      <a:pt x="74" y="134"/>
                      <a:pt x="76" y="130"/>
                      <a:pt x="83" y="126"/>
                    </a:cubicBezTo>
                    <a:cubicBezTo>
                      <a:pt x="92" y="122"/>
                      <a:pt x="107" y="118"/>
                      <a:pt x="112" y="116"/>
                    </a:cubicBezTo>
                    <a:cubicBezTo>
                      <a:pt x="130" y="109"/>
                      <a:pt x="131" y="80"/>
                      <a:pt x="131" y="63"/>
                    </a:cubicBezTo>
                    <a:cubicBezTo>
                      <a:pt x="131" y="46"/>
                      <a:pt x="131" y="46"/>
                      <a:pt x="131" y="46"/>
                    </a:cubicBezTo>
                    <a:cubicBezTo>
                      <a:pt x="131" y="38"/>
                      <a:pt x="136" y="28"/>
                      <a:pt x="145" y="27"/>
                    </a:cubicBezTo>
                    <a:cubicBezTo>
                      <a:pt x="115" y="0"/>
                      <a:pt x="115" y="0"/>
                      <a:pt x="115" y="0"/>
                    </a:cubicBezTo>
                    <a:cubicBezTo>
                      <a:pt x="100" y="9"/>
                      <a:pt x="90" y="13"/>
                      <a:pt x="73" y="14"/>
                    </a:cubicBezTo>
                    <a:cubicBezTo>
                      <a:pt x="55" y="14"/>
                      <a:pt x="45" y="10"/>
                      <a:pt x="31" y="0"/>
                    </a:cubicBezTo>
                    <a:close/>
                    <a:moveTo>
                      <a:pt x="31" y="4"/>
                    </a:moveTo>
                    <a:cubicBezTo>
                      <a:pt x="6" y="26"/>
                      <a:pt x="6" y="26"/>
                      <a:pt x="6" y="26"/>
                    </a:cubicBezTo>
                    <a:cubicBezTo>
                      <a:pt x="7" y="26"/>
                      <a:pt x="13" y="29"/>
                      <a:pt x="16" y="38"/>
                    </a:cubicBezTo>
                    <a:cubicBezTo>
                      <a:pt x="17" y="42"/>
                      <a:pt x="17" y="47"/>
                      <a:pt x="17" y="51"/>
                    </a:cubicBezTo>
                    <a:cubicBezTo>
                      <a:pt x="17" y="56"/>
                      <a:pt x="17" y="60"/>
                      <a:pt x="17" y="64"/>
                    </a:cubicBezTo>
                    <a:cubicBezTo>
                      <a:pt x="17" y="79"/>
                      <a:pt x="18" y="106"/>
                      <a:pt x="34" y="113"/>
                    </a:cubicBezTo>
                    <a:cubicBezTo>
                      <a:pt x="37" y="115"/>
                      <a:pt x="53" y="118"/>
                      <a:pt x="60" y="122"/>
                    </a:cubicBezTo>
                    <a:cubicBezTo>
                      <a:pt x="70" y="126"/>
                      <a:pt x="72" y="130"/>
                      <a:pt x="73" y="130"/>
                    </a:cubicBezTo>
                    <a:cubicBezTo>
                      <a:pt x="74" y="129"/>
                      <a:pt x="76" y="126"/>
                      <a:pt x="83" y="123"/>
                    </a:cubicBezTo>
                    <a:cubicBezTo>
                      <a:pt x="91" y="119"/>
                      <a:pt x="106" y="115"/>
                      <a:pt x="111" y="113"/>
                    </a:cubicBezTo>
                    <a:cubicBezTo>
                      <a:pt x="127" y="107"/>
                      <a:pt x="127" y="79"/>
                      <a:pt x="128" y="63"/>
                    </a:cubicBezTo>
                    <a:cubicBezTo>
                      <a:pt x="128" y="52"/>
                      <a:pt x="128" y="52"/>
                      <a:pt x="128" y="52"/>
                    </a:cubicBezTo>
                    <a:cubicBezTo>
                      <a:pt x="128" y="47"/>
                      <a:pt x="127" y="43"/>
                      <a:pt x="129" y="38"/>
                    </a:cubicBezTo>
                    <a:cubicBezTo>
                      <a:pt x="131" y="33"/>
                      <a:pt x="134" y="28"/>
                      <a:pt x="139" y="26"/>
                    </a:cubicBezTo>
                    <a:cubicBezTo>
                      <a:pt x="114" y="4"/>
                      <a:pt x="114" y="4"/>
                      <a:pt x="114" y="4"/>
                    </a:cubicBezTo>
                    <a:cubicBezTo>
                      <a:pt x="100" y="13"/>
                      <a:pt x="90" y="16"/>
                      <a:pt x="73" y="16"/>
                    </a:cubicBezTo>
                    <a:cubicBezTo>
                      <a:pt x="56" y="16"/>
                      <a:pt x="45" y="13"/>
                      <a:pt x="31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9" name="Freeform 22"/>
              <p:cNvSpPr>
                <a:spLocks noEditPoints="1"/>
              </p:cNvSpPr>
              <p:nvPr/>
            </p:nvSpPr>
            <p:spPr bwMode="auto">
              <a:xfrm>
                <a:off x="4373563" y="1701800"/>
                <a:ext cx="388938" cy="430213"/>
              </a:xfrm>
              <a:custGeom>
                <a:avLst/>
                <a:gdLst>
                  <a:gd name="T0" fmla="*/ 226 w 245"/>
                  <a:gd name="T1" fmla="*/ 17 h 271"/>
                  <a:gd name="T2" fmla="*/ 233 w 245"/>
                  <a:gd name="T3" fmla="*/ 31 h 271"/>
                  <a:gd name="T4" fmla="*/ 219 w 245"/>
                  <a:gd name="T5" fmla="*/ 40 h 271"/>
                  <a:gd name="T6" fmla="*/ 207 w 245"/>
                  <a:gd name="T7" fmla="*/ 31 h 271"/>
                  <a:gd name="T8" fmla="*/ 212 w 245"/>
                  <a:gd name="T9" fmla="*/ 17 h 271"/>
                  <a:gd name="T10" fmla="*/ 219 w 245"/>
                  <a:gd name="T11" fmla="*/ 0 h 271"/>
                  <a:gd name="T12" fmla="*/ 131 w 245"/>
                  <a:gd name="T13" fmla="*/ 240 h 271"/>
                  <a:gd name="T14" fmla="*/ 136 w 245"/>
                  <a:gd name="T15" fmla="*/ 254 h 271"/>
                  <a:gd name="T16" fmla="*/ 121 w 245"/>
                  <a:gd name="T17" fmla="*/ 263 h 271"/>
                  <a:gd name="T18" fmla="*/ 110 w 245"/>
                  <a:gd name="T19" fmla="*/ 254 h 271"/>
                  <a:gd name="T20" fmla="*/ 114 w 245"/>
                  <a:gd name="T21" fmla="*/ 240 h 271"/>
                  <a:gd name="T22" fmla="*/ 121 w 245"/>
                  <a:gd name="T23" fmla="*/ 223 h 271"/>
                  <a:gd name="T24" fmla="*/ 126 w 245"/>
                  <a:gd name="T25" fmla="*/ 242 h 271"/>
                  <a:gd name="T26" fmla="*/ 129 w 245"/>
                  <a:gd name="T27" fmla="*/ 252 h 271"/>
                  <a:gd name="T28" fmla="*/ 121 w 245"/>
                  <a:gd name="T29" fmla="*/ 256 h 271"/>
                  <a:gd name="T30" fmla="*/ 114 w 245"/>
                  <a:gd name="T31" fmla="*/ 252 h 271"/>
                  <a:gd name="T32" fmla="*/ 117 w 245"/>
                  <a:gd name="T33" fmla="*/ 242 h 271"/>
                  <a:gd name="T34" fmla="*/ 121 w 245"/>
                  <a:gd name="T35" fmla="*/ 235 h 271"/>
                  <a:gd name="T36" fmla="*/ 34 w 245"/>
                  <a:gd name="T37" fmla="*/ 17 h 271"/>
                  <a:gd name="T38" fmla="*/ 38 w 245"/>
                  <a:gd name="T39" fmla="*/ 31 h 271"/>
                  <a:gd name="T40" fmla="*/ 27 w 245"/>
                  <a:gd name="T41" fmla="*/ 40 h 271"/>
                  <a:gd name="T42" fmla="*/ 15 w 245"/>
                  <a:gd name="T43" fmla="*/ 31 h 271"/>
                  <a:gd name="T44" fmla="*/ 19 w 245"/>
                  <a:gd name="T45" fmla="*/ 17 h 271"/>
                  <a:gd name="T46" fmla="*/ 27 w 245"/>
                  <a:gd name="T47" fmla="*/ 0 h 271"/>
                  <a:gd name="T48" fmla="*/ 31 w 245"/>
                  <a:gd name="T49" fmla="*/ 22 h 271"/>
                  <a:gd name="T50" fmla="*/ 34 w 245"/>
                  <a:gd name="T51" fmla="*/ 29 h 271"/>
                  <a:gd name="T52" fmla="*/ 27 w 245"/>
                  <a:gd name="T53" fmla="*/ 33 h 271"/>
                  <a:gd name="T54" fmla="*/ 19 w 245"/>
                  <a:gd name="T55" fmla="*/ 29 h 271"/>
                  <a:gd name="T56" fmla="*/ 22 w 245"/>
                  <a:gd name="T57" fmla="*/ 22 h 271"/>
                  <a:gd name="T58" fmla="*/ 27 w 245"/>
                  <a:gd name="T59" fmla="*/ 12 h 271"/>
                  <a:gd name="T60" fmla="*/ 224 w 245"/>
                  <a:gd name="T61" fmla="*/ 22 h 271"/>
                  <a:gd name="T62" fmla="*/ 226 w 245"/>
                  <a:gd name="T63" fmla="*/ 29 h 271"/>
                  <a:gd name="T64" fmla="*/ 219 w 245"/>
                  <a:gd name="T65" fmla="*/ 33 h 271"/>
                  <a:gd name="T66" fmla="*/ 212 w 245"/>
                  <a:gd name="T67" fmla="*/ 29 h 271"/>
                  <a:gd name="T68" fmla="*/ 214 w 245"/>
                  <a:gd name="T69" fmla="*/ 22 h 271"/>
                  <a:gd name="T70" fmla="*/ 219 w 245"/>
                  <a:gd name="T71" fmla="*/ 12 h 2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45" h="271">
                    <a:moveTo>
                      <a:pt x="219" y="0"/>
                    </a:moveTo>
                    <a:lnTo>
                      <a:pt x="226" y="17"/>
                    </a:lnTo>
                    <a:lnTo>
                      <a:pt x="245" y="19"/>
                    </a:lnTo>
                    <a:lnTo>
                      <a:pt x="233" y="31"/>
                    </a:lnTo>
                    <a:lnTo>
                      <a:pt x="235" y="48"/>
                    </a:lnTo>
                    <a:lnTo>
                      <a:pt x="219" y="40"/>
                    </a:lnTo>
                    <a:lnTo>
                      <a:pt x="205" y="48"/>
                    </a:lnTo>
                    <a:lnTo>
                      <a:pt x="207" y="31"/>
                    </a:lnTo>
                    <a:lnTo>
                      <a:pt x="193" y="19"/>
                    </a:lnTo>
                    <a:lnTo>
                      <a:pt x="212" y="17"/>
                    </a:lnTo>
                    <a:lnTo>
                      <a:pt x="219" y="0"/>
                    </a:lnTo>
                    <a:lnTo>
                      <a:pt x="219" y="0"/>
                    </a:lnTo>
                    <a:close/>
                    <a:moveTo>
                      <a:pt x="121" y="223"/>
                    </a:moveTo>
                    <a:lnTo>
                      <a:pt x="131" y="240"/>
                    </a:lnTo>
                    <a:lnTo>
                      <a:pt x="148" y="242"/>
                    </a:lnTo>
                    <a:lnTo>
                      <a:pt x="136" y="254"/>
                    </a:lnTo>
                    <a:lnTo>
                      <a:pt x="138" y="271"/>
                    </a:lnTo>
                    <a:lnTo>
                      <a:pt x="121" y="263"/>
                    </a:lnTo>
                    <a:lnTo>
                      <a:pt x="107" y="271"/>
                    </a:lnTo>
                    <a:lnTo>
                      <a:pt x="110" y="254"/>
                    </a:lnTo>
                    <a:lnTo>
                      <a:pt x="98" y="242"/>
                    </a:lnTo>
                    <a:lnTo>
                      <a:pt x="114" y="240"/>
                    </a:lnTo>
                    <a:lnTo>
                      <a:pt x="121" y="223"/>
                    </a:lnTo>
                    <a:lnTo>
                      <a:pt x="121" y="223"/>
                    </a:lnTo>
                    <a:close/>
                    <a:moveTo>
                      <a:pt x="121" y="235"/>
                    </a:moveTo>
                    <a:lnTo>
                      <a:pt x="126" y="242"/>
                    </a:lnTo>
                    <a:lnTo>
                      <a:pt x="136" y="244"/>
                    </a:lnTo>
                    <a:lnTo>
                      <a:pt x="129" y="252"/>
                    </a:lnTo>
                    <a:lnTo>
                      <a:pt x="131" y="261"/>
                    </a:lnTo>
                    <a:lnTo>
                      <a:pt x="121" y="256"/>
                    </a:lnTo>
                    <a:lnTo>
                      <a:pt x="112" y="261"/>
                    </a:lnTo>
                    <a:lnTo>
                      <a:pt x="114" y="252"/>
                    </a:lnTo>
                    <a:lnTo>
                      <a:pt x="107" y="244"/>
                    </a:lnTo>
                    <a:lnTo>
                      <a:pt x="117" y="242"/>
                    </a:lnTo>
                    <a:lnTo>
                      <a:pt x="121" y="235"/>
                    </a:lnTo>
                    <a:lnTo>
                      <a:pt x="121" y="235"/>
                    </a:lnTo>
                    <a:close/>
                    <a:moveTo>
                      <a:pt x="27" y="0"/>
                    </a:moveTo>
                    <a:lnTo>
                      <a:pt x="34" y="17"/>
                    </a:lnTo>
                    <a:lnTo>
                      <a:pt x="53" y="19"/>
                    </a:lnTo>
                    <a:lnTo>
                      <a:pt x="38" y="31"/>
                    </a:lnTo>
                    <a:lnTo>
                      <a:pt x="41" y="48"/>
                    </a:lnTo>
                    <a:lnTo>
                      <a:pt x="27" y="40"/>
                    </a:lnTo>
                    <a:lnTo>
                      <a:pt x="10" y="48"/>
                    </a:lnTo>
                    <a:lnTo>
                      <a:pt x="15" y="31"/>
                    </a:lnTo>
                    <a:lnTo>
                      <a:pt x="0" y="19"/>
                    </a:lnTo>
                    <a:lnTo>
                      <a:pt x="19" y="17"/>
                    </a:lnTo>
                    <a:lnTo>
                      <a:pt x="27" y="0"/>
                    </a:lnTo>
                    <a:lnTo>
                      <a:pt x="27" y="0"/>
                    </a:lnTo>
                    <a:close/>
                    <a:moveTo>
                      <a:pt x="27" y="12"/>
                    </a:moveTo>
                    <a:lnTo>
                      <a:pt x="31" y="22"/>
                    </a:lnTo>
                    <a:lnTo>
                      <a:pt x="41" y="22"/>
                    </a:lnTo>
                    <a:lnTo>
                      <a:pt x="34" y="29"/>
                    </a:lnTo>
                    <a:lnTo>
                      <a:pt x="36" y="38"/>
                    </a:lnTo>
                    <a:lnTo>
                      <a:pt x="27" y="33"/>
                    </a:lnTo>
                    <a:lnTo>
                      <a:pt x="17" y="38"/>
                    </a:lnTo>
                    <a:lnTo>
                      <a:pt x="19" y="29"/>
                    </a:lnTo>
                    <a:lnTo>
                      <a:pt x="12" y="22"/>
                    </a:lnTo>
                    <a:lnTo>
                      <a:pt x="22" y="22"/>
                    </a:lnTo>
                    <a:lnTo>
                      <a:pt x="27" y="12"/>
                    </a:lnTo>
                    <a:lnTo>
                      <a:pt x="27" y="12"/>
                    </a:lnTo>
                    <a:close/>
                    <a:moveTo>
                      <a:pt x="219" y="12"/>
                    </a:moveTo>
                    <a:lnTo>
                      <a:pt x="224" y="22"/>
                    </a:lnTo>
                    <a:lnTo>
                      <a:pt x="233" y="22"/>
                    </a:lnTo>
                    <a:lnTo>
                      <a:pt x="226" y="29"/>
                    </a:lnTo>
                    <a:lnTo>
                      <a:pt x="228" y="38"/>
                    </a:lnTo>
                    <a:lnTo>
                      <a:pt x="219" y="33"/>
                    </a:lnTo>
                    <a:lnTo>
                      <a:pt x="209" y="38"/>
                    </a:lnTo>
                    <a:lnTo>
                      <a:pt x="212" y="29"/>
                    </a:lnTo>
                    <a:lnTo>
                      <a:pt x="205" y="22"/>
                    </a:lnTo>
                    <a:lnTo>
                      <a:pt x="214" y="22"/>
                    </a:lnTo>
                    <a:lnTo>
                      <a:pt x="219" y="12"/>
                    </a:lnTo>
                    <a:lnTo>
                      <a:pt x="219" y="1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0" name="Freeform 23"/>
              <p:cNvSpPr>
                <a:spLocks noEditPoints="1"/>
              </p:cNvSpPr>
              <p:nvPr/>
            </p:nvSpPr>
            <p:spPr bwMode="auto">
              <a:xfrm>
                <a:off x="4392613" y="2220913"/>
                <a:ext cx="350838" cy="79375"/>
              </a:xfrm>
              <a:custGeom>
                <a:avLst/>
                <a:gdLst>
                  <a:gd name="T0" fmla="*/ 11 w 93"/>
                  <a:gd name="T1" fmla="*/ 4 h 21"/>
                  <a:gd name="T2" fmla="*/ 11 w 93"/>
                  <a:gd name="T3" fmla="*/ 4 h 21"/>
                  <a:gd name="T4" fmla="*/ 11 w 93"/>
                  <a:gd name="T5" fmla="*/ 2 h 21"/>
                  <a:gd name="T6" fmla="*/ 29 w 93"/>
                  <a:gd name="T7" fmla="*/ 3 h 21"/>
                  <a:gd name="T8" fmla="*/ 28 w 93"/>
                  <a:gd name="T9" fmla="*/ 8 h 21"/>
                  <a:gd name="T10" fmla="*/ 38 w 93"/>
                  <a:gd name="T11" fmla="*/ 7 h 21"/>
                  <a:gd name="T12" fmla="*/ 37 w 93"/>
                  <a:gd name="T13" fmla="*/ 5 h 21"/>
                  <a:gd name="T14" fmla="*/ 33 w 93"/>
                  <a:gd name="T15" fmla="*/ 4 h 21"/>
                  <a:gd name="T16" fmla="*/ 39 w 93"/>
                  <a:gd name="T17" fmla="*/ 1 h 21"/>
                  <a:gd name="T18" fmla="*/ 63 w 93"/>
                  <a:gd name="T19" fmla="*/ 3 h 21"/>
                  <a:gd name="T20" fmla="*/ 65 w 93"/>
                  <a:gd name="T21" fmla="*/ 8 h 21"/>
                  <a:gd name="T22" fmla="*/ 71 w 93"/>
                  <a:gd name="T23" fmla="*/ 10 h 21"/>
                  <a:gd name="T24" fmla="*/ 65 w 93"/>
                  <a:gd name="T25" fmla="*/ 2 h 21"/>
                  <a:gd name="T26" fmla="*/ 88 w 93"/>
                  <a:gd name="T27" fmla="*/ 12 h 21"/>
                  <a:gd name="T28" fmla="*/ 87 w 93"/>
                  <a:gd name="T29" fmla="*/ 11 h 21"/>
                  <a:gd name="T30" fmla="*/ 87 w 93"/>
                  <a:gd name="T31" fmla="*/ 5 h 21"/>
                  <a:gd name="T32" fmla="*/ 83 w 93"/>
                  <a:gd name="T33" fmla="*/ 18 h 21"/>
                  <a:gd name="T34" fmla="*/ 80 w 93"/>
                  <a:gd name="T35" fmla="*/ 11 h 21"/>
                  <a:gd name="T36" fmla="*/ 78 w 93"/>
                  <a:gd name="T37" fmla="*/ 11 h 21"/>
                  <a:gd name="T38" fmla="*/ 75 w 93"/>
                  <a:gd name="T39" fmla="*/ 19 h 21"/>
                  <a:gd name="T40" fmla="*/ 93 w 93"/>
                  <a:gd name="T41" fmla="*/ 20 h 21"/>
                  <a:gd name="T42" fmla="*/ 85 w 93"/>
                  <a:gd name="T43" fmla="*/ 12 h 21"/>
                  <a:gd name="T44" fmla="*/ 55 w 93"/>
                  <a:gd name="T45" fmla="*/ 2 h 21"/>
                  <a:gd name="T46" fmla="*/ 50 w 93"/>
                  <a:gd name="T47" fmla="*/ 7 h 21"/>
                  <a:gd name="T48" fmla="*/ 50 w 93"/>
                  <a:gd name="T49" fmla="*/ 15 h 21"/>
                  <a:gd name="T50" fmla="*/ 57 w 93"/>
                  <a:gd name="T51" fmla="*/ 10 h 21"/>
                  <a:gd name="T52" fmla="*/ 53 w 93"/>
                  <a:gd name="T53" fmla="*/ 14 h 21"/>
                  <a:gd name="T54" fmla="*/ 57 w 93"/>
                  <a:gd name="T55" fmla="*/ 14 h 21"/>
                  <a:gd name="T56" fmla="*/ 57 w 93"/>
                  <a:gd name="T57" fmla="*/ 9 h 21"/>
                  <a:gd name="T58" fmla="*/ 55 w 93"/>
                  <a:gd name="T59" fmla="*/ 7 h 21"/>
                  <a:gd name="T60" fmla="*/ 62 w 93"/>
                  <a:gd name="T61" fmla="*/ 11 h 21"/>
                  <a:gd name="T62" fmla="*/ 62 w 93"/>
                  <a:gd name="T63" fmla="*/ 11 h 21"/>
                  <a:gd name="T64" fmla="*/ 62 w 93"/>
                  <a:gd name="T65" fmla="*/ 14 h 21"/>
                  <a:gd name="T66" fmla="*/ 39 w 93"/>
                  <a:gd name="T67" fmla="*/ 11 h 21"/>
                  <a:gd name="T68" fmla="*/ 36 w 93"/>
                  <a:gd name="T69" fmla="*/ 10 h 21"/>
                  <a:gd name="T70" fmla="*/ 34 w 93"/>
                  <a:gd name="T71" fmla="*/ 12 h 21"/>
                  <a:gd name="T72" fmla="*/ 34 w 93"/>
                  <a:gd name="T73" fmla="*/ 13 h 21"/>
                  <a:gd name="T74" fmla="*/ 26 w 93"/>
                  <a:gd name="T75" fmla="*/ 17 h 21"/>
                  <a:gd name="T76" fmla="*/ 44 w 93"/>
                  <a:gd name="T77" fmla="*/ 15 h 21"/>
                  <a:gd name="T78" fmla="*/ 35 w 93"/>
                  <a:gd name="T79" fmla="*/ 12 h 21"/>
                  <a:gd name="T80" fmla="*/ 7 w 93"/>
                  <a:gd name="T81" fmla="*/ 6 h 21"/>
                  <a:gd name="T82" fmla="*/ 12 w 93"/>
                  <a:gd name="T83" fmla="*/ 8 h 21"/>
                  <a:gd name="T84" fmla="*/ 10 w 93"/>
                  <a:gd name="T85" fmla="*/ 8 h 21"/>
                  <a:gd name="T86" fmla="*/ 13 w 93"/>
                  <a:gd name="T87" fmla="*/ 5 h 21"/>
                  <a:gd name="T88" fmla="*/ 5 w 93"/>
                  <a:gd name="T89" fmla="*/ 7 h 21"/>
                  <a:gd name="T90" fmla="*/ 6 w 93"/>
                  <a:gd name="T91" fmla="*/ 9 h 21"/>
                  <a:gd name="T92" fmla="*/ 4 w 93"/>
                  <a:gd name="T93" fmla="*/ 11 h 21"/>
                  <a:gd name="T94" fmla="*/ 8 w 93"/>
                  <a:gd name="T95" fmla="*/ 11 h 21"/>
                  <a:gd name="T96" fmla="*/ 0 w 93"/>
                  <a:gd name="T97" fmla="*/ 16 h 21"/>
                  <a:gd name="T98" fmla="*/ 18 w 93"/>
                  <a:gd name="T99" fmla="*/ 14 h 21"/>
                  <a:gd name="T100" fmla="*/ 14 w 93"/>
                  <a:gd name="T101" fmla="*/ 13 h 21"/>
                  <a:gd name="T102" fmla="*/ 12 w 93"/>
                  <a:gd name="T103" fmla="*/ 11 h 21"/>
                  <a:gd name="T104" fmla="*/ 10 w 93"/>
                  <a:gd name="T105" fmla="*/ 14 h 21"/>
                  <a:gd name="T106" fmla="*/ 14 w 93"/>
                  <a:gd name="T107" fmla="*/ 10 h 21"/>
                  <a:gd name="T108" fmla="*/ 10 w 93"/>
                  <a:gd name="T109" fmla="*/ 9 h 21"/>
                  <a:gd name="T110" fmla="*/ 6 w 93"/>
                  <a:gd name="T111" fmla="*/ 14 h 21"/>
                  <a:gd name="T112" fmla="*/ 7 w 93"/>
                  <a:gd name="T113" fmla="*/ 17 h 21"/>
                  <a:gd name="T114" fmla="*/ 7 w 93"/>
                  <a:gd name="T115" fmla="*/ 21 h 21"/>
                  <a:gd name="T116" fmla="*/ 14 w 93"/>
                  <a:gd name="T117" fmla="*/ 20 h 21"/>
                  <a:gd name="T118" fmla="*/ 15 w 93"/>
                  <a:gd name="T119" fmla="*/ 16 h 21"/>
                  <a:gd name="T120" fmla="*/ 12 w 93"/>
                  <a:gd name="T121" fmla="*/ 17 h 21"/>
                  <a:gd name="T122" fmla="*/ 7 w 93"/>
                  <a:gd name="T123" fmla="*/ 18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93" h="21">
                    <a:moveTo>
                      <a:pt x="11" y="2"/>
                    </a:moveTo>
                    <a:cubicBezTo>
                      <a:pt x="11" y="2"/>
                      <a:pt x="11" y="2"/>
                      <a:pt x="11" y="3"/>
                    </a:cubicBezTo>
                    <a:cubicBezTo>
                      <a:pt x="11" y="3"/>
                      <a:pt x="11" y="3"/>
                      <a:pt x="11" y="3"/>
                    </a:cubicBezTo>
                    <a:cubicBezTo>
                      <a:pt x="11" y="3"/>
                      <a:pt x="11" y="4"/>
                      <a:pt x="11" y="4"/>
                    </a:cubicBezTo>
                    <a:cubicBezTo>
                      <a:pt x="10" y="4"/>
                      <a:pt x="10" y="5"/>
                      <a:pt x="10" y="5"/>
                    </a:cubicBezTo>
                    <a:cubicBezTo>
                      <a:pt x="9" y="5"/>
                      <a:pt x="9" y="5"/>
                      <a:pt x="9" y="5"/>
                    </a:cubicBezTo>
                    <a:cubicBezTo>
                      <a:pt x="9" y="5"/>
                      <a:pt x="10" y="5"/>
                      <a:pt x="10" y="5"/>
                    </a:cubicBezTo>
                    <a:cubicBezTo>
                      <a:pt x="10" y="5"/>
                      <a:pt x="11" y="5"/>
                      <a:pt x="11" y="4"/>
                    </a:cubicBezTo>
                    <a:cubicBezTo>
                      <a:pt x="12" y="4"/>
                      <a:pt x="12" y="4"/>
                      <a:pt x="12" y="4"/>
                    </a:cubicBezTo>
                    <a:cubicBezTo>
                      <a:pt x="12" y="4"/>
                      <a:pt x="13" y="4"/>
                      <a:pt x="13" y="3"/>
                    </a:cubicBezTo>
                    <a:cubicBezTo>
                      <a:pt x="13" y="3"/>
                      <a:pt x="14" y="3"/>
                      <a:pt x="13" y="3"/>
                    </a:cubicBezTo>
                    <a:cubicBezTo>
                      <a:pt x="13" y="2"/>
                      <a:pt x="12" y="2"/>
                      <a:pt x="11" y="2"/>
                    </a:cubicBezTo>
                    <a:close/>
                    <a:moveTo>
                      <a:pt x="38" y="1"/>
                    </a:moveTo>
                    <a:cubicBezTo>
                      <a:pt x="38" y="1"/>
                      <a:pt x="38" y="1"/>
                      <a:pt x="37" y="1"/>
                    </a:cubicBezTo>
                    <a:cubicBezTo>
                      <a:pt x="36" y="1"/>
                      <a:pt x="33" y="2"/>
                      <a:pt x="29" y="2"/>
                    </a:cubicBezTo>
                    <a:cubicBezTo>
                      <a:pt x="28" y="2"/>
                      <a:pt x="28" y="3"/>
                      <a:pt x="29" y="3"/>
                    </a:cubicBezTo>
                    <a:cubicBezTo>
                      <a:pt x="30" y="3"/>
                      <a:pt x="31" y="3"/>
                      <a:pt x="32" y="3"/>
                    </a:cubicBezTo>
                    <a:cubicBezTo>
                      <a:pt x="32" y="3"/>
                      <a:pt x="32" y="4"/>
                      <a:pt x="32" y="5"/>
                    </a:cubicBezTo>
                    <a:cubicBezTo>
                      <a:pt x="31" y="6"/>
                      <a:pt x="30" y="7"/>
                      <a:pt x="29" y="8"/>
                    </a:cubicBezTo>
                    <a:cubicBezTo>
                      <a:pt x="29" y="8"/>
                      <a:pt x="29" y="8"/>
                      <a:pt x="28" y="8"/>
                    </a:cubicBezTo>
                    <a:cubicBezTo>
                      <a:pt x="28" y="8"/>
                      <a:pt x="28" y="9"/>
                      <a:pt x="28" y="9"/>
                    </a:cubicBezTo>
                    <a:cubicBezTo>
                      <a:pt x="28" y="9"/>
                      <a:pt x="29" y="10"/>
                      <a:pt x="29" y="10"/>
                    </a:cubicBezTo>
                    <a:cubicBezTo>
                      <a:pt x="29" y="10"/>
                      <a:pt x="29" y="10"/>
                      <a:pt x="30" y="9"/>
                    </a:cubicBezTo>
                    <a:cubicBezTo>
                      <a:pt x="30" y="9"/>
                      <a:pt x="33" y="8"/>
                      <a:pt x="38" y="7"/>
                    </a:cubicBezTo>
                    <a:cubicBezTo>
                      <a:pt x="38" y="7"/>
                      <a:pt x="38" y="7"/>
                      <a:pt x="38" y="7"/>
                    </a:cubicBezTo>
                    <a:cubicBezTo>
                      <a:pt x="38" y="8"/>
                      <a:pt x="39" y="8"/>
                      <a:pt x="39" y="8"/>
                    </a:cubicBezTo>
                    <a:cubicBezTo>
                      <a:pt x="40" y="8"/>
                      <a:pt x="40" y="7"/>
                      <a:pt x="39" y="6"/>
                    </a:cubicBezTo>
                    <a:cubicBezTo>
                      <a:pt x="39" y="5"/>
                      <a:pt x="38" y="5"/>
                      <a:pt x="37" y="5"/>
                    </a:cubicBezTo>
                    <a:cubicBezTo>
                      <a:pt x="35" y="4"/>
                      <a:pt x="35" y="4"/>
                      <a:pt x="36" y="5"/>
                    </a:cubicBezTo>
                    <a:cubicBezTo>
                      <a:pt x="36" y="5"/>
                      <a:pt x="36" y="6"/>
                      <a:pt x="37" y="7"/>
                    </a:cubicBezTo>
                    <a:cubicBezTo>
                      <a:pt x="34" y="7"/>
                      <a:pt x="32" y="8"/>
                      <a:pt x="30" y="8"/>
                    </a:cubicBezTo>
                    <a:cubicBezTo>
                      <a:pt x="31" y="7"/>
                      <a:pt x="32" y="6"/>
                      <a:pt x="33" y="4"/>
                    </a:cubicBezTo>
                    <a:cubicBezTo>
                      <a:pt x="34" y="4"/>
                      <a:pt x="34" y="4"/>
                      <a:pt x="34" y="4"/>
                    </a:cubicBezTo>
                    <a:cubicBezTo>
                      <a:pt x="35" y="4"/>
                      <a:pt x="35" y="3"/>
                      <a:pt x="33" y="3"/>
                    </a:cubicBezTo>
                    <a:cubicBezTo>
                      <a:pt x="36" y="2"/>
                      <a:pt x="38" y="2"/>
                      <a:pt x="39" y="2"/>
                    </a:cubicBezTo>
                    <a:cubicBezTo>
                      <a:pt x="39" y="2"/>
                      <a:pt x="39" y="1"/>
                      <a:pt x="39" y="1"/>
                    </a:cubicBezTo>
                    <a:cubicBezTo>
                      <a:pt x="39" y="1"/>
                      <a:pt x="38" y="1"/>
                      <a:pt x="38" y="1"/>
                    </a:cubicBezTo>
                    <a:close/>
                    <a:moveTo>
                      <a:pt x="63" y="0"/>
                    </a:moveTo>
                    <a:cubicBezTo>
                      <a:pt x="63" y="0"/>
                      <a:pt x="63" y="1"/>
                      <a:pt x="63" y="1"/>
                    </a:cubicBezTo>
                    <a:cubicBezTo>
                      <a:pt x="63" y="1"/>
                      <a:pt x="63" y="2"/>
                      <a:pt x="63" y="3"/>
                    </a:cubicBezTo>
                    <a:cubicBezTo>
                      <a:pt x="62" y="7"/>
                      <a:pt x="61" y="9"/>
                      <a:pt x="59" y="11"/>
                    </a:cubicBezTo>
                    <a:cubicBezTo>
                      <a:pt x="59" y="11"/>
                      <a:pt x="59" y="11"/>
                      <a:pt x="59" y="11"/>
                    </a:cubicBezTo>
                    <a:cubicBezTo>
                      <a:pt x="61" y="10"/>
                      <a:pt x="62" y="8"/>
                      <a:pt x="63" y="5"/>
                    </a:cubicBezTo>
                    <a:cubicBezTo>
                      <a:pt x="64" y="5"/>
                      <a:pt x="64" y="6"/>
                      <a:pt x="65" y="8"/>
                    </a:cubicBezTo>
                    <a:cubicBezTo>
                      <a:pt x="66" y="9"/>
                      <a:pt x="66" y="9"/>
                      <a:pt x="66" y="10"/>
                    </a:cubicBezTo>
                    <a:cubicBezTo>
                      <a:pt x="66" y="10"/>
                      <a:pt x="67" y="11"/>
                      <a:pt x="69" y="11"/>
                    </a:cubicBezTo>
                    <a:cubicBezTo>
                      <a:pt x="69" y="11"/>
                      <a:pt x="69" y="11"/>
                      <a:pt x="70" y="11"/>
                    </a:cubicBezTo>
                    <a:cubicBezTo>
                      <a:pt x="70" y="11"/>
                      <a:pt x="71" y="11"/>
                      <a:pt x="71" y="10"/>
                    </a:cubicBezTo>
                    <a:cubicBezTo>
                      <a:pt x="71" y="10"/>
                      <a:pt x="71" y="10"/>
                      <a:pt x="71" y="10"/>
                    </a:cubicBezTo>
                    <a:cubicBezTo>
                      <a:pt x="68" y="8"/>
                      <a:pt x="66" y="7"/>
                      <a:pt x="65" y="5"/>
                    </a:cubicBezTo>
                    <a:cubicBezTo>
                      <a:pt x="64" y="5"/>
                      <a:pt x="64" y="4"/>
                      <a:pt x="64" y="4"/>
                    </a:cubicBezTo>
                    <a:cubicBezTo>
                      <a:pt x="64" y="3"/>
                      <a:pt x="64" y="2"/>
                      <a:pt x="65" y="2"/>
                    </a:cubicBezTo>
                    <a:cubicBezTo>
                      <a:pt x="65" y="2"/>
                      <a:pt x="65" y="2"/>
                      <a:pt x="65" y="1"/>
                    </a:cubicBezTo>
                    <a:cubicBezTo>
                      <a:pt x="64" y="1"/>
                      <a:pt x="64" y="1"/>
                      <a:pt x="63" y="0"/>
                    </a:cubicBezTo>
                    <a:close/>
                    <a:moveTo>
                      <a:pt x="85" y="12"/>
                    </a:moveTo>
                    <a:cubicBezTo>
                      <a:pt x="86" y="12"/>
                      <a:pt x="87" y="12"/>
                      <a:pt x="88" y="12"/>
                    </a:cubicBezTo>
                    <a:cubicBezTo>
                      <a:pt x="89" y="12"/>
                      <a:pt x="89" y="12"/>
                      <a:pt x="89" y="12"/>
                    </a:cubicBezTo>
                    <a:cubicBezTo>
                      <a:pt x="90" y="12"/>
                      <a:pt x="90" y="12"/>
                      <a:pt x="91" y="11"/>
                    </a:cubicBezTo>
                    <a:cubicBezTo>
                      <a:pt x="91" y="11"/>
                      <a:pt x="90" y="11"/>
                      <a:pt x="90" y="11"/>
                    </a:cubicBezTo>
                    <a:cubicBezTo>
                      <a:pt x="89" y="10"/>
                      <a:pt x="88" y="11"/>
                      <a:pt x="87" y="11"/>
                    </a:cubicBezTo>
                    <a:cubicBezTo>
                      <a:pt x="86" y="11"/>
                      <a:pt x="86" y="11"/>
                      <a:pt x="85" y="11"/>
                    </a:cubicBezTo>
                    <a:cubicBezTo>
                      <a:pt x="86" y="9"/>
                      <a:pt x="86" y="7"/>
                      <a:pt x="86" y="7"/>
                    </a:cubicBezTo>
                    <a:cubicBezTo>
                      <a:pt x="86" y="6"/>
                      <a:pt x="86" y="6"/>
                      <a:pt x="86" y="6"/>
                    </a:cubicBezTo>
                    <a:cubicBezTo>
                      <a:pt x="86" y="5"/>
                      <a:pt x="87" y="5"/>
                      <a:pt x="87" y="5"/>
                    </a:cubicBezTo>
                    <a:cubicBezTo>
                      <a:pt x="86" y="5"/>
                      <a:pt x="85" y="4"/>
                      <a:pt x="84" y="4"/>
                    </a:cubicBezTo>
                    <a:cubicBezTo>
                      <a:pt x="84" y="4"/>
                      <a:pt x="84" y="4"/>
                      <a:pt x="84" y="5"/>
                    </a:cubicBezTo>
                    <a:cubicBezTo>
                      <a:pt x="84" y="5"/>
                      <a:pt x="84" y="6"/>
                      <a:pt x="84" y="6"/>
                    </a:cubicBezTo>
                    <a:cubicBezTo>
                      <a:pt x="84" y="8"/>
                      <a:pt x="84" y="12"/>
                      <a:pt x="83" y="18"/>
                    </a:cubicBezTo>
                    <a:cubicBezTo>
                      <a:pt x="80" y="18"/>
                      <a:pt x="80" y="18"/>
                      <a:pt x="80" y="18"/>
                    </a:cubicBezTo>
                    <a:cubicBezTo>
                      <a:pt x="80" y="18"/>
                      <a:pt x="80" y="17"/>
                      <a:pt x="80" y="16"/>
                    </a:cubicBezTo>
                    <a:cubicBezTo>
                      <a:pt x="80" y="14"/>
                      <a:pt x="80" y="12"/>
                      <a:pt x="80" y="12"/>
                    </a:cubicBezTo>
                    <a:cubicBezTo>
                      <a:pt x="80" y="12"/>
                      <a:pt x="80" y="11"/>
                      <a:pt x="80" y="11"/>
                    </a:cubicBezTo>
                    <a:cubicBezTo>
                      <a:pt x="80" y="11"/>
                      <a:pt x="80" y="11"/>
                      <a:pt x="80" y="11"/>
                    </a:cubicBezTo>
                    <a:cubicBezTo>
                      <a:pt x="80" y="10"/>
                      <a:pt x="79" y="10"/>
                      <a:pt x="78" y="9"/>
                    </a:cubicBezTo>
                    <a:cubicBezTo>
                      <a:pt x="78" y="9"/>
                      <a:pt x="78" y="10"/>
                      <a:pt x="78" y="10"/>
                    </a:cubicBezTo>
                    <a:cubicBezTo>
                      <a:pt x="78" y="11"/>
                      <a:pt x="78" y="11"/>
                      <a:pt x="78" y="11"/>
                    </a:cubicBezTo>
                    <a:cubicBezTo>
                      <a:pt x="79" y="12"/>
                      <a:pt x="79" y="15"/>
                      <a:pt x="78" y="18"/>
                    </a:cubicBezTo>
                    <a:cubicBezTo>
                      <a:pt x="77" y="18"/>
                      <a:pt x="76" y="18"/>
                      <a:pt x="74" y="18"/>
                    </a:cubicBezTo>
                    <a:cubicBezTo>
                      <a:pt x="74" y="18"/>
                      <a:pt x="73" y="18"/>
                      <a:pt x="74" y="18"/>
                    </a:cubicBezTo>
                    <a:cubicBezTo>
                      <a:pt x="74" y="19"/>
                      <a:pt x="74" y="19"/>
                      <a:pt x="75" y="19"/>
                    </a:cubicBezTo>
                    <a:cubicBezTo>
                      <a:pt x="78" y="19"/>
                      <a:pt x="81" y="19"/>
                      <a:pt x="84" y="19"/>
                    </a:cubicBezTo>
                    <a:cubicBezTo>
                      <a:pt x="85" y="19"/>
                      <a:pt x="87" y="19"/>
                      <a:pt x="88" y="20"/>
                    </a:cubicBezTo>
                    <a:cubicBezTo>
                      <a:pt x="89" y="20"/>
                      <a:pt x="91" y="20"/>
                      <a:pt x="92" y="20"/>
                    </a:cubicBezTo>
                    <a:cubicBezTo>
                      <a:pt x="93" y="20"/>
                      <a:pt x="93" y="20"/>
                      <a:pt x="93" y="20"/>
                    </a:cubicBezTo>
                    <a:cubicBezTo>
                      <a:pt x="93" y="19"/>
                      <a:pt x="92" y="18"/>
                      <a:pt x="91" y="18"/>
                    </a:cubicBezTo>
                    <a:cubicBezTo>
                      <a:pt x="91" y="18"/>
                      <a:pt x="90" y="18"/>
                      <a:pt x="89" y="18"/>
                    </a:cubicBezTo>
                    <a:cubicBezTo>
                      <a:pt x="87" y="18"/>
                      <a:pt x="85" y="18"/>
                      <a:pt x="84" y="18"/>
                    </a:cubicBezTo>
                    <a:cubicBezTo>
                      <a:pt x="85" y="12"/>
                      <a:pt x="85" y="12"/>
                      <a:pt x="85" y="12"/>
                    </a:cubicBezTo>
                    <a:close/>
                    <a:moveTo>
                      <a:pt x="55" y="2"/>
                    </a:moveTo>
                    <a:cubicBezTo>
                      <a:pt x="56" y="3"/>
                      <a:pt x="57" y="4"/>
                      <a:pt x="58" y="4"/>
                    </a:cubicBezTo>
                    <a:cubicBezTo>
                      <a:pt x="59" y="3"/>
                      <a:pt x="59" y="3"/>
                      <a:pt x="58" y="2"/>
                    </a:cubicBezTo>
                    <a:cubicBezTo>
                      <a:pt x="56" y="1"/>
                      <a:pt x="55" y="1"/>
                      <a:pt x="55" y="2"/>
                    </a:cubicBezTo>
                    <a:close/>
                    <a:moveTo>
                      <a:pt x="59" y="5"/>
                    </a:moveTo>
                    <a:cubicBezTo>
                      <a:pt x="59" y="5"/>
                      <a:pt x="58" y="5"/>
                      <a:pt x="57" y="5"/>
                    </a:cubicBezTo>
                    <a:cubicBezTo>
                      <a:pt x="55" y="6"/>
                      <a:pt x="52" y="6"/>
                      <a:pt x="50" y="6"/>
                    </a:cubicBezTo>
                    <a:cubicBezTo>
                      <a:pt x="50" y="6"/>
                      <a:pt x="50" y="6"/>
                      <a:pt x="50" y="7"/>
                    </a:cubicBezTo>
                    <a:cubicBezTo>
                      <a:pt x="51" y="7"/>
                      <a:pt x="51" y="7"/>
                      <a:pt x="52" y="8"/>
                    </a:cubicBezTo>
                    <a:cubicBezTo>
                      <a:pt x="52" y="8"/>
                      <a:pt x="53" y="7"/>
                      <a:pt x="55" y="7"/>
                    </a:cubicBezTo>
                    <a:cubicBezTo>
                      <a:pt x="55" y="9"/>
                      <a:pt x="53" y="12"/>
                      <a:pt x="50" y="15"/>
                    </a:cubicBezTo>
                    <a:cubicBezTo>
                      <a:pt x="49" y="15"/>
                      <a:pt x="49" y="15"/>
                      <a:pt x="50" y="15"/>
                    </a:cubicBezTo>
                    <a:cubicBezTo>
                      <a:pt x="50" y="15"/>
                      <a:pt x="51" y="15"/>
                      <a:pt x="51" y="15"/>
                    </a:cubicBezTo>
                    <a:cubicBezTo>
                      <a:pt x="53" y="13"/>
                      <a:pt x="55" y="12"/>
                      <a:pt x="55" y="10"/>
                    </a:cubicBezTo>
                    <a:cubicBezTo>
                      <a:pt x="55" y="10"/>
                      <a:pt x="55" y="10"/>
                      <a:pt x="56" y="10"/>
                    </a:cubicBezTo>
                    <a:cubicBezTo>
                      <a:pt x="56" y="10"/>
                      <a:pt x="57" y="10"/>
                      <a:pt x="57" y="10"/>
                    </a:cubicBezTo>
                    <a:cubicBezTo>
                      <a:pt x="57" y="11"/>
                      <a:pt x="57" y="12"/>
                      <a:pt x="56" y="13"/>
                    </a:cubicBezTo>
                    <a:cubicBezTo>
                      <a:pt x="56" y="14"/>
                      <a:pt x="55" y="15"/>
                      <a:pt x="55" y="15"/>
                    </a:cubicBezTo>
                    <a:cubicBezTo>
                      <a:pt x="55" y="15"/>
                      <a:pt x="55" y="15"/>
                      <a:pt x="54" y="15"/>
                    </a:cubicBezTo>
                    <a:cubicBezTo>
                      <a:pt x="54" y="14"/>
                      <a:pt x="53" y="14"/>
                      <a:pt x="53" y="14"/>
                    </a:cubicBezTo>
                    <a:cubicBezTo>
                      <a:pt x="54" y="15"/>
                      <a:pt x="54" y="16"/>
                      <a:pt x="54" y="16"/>
                    </a:cubicBezTo>
                    <a:cubicBezTo>
                      <a:pt x="54" y="16"/>
                      <a:pt x="54" y="17"/>
                      <a:pt x="54" y="17"/>
                    </a:cubicBezTo>
                    <a:cubicBezTo>
                      <a:pt x="55" y="17"/>
                      <a:pt x="55" y="17"/>
                      <a:pt x="56" y="16"/>
                    </a:cubicBezTo>
                    <a:cubicBezTo>
                      <a:pt x="57" y="15"/>
                      <a:pt x="57" y="15"/>
                      <a:pt x="57" y="14"/>
                    </a:cubicBezTo>
                    <a:cubicBezTo>
                      <a:pt x="58" y="12"/>
                      <a:pt x="58" y="11"/>
                      <a:pt x="58" y="11"/>
                    </a:cubicBezTo>
                    <a:cubicBezTo>
                      <a:pt x="59" y="10"/>
                      <a:pt x="59" y="10"/>
                      <a:pt x="59" y="10"/>
                    </a:cubicBezTo>
                    <a:cubicBezTo>
                      <a:pt x="58" y="10"/>
                      <a:pt x="58" y="9"/>
                      <a:pt x="58" y="9"/>
                    </a:cubicBezTo>
                    <a:cubicBezTo>
                      <a:pt x="57" y="9"/>
                      <a:pt x="57" y="9"/>
                      <a:pt x="57" y="9"/>
                    </a:cubicBezTo>
                    <a:cubicBezTo>
                      <a:pt x="57" y="9"/>
                      <a:pt x="56" y="9"/>
                      <a:pt x="56" y="9"/>
                    </a:cubicBezTo>
                    <a:cubicBezTo>
                      <a:pt x="56" y="9"/>
                      <a:pt x="56" y="8"/>
                      <a:pt x="56" y="8"/>
                    </a:cubicBezTo>
                    <a:cubicBezTo>
                      <a:pt x="56" y="8"/>
                      <a:pt x="56" y="8"/>
                      <a:pt x="56" y="8"/>
                    </a:cubicBezTo>
                    <a:cubicBezTo>
                      <a:pt x="56" y="8"/>
                      <a:pt x="56" y="7"/>
                      <a:pt x="55" y="7"/>
                    </a:cubicBezTo>
                    <a:cubicBezTo>
                      <a:pt x="57" y="6"/>
                      <a:pt x="58" y="6"/>
                      <a:pt x="59" y="6"/>
                    </a:cubicBezTo>
                    <a:cubicBezTo>
                      <a:pt x="60" y="6"/>
                      <a:pt x="60" y="6"/>
                      <a:pt x="60" y="6"/>
                    </a:cubicBezTo>
                    <a:cubicBezTo>
                      <a:pt x="60" y="5"/>
                      <a:pt x="59" y="5"/>
                      <a:pt x="59" y="5"/>
                    </a:cubicBezTo>
                    <a:close/>
                    <a:moveTo>
                      <a:pt x="62" y="11"/>
                    </a:moveTo>
                    <a:cubicBezTo>
                      <a:pt x="62" y="11"/>
                      <a:pt x="62" y="11"/>
                      <a:pt x="62" y="11"/>
                    </a:cubicBezTo>
                    <a:cubicBezTo>
                      <a:pt x="63" y="12"/>
                      <a:pt x="64" y="13"/>
                      <a:pt x="64" y="13"/>
                    </a:cubicBezTo>
                    <a:cubicBezTo>
                      <a:pt x="65" y="13"/>
                      <a:pt x="65" y="12"/>
                      <a:pt x="64" y="11"/>
                    </a:cubicBezTo>
                    <a:cubicBezTo>
                      <a:pt x="63" y="11"/>
                      <a:pt x="62" y="10"/>
                      <a:pt x="62" y="11"/>
                    </a:cubicBezTo>
                    <a:close/>
                    <a:moveTo>
                      <a:pt x="61" y="15"/>
                    </a:moveTo>
                    <a:cubicBezTo>
                      <a:pt x="62" y="16"/>
                      <a:pt x="63" y="17"/>
                      <a:pt x="64" y="18"/>
                    </a:cubicBezTo>
                    <a:cubicBezTo>
                      <a:pt x="65" y="17"/>
                      <a:pt x="65" y="17"/>
                      <a:pt x="65" y="16"/>
                    </a:cubicBezTo>
                    <a:cubicBezTo>
                      <a:pt x="64" y="15"/>
                      <a:pt x="63" y="15"/>
                      <a:pt x="62" y="14"/>
                    </a:cubicBezTo>
                    <a:cubicBezTo>
                      <a:pt x="61" y="14"/>
                      <a:pt x="61" y="14"/>
                      <a:pt x="61" y="15"/>
                    </a:cubicBezTo>
                    <a:close/>
                    <a:moveTo>
                      <a:pt x="35" y="12"/>
                    </a:moveTo>
                    <a:cubicBezTo>
                      <a:pt x="36" y="12"/>
                      <a:pt x="37" y="12"/>
                      <a:pt x="38" y="12"/>
                    </a:cubicBezTo>
                    <a:cubicBezTo>
                      <a:pt x="39" y="12"/>
                      <a:pt x="39" y="12"/>
                      <a:pt x="39" y="11"/>
                    </a:cubicBezTo>
                    <a:cubicBezTo>
                      <a:pt x="39" y="11"/>
                      <a:pt x="39" y="11"/>
                      <a:pt x="38" y="11"/>
                    </a:cubicBezTo>
                    <a:cubicBezTo>
                      <a:pt x="38" y="11"/>
                      <a:pt x="38" y="11"/>
                      <a:pt x="37" y="11"/>
                    </a:cubicBezTo>
                    <a:cubicBezTo>
                      <a:pt x="37" y="11"/>
                      <a:pt x="36" y="11"/>
                      <a:pt x="35" y="11"/>
                    </a:cubicBezTo>
                    <a:cubicBezTo>
                      <a:pt x="35" y="11"/>
                      <a:pt x="35" y="10"/>
                      <a:pt x="36" y="10"/>
                    </a:cubicBezTo>
                    <a:cubicBezTo>
                      <a:pt x="36" y="10"/>
                      <a:pt x="36" y="10"/>
                      <a:pt x="35" y="10"/>
                    </a:cubicBezTo>
                    <a:cubicBezTo>
                      <a:pt x="34" y="9"/>
                      <a:pt x="34" y="9"/>
                      <a:pt x="33" y="9"/>
                    </a:cubicBezTo>
                    <a:cubicBezTo>
                      <a:pt x="33" y="9"/>
                      <a:pt x="33" y="9"/>
                      <a:pt x="33" y="9"/>
                    </a:cubicBezTo>
                    <a:cubicBezTo>
                      <a:pt x="34" y="10"/>
                      <a:pt x="34" y="11"/>
                      <a:pt x="34" y="12"/>
                    </a:cubicBezTo>
                    <a:cubicBezTo>
                      <a:pt x="33" y="12"/>
                      <a:pt x="33" y="12"/>
                      <a:pt x="32" y="12"/>
                    </a:cubicBezTo>
                    <a:cubicBezTo>
                      <a:pt x="31" y="12"/>
                      <a:pt x="30" y="12"/>
                      <a:pt x="30" y="12"/>
                    </a:cubicBezTo>
                    <a:cubicBezTo>
                      <a:pt x="29" y="13"/>
                      <a:pt x="30" y="13"/>
                      <a:pt x="31" y="13"/>
                    </a:cubicBezTo>
                    <a:cubicBezTo>
                      <a:pt x="32" y="13"/>
                      <a:pt x="33" y="13"/>
                      <a:pt x="34" y="13"/>
                    </a:cubicBezTo>
                    <a:cubicBezTo>
                      <a:pt x="34" y="16"/>
                      <a:pt x="34" y="16"/>
                      <a:pt x="34" y="16"/>
                    </a:cubicBezTo>
                    <a:cubicBezTo>
                      <a:pt x="32" y="16"/>
                      <a:pt x="30" y="16"/>
                      <a:pt x="27" y="16"/>
                    </a:cubicBezTo>
                    <a:cubicBezTo>
                      <a:pt x="27" y="17"/>
                      <a:pt x="27" y="17"/>
                      <a:pt x="27" y="17"/>
                    </a:cubicBezTo>
                    <a:cubicBezTo>
                      <a:pt x="26" y="17"/>
                      <a:pt x="26" y="17"/>
                      <a:pt x="26" y="17"/>
                    </a:cubicBezTo>
                    <a:cubicBezTo>
                      <a:pt x="26" y="17"/>
                      <a:pt x="27" y="17"/>
                      <a:pt x="28" y="17"/>
                    </a:cubicBezTo>
                    <a:cubicBezTo>
                      <a:pt x="28" y="17"/>
                      <a:pt x="28" y="17"/>
                      <a:pt x="28" y="17"/>
                    </a:cubicBezTo>
                    <a:cubicBezTo>
                      <a:pt x="33" y="16"/>
                      <a:pt x="38" y="16"/>
                      <a:pt x="43" y="16"/>
                    </a:cubicBezTo>
                    <a:cubicBezTo>
                      <a:pt x="44" y="16"/>
                      <a:pt x="44" y="16"/>
                      <a:pt x="44" y="15"/>
                    </a:cubicBezTo>
                    <a:cubicBezTo>
                      <a:pt x="44" y="15"/>
                      <a:pt x="43" y="14"/>
                      <a:pt x="42" y="14"/>
                    </a:cubicBezTo>
                    <a:cubicBezTo>
                      <a:pt x="42" y="14"/>
                      <a:pt x="41" y="14"/>
                      <a:pt x="41" y="14"/>
                    </a:cubicBezTo>
                    <a:cubicBezTo>
                      <a:pt x="39" y="15"/>
                      <a:pt x="38" y="15"/>
                      <a:pt x="35" y="15"/>
                    </a:cubicBezTo>
                    <a:cubicBezTo>
                      <a:pt x="35" y="12"/>
                      <a:pt x="35" y="12"/>
                      <a:pt x="35" y="12"/>
                    </a:cubicBezTo>
                    <a:close/>
                    <a:moveTo>
                      <a:pt x="5" y="4"/>
                    </a:moveTo>
                    <a:cubicBezTo>
                      <a:pt x="5" y="4"/>
                      <a:pt x="5" y="4"/>
                      <a:pt x="5" y="4"/>
                    </a:cubicBezTo>
                    <a:cubicBezTo>
                      <a:pt x="5" y="4"/>
                      <a:pt x="5" y="5"/>
                      <a:pt x="6" y="5"/>
                    </a:cubicBezTo>
                    <a:cubicBezTo>
                      <a:pt x="6" y="6"/>
                      <a:pt x="6" y="6"/>
                      <a:pt x="7" y="6"/>
                    </a:cubicBezTo>
                    <a:cubicBezTo>
                      <a:pt x="7" y="5"/>
                      <a:pt x="7" y="5"/>
                      <a:pt x="7" y="5"/>
                    </a:cubicBezTo>
                    <a:cubicBezTo>
                      <a:pt x="7" y="4"/>
                      <a:pt x="6" y="4"/>
                      <a:pt x="5" y="4"/>
                    </a:cubicBezTo>
                    <a:close/>
                    <a:moveTo>
                      <a:pt x="10" y="9"/>
                    </a:moveTo>
                    <a:cubicBezTo>
                      <a:pt x="11" y="9"/>
                      <a:pt x="12" y="9"/>
                      <a:pt x="12" y="8"/>
                    </a:cubicBezTo>
                    <a:cubicBezTo>
                      <a:pt x="13" y="8"/>
                      <a:pt x="13" y="8"/>
                      <a:pt x="12" y="8"/>
                    </a:cubicBezTo>
                    <a:cubicBezTo>
                      <a:pt x="11" y="8"/>
                      <a:pt x="11" y="8"/>
                      <a:pt x="11" y="8"/>
                    </a:cubicBezTo>
                    <a:cubicBezTo>
                      <a:pt x="10" y="8"/>
                      <a:pt x="10" y="8"/>
                      <a:pt x="10" y="8"/>
                    </a:cubicBezTo>
                    <a:cubicBezTo>
                      <a:pt x="10" y="8"/>
                      <a:pt x="10" y="8"/>
                      <a:pt x="10" y="8"/>
                    </a:cubicBezTo>
                    <a:cubicBezTo>
                      <a:pt x="10" y="8"/>
                      <a:pt x="10" y="7"/>
                      <a:pt x="10" y="7"/>
                    </a:cubicBezTo>
                    <a:cubicBezTo>
                      <a:pt x="10" y="7"/>
                      <a:pt x="10" y="7"/>
                      <a:pt x="9" y="7"/>
                    </a:cubicBezTo>
                    <a:cubicBezTo>
                      <a:pt x="11" y="6"/>
                      <a:pt x="13" y="6"/>
                      <a:pt x="13" y="6"/>
                    </a:cubicBezTo>
                    <a:cubicBezTo>
                      <a:pt x="14" y="6"/>
                      <a:pt x="14" y="6"/>
                      <a:pt x="13" y="5"/>
                    </a:cubicBezTo>
                    <a:cubicBezTo>
                      <a:pt x="13" y="5"/>
                      <a:pt x="13" y="5"/>
                      <a:pt x="12" y="5"/>
                    </a:cubicBezTo>
                    <a:cubicBezTo>
                      <a:pt x="12" y="5"/>
                      <a:pt x="12" y="5"/>
                      <a:pt x="12" y="5"/>
                    </a:cubicBezTo>
                    <a:cubicBezTo>
                      <a:pt x="10" y="6"/>
                      <a:pt x="7" y="6"/>
                      <a:pt x="5" y="7"/>
                    </a:cubicBezTo>
                    <a:cubicBezTo>
                      <a:pt x="4" y="7"/>
                      <a:pt x="4" y="7"/>
                      <a:pt x="5" y="7"/>
                    </a:cubicBezTo>
                    <a:cubicBezTo>
                      <a:pt x="5" y="7"/>
                      <a:pt x="5" y="7"/>
                      <a:pt x="6" y="7"/>
                    </a:cubicBezTo>
                    <a:cubicBezTo>
                      <a:pt x="6" y="7"/>
                      <a:pt x="7" y="7"/>
                      <a:pt x="7" y="7"/>
                    </a:cubicBezTo>
                    <a:cubicBezTo>
                      <a:pt x="8" y="7"/>
                      <a:pt x="8" y="8"/>
                      <a:pt x="8" y="9"/>
                    </a:cubicBezTo>
                    <a:cubicBezTo>
                      <a:pt x="7" y="9"/>
                      <a:pt x="7" y="9"/>
                      <a:pt x="6" y="9"/>
                    </a:cubicBezTo>
                    <a:cubicBezTo>
                      <a:pt x="5" y="9"/>
                      <a:pt x="6" y="9"/>
                      <a:pt x="6" y="9"/>
                    </a:cubicBezTo>
                    <a:cubicBezTo>
                      <a:pt x="7" y="9"/>
                      <a:pt x="7" y="9"/>
                      <a:pt x="8" y="9"/>
                    </a:cubicBezTo>
                    <a:cubicBezTo>
                      <a:pt x="8" y="11"/>
                      <a:pt x="8" y="11"/>
                      <a:pt x="8" y="11"/>
                    </a:cubicBezTo>
                    <a:cubicBezTo>
                      <a:pt x="7" y="11"/>
                      <a:pt x="5" y="11"/>
                      <a:pt x="4" y="11"/>
                    </a:cubicBezTo>
                    <a:cubicBezTo>
                      <a:pt x="4" y="11"/>
                      <a:pt x="4" y="12"/>
                      <a:pt x="4" y="12"/>
                    </a:cubicBezTo>
                    <a:cubicBezTo>
                      <a:pt x="5" y="12"/>
                      <a:pt x="5" y="12"/>
                      <a:pt x="6" y="12"/>
                    </a:cubicBezTo>
                    <a:cubicBezTo>
                      <a:pt x="7" y="12"/>
                      <a:pt x="7" y="12"/>
                      <a:pt x="8" y="12"/>
                    </a:cubicBezTo>
                    <a:cubicBezTo>
                      <a:pt x="8" y="11"/>
                      <a:pt x="8" y="11"/>
                      <a:pt x="8" y="11"/>
                    </a:cubicBezTo>
                    <a:cubicBezTo>
                      <a:pt x="9" y="14"/>
                      <a:pt x="9" y="14"/>
                      <a:pt x="9" y="14"/>
                    </a:cubicBezTo>
                    <a:cubicBezTo>
                      <a:pt x="8" y="14"/>
                      <a:pt x="8" y="15"/>
                      <a:pt x="8" y="15"/>
                    </a:cubicBezTo>
                    <a:cubicBezTo>
                      <a:pt x="4" y="15"/>
                      <a:pt x="1" y="15"/>
                      <a:pt x="0" y="15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1" y="16"/>
                      <a:pt x="1" y="16"/>
                      <a:pt x="2" y="17"/>
                    </a:cubicBezTo>
                    <a:cubicBezTo>
                      <a:pt x="2" y="17"/>
                      <a:pt x="2" y="16"/>
                      <a:pt x="2" y="16"/>
                    </a:cubicBezTo>
                    <a:cubicBezTo>
                      <a:pt x="4" y="16"/>
                      <a:pt x="7" y="15"/>
                      <a:pt x="13" y="14"/>
                    </a:cubicBezTo>
                    <a:cubicBezTo>
                      <a:pt x="14" y="14"/>
                      <a:pt x="16" y="14"/>
                      <a:pt x="18" y="14"/>
                    </a:cubicBezTo>
                    <a:cubicBezTo>
                      <a:pt x="18" y="14"/>
                      <a:pt x="18" y="14"/>
                      <a:pt x="18" y="14"/>
                    </a:cubicBezTo>
                    <a:cubicBezTo>
                      <a:pt x="19" y="14"/>
                      <a:pt x="19" y="14"/>
                      <a:pt x="19" y="13"/>
                    </a:cubicBezTo>
                    <a:cubicBezTo>
                      <a:pt x="18" y="13"/>
                      <a:pt x="17" y="13"/>
                      <a:pt x="17" y="13"/>
                    </a:cubicBezTo>
                    <a:cubicBezTo>
                      <a:pt x="16" y="13"/>
                      <a:pt x="16" y="13"/>
                      <a:pt x="14" y="13"/>
                    </a:cubicBezTo>
                    <a:cubicBezTo>
                      <a:pt x="13" y="14"/>
                      <a:pt x="13" y="14"/>
                      <a:pt x="13" y="14"/>
                    </a:cubicBezTo>
                    <a:cubicBezTo>
                      <a:pt x="13" y="13"/>
                      <a:pt x="14" y="12"/>
                      <a:pt x="14" y="12"/>
                    </a:cubicBezTo>
                    <a:cubicBezTo>
                      <a:pt x="14" y="12"/>
                      <a:pt x="14" y="12"/>
                      <a:pt x="14" y="11"/>
                    </a:cubicBezTo>
                    <a:cubicBezTo>
                      <a:pt x="13" y="11"/>
                      <a:pt x="13" y="11"/>
                      <a:pt x="12" y="11"/>
                    </a:cubicBezTo>
                    <a:cubicBezTo>
                      <a:pt x="12" y="11"/>
                      <a:pt x="12" y="11"/>
                      <a:pt x="12" y="12"/>
                    </a:cubicBezTo>
                    <a:cubicBezTo>
                      <a:pt x="12" y="12"/>
                      <a:pt x="12" y="12"/>
                      <a:pt x="12" y="12"/>
                    </a:cubicBezTo>
                    <a:cubicBezTo>
                      <a:pt x="12" y="13"/>
                      <a:pt x="12" y="14"/>
                      <a:pt x="12" y="14"/>
                    </a:cubicBezTo>
                    <a:cubicBezTo>
                      <a:pt x="10" y="14"/>
                      <a:pt x="10" y="14"/>
                      <a:pt x="10" y="14"/>
                    </a:cubicBezTo>
                    <a:cubicBezTo>
                      <a:pt x="10" y="11"/>
                      <a:pt x="10" y="11"/>
                      <a:pt x="10" y="11"/>
                    </a:cubicBezTo>
                    <a:cubicBezTo>
                      <a:pt x="10" y="11"/>
                      <a:pt x="11" y="11"/>
                      <a:pt x="12" y="11"/>
                    </a:cubicBezTo>
                    <a:cubicBezTo>
                      <a:pt x="13" y="11"/>
                      <a:pt x="14" y="11"/>
                      <a:pt x="14" y="10"/>
                    </a:cubicBezTo>
                    <a:cubicBezTo>
                      <a:pt x="15" y="10"/>
                      <a:pt x="15" y="10"/>
                      <a:pt x="14" y="10"/>
                    </a:cubicBezTo>
                    <a:cubicBezTo>
                      <a:pt x="14" y="10"/>
                      <a:pt x="14" y="10"/>
                      <a:pt x="13" y="10"/>
                    </a:cubicBezTo>
                    <a:cubicBezTo>
                      <a:pt x="13" y="10"/>
                      <a:pt x="13" y="10"/>
                      <a:pt x="12" y="10"/>
                    </a:cubicBezTo>
                    <a:cubicBezTo>
                      <a:pt x="11" y="10"/>
                      <a:pt x="10" y="10"/>
                      <a:pt x="10" y="10"/>
                    </a:cubicBezTo>
                    <a:cubicBezTo>
                      <a:pt x="10" y="9"/>
                      <a:pt x="10" y="9"/>
                      <a:pt x="10" y="9"/>
                    </a:cubicBezTo>
                    <a:close/>
                    <a:moveTo>
                      <a:pt x="7" y="13"/>
                    </a:moveTo>
                    <a:cubicBezTo>
                      <a:pt x="7" y="13"/>
                      <a:pt x="6" y="12"/>
                      <a:pt x="5" y="12"/>
                    </a:cubicBezTo>
                    <a:cubicBezTo>
                      <a:pt x="5" y="12"/>
                      <a:pt x="5" y="13"/>
                      <a:pt x="5" y="13"/>
                    </a:cubicBezTo>
                    <a:cubicBezTo>
                      <a:pt x="6" y="14"/>
                      <a:pt x="6" y="14"/>
                      <a:pt x="6" y="14"/>
                    </a:cubicBezTo>
                    <a:cubicBezTo>
                      <a:pt x="7" y="14"/>
                      <a:pt x="7" y="14"/>
                      <a:pt x="7" y="13"/>
                    </a:cubicBezTo>
                    <a:close/>
                    <a:moveTo>
                      <a:pt x="13" y="16"/>
                    </a:moveTo>
                    <a:cubicBezTo>
                      <a:pt x="13" y="16"/>
                      <a:pt x="12" y="16"/>
                      <a:pt x="11" y="16"/>
                    </a:cubicBezTo>
                    <a:cubicBezTo>
                      <a:pt x="9" y="17"/>
                      <a:pt x="8" y="17"/>
                      <a:pt x="7" y="17"/>
                    </a:cubicBezTo>
                    <a:cubicBezTo>
                      <a:pt x="6" y="17"/>
                      <a:pt x="6" y="17"/>
                      <a:pt x="5" y="17"/>
                    </a:cubicBezTo>
                    <a:cubicBezTo>
                      <a:pt x="5" y="17"/>
                      <a:pt x="5" y="17"/>
                      <a:pt x="5" y="17"/>
                    </a:cubicBezTo>
                    <a:cubicBezTo>
                      <a:pt x="6" y="18"/>
                      <a:pt x="6" y="18"/>
                      <a:pt x="6" y="19"/>
                    </a:cubicBezTo>
                    <a:cubicBezTo>
                      <a:pt x="6" y="20"/>
                      <a:pt x="6" y="20"/>
                      <a:pt x="7" y="21"/>
                    </a:cubicBezTo>
                    <a:cubicBezTo>
                      <a:pt x="7" y="21"/>
                      <a:pt x="7" y="21"/>
                      <a:pt x="7" y="21"/>
                    </a:cubicBezTo>
                    <a:cubicBezTo>
                      <a:pt x="7" y="21"/>
                      <a:pt x="8" y="21"/>
                      <a:pt x="7" y="21"/>
                    </a:cubicBezTo>
                    <a:cubicBezTo>
                      <a:pt x="8" y="21"/>
                      <a:pt x="8" y="21"/>
                      <a:pt x="9" y="20"/>
                    </a:cubicBezTo>
                    <a:cubicBezTo>
                      <a:pt x="12" y="20"/>
                      <a:pt x="14" y="20"/>
                      <a:pt x="14" y="20"/>
                    </a:cubicBezTo>
                    <a:cubicBezTo>
                      <a:pt x="14" y="20"/>
                      <a:pt x="15" y="20"/>
                      <a:pt x="14" y="19"/>
                    </a:cubicBezTo>
                    <a:cubicBezTo>
                      <a:pt x="14" y="19"/>
                      <a:pt x="14" y="19"/>
                      <a:pt x="14" y="19"/>
                    </a:cubicBezTo>
                    <a:cubicBezTo>
                      <a:pt x="14" y="18"/>
                      <a:pt x="14" y="17"/>
                      <a:pt x="15" y="17"/>
                    </a:cubicBezTo>
                    <a:cubicBezTo>
                      <a:pt x="15" y="17"/>
                      <a:pt x="15" y="17"/>
                      <a:pt x="15" y="16"/>
                    </a:cubicBezTo>
                    <a:cubicBezTo>
                      <a:pt x="14" y="16"/>
                      <a:pt x="13" y="16"/>
                      <a:pt x="13" y="16"/>
                    </a:cubicBezTo>
                    <a:close/>
                    <a:moveTo>
                      <a:pt x="7" y="18"/>
                    </a:moveTo>
                    <a:cubicBezTo>
                      <a:pt x="7" y="18"/>
                      <a:pt x="7" y="18"/>
                      <a:pt x="8" y="18"/>
                    </a:cubicBezTo>
                    <a:cubicBezTo>
                      <a:pt x="9" y="17"/>
                      <a:pt x="11" y="17"/>
                      <a:pt x="12" y="17"/>
                    </a:cubicBezTo>
                    <a:cubicBezTo>
                      <a:pt x="12" y="17"/>
                      <a:pt x="13" y="17"/>
                      <a:pt x="13" y="18"/>
                    </a:cubicBezTo>
                    <a:cubicBezTo>
                      <a:pt x="13" y="18"/>
                      <a:pt x="12" y="19"/>
                      <a:pt x="12" y="19"/>
                    </a:cubicBezTo>
                    <a:cubicBezTo>
                      <a:pt x="7" y="20"/>
                      <a:pt x="7" y="20"/>
                      <a:pt x="7" y="20"/>
                    </a:cubicBezTo>
                    <a:cubicBezTo>
                      <a:pt x="7" y="18"/>
                      <a:pt x="7" y="18"/>
                      <a:pt x="7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1" name="Freeform 24"/>
              <p:cNvSpPr>
                <a:spLocks noEditPoints="1"/>
              </p:cNvSpPr>
              <p:nvPr/>
            </p:nvSpPr>
            <p:spPr bwMode="auto">
              <a:xfrm>
                <a:off x="4200526" y="1946275"/>
                <a:ext cx="735013" cy="388938"/>
              </a:xfrm>
              <a:custGeom>
                <a:avLst/>
                <a:gdLst>
                  <a:gd name="T0" fmla="*/ 152 w 195"/>
                  <a:gd name="T1" fmla="*/ 59 h 103"/>
                  <a:gd name="T2" fmla="*/ 160 w 195"/>
                  <a:gd name="T3" fmla="*/ 39 h 103"/>
                  <a:gd name="T4" fmla="*/ 168 w 195"/>
                  <a:gd name="T5" fmla="*/ 23 h 103"/>
                  <a:gd name="T6" fmla="*/ 167 w 195"/>
                  <a:gd name="T7" fmla="*/ 0 h 103"/>
                  <a:gd name="T8" fmla="*/ 193 w 195"/>
                  <a:gd name="T9" fmla="*/ 9 h 103"/>
                  <a:gd name="T10" fmla="*/ 189 w 195"/>
                  <a:gd name="T11" fmla="*/ 30 h 103"/>
                  <a:gd name="T12" fmla="*/ 178 w 195"/>
                  <a:gd name="T13" fmla="*/ 69 h 103"/>
                  <a:gd name="T14" fmla="*/ 174 w 195"/>
                  <a:gd name="T15" fmla="*/ 83 h 103"/>
                  <a:gd name="T16" fmla="*/ 158 w 195"/>
                  <a:gd name="T17" fmla="*/ 94 h 103"/>
                  <a:gd name="T18" fmla="*/ 147 w 195"/>
                  <a:gd name="T19" fmla="*/ 103 h 103"/>
                  <a:gd name="T20" fmla="*/ 42 w 195"/>
                  <a:gd name="T21" fmla="*/ 101 h 103"/>
                  <a:gd name="T22" fmla="*/ 31 w 195"/>
                  <a:gd name="T23" fmla="*/ 79 h 103"/>
                  <a:gd name="T24" fmla="*/ 17 w 195"/>
                  <a:gd name="T25" fmla="*/ 78 h 103"/>
                  <a:gd name="T26" fmla="*/ 3 w 195"/>
                  <a:gd name="T27" fmla="*/ 34 h 103"/>
                  <a:gd name="T28" fmla="*/ 6 w 195"/>
                  <a:gd name="T29" fmla="*/ 15 h 103"/>
                  <a:gd name="T30" fmla="*/ 24 w 195"/>
                  <a:gd name="T31" fmla="*/ 7 h 103"/>
                  <a:gd name="T32" fmla="*/ 28 w 195"/>
                  <a:gd name="T33" fmla="*/ 15 h 103"/>
                  <a:gd name="T34" fmla="*/ 24 w 195"/>
                  <a:gd name="T35" fmla="*/ 39 h 103"/>
                  <a:gd name="T36" fmla="*/ 47 w 195"/>
                  <a:gd name="T37" fmla="*/ 54 h 103"/>
                  <a:gd name="T38" fmla="*/ 44 w 195"/>
                  <a:gd name="T39" fmla="*/ 72 h 103"/>
                  <a:gd name="T40" fmla="*/ 149 w 195"/>
                  <a:gd name="T41" fmla="*/ 99 h 103"/>
                  <a:gd name="T42" fmla="*/ 45 w 195"/>
                  <a:gd name="T43" fmla="*/ 74 h 103"/>
                  <a:gd name="T44" fmla="*/ 49 w 195"/>
                  <a:gd name="T45" fmla="*/ 100 h 103"/>
                  <a:gd name="T46" fmla="*/ 43 w 195"/>
                  <a:gd name="T47" fmla="*/ 89 h 103"/>
                  <a:gd name="T48" fmla="*/ 40 w 195"/>
                  <a:gd name="T49" fmla="*/ 60 h 103"/>
                  <a:gd name="T50" fmla="*/ 23 w 195"/>
                  <a:gd name="T51" fmla="*/ 41 h 103"/>
                  <a:gd name="T52" fmla="*/ 28 w 195"/>
                  <a:gd name="T53" fmla="*/ 77 h 103"/>
                  <a:gd name="T54" fmla="*/ 37 w 195"/>
                  <a:gd name="T55" fmla="*/ 89 h 103"/>
                  <a:gd name="T56" fmla="*/ 21 w 195"/>
                  <a:gd name="T57" fmla="*/ 41 h 103"/>
                  <a:gd name="T58" fmla="*/ 26 w 195"/>
                  <a:gd name="T59" fmla="*/ 16 h 103"/>
                  <a:gd name="T60" fmla="*/ 5 w 195"/>
                  <a:gd name="T61" fmla="*/ 34 h 103"/>
                  <a:gd name="T62" fmla="*/ 6 w 195"/>
                  <a:gd name="T63" fmla="*/ 49 h 103"/>
                  <a:gd name="T64" fmla="*/ 20 w 195"/>
                  <a:gd name="T65" fmla="*/ 69 h 103"/>
                  <a:gd name="T66" fmla="*/ 26 w 195"/>
                  <a:gd name="T67" fmla="*/ 78 h 103"/>
                  <a:gd name="T68" fmla="*/ 20 w 195"/>
                  <a:gd name="T69" fmla="*/ 46 h 103"/>
                  <a:gd name="T70" fmla="*/ 15 w 195"/>
                  <a:gd name="T71" fmla="*/ 19 h 103"/>
                  <a:gd name="T72" fmla="*/ 8 w 195"/>
                  <a:gd name="T73" fmla="*/ 27 h 103"/>
                  <a:gd name="T74" fmla="*/ 13 w 195"/>
                  <a:gd name="T75" fmla="*/ 4 h 103"/>
                  <a:gd name="T76" fmla="*/ 8 w 195"/>
                  <a:gd name="T77" fmla="*/ 13 h 103"/>
                  <a:gd name="T78" fmla="*/ 151 w 195"/>
                  <a:gd name="T79" fmla="*/ 100 h 103"/>
                  <a:gd name="T80" fmla="*/ 154 w 195"/>
                  <a:gd name="T81" fmla="*/ 73 h 103"/>
                  <a:gd name="T82" fmla="*/ 158 w 195"/>
                  <a:gd name="T83" fmla="*/ 41 h 103"/>
                  <a:gd name="T84" fmla="*/ 167 w 195"/>
                  <a:gd name="T85" fmla="*/ 67 h 103"/>
                  <a:gd name="T86" fmla="*/ 160 w 195"/>
                  <a:gd name="T87" fmla="*/ 80 h 103"/>
                  <a:gd name="T88" fmla="*/ 151 w 195"/>
                  <a:gd name="T89" fmla="*/ 100 h 103"/>
                  <a:gd name="T90" fmla="*/ 171 w 195"/>
                  <a:gd name="T91" fmla="*/ 23 h 103"/>
                  <a:gd name="T92" fmla="*/ 179 w 195"/>
                  <a:gd name="T93" fmla="*/ 22 h 103"/>
                  <a:gd name="T94" fmla="*/ 189 w 195"/>
                  <a:gd name="T95" fmla="*/ 49 h 103"/>
                  <a:gd name="T96" fmla="*/ 187 w 195"/>
                  <a:gd name="T97" fmla="*/ 51 h 103"/>
                  <a:gd name="T98" fmla="*/ 173 w 195"/>
                  <a:gd name="T99" fmla="*/ 80 h 103"/>
                  <a:gd name="T100" fmla="*/ 173 w 195"/>
                  <a:gd name="T101" fmla="*/ 56 h 103"/>
                  <a:gd name="T102" fmla="*/ 187 w 195"/>
                  <a:gd name="T103" fmla="*/ 27 h 103"/>
                  <a:gd name="T104" fmla="*/ 187 w 195"/>
                  <a:gd name="T105" fmla="*/ 15 h 103"/>
                  <a:gd name="T106" fmla="*/ 172 w 195"/>
                  <a:gd name="T107" fmla="*/ 9 h 103"/>
                  <a:gd name="T108" fmla="*/ 189 w 195"/>
                  <a:gd name="T109" fmla="*/ 13 h 103"/>
                  <a:gd name="T110" fmla="*/ 175 w 195"/>
                  <a:gd name="T111" fmla="*/ 13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195" h="103">
                    <a:moveTo>
                      <a:pt x="151" y="72"/>
                    </a:moveTo>
                    <a:cubicBezTo>
                      <a:pt x="154" y="69"/>
                      <a:pt x="154" y="67"/>
                      <a:pt x="154" y="65"/>
                    </a:cubicBezTo>
                    <a:cubicBezTo>
                      <a:pt x="154" y="62"/>
                      <a:pt x="153" y="61"/>
                      <a:pt x="152" y="59"/>
                    </a:cubicBezTo>
                    <a:cubicBezTo>
                      <a:pt x="150" y="57"/>
                      <a:pt x="149" y="56"/>
                      <a:pt x="148" y="54"/>
                    </a:cubicBezTo>
                    <a:cubicBezTo>
                      <a:pt x="148" y="52"/>
                      <a:pt x="148" y="50"/>
                      <a:pt x="149" y="47"/>
                    </a:cubicBezTo>
                    <a:cubicBezTo>
                      <a:pt x="150" y="42"/>
                      <a:pt x="155" y="39"/>
                      <a:pt x="160" y="39"/>
                    </a:cubicBezTo>
                    <a:cubicBezTo>
                      <a:pt x="171" y="39"/>
                      <a:pt x="171" y="39"/>
                      <a:pt x="171" y="39"/>
                    </a:cubicBezTo>
                    <a:cubicBezTo>
                      <a:pt x="172" y="33"/>
                      <a:pt x="172" y="33"/>
                      <a:pt x="172" y="33"/>
                    </a:cubicBezTo>
                    <a:cubicBezTo>
                      <a:pt x="172" y="29"/>
                      <a:pt x="170" y="26"/>
                      <a:pt x="168" y="23"/>
                    </a:cubicBezTo>
                    <a:cubicBezTo>
                      <a:pt x="167" y="20"/>
                      <a:pt x="167" y="18"/>
                      <a:pt x="167" y="15"/>
                    </a:cubicBezTo>
                    <a:cubicBezTo>
                      <a:pt x="167" y="0"/>
                      <a:pt x="167" y="0"/>
                      <a:pt x="167" y="0"/>
                    </a:cubicBezTo>
                    <a:cubicBezTo>
                      <a:pt x="167" y="0"/>
                      <a:pt x="167" y="0"/>
                      <a:pt x="167" y="0"/>
                    </a:cubicBezTo>
                    <a:cubicBezTo>
                      <a:pt x="168" y="3"/>
                      <a:pt x="170" y="5"/>
                      <a:pt x="171" y="7"/>
                    </a:cubicBezTo>
                    <a:cubicBezTo>
                      <a:pt x="173" y="4"/>
                      <a:pt x="177" y="2"/>
                      <a:pt x="182" y="2"/>
                    </a:cubicBezTo>
                    <a:cubicBezTo>
                      <a:pt x="188" y="2"/>
                      <a:pt x="193" y="5"/>
                      <a:pt x="193" y="9"/>
                    </a:cubicBezTo>
                    <a:cubicBezTo>
                      <a:pt x="193" y="11"/>
                      <a:pt x="192" y="13"/>
                      <a:pt x="189" y="15"/>
                    </a:cubicBezTo>
                    <a:cubicBezTo>
                      <a:pt x="189" y="30"/>
                      <a:pt x="189" y="30"/>
                      <a:pt x="189" y="30"/>
                    </a:cubicBezTo>
                    <a:cubicBezTo>
                      <a:pt x="189" y="30"/>
                      <a:pt x="189" y="30"/>
                      <a:pt x="189" y="30"/>
                    </a:cubicBezTo>
                    <a:cubicBezTo>
                      <a:pt x="190" y="31"/>
                      <a:pt x="191" y="32"/>
                      <a:pt x="192" y="34"/>
                    </a:cubicBezTo>
                    <a:cubicBezTo>
                      <a:pt x="194" y="37"/>
                      <a:pt x="195" y="40"/>
                      <a:pt x="194" y="43"/>
                    </a:cubicBezTo>
                    <a:cubicBezTo>
                      <a:pt x="192" y="52"/>
                      <a:pt x="178" y="60"/>
                      <a:pt x="178" y="69"/>
                    </a:cubicBezTo>
                    <a:cubicBezTo>
                      <a:pt x="178" y="71"/>
                      <a:pt x="178" y="75"/>
                      <a:pt x="178" y="78"/>
                    </a:cubicBezTo>
                    <a:cubicBezTo>
                      <a:pt x="178" y="80"/>
                      <a:pt x="178" y="81"/>
                      <a:pt x="177" y="82"/>
                    </a:cubicBezTo>
                    <a:cubicBezTo>
                      <a:pt x="177" y="83"/>
                      <a:pt x="175" y="83"/>
                      <a:pt x="174" y="83"/>
                    </a:cubicBezTo>
                    <a:cubicBezTo>
                      <a:pt x="171" y="82"/>
                      <a:pt x="167" y="78"/>
                      <a:pt x="165" y="79"/>
                    </a:cubicBezTo>
                    <a:cubicBezTo>
                      <a:pt x="162" y="80"/>
                      <a:pt x="162" y="82"/>
                      <a:pt x="161" y="84"/>
                    </a:cubicBezTo>
                    <a:cubicBezTo>
                      <a:pt x="161" y="88"/>
                      <a:pt x="160" y="91"/>
                      <a:pt x="158" y="94"/>
                    </a:cubicBezTo>
                    <a:cubicBezTo>
                      <a:pt x="157" y="97"/>
                      <a:pt x="155" y="99"/>
                      <a:pt x="154" y="101"/>
                    </a:cubicBezTo>
                    <a:cubicBezTo>
                      <a:pt x="153" y="102"/>
                      <a:pt x="152" y="103"/>
                      <a:pt x="151" y="103"/>
                    </a:cubicBezTo>
                    <a:cubicBezTo>
                      <a:pt x="150" y="103"/>
                      <a:pt x="148" y="103"/>
                      <a:pt x="147" y="103"/>
                    </a:cubicBezTo>
                    <a:cubicBezTo>
                      <a:pt x="116" y="94"/>
                      <a:pt x="79" y="94"/>
                      <a:pt x="48" y="103"/>
                    </a:cubicBezTo>
                    <a:cubicBezTo>
                      <a:pt x="47" y="103"/>
                      <a:pt x="46" y="103"/>
                      <a:pt x="45" y="103"/>
                    </a:cubicBezTo>
                    <a:cubicBezTo>
                      <a:pt x="44" y="103"/>
                      <a:pt x="43" y="102"/>
                      <a:pt x="42" y="101"/>
                    </a:cubicBezTo>
                    <a:cubicBezTo>
                      <a:pt x="40" y="99"/>
                      <a:pt x="39" y="97"/>
                      <a:pt x="37" y="94"/>
                    </a:cubicBezTo>
                    <a:cubicBezTo>
                      <a:pt x="36" y="91"/>
                      <a:pt x="35" y="88"/>
                      <a:pt x="34" y="84"/>
                    </a:cubicBezTo>
                    <a:cubicBezTo>
                      <a:pt x="34" y="82"/>
                      <a:pt x="33" y="80"/>
                      <a:pt x="31" y="79"/>
                    </a:cubicBezTo>
                    <a:cubicBezTo>
                      <a:pt x="28" y="78"/>
                      <a:pt x="24" y="82"/>
                      <a:pt x="21" y="83"/>
                    </a:cubicBezTo>
                    <a:cubicBezTo>
                      <a:pt x="20" y="83"/>
                      <a:pt x="19" y="83"/>
                      <a:pt x="18" y="82"/>
                    </a:cubicBezTo>
                    <a:cubicBezTo>
                      <a:pt x="18" y="81"/>
                      <a:pt x="18" y="80"/>
                      <a:pt x="17" y="78"/>
                    </a:cubicBezTo>
                    <a:cubicBezTo>
                      <a:pt x="17" y="75"/>
                      <a:pt x="17" y="71"/>
                      <a:pt x="17" y="69"/>
                    </a:cubicBezTo>
                    <a:cubicBezTo>
                      <a:pt x="17" y="60"/>
                      <a:pt x="3" y="52"/>
                      <a:pt x="1" y="43"/>
                    </a:cubicBezTo>
                    <a:cubicBezTo>
                      <a:pt x="0" y="40"/>
                      <a:pt x="1" y="37"/>
                      <a:pt x="3" y="34"/>
                    </a:cubicBezTo>
                    <a:cubicBezTo>
                      <a:pt x="4" y="32"/>
                      <a:pt x="5" y="31"/>
                      <a:pt x="6" y="30"/>
                    </a:cubicBezTo>
                    <a:cubicBezTo>
                      <a:pt x="6" y="30"/>
                      <a:pt x="6" y="30"/>
                      <a:pt x="6" y="30"/>
                    </a:cubicBezTo>
                    <a:cubicBezTo>
                      <a:pt x="6" y="15"/>
                      <a:pt x="6" y="15"/>
                      <a:pt x="6" y="15"/>
                    </a:cubicBezTo>
                    <a:cubicBezTo>
                      <a:pt x="3" y="13"/>
                      <a:pt x="2" y="11"/>
                      <a:pt x="2" y="9"/>
                    </a:cubicBezTo>
                    <a:cubicBezTo>
                      <a:pt x="2" y="5"/>
                      <a:pt x="7" y="2"/>
                      <a:pt x="13" y="2"/>
                    </a:cubicBezTo>
                    <a:cubicBezTo>
                      <a:pt x="18" y="2"/>
                      <a:pt x="22" y="4"/>
                      <a:pt x="24" y="7"/>
                    </a:cubicBezTo>
                    <a:cubicBezTo>
                      <a:pt x="25" y="5"/>
                      <a:pt x="27" y="3"/>
                      <a:pt x="28" y="0"/>
                    </a:cubicBezTo>
                    <a:cubicBezTo>
                      <a:pt x="28" y="0"/>
                      <a:pt x="28" y="0"/>
                      <a:pt x="28" y="0"/>
                    </a:cubicBezTo>
                    <a:cubicBezTo>
                      <a:pt x="28" y="15"/>
                      <a:pt x="28" y="15"/>
                      <a:pt x="28" y="15"/>
                    </a:cubicBezTo>
                    <a:cubicBezTo>
                      <a:pt x="28" y="18"/>
                      <a:pt x="28" y="20"/>
                      <a:pt x="27" y="23"/>
                    </a:cubicBezTo>
                    <a:cubicBezTo>
                      <a:pt x="25" y="26"/>
                      <a:pt x="24" y="29"/>
                      <a:pt x="24" y="33"/>
                    </a:cubicBezTo>
                    <a:cubicBezTo>
                      <a:pt x="24" y="39"/>
                      <a:pt x="24" y="39"/>
                      <a:pt x="24" y="39"/>
                    </a:cubicBezTo>
                    <a:cubicBezTo>
                      <a:pt x="35" y="39"/>
                      <a:pt x="35" y="39"/>
                      <a:pt x="35" y="39"/>
                    </a:cubicBezTo>
                    <a:cubicBezTo>
                      <a:pt x="40" y="39"/>
                      <a:pt x="45" y="42"/>
                      <a:pt x="46" y="47"/>
                    </a:cubicBezTo>
                    <a:cubicBezTo>
                      <a:pt x="47" y="50"/>
                      <a:pt x="47" y="52"/>
                      <a:pt x="47" y="54"/>
                    </a:cubicBezTo>
                    <a:cubicBezTo>
                      <a:pt x="46" y="56"/>
                      <a:pt x="45" y="57"/>
                      <a:pt x="43" y="59"/>
                    </a:cubicBezTo>
                    <a:cubicBezTo>
                      <a:pt x="42" y="61"/>
                      <a:pt x="41" y="62"/>
                      <a:pt x="41" y="65"/>
                    </a:cubicBezTo>
                    <a:cubicBezTo>
                      <a:pt x="41" y="67"/>
                      <a:pt x="41" y="69"/>
                      <a:pt x="44" y="72"/>
                    </a:cubicBezTo>
                    <a:cubicBezTo>
                      <a:pt x="82" y="64"/>
                      <a:pt x="112" y="64"/>
                      <a:pt x="151" y="72"/>
                    </a:cubicBezTo>
                    <a:close/>
                    <a:moveTo>
                      <a:pt x="146" y="100"/>
                    </a:moveTo>
                    <a:cubicBezTo>
                      <a:pt x="148" y="101"/>
                      <a:pt x="149" y="101"/>
                      <a:pt x="149" y="99"/>
                    </a:cubicBezTo>
                    <a:cubicBezTo>
                      <a:pt x="151" y="93"/>
                      <a:pt x="149" y="85"/>
                      <a:pt x="149" y="79"/>
                    </a:cubicBezTo>
                    <a:cubicBezTo>
                      <a:pt x="149" y="77"/>
                      <a:pt x="149" y="76"/>
                      <a:pt x="150" y="74"/>
                    </a:cubicBezTo>
                    <a:cubicBezTo>
                      <a:pt x="114" y="66"/>
                      <a:pt x="81" y="66"/>
                      <a:pt x="45" y="74"/>
                    </a:cubicBezTo>
                    <a:cubicBezTo>
                      <a:pt x="46" y="76"/>
                      <a:pt x="46" y="77"/>
                      <a:pt x="46" y="79"/>
                    </a:cubicBezTo>
                    <a:cubicBezTo>
                      <a:pt x="46" y="85"/>
                      <a:pt x="44" y="93"/>
                      <a:pt x="46" y="99"/>
                    </a:cubicBezTo>
                    <a:cubicBezTo>
                      <a:pt x="46" y="101"/>
                      <a:pt x="48" y="101"/>
                      <a:pt x="49" y="100"/>
                    </a:cubicBezTo>
                    <a:cubicBezTo>
                      <a:pt x="80" y="92"/>
                      <a:pt x="115" y="92"/>
                      <a:pt x="146" y="100"/>
                    </a:cubicBezTo>
                    <a:close/>
                    <a:moveTo>
                      <a:pt x="44" y="100"/>
                    </a:moveTo>
                    <a:cubicBezTo>
                      <a:pt x="43" y="97"/>
                      <a:pt x="43" y="93"/>
                      <a:pt x="43" y="89"/>
                    </a:cubicBezTo>
                    <a:cubicBezTo>
                      <a:pt x="43" y="84"/>
                      <a:pt x="44" y="80"/>
                      <a:pt x="44" y="77"/>
                    </a:cubicBezTo>
                    <a:cubicBezTo>
                      <a:pt x="43" y="75"/>
                      <a:pt x="42" y="74"/>
                      <a:pt x="41" y="73"/>
                    </a:cubicBezTo>
                    <a:cubicBezTo>
                      <a:pt x="38" y="69"/>
                      <a:pt x="37" y="64"/>
                      <a:pt x="40" y="60"/>
                    </a:cubicBezTo>
                    <a:cubicBezTo>
                      <a:pt x="42" y="57"/>
                      <a:pt x="45" y="55"/>
                      <a:pt x="45" y="52"/>
                    </a:cubicBezTo>
                    <a:cubicBezTo>
                      <a:pt x="45" y="49"/>
                      <a:pt x="44" y="43"/>
                      <a:pt x="37" y="41"/>
                    </a:cubicBezTo>
                    <a:cubicBezTo>
                      <a:pt x="23" y="41"/>
                      <a:pt x="23" y="41"/>
                      <a:pt x="23" y="41"/>
                    </a:cubicBezTo>
                    <a:cubicBezTo>
                      <a:pt x="22" y="44"/>
                      <a:pt x="22" y="50"/>
                      <a:pt x="23" y="53"/>
                    </a:cubicBezTo>
                    <a:cubicBezTo>
                      <a:pt x="25" y="57"/>
                      <a:pt x="28" y="61"/>
                      <a:pt x="28" y="67"/>
                    </a:cubicBezTo>
                    <a:cubicBezTo>
                      <a:pt x="28" y="77"/>
                      <a:pt x="28" y="77"/>
                      <a:pt x="28" y="77"/>
                    </a:cubicBezTo>
                    <a:cubicBezTo>
                      <a:pt x="29" y="77"/>
                      <a:pt x="29" y="77"/>
                      <a:pt x="29" y="77"/>
                    </a:cubicBezTo>
                    <a:cubicBezTo>
                      <a:pt x="29" y="77"/>
                      <a:pt x="33" y="75"/>
                      <a:pt x="35" y="80"/>
                    </a:cubicBezTo>
                    <a:cubicBezTo>
                      <a:pt x="36" y="82"/>
                      <a:pt x="36" y="86"/>
                      <a:pt x="37" y="89"/>
                    </a:cubicBezTo>
                    <a:cubicBezTo>
                      <a:pt x="38" y="92"/>
                      <a:pt x="40" y="95"/>
                      <a:pt x="41" y="97"/>
                    </a:cubicBezTo>
                    <a:cubicBezTo>
                      <a:pt x="42" y="98"/>
                      <a:pt x="43" y="100"/>
                      <a:pt x="44" y="100"/>
                    </a:cubicBezTo>
                    <a:close/>
                    <a:moveTo>
                      <a:pt x="21" y="41"/>
                    </a:moveTo>
                    <a:cubicBezTo>
                      <a:pt x="21" y="40"/>
                      <a:pt x="21" y="34"/>
                      <a:pt x="21" y="31"/>
                    </a:cubicBezTo>
                    <a:cubicBezTo>
                      <a:pt x="22" y="28"/>
                      <a:pt x="23" y="25"/>
                      <a:pt x="25" y="23"/>
                    </a:cubicBezTo>
                    <a:cubicBezTo>
                      <a:pt x="26" y="20"/>
                      <a:pt x="26" y="18"/>
                      <a:pt x="26" y="16"/>
                    </a:cubicBezTo>
                    <a:cubicBezTo>
                      <a:pt x="26" y="13"/>
                      <a:pt x="26" y="10"/>
                      <a:pt x="26" y="7"/>
                    </a:cubicBezTo>
                    <a:cubicBezTo>
                      <a:pt x="26" y="7"/>
                      <a:pt x="22" y="14"/>
                      <a:pt x="16" y="22"/>
                    </a:cubicBezTo>
                    <a:cubicBezTo>
                      <a:pt x="13" y="26"/>
                      <a:pt x="8" y="30"/>
                      <a:pt x="5" y="34"/>
                    </a:cubicBezTo>
                    <a:cubicBezTo>
                      <a:pt x="4" y="37"/>
                      <a:pt x="2" y="41"/>
                      <a:pt x="4" y="45"/>
                    </a:cubicBezTo>
                    <a:cubicBezTo>
                      <a:pt x="5" y="46"/>
                      <a:pt x="5" y="48"/>
                      <a:pt x="6" y="49"/>
                    </a:cubicBezTo>
                    <a:cubicBezTo>
                      <a:pt x="6" y="49"/>
                      <a:pt x="6" y="49"/>
                      <a:pt x="6" y="49"/>
                    </a:cubicBezTo>
                    <a:cubicBezTo>
                      <a:pt x="6" y="49"/>
                      <a:pt x="15" y="49"/>
                      <a:pt x="21" y="41"/>
                    </a:cubicBezTo>
                    <a:close/>
                    <a:moveTo>
                      <a:pt x="8" y="51"/>
                    </a:moveTo>
                    <a:cubicBezTo>
                      <a:pt x="13" y="56"/>
                      <a:pt x="19" y="62"/>
                      <a:pt x="20" y="69"/>
                    </a:cubicBezTo>
                    <a:cubicBezTo>
                      <a:pt x="20" y="71"/>
                      <a:pt x="19" y="80"/>
                      <a:pt x="20" y="80"/>
                    </a:cubicBezTo>
                    <a:cubicBezTo>
                      <a:pt x="20" y="81"/>
                      <a:pt x="21" y="81"/>
                      <a:pt x="22" y="80"/>
                    </a:cubicBezTo>
                    <a:cubicBezTo>
                      <a:pt x="22" y="80"/>
                      <a:pt x="24" y="79"/>
                      <a:pt x="26" y="78"/>
                    </a:cubicBezTo>
                    <a:cubicBezTo>
                      <a:pt x="26" y="76"/>
                      <a:pt x="26" y="72"/>
                      <a:pt x="26" y="67"/>
                    </a:cubicBezTo>
                    <a:cubicBezTo>
                      <a:pt x="26" y="64"/>
                      <a:pt x="24" y="59"/>
                      <a:pt x="22" y="56"/>
                    </a:cubicBezTo>
                    <a:cubicBezTo>
                      <a:pt x="20" y="53"/>
                      <a:pt x="20" y="49"/>
                      <a:pt x="20" y="46"/>
                    </a:cubicBezTo>
                    <a:cubicBezTo>
                      <a:pt x="20" y="46"/>
                      <a:pt x="14" y="50"/>
                      <a:pt x="8" y="51"/>
                    </a:cubicBezTo>
                    <a:close/>
                    <a:moveTo>
                      <a:pt x="8" y="27"/>
                    </a:moveTo>
                    <a:cubicBezTo>
                      <a:pt x="11" y="24"/>
                      <a:pt x="13" y="22"/>
                      <a:pt x="15" y="19"/>
                    </a:cubicBezTo>
                    <a:cubicBezTo>
                      <a:pt x="16" y="18"/>
                      <a:pt x="17" y="17"/>
                      <a:pt x="18" y="15"/>
                    </a:cubicBezTo>
                    <a:cubicBezTo>
                      <a:pt x="8" y="15"/>
                      <a:pt x="8" y="15"/>
                      <a:pt x="8" y="15"/>
                    </a:cubicBezTo>
                    <a:cubicBezTo>
                      <a:pt x="8" y="27"/>
                      <a:pt x="8" y="27"/>
                      <a:pt x="8" y="27"/>
                    </a:cubicBezTo>
                    <a:close/>
                    <a:moveTo>
                      <a:pt x="20" y="13"/>
                    </a:moveTo>
                    <a:cubicBezTo>
                      <a:pt x="21" y="12"/>
                      <a:pt x="22" y="10"/>
                      <a:pt x="23" y="9"/>
                    </a:cubicBezTo>
                    <a:cubicBezTo>
                      <a:pt x="22" y="6"/>
                      <a:pt x="18" y="4"/>
                      <a:pt x="13" y="4"/>
                    </a:cubicBezTo>
                    <a:cubicBezTo>
                      <a:pt x="8" y="4"/>
                      <a:pt x="4" y="6"/>
                      <a:pt x="4" y="9"/>
                    </a:cubicBezTo>
                    <a:cubicBezTo>
                      <a:pt x="4" y="11"/>
                      <a:pt x="5" y="12"/>
                      <a:pt x="7" y="13"/>
                    </a:cubicBezTo>
                    <a:cubicBezTo>
                      <a:pt x="7" y="13"/>
                      <a:pt x="8" y="13"/>
                      <a:pt x="8" y="13"/>
                    </a:cubicBezTo>
                    <a:cubicBezTo>
                      <a:pt x="19" y="13"/>
                      <a:pt x="19" y="13"/>
                      <a:pt x="19" y="13"/>
                    </a:cubicBezTo>
                    <a:cubicBezTo>
                      <a:pt x="20" y="13"/>
                      <a:pt x="20" y="13"/>
                      <a:pt x="20" y="13"/>
                    </a:cubicBezTo>
                    <a:close/>
                    <a:moveTo>
                      <a:pt x="151" y="100"/>
                    </a:moveTo>
                    <a:cubicBezTo>
                      <a:pt x="153" y="97"/>
                      <a:pt x="152" y="93"/>
                      <a:pt x="152" y="89"/>
                    </a:cubicBezTo>
                    <a:cubicBezTo>
                      <a:pt x="152" y="84"/>
                      <a:pt x="151" y="80"/>
                      <a:pt x="152" y="77"/>
                    </a:cubicBezTo>
                    <a:cubicBezTo>
                      <a:pt x="152" y="75"/>
                      <a:pt x="153" y="74"/>
                      <a:pt x="154" y="73"/>
                    </a:cubicBezTo>
                    <a:cubicBezTo>
                      <a:pt x="157" y="69"/>
                      <a:pt x="158" y="64"/>
                      <a:pt x="155" y="60"/>
                    </a:cubicBezTo>
                    <a:cubicBezTo>
                      <a:pt x="153" y="57"/>
                      <a:pt x="150" y="55"/>
                      <a:pt x="150" y="52"/>
                    </a:cubicBezTo>
                    <a:cubicBezTo>
                      <a:pt x="150" y="49"/>
                      <a:pt x="151" y="43"/>
                      <a:pt x="158" y="41"/>
                    </a:cubicBezTo>
                    <a:cubicBezTo>
                      <a:pt x="172" y="41"/>
                      <a:pt x="172" y="41"/>
                      <a:pt x="172" y="41"/>
                    </a:cubicBezTo>
                    <a:cubicBezTo>
                      <a:pt x="173" y="44"/>
                      <a:pt x="174" y="50"/>
                      <a:pt x="172" y="53"/>
                    </a:cubicBezTo>
                    <a:cubicBezTo>
                      <a:pt x="170" y="57"/>
                      <a:pt x="167" y="61"/>
                      <a:pt x="167" y="67"/>
                    </a:cubicBezTo>
                    <a:cubicBezTo>
                      <a:pt x="167" y="77"/>
                      <a:pt x="167" y="77"/>
                      <a:pt x="167" y="77"/>
                    </a:cubicBezTo>
                    <a:cubicBezTo>
                      <a:pt x="167" y="77"/>
                      <a:pt x="166" y="77"/>
                      <a:pt x="166" y="77"/>
                    </a:cubicBezTo>
                    <a:cubicBezTo>
                      <a:pt x="166" y="77"/>
                      <a:pt x="162" y="75"/>
                      <a:pt x="160" y="80"/>
                    </a:cubicBezTo>
                    <a:cubicBezTo>
                      <a:pt x="159" y="82"/>
                      <a:pt x="159" y="86"/>
                      <a:pt x="158" y="89"/>
                    </a:cubicBezTo>
                    <a:cubicBezTo>
                      <a:pt x="157" y="92"/>
                      <a:pt x="155" y="95"/>
                      <a:pt x="154" y="97"/>
                    </a:cubicBezTo>
                    <a:cubicBezTo>
                      <a:pt x="153" y="98"/>
                      <a:pt x="152" y="100"/>
                      <a:pt x="151" y="100"/>
                    </a:cubicBezTo>
                    <a:close/>
                    <a:moveTo>
                      <a:pt x="174" y="41"/>
                    </a:moveTo>
                    <a:cubicBezTo>
                      <a:pt x="174" y="40"/>
                      <a:pt x="174" y="34"/>
                      <a:pt x="174" y="31"/>
                    </a:cubicBezTo>
                    <a:cubicBezTo>
                      <a:pt x="174" y="28"/>
                      <a:pt x="172" y="25"/>
                      <a:pt x="171" y="23"/>
                    </a:cubicBezTo>
                    <a:cubicBezTo>
                      <a:pt x="170" y="20"/>
                      <a:pt x="169" y="18"/>
                      <a:pt x="169" y="16"/>
                    </a:cubicBezTo>
                    <a:cubicBezTo>
                      <a:pt x="169" y="13"/>
                      <a:pt x="169" y="10"/>
                      <a:pt x="169" y="7"/>
                    </a:cubicBezTo>
                    <a:cubicBezTo>
                      <a:pt x="169" y="7"/>
                      <a:pt x="173" y="14"/>
                      <a:pt x="179" y="22"/>
                    </a:cubicBezTo>
                    <a:cubicBezTo>
                      <a:pt x="183" y="26"/>
                      <a:pt x="187" y="30"/>
                      <a:pt x="190" y="34"/>
                    </a:cubicBezTo>
                    <a:cubicBezTo>
                      <a:pt x="192" y="37"/>
                      <a:pt x="193" y="41"/>
                      <a:pt x="191" y="45"/>
                    </a:cubicBezTo>
                    <a:cubicBezTo>
                      <a:pt x="191" y="46"/>
                      <a:pt x="190" y="48"/>
                      <a:pt x="189" y="49"/>
                    </a:cubicBezTo>
                    <a:cubicBezTo>
                      <a:pt x="189" y="49"/>
                      <a:pt x="189" y="49"/>
                      <a:pt x="189" y="49"/>
                    </a:cubicBezTo>
                    <a:cubicBezTo>
                      <a:pt x="189" y="49"/>
                      <a:pt x="180" y="49"/>
                      <a:pt x="174" y="41"/>
                    </a:cubicBezTo>
                    <a:close/>
                    <a:moveTo>
                      <a:pt x="187" y="51"/>
                    </a:moveTo>
                    <a:cubicBezTo>
                      <a:pt x="182" y="56"/>
                      <a:pt x="176" y="62"/>
                      <a:pt x="176" y="69"/>
                    </a:cubicBezTo>
                    <a:cubicBezTo>
                      <a:pt x="176" y="71"/>
                      <a:pt x="176" y="80"/>
                      <a:pt x="175" y="80"/>
                    </a:cubicBezTo>
                    <a:cubicBezTo>
                      <a:pt x="175" y="81"/>
                      <a:pt x="174" y="81"/>
                      <a:pt x="173" y="80"/>
                    </a:cubicBezTo>
                    <a:cubicBezTo>
                      <a:pt x="173" y="80"/>
                      <a:pt x="171" y="79"/>
                      <a:pt x="169" y="78"/>
                    </a:cubicBezTo>
                    <a:cubicBezTo>
                      <a:pt x="169" y="76"/>
                      <a:pt x="169" y="72"/>
                      <a:pt x="169" y="67"/>
                    </a:cubicBezTo>
                    <a:cubicBezTo>
                      <a:pt x="169" y="64"/>
                      <a:pt x="171" y="59"/>
                      <a:pt x="173" y="56"/>
                    </a:cubicBezTo>
                    <a:cubicBezTo>
                      <a:pt x="175" y="53"/>
                      <a:pt x="176" y="49"/>
                      <a:pt x="175" y="46"/>
                    </a:cubicBezTo>
                    <a:cubicBezTo>
                      <a:pt x="175" y="46"/>
                      <a:pt x="181" y="50"/>
                      <a:pt x="187" y="51"/>
                    </a:cubicBezTo>
                    <a:close/>
                    <a:moveTo>
                      <a:pt x="187" y="27"/>
                    </a:moveTo>
                    <a:cubicBezTo>
                      <a:pt x="184" y="24"/>
                      <a:pt x="182" y="22"/>
                      <a:pt x="180" y="19"/>
                    </a:cubicBezTo>
                    <a:cubicBezTo>
                      <a:pt x="179" y="18"/>
                      <a:pt x="178" y="17"/>
                      <a:pt x="177" y="15"/>
                    </a:cubicBezTo>
                    <a:cubicBezTo>
                      <a:pt x="187" y="15"/>
                      <a:pt x="187" y="15"/>
                      <a:pt x="187" y="15"/>
                    </a:cubicBezTo>
                    <a:cubicBezTo>
                      <a:pt x="187" y="27"/>
                      <a:pt x="187" y="27"/>
                      <a:pt x="187" y="27"/>
                    </a:cubicBezTo>
                    <a:close/>
                    <a:moveTo>
                      <a:pt x="175" y="13"/>
                    </a:moveTo>
                    <a:cubicBezTo>
                      <a:pt x="174" y="12"/>
                      <a:pt x="173" y="10"/>
                      <a:pt x="172" y="9"/>
                    </a:cubicBezTo>
                    <a:cubicBezTo>
                      <a:pt x="173" y="6"/>
                      <a:pt x="177" y="4"/>
                      <a:pt x="182" y="4"/>
                    </a:cubicBezTo>
                    <a:cubicBezTo>
                      <a:pt x="187" y="4"/>
                      <a:pt x="191" y="6"/>
                      <a:pt x="191" y="9"/>
                    </a:cubicBezTo>
                    <a:cubicBezTo>
                      <a:pt x="191" y="11"/>
                      <a:pt x="190" y="12"/>
                      <a:pt x="189" y="13"/>
                    </a:cubicBezTo>
                    <a:cubicBezTo>
                      <a:pt x="188" y="13"/>
                      <a:pt x="187" y="13"/>
                      <a:pt x="187" y="13"/>
                    </a:cubicBezTo>
                    <a:cubicBezTo>
                      <a:pt x="176" y="13"/>
                      <a:pt x="176" y="13"/>
                      <a:pt x="176" y="13"/>
                    </a:cubicBezTo>
                    <a:cubicBezTo>
                      <a:pt x="176" y="13"/>
                      <a:pt x="175" y="13"/>
                      <a:pt x="175" y="1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</p:grpSp>
      </p:grpSp>
      <p:pic>
        <p:nvPicPr>
          <p:cNvPr id="3" name="图片 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177" y="0"/>
            <a:ext cx="12187645" cy="6858000"/>
          </a:xfrm>
          <a:prstGeom prst="rect">
            <a:avLst/>
          </a:prstGeom>
        </p:spPr>
      </p:pic>
      <p:sp>
        <p:nvSpPr>
          <p:cNvPr id="32" name="图片占位符 2"/>
          <p:cNvSpPr>
            <a:spLocks noGrp="1"/>
          </p:cNvSpPr>
          <p:nvPr>
            <p:ph type="pic" sz="quarter" idx="10"/>
          </p:nvPr>
        </p:nvSpPr>
        <p:spPr>
          <a:xfrm>
            <a:off x="841972" y="1867949"/>
            <a:ext cx="3344819" cy="192387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33" name="图片占位符 2"/>
          <p:cNvSpPr>
            <a:spLocks noGrp="1"/>
          </p:cNvSpPr>
          <p:nvPr>
            <p:ph type="pic" sz="quarter" idx="11"/>
          </p:nvPr>
        </p:nvSpPr>
        <p:spPr>
          <a:xfrm>
            <a:off x="4423591" y="3977695"/>
            <a:ext cx="3344819" cy="192387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34" name="图片占位符 2"/>
          <p:cNvSpPr>
            <a:spLocks noGrp="1"/>
          </p:cNvSpPr>
          <p:nvPr>
            <p:ph type="pic" sz="quarter" idx="12"/>
          </p:nvPr>
        </p:nvSpPr>
        <p:spPr>
          <a:xfrm>
            <a:off x="8005209" y="1867949"/>
            <a:ext cx="3344819" cy="192387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2" name="矩形 1"/>
          <p:cNvSpPr/>
          <p:nvPr userDrawn="1"/>
        </p:nvSpPr>
        <p:spPr>
          <a:xfrm>
            <a:off x="841972" y="3996856"/>
            <a:ext cx="3344819" cy="19047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35" name="矩形 34"/>
          <p:cNvSpPr/>
          <p:nvPr userDrawn="1"/>
        </p:nvSpPr>
        <p:spPr>
          <a:xfrm>
            <a:off x="4423591" y="1867949"/>
            <a:ext cx="3344819" cy="19047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38" name="矩形 37"/>
          <p:cNvSpPr/>
          <p:nvPr userDrawn="1"/>
        </p:nvSpPr>
        <p:spPr>
          <a:xfrm>
            <a:off x="8005209" y="4016508"/>
            <a:ext cx="3344819" cy="19047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 userDrawn="1"/>
        </p:nvPicPr>
        <p:blipFill rotWithShape="1">
          <a:blip r:embed="rId2" cstate="email"/>
          <a:srcRect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9" name="组合 8"/>
          <p:cNvGrpSpPr/>
          <p:nvPr userDrawn="1"/>
        </p:nvGrpSpPr>
        <p:grpSpPr>
          <a:xfrm>
            <a:off x="10408569" y="879396"/>
            <a:ext cx="943599" cy="797056"/>
            <a:chOff x="2992437" y="0"/>
            <a:chExt cx="2543175" cy="2148217"/>
          </a:xfrm>
          <a:solidFill>
            <a:schemeClr val="bg1"/>
          </a:solidFill>
        </p:grpSpPr>
        <p:grpSp>
          <p:nvGrpSpPr>
            <p:cNvPr id="10" name="组合 9"/>
            <p:cNvGrpSpPr/>
            <p:nvPr/>
          </p:nvGrpSpPr>
          <p:grpSpPr>
            <a:xfrm>
              <a:off x="2992437" y="1183017"/>
              <a:ext cx="2543175" cy="965200"/>
              <a:chOff x="3297238" y="2879725"/>
              <a:chExt cx="2543175" cy="965200"/>
            </a:xfrm>
            <a:grpFill/>
          </p:grpSpPr>
          <p:sp>
            <p:nvSpPr>
              <p:cNvPr id="22" name="Freeform 5"/>
              <p:cNvSpPr/>
              <p:nvPr/>
            </p:nvSpPr>
            <p:spPr bwMode="auto">
              <a:xfrm>
                <a:off x="3303588" y="2997200"/>
                <a:ext cx="573088" cy="647700"/>
              </a:xfrm>
              <a:custGeom>
                <a:avLst/>
                <a:gdLst>
                  <a:gd name="T0" fmla="*/ 139 w 152"/>
                  <a:gd name="T1" fmla="*/ 70 h 172"/>
                  <a:gd name="T2" fmla="*/ 120 w 152"/>
                  <a:gd name="T3" fmla="*/ 78 h 172"/>
                  <a:gd name="T4" fmla="*/ 130 w 152"/>
                  <a:gd name="T5" fmla="*/ 91 h 172"/>
                  <a:gd name="T6" fmla="*/ 124 w 152"/>
                  <a:gd name="T7" fmla="*/ 118 h 172"/>
                  <a:gd name="T8" fmla="*/ 136 w 152"/>
                  <a:gd name="T9" fmla="*/ 123 h 172"/>
                  <a:gd name="T10" fmla="*/ 140 w 152"/>
                  <a:gd name="T11" fmla="*/ 137 h 172"/>
                  <a:gd name="T12" fmla="*/ 139 w 152"/>
                  <a:gd name="T13" fmla="*/ 155 h 172"/>
                  <a:gd name="T14" fmla="*/ 119 w 152"/>
                  <a:gd name="T15" fmla="*/ 149 h 172"/>
                  <a:gd name="T16" fmla="*/ 94 w 152"/>
                  <a:gd name="T17" fmla="*/ 136 h 172"/>
                  <a:gd name="T18" fmla="*/ 73 w 152"/>
                  <a:gd name="T19" fmla="*/ 134 h 172"/>
                  <a:gd name="T20" fmla="*/ 69 w 152"/>
                  <a:gd name="T21" fmla="*/ 118 h 172"/>
                  <a:gd name="T22" fmla="*/ 93 w 152"/>
                  <a:gd name="T23" fmla="*/ 110 h 172"/>
                  <a:gd name="T24" fmla="*/ 105 w 152"/>
                  <a:gd name="T25" fmla="*/ 106 h 172"/>
                  <a:gd name="T26" fmla="*/ 110 w 152"/>
                  <a:gd name="T27" fmla="*/ 100 h 172"/>
                  <a:gd name="T28" fmla="*/ 98 w 152"/>
                  <a:gd name="T29" fmla="*/ 100 h 172"/>
                  <a:gd name="T30" fmla="*/ 86 w 152"/>
                  <a:gd name="T31" fmla="*/ 108 h 172"/>
                  <a:gd name="T32" fmla="*/ 81 w 152"/>
                  <a:gd name="T33" fmla="*/ 89 h 172"/>
                  <a:gd name="T34" fmla="*/ 100 w 152"/>
                  <a:gd name="T35" fmla="*/ 72 h 172"/>
                  <a:gd name="T36" fmla="*/ 123 w 152"/>
                  <a:gd name="T37" fmla="*/ 60 h 172"/>
                  <a:gd name="T38" fmla="*/ 110 w 152"/>
                  <a:gd name="T39" fmla="*/ 55 h 172"/>
                  <a:gd name="T40" fmla="*/ 90 w 152"/>
                  <a:gd name="T41" fmla="*/ 70 h 172"/>
                  <a:gd name="T42" fmla="*/ 79 w 152"/>
                  <a:gd name="T43" fmla="*/ 80 h 172"/>
                  <a:gd name="T44" fmla="*/ 67 w 152"/>
                  <a:gd name="T45" fmla="*/ 71 h 172"/>
                  <a:gd name="T46" fmla="*/ 73 w 152"/>
                  <a:gd name="T47" fmla="*/ 58 h 172"/>
                  <a:gd name="T48" fmla="*/ 87 w 152"/>
                  <a:gd name="T49" fmla="*/ 38 h 172"/>
                  <a:gd name="T50" fmla="*/ 91 w 152"/>
                  <a:gd name="T51" fmla="*/ 27 h 172"/>
                  <a:gd name="T52" fmla="*/ 80 w 152"/>
                  <a:gd name="T53" fmla="*/ 31 h 172"/>
                  <a:gd name="T54" fmla="*/ 59 w 152"/>
                  <a:gd name="T55" fmla="*/ 37 h 172"/>
                  <a:gd name="T56" fmla="*/ 53 w 152"/>
                  <a:gd name="T57" fmla="*/ 59 h 172"/>
                  <a:gd name="T58" fmla="*/ 49 w 152"/>
                  <a:gd name="T59" fmla="*/ 76 h 172"/>
                  <a:gd name="T60" fmla="*/ 43 w 152"/>
                  <a:gd name="T61" fmla="*/ 92 h 172"/>
                  <a:gd name="T62" fmla="*/ 40 w 152"/>
                  <a:gd name="T63" fmla="*/ 102 h 172"/>
                  <a:gd name="T64" fmla="*/ 36 w 152"/>
                  <a:gd name="T65" fmla="*/ 117 h 172"/>
                  <a:gd name="T66" fmla="*/ 32 w 152"/>
                  <a:gd name="T67" fmla="*/ 128 h 172"/>
                  <a:gd name="T68" fmla="*/ 21 w 152"/>
                  <a:gd name="T69" fmla="*/ 154 h 172"/>
                  <a:gd name="T70" fmla="*/ 12 w 152"/>
                  <a:gd name="T71" fmla="*/ 167 h 172"/>
                  <a:gd name="T72" fmla="*/ 0 w 152"/>
                  <a:gd name="T73" fmla="*/ 164 h 172"/>
                  <a:gd name="T74" fmla="*/ 11 w 152"/>
                  <a:gd name="T75" fmla="*/ 138 h 172"/>
                  <a:gd name="T76" fmla="*/ 18 w 152"/>
                  <a:gd name="T77" fmla="*/ 119 h 172"/>
                  <a:gd name="T78" fmla="*/ 24 w 152"/>
                  <a:gd name="T79" fmla="*/ 101 h 172"/>
                  <a:gd name="T80" fmla="*/ 27 w 152"/>
                  <a:gd name="T81" fmla="*/ 91 h 172"/>
                  <a:gd name="T82" fmla="*/ 31 w 152"/>
                  <a:gd name="T83" fmla="*/ 75 h 172"/>
                  <a:gd name="T84" fmla="*/ 37 w 152"/>
                  <a:gd name="T85" fmla="*/ 47 h 172"/>
                  <a:gd name="T86" fmla="*/ 42 w 152"/>
                  <a:gd name="T87" fmla="*/ 29 h 172"/>
                  <a:gd name="T88" fmla="*/ 61 w 152"/>
                  <a:gd name="T89" fmla="*/ 19 h 172"/>
                  <a:gd name="T90" fmla="*/ 79 w 152"/>
                  <a:gd name="T91" fmla="*/ 9 h 172"/>
                  <a:gd name="T92" fmla="*/ 93 w 152"/>
                  <a:gd name="T93" fmla="*/ 7 h 172"/>
                  <a:gd name="T94" fmla="*/ 104 w 152"/>
                  <a:gd name="T95" fmla="*/ 2 h 172"/>
                  <a:gd name="T96" fmla="*/ 119 w 152"/>
                  <a:gd name="T97" fmla="*/ 3 h 172"/>
                  <a:gd name="T98" fmla="*/ 132 w 152"/>
                  <a:gd name="T99" fmla="*/ 2 h 172"/>
                  <a:gd name="T100" fmla="*/ 129 w 152"/>
                  <a:gd name="T101" fmla="*/ 14 h 172"/>
                  <a:gd name="T102" fmla="*/ 112 w 152"/>
                  <a:gd name="T103" fmla="*/ 34 h 172"/>
                  <a:gd name="T104" fmla="*/ 123 w 152"/>
                  <a:gd name="T105" fmla="*/ 33 h 172"/>
                  <a:gd name="T106" fmla="*/ 150 w 152"/>
                  <a:gd name="T107" fmla="*/ 42 h 1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152" h="172">
                    <a:moveTo>
                      <a:pt x="151" y="50"/>
                    </a:moveTo>
                    <a:cubicBezTo>
                      <a:pt x="151" y="53"/>
                      <a:pt x="150" y="56"/>
                      <a:pt x="149" y="60"/>
                    </a:cubicBezTo>
                    <a:cubicBezTo>
                      <a:pt x="149" y="60"/>
                      <a:pt x="149" y="61"/>
                      <a:pt x="149" y="61"/>
                    </a:cubicBezTo>
                    <a:cubicBezTo>
                      <a:pt x="148" y="62"/>
                      <a:pt x="148" y="62"/>
                      <a:pt x="148" y="63"/>
                    </a:cubicBezTo>
                    <a:cubicBezTo>
                      <a:pt x="147" y="64"/>
                      <a:pt x="147" y="65"/>
                      <a:pt x="146" y="66"/>
                    </a:cubicBezTo>
                    <a:cubicBezTo>
                      <a:pt x="145" y="67"/>
                      <a:pt x="141" y="70"/>
                      <a:pt x="139" y="70"/>
                    </a:cubicBezTo>
                    <a:cubicBezTo>
                      <a:pt x="139" y="70"/>
                      <a:pt x="138" y="71"/>
                      <a:pt x="138" y="71"/>
                    </a:cubicBezTo>
                    <a:cubicBezTo>
                      <a:pt x="136" y="71"/>
                      <a:pt x="134" y="71"/>
                      <a:pt x="132" y="72"/>
                    </a:cubicBezTo>
                    <a:cubicBezTo>
                      <a:pt x="130" y="72"/>
                      <a:pt x="129" y="72"/>
                      <a:pt x="128" y="72"/>
                    </a:cubicBezTo>
                    <a:cubicBezTo>
                      <a:pt x="127" y="73"/>
                      <a:pt x="125" y="73"/>
                      <a:pt x="124" y="74"/>
                    </a:cubicBezTo>
                    <a:cubicBezTo>
                      <a:pt x="123" y="75"/>
                      <a:pt x="122" y="76"/>
                      <a:pt x="121" y="77"/>
                    </a:cubicBezTo>
                    <a:cubicBezTo>
                      <a:pt x="120" y="77"/>
                      <a:pt x="120" y="77"/>
                      <a:pt x="120" y="78"/>
                    </a:cubicBezTo>
                    <a:cubicBezTo>
                      <a:pt x="119" y="79"/>
                      <a:pt x="116" y="80"/>
                      <a:pt x="117" y="83"/>
                    </a:cubicBezTo>
                    <a:cubicBezTo>
                      <a:pt x="118" y="83"/>
                      <a:pt x="118" y="83"/>
                      <a:pt x="118" y="84"/>
                    </a:cubicBezTo>
                    <a:cubicBezTo>
                      <a:pt x="119" y="84"/>
                      <a:pt x="120" y="85"/>
                      <a:pt x="121" y="85"/>
                    </a:cubicBezTo>
                    <a:cubicBezTo>
                      <a:pt x="121" y="85"/>
                      <a:pt x="121" y="85"/>
                      <a:pt x="122" y="86"/>
                    </a:cubicBezTo>
                    <a:cubicBezTo>
                      <a:pt x="123" y="86"/>
                      <a:pt x="125" y="87"/>
                      <a:pt x="128" y="89"/>
                    </a:cubicBezTo>
                    <a:cubicBezTo>
                      <a:pt x="129" y="90"/>
                      <a:pt x="129" y="91"/>
                      <a:pt x="130" y="91"/>
                    </a:cubicBezTo>
                    <a:cubicBezTo>
                      <a:pt x="130" y="92"/>
                      <a:pt x="130" y="93"/>
                      <a:pt x="131" y="95"/>
                    </a:cubicBezTo>
                    <a:cubicBezTo>
                      <a:pt x="131" y="98"/>
                      <a:pt x="131" y="102"/>
                      <a:pt x="131" y="106"/>
                    </a:cubicBezTo>
                    <a:cubicBezTo>
                      <a:pt x="130" y="106"/>
                      <a:pt x="130" y="106"/>
                      <a:pt x="130" y="107"/>
                    </a:cubicBezTo>
                    <a:cubicBezTo>
                      <a:pt x="130" y="107"/>
                      <a:pt x="130" y="108"/>
                      <a:pt x="130" y="109"/>
                    </a:cubicBezTo>
                    <a:cubicBezTo>
                      <a:pt x="129" y="110"/>
                      <a:pt x="128" y="111"/>
                      <a:pt x="127" y="113"/>
                    </a:cubicBezTo>
                    <a:cubicBezTo>
                      <a:pt x="126" y="114"/>
                      <a:pt x="125" y="116"/>
                      <a:pt x="124" y="118"/>
                    </a:cubicBezTo>
                    <a:cubicBezTo>
                      <a:pt x="124" y="118"/>
                      <a:pt x="123" y="118"/>
                      <a:pt x="123" y="119"/>
                    </a:cubicBezTo>
                    <a:cubicBezTo>
                      <a:pt x="124" y="120"/>
                      <a:pt x="126" y="119"/>
                      <a:pt x="128" y="120"/>
                    </a:cubicBezTo>
                    <a:cubicBezTo>
                      <a:pt x="128" y="120"/>
                      <a:pt x="129" y="120"/>
                      <a:pt x="130" y="120"/>
                    </a:cubicBezTo>
                    <a:cubicBezTo>
                      <a:pt x="131" y="121"/>
                      <a:pt x="132" y="121"/>
                      <a:pt x="132" y="121"/>
                    </a:cubicBezTo>
                    <a:cubicBezTo>
                      <a:pt x="134" y="122"/>
                      <a:pt x="133" y="122"/>
                      <a:pt x="134" y="122"/>
                    </a:cubicBezTo>
                    <a:cubicBezTo>
                      <a:pt x="135" y="123"/>
                      <a:pt x="135" y="123"/>
                      <a:pt x="136" y="123"/>
                    </a:cubicBezTo>
                    <a:cubicBezTo>
                      <a:pt x="136" y="124"/>
                      <a:pt x="137" y="124"/>
                      <a:pt x="138" y="124"/>
                    </a:cubicBezTo>
                    <a:cubicBezTo>
                      <a:pt x="138" y="125"/>
                      <a:pt x="139" y="126"/>
                      <a:pt x="139" y="127"/>
                    </a:cubicBezTo>
                    <a:cubicBezTo>
                      <a:pt x="139" y="127"/>
                      <a:pt x="140" y="128"/>
                      <a:pt x="140" y="129"/>
                    </a:cubicBezTo>
                    <a:cubicBezTo>
                      <a:pt x="140" y="130"/>
                      <a:pt x="140" y="130"/>
                      <a:pt x="141" y="131"/>
                    </a:cubicBezTo>
                    <a:cubicBezTo>
                      <a:pt x="140" y="132"/>
                      <a:pt x="140" y="133"/>
                      <a:pt x="140" y="134"/>
                    </a:cubicBezTo>
                    <a:cubicBezTo>
                      <a:pt x="140" y="135"/>
                      <a:pt x="140" y="136"/>
                      <a:pt x="140" y="137"/>
                    </a:cubicBezTo>
                    <a:cubicBezTo>
                      <a:pt x="140" y="138"/>
                      <a:pt x="140" y="139"/>
                      <a:pt x="141" y="139"/>
                    </a:cubicBezTo>
                    <a:cubicBezTo>
                      <a:pt x="141" y="140"/>
                      <a:pt x="141" y="141"/>
                      <a:pt x="141" y="142"/>
                    </a:cubicBezTo>
                    <a:cubicBezTo>
                      <a:pt x="141" y="143"/>
                      <a:pt x="141" y="144"/>
                      <a:pt x="142" y="146"/>
                    </a:cubicBezTo>
                    <a:cubicBezTo>
                      <a:pt x="142" y="146"/>
                      <a:pt x="142" y="149"/>
                      <a:pt x="141" y="150"/>
                    </a:cubicBezTo>
                    <a:cubicBezTo>
                      <a:pt x="141" y="151"/>
                      <a:pt x="141" y="152"/>
                      <a:pt x="140" y="153"/>
                    </a:cubicBezTo>
                    <a:cubicBezTo>
                      <a:pt x="140" y="154"/>
                      <a:pt x="139" y="154"/>
                      <a:pt x="139" y="155"/>
                    </a:cubicBezTo>
                    <a:cubicBezTo>
                      <a:pt x="139" y="155"/>
                      <a:pt x="139" y="156"/>
                      <a:pt x="139" y="156"/>
                    </a:cubicBezTo>
                    <a:cubicBezTo>
                      <a:pt x="138" y="157"/>
                      <a:pt x="138" y="158"/>
                      <a:pt x="138" y="159"/>
                    </a:cubicBezTo>
                    <a:cubicBezTo>
                      <a:pt x="137" y="159"/>
                      <a:pt x="135" y="160"/>
                      <a:pt x="135" y="160"/>
                    </a:cubicBezTo>
                    <a:cubicBezTo>
                      <a:pt x="134" y="160"/>
                      <a:pt x="133" y="159"/>
                      <a:pt x="132" y="159"/>
                    </a:cubicBezTo>
                    <a:cubicBezTo>
                      <a:pt x="129" y="158"/>
                      <a:pt x="128" y="156"/>
                      <a:pt x="127" y="155"/>
                    </a:cubicBezTo>
                    <a:cubicBezTo>
                      <a:pt x="124" y="153"/>
                      <a:pt x="121" y="150"/>
                      <a:pt x="119" y="149"/>
                    </a:cubicBezTo>
                    <a:cubicBezTo>
                      <a:pt x="119" y="149"/>
                      <a:pt x="118" y="149"/>
                      <a:pt x="118" y="148"/>
                    </a:cubicBezTo>
                    <a:cubicBezTo>
                      <a:pt x="117" y="148"/>
                      <a:pt x="115" y="148"/>
                      <a:pt x="114" y="147"/>
                    </a:cubicBezTo>
                    <a:cubicBezTo>
                      <a:pt x="111" y="146"/>
                      <a:pt x="111" y="145"/>
                      <a:pt x="109" y="144"/>
                    </a:cubicBezTo>
                    <a:cubicBezTo>
                      <a:pt x="106" y="142"/>
                      <a:pt x="106" y="141"/>
                      <a:pt x="103" y="139"/>
                    </a:cubicBezTo>
                    <a:cubicBezTo>
                      <a:pt x="103" y="139"/>
                      <a:pt x="102" y="138"/>
                      <a:pt x="101" y="138"/>
                    </a:cubicBezTo>
                    <a:cubicBezTo>
                      <a:pt x="100" y="137"/>
                      <a:pt x="95" y="136"/>
                      <a:pt x="94" y="136"/>
                    </a:cubicBezTo>
                    <a:cubicBezTo>
                      <a:pt x="93" y="137"/>
                      <a:pt x="89" y="136"/>
                      <a:pt x="88" y="137"/>
                    </a:cubicBezTo>
                    <a:cubicBezTo>
                      <a:pt x="86" y="137"/>
                      <a:pt x="85" y="138"/>
                      <a:pt x="84" y="138"/>
                    </a:cubicBezTo>
                    <a:cubicBezTo>
                      <a:pt x="83" y="138"/>
                      <a:pt x="82" y="139"/>
                      <a:pt x="82" y="139"/>
                    </a:cubicBezTo>
                    <a:cubicBezTo>
                      <a:pt x="80" y="140"/>
                      <a:pt x="81" y="140"/>
                      <a:pt x="79" y="140"/>
                    </a:cubicBezTo>
                    <a:cubicBezTo>
                      <a:pt x="78" y="140"/>
                      <a:pt x="77" y="139"/>
                      <a:pt x="77" y="139"/>
                    </a:cubicBezTo>
                    <a:cubicBezTo>
                      <a:pt x="73" y="137"/>
                      <a:pt x="74" y="135"/>
                      <a:pt x="73" y="134"/>
                    </a:cubicBezTo>
                    <a:cubicBezTo>
                      <a:pt x="73" y="130"/>
                      <a:pt x="76" y="129"/>
                      <a:pt x="78" y="127"/>
                    </a:cubicBezTo>
                    <a:cubicBezTo>
                      <a:pt x="77" y="126"/>
                      <a:pt x="76" y="126"/>
                      <a:pt x="76" y="125"/>
                    </a:cubicBezTo>
                    <a:cubicBezTo>
                      <a:pt x="75" y="125"/>
                      <a:pt x="75" y="125"/>
                      <a:pt x="74" y="125"/>
                    </a:cubicBezTo>
                    <a:cubicBezTo>
                      <a:pt x="74" y="124"/>
                      <a:pt x="69" y="123"/>
                      <a:pt x="69" y="123"/>
                    </a:cubicBezTo>
                    <a:cubicBezTo>
                      <a:pt x="69" y="122"/>
                      <a:pt x="69" y="121"/>
                      <a:pt x="69" y="121"/>
                    </a:cubicBezTo>
                    <a:cubicBezTo>
                      <a:pt x="69" y="120"/>
                      <a:pt x="69" y="119"/>
                      <a:pt x="69" y="118"/>
                    </a:cubicBezTo>
                    <a:cubicBezTo>
                      <a:pt x="71" y="115"/>
                      <a:pt x="75" y="114"/>
                      <a:pt x="77" y="112"/>
                    </a:cubicBezTo>
                    <a:cubicBezTo>
                      <a:pt x="78" y="111"/>
                      <a:pt x="83" y="110"/>
                      <a:pt x="83" y="110"/>
                    </a:cubicBezTo>
                    <a:cubicBezTo>
                      <a:pt x="85" y="110"/>
                      <a:pt x="85" y="110"/>
                      <a:pt x="86" y="110"/>
                    </a:cubicBezTo>
                    <a:cubicBezTo>
                      <a:pt x="86" y="110"/>
                      <a:pt x="87" y="110"/>
                      <a:pt x="88" y="110"/>
                    </a:cubicBezTo>
                    <a:cubicBezTo>
                      <a:pt x="89" y="110"/>
                      <a:pt x="91" y="110"/>
                      <a:pt x="92" y="110"/>
                    </a:cubicBezTo>
                    <a:cubicBezTo>
                      <a:pt x="92" y="110"/>
                      <a:pt x="92" y="110"/>
                      <a:pt x="93" y="110"/>
                    </a:cubicBezTo>
                    <a:cubicBezTo>
                      <a:pt x="93" y="110"/>
                      <a:pt x="94" y="110"/>
                      <a:pt x="95" y="110"/>
                    </a:cubicBezTo>
                    <a:cubicBezTo>
                      <a:pt x="95" y="110"/>
                      <a:pt x="96" y="110"/>
                      <a:pt x="96" y="110"/>
                    </a:cubicBezTo>
                    <a:cubicBezTo>
                      <a:pt x="96" y="110"/>
                      <a:pt x="97" y="109"/>
                      <a:pt x="98" y="109"/>
                    </a:cubicBezTo>
                    <a:cubicBezTo>
                      <a:pt x="99" y="108"/>
                      <a:pt x="100" y="107"/>
                      <a:pt x="101" y="107"/>
                    </a:cubicBezTo>
                    <a:cubicBezTo>
                      <a:pt x="102" y="106"/>
                      <a:pt x="102" y="106"/>
                      <a:pt x="103" y="106"/>
                    </a:cubicBezTo>
                    <a:cubicBezTo>
                      <a:pt x="104" y="106"/>
                      <a:pt x="105" y="106"/>
                      <a:pt x="105" y="106"/>
                    </a:cubicBezTo>
                    <a:cubicBezTo>
                      <a:pt x="105" y="106"/>
                      <a:pt x="105" y="106"/>
                      <a:pt x="106" y="106"/>
                    </a:cubicBezTo>
                    <a:cubicBezTo>
                      <a:pt x="106" y="106"/>
                      <a:pt x="107" y="106"/>
                      <a:pt x="107" y="106"/>
                    </a:cubicBezTo>
                    <a:cubicBezTo>
                      <a:pt x="108" y="105"/>
                      <a:pt x="109" y="105"/>
                      <a:pt x="109" y="104"/>
                    </a:cubicBezTo>
                    <a:cubicBezTo>
                      <a:pt x="109" y="104"/>
                      <a:pt x="110" y="103"/>
                      <a:pt x="110" y="102"/>
                    </a:cubicBezTo>
                    <a:cubicBezTo>
                      <a:pt x="110" y="102"/>
                      <a:pt x="110" y="101"/>
                      <a:pt x="110" y="100"/>
                    </a:cubicBezTo>
                    <a:cubicBezTo>
                      <a:pt x="110" y="100"/>
                      <a:pt x="110" y="100"/>
                      <a:pt x="110" y="100"/>
                    </a:cubicBezTo>
                    <a:cubicBezTo>
                      <a:pt x="110" y="99"/>
                      <a:pt x="109" y="99"/>
                      <a:pt x="109" y="98"/>
                    </a:cubicBezTo>
                    <a:cubicBezTo>
                      <a:pt x="108" y="98"/>
                      <a:pt x="107" y="97"/>
                      <a:pt x="107" y="97"/>
                    </a:cubicBezTo>
                    <a:cubicBezTo>
                      <a:pt x="106" y="97"/>
                      <a:pt x="106" y="97"/>
                      <a:pt x="105" y="97"/>
                    </a:cubicBezTo>
                    <a:cubicBezTo>
                      <a:pt x="105" y="97"/>
                      <a:pt x="103" y="97"/>
                      <a:pt x="103" y="97"/>
                    </a:cubicBezTo>
                    <a:cubicBezTo>
                      <a:pt x="102" y="98"/>
                      <a:pt x="102" y="99"/>
                      <a:pt x="101" y="99"/>
                    </a:cubicBezTo>
                    <a:cubicBezTo>
                      <a:pt x="99" y="99"/>
                      <a:pt x="99" y="100"/>
                      <a:pt x="98" y="100"/>
                    </a:cubicBezTo>
                    <a:cubicBezTo>
                      <a:pt x="97" y="100"/>
                      <a:pt x="96" y="100"/>
                      <a:pt x="96" y="100"/>
                    </a:cubicBezTo>
                    <a:cubicBezTo>
                      <a:pt x="95" y="101"/>
                      <a:pt x="94" y="101"/>
                      <a:pt x="94" y="102"/>
                    </a:cubicBezTo>
                    <a:cubicBezTo>
                      <a:pt x="94" y="102"/>
                      <a:pt x="94" y="102"/>
                      <a:pt x="94" y="102"/>
                    </a:cubicBezTo>
                    <a:cubicBezTo>
                      <a:pt x="93" y="103"/>
                      <a:pt x="92" y="104"/>
                      <a:pt x="92" y="105"/>
                    </a:cubicBezTo>
                    <a:cubicBezTo>
                      <a:pt x="91" y="106"/>
                      <a:pt x="90" y="106"/>
                      <a:pt x="89" y="107"/>
                    </a:cubicBezTo>
                    <a:cubicBezTo>
                      <a:pt x="88" y="107"/>
                      <a:pt x="87" y="107"/>
                      <a:pt x="86" y="108"/>
                    </a:cubicBezTo>
                    <a:cubicBezTo>
                      <a:pt x="84" y="108"/>
                      <a:pt x="82" y="108"/>
                      <a:pt x="80" y="108"/>
                    </a:cubicBezTo>
                    <a:cubicBezTo>
                      <a:pt x="79" y="107"/>
                      <a:pt x="79" y="107"/>
                      <a:pt x="78" y="107"/>
                    </a:cubicBezTo>
                    <a:cubicBezTo>
                      <a:pt x="77" y="106"/>
                      <a:pt x="76" y="105"/>
                      <a:pt x="76" y="103"/>
                    </a:cubicBezTo>
                    <a:cubicBezTo>
                      <a:pt x="75" y="102"/>
                      <a:pt x="75" y="101"/>
                      <a:pt x="75" y="100"/>
                    </a:cubicBezTo>
                    <a:cubicBezTo>
                      <a:pt x="75" y="100"/>
                      <a:pt x="76" y="96"/>
                      <a:pt x="76" y="95"/>
                    </a:cubicBezTo>
                    <a:cubicBezTo>
                      <a:pt x="78" y="92"/>
                      <a:pt x="79" y="91"/>
                      <a:pt x="81" y="89"/>
                    </a:cubicBezTo>
                    <a:cubicBezTo>
                      <a:pt x="84" y="85"/>
                      <a:pt x="87" y="80"/>
                      <a:pt x="90" y="77"/>
                    </a:cubicBezTo>
                    <a:cubicBezTo>
                      <a:pt x="90" y="77"/>
                      <a:pt x="91" y="77"/>
                      <a:pt x="91" y="77"/>
                    </a:cubicBezTo>
                    <a:cubicBezTo>
                      <a:pt x="92" y="76"/>
                      <a:pt x="92" y="76"/>
                      <a:pt x="93" y="75"/>
                    </a:cubicBezTo>
                    <a:cubicBezTo>
                      <a:pt x="94" y="75"/>
                      <a:pt x="95" y="75"/>
                      <a:pt x="96" y="74"/>
                    </a:cubicBezTo>
                    <a:cubicBezTo>
                      <a:pt x="97" y="73"/>
                      <a:pt x="99" y="73"/>
                      <a:pt x="100" y="72"/>
                    </a:cubicBezTo>
                    <a:cubicBezTo>
                      <a:pt x="100" y="72"/>
                      <a:pt x="100" y="72"/>
                      <a:pt x="100" y="72"/>
                    </a:cubicBezTo>
                    <a:cubicBezTo>
                      <a:pt x="103" y="69"/>
                      <a:pt x="105" y="66"/>
                      <a:pt x="108" y="62"/>
                    </a:cubicBezTo>
                    <a:cubicBezTo>
                      <a:pt x="108" y="62"/>
                      <a:pt x="109" y="62"/>
                      <a:pt x="109" y="62"/>
                    </a:cubicBezTo>
                    <a:cubicBezTo>
                      <a:pt x="110" y="61"/>
                      <a:pt x="111" y="61"/>
                      <a:pt x="112" y="61"/>
                    </a:cubicBezTo>
                    <a:cubicBezTo>
                      <a:pt x="112" y="61"/>
                      <a:pt x="114" y="61"/>
                      <a:pt x="116" y="61"/>
                    </a:cubicBezTo>
                    <a:cubicBezTo>
                      <a:pt x="117" y="61"/>
                      <a:pt x="118" y="61"/>
                      <a:pt x="120" y="61"/>
                    </a:cubicBezTo>
                    <a:cubicBezTo>
                      <a:pt x="120" y="61"/>
                      <a:pt x="122" y="61"/>
                      <a:pt x="123" y="60"/>
                    </a:cubicBezTo>
                    <a:cubicBezTo>
                      <a:pt x="123" y="60"/>
                      <a:pt x="124" y="59"/>
                      <a:pt x="124" y="59"/>
                    </a:cubicBezTo>
                    <a:cubicBezTo>
                      <a:pt x="124" y="58"/>
                      <a:pt x="123" y="57"/>
                      <a:pt x="124" y="57"/>
                    </a:cubicBezTo>
                    <a:cubicBezTo>
                      <a:pt x="123" y="56"/>
                      <a:pt x="123" y="55"/>
                      <a:pt x="123" y="55"/>
                    </a:cubicBezTo>
                    <a:cubicBezTo>
                      <a:pt x="122" y="55"/>
                      <a:pt x="120" y="55"/>
                      <a:pt x="119" y="55"/>
                    </a:cubicBezTo>
                    <a:cubicBezTo>
                      <a:pt x="119" y="54"/>
                      <a:pt x="119" y="54"/>
                      <a:pt x="119" y="54"/>
                    </a:cubicBezTo>
                    <a:cubicBezTo>
                      <a:pt x="116" y="54"/>
                      <a:pt x="110" y="54"/>
                      <a:pt x="110" y="55"/>
                    </a:cubicBezTo>
                    <a:cubicBezTo>
                      <a:pt x="107" y="55"/>
                      <a:pt x="102" y="57"/>
                      <a:pt x="101" y="58"/>
                    </a:cubicBezTo>
                    <a:cubicBezTo>
                      <a:pt x="99" y="58"/>
                      <a:pt x="97" y="62"/>
                      <a:pt x="96" y="62"/>
                    </a:cubicBezTo>
                    <a:cubicBezTo>
                      <a:pt x="95" y="63"/>
                      <a:pt x="94" y="64"/>
                      <a:pt x="93" y="65"/>
                    </a:cubicBezTo>
                    <a:cubicBezTo>
                      <a:pt x="93" y="66"/>
                      <a:pt x="92" y="66"/>
                      <a:pt x="92" y="67"/>
                    </a:cubicBezTo>
                    <a:cubicBezTo>
                      <a:pt x="92" y="67"/>
                      <a:pt x="92" y="67"/>
                      <a:pt x="92" y="67"/>
                    </a:cubicBezTo>
                    <a:cubicBezTo>
                      <a:pt x="91" y="68"/>
                      <a:pt x="90" y="69"/>
                      <a:pt x="90" y="70"/>
                    </a:cubicBezTo>
                    <a:cubicBezTo>
                      <a:pt x="90" y="70"/>
                      <a:pt x="89" y="70"/>
                      <a:pt x="89" y="70"/>
                    </a:cubicBezTo>
                    <a:cubicBezTo>
                      <a:pt x="89" y="70"/>
                      <a:pt x="89" y="70"/>
                      <a:pt x="89" y="71"/>
                    </a:cubicBezTo>
                    <a:cubicBezTo>
                      <a:pt x="89" y="71"/>
                      <a:pt x="89" y="71"/>
                      <a:pt x="89" y="71"/>
                    </a:cubicBezTo>
                    <a:cubicBezTo>
                      <a:pt x="88" y="71"/>
                      <a:pt x="88" y="71"/>
                      <a:pt x="88" y="72"/>
                    </a:cubicBezTo>
                    <a:cubicBezTo>
                      <a:pt x="86" y="74"/>
                      <a:pt x="84" y="76"/>
                      <a:pt x="82" y="78"/>
                    </a:cubicBezTo>
                    <a:cubicBezTo>
                      <a:pt x="81" y="79"/>
                      <a:pt x="80" y="79"/>
                      <a:pt x="79" y="80"/>
                    </a:cubicBezTo>
                    <a:cubicBezTo>
                      <a:pt x="78" y="80"/>
                      <a:pt x="78" y="80"/>
                      <a:pt x="77" y="81"/>
                    </a:cubicBezTo>
                    <a:cubicBezTo>
                      <a:pt x="74" y="81"/>
                      <a:pt x="72" y="79"/>
                      <a:pt x="71" y="79"/>
                    </a:cubicBezTo>
                    <a:cubicBezTo>
                      <a:pt x="71" y="78"/>
                      <a:pt x="70" y="78"/>
                      <a:pt x="70" y="78"/>
                    </a:cubicBezTo>
                    <a:cubicBezTo>
                      <a:pt x="70" y="77"/>
                      <a:pt x="69" y="77"/>
                      <a:pt x="69" y="76"/>
                    </a:cubicBezTo>
                    <a:cubicBezTo>
                      <a:pt x="69" y="76"/>
                      <a:pt x="69" y="75"/>
                      <a:pt x="68" y="75"/>
                    </a:cubicBezTo>
                    <a:cubicBezTo>
                      <a:pt x="68" y="74"/>
                      <a:pt x="67" y="72"/>
                      <a:pt x="67" y="71"/>
                    </a:cubicBezTo>
                    <a:cubicBezTo>
                      <a:pt x="67" y="70"/>
                      <a:pt x="67" y="66"/>
                      <a:pt x="68" y="65"/>
                    </a:cubicBezTo>
                    <a:cubicBezTo>
                      <a:pt x="68" y="64"/>
                      <a:pt x="69" y="63"/>
                      <a:pt x="69" y="63"/>
                    </a:cubicBezTo>
                    <a:cubicBezTo>
                      <a:pt x="69" y="62"/>
                      <a:pt x="70" y="62"/>
                      <a:pt x="70" y="61"/>
                    </a:cubicBezTo>
                    <a:cubicBezTo>
                      <a:pt x="70" y="61"/>
                      <a:pt x="71" y="61"/>
                      <a:pt x="71" y="60"/>
                    </a:cubicBezTo>
                    <a:cubicBezTo>
                      <a:pt x="71" y="60"/>
                      <a:pt x="72" y="60"/>
                      <a:pt x="72" y="60"/>
                    </a:cubicBezTo>
                    <a:cubicBezTo>
                      <a:pt x="72" y="59"/>
                      <a:pt x="73" y="59"/>
                      <a:pt x="73" y="58"/>
                    </a:cubicBezTo>
                    <a:cubicBezTo>
                      <a:pt x="74" y="57"/>
                      <a:pt x="75" y="57"/>
                      <a:pt x="76" y="55"/>
                    </a:cubicBezTo>
                    <a:cubicBezTo>
                      <a:pt x="76" y="54"/>
                      <a:pt x="78" y="54"/>
                      <a:pt x="79" y="52"/>
                    </a:cubicBezTo>
                    <a:cubicBezTo>
                      <a:pt x="79" y="52"/>
                      <a:pt x="79" y="52"/>
                      <a:pt x="79" y="52"/>
                    </a:cubicBezTo>
                    <a:cubicBezTo>
                      <a:pt x="79" y="52"/>
                      <a:pt x="79" y="52"/>
                      <a:pt x="79" y="52"/>
                    </a:cubicBezTo>
                    <a:cubicBezTo>
                      <a:pt x="81" y="49"/>
                      <a:pt x="82" y="47"/>
                      <a:pt x="84" y="45"/>
                    </a:cubicBezTo>
                    <a:cubicBezTo>
                      <a:pt x="85" y="43"/>
                      <a:pt x="87" y="39"/>
                      <a:pt x="87" y="38"/>
                    </a:cubicBezTo>
                    <a:cubicBezTo>
                      <a:pt x="88" y="37"/>
                      <a:pt x="88" y="37"/>
                      <a:pt x="88" y="36"/>
                    </a:cubicBezTo>
                    <a:cubicBezTo>
                      <a:pt x="88" y="34"/>
                      <a:pt x="91" y="33"/>
                      <a:pt x="92" y="33"/>
                    </a:cubicBezTo>
                    <a:cubicBezTo>
                      <a:pt x="93" y="32"/>
                      <a:pt x="93" y="31"/>
                      <a:pt x="94" y="30"/>
                    </a:cubicBezTo>
                    <a:cubicBezTo>
                      <a:pt x="94" y="30"/>
                      <a:pt x="94" y="30"/>
                      <a:pt x="94" y="30"/>
                    </a:cubicBezTo>
                    <a:cubicBezTo>
                      <a:pt x="97" y="27"/>
                      <a:pt x="95" y="29"/>
                      <a:pt x="94" y="27"/>
                    </a:cubicBezTo>
                    <a:cubicBezTo>
                      <a:pt x="94" y="26"/>
                      <a:pt x="91" y="27"/>
                      <a:pt x="91" y="27"/>
                    </a:cubicBezTo>
                    <a:cubicBezTo>
                      <a:pt x="90" y="28"/>
                      <a:pt x="88" y="27"/>
                      <a:pt x="87" y="28"/>
                    </a:cubicBezTo>
                    <a:cubicBezTo>
                      <a:pt x="86" y="28"/>
                      <a:pt x="87" y="28"/>
                      <a:pt x="86" y="29"/>
                    </a:cubicBezTo>
                    <a:cubicBezTo>
                      <a:pt x="85" y="29"/>
                      <a:pt x="84" y="29"/>
                      <a:pt x="84" y="29"/>
                    </a:cubicBezTo>
                    <a:cubicBezTo>
                      <a:pt x="83" y="29"/>
                      <a:pt x="83" y="30"/>
                      <a:pt x="83" y="30"/>
                    </a:cubicBezTo>
                    <a:cubicBezTo>
                      <a:pt x="82" y="30"/>
                      <a:pt x="82" y="30"/>
                      <a:pt x="81" y="30"/>
                    </a:cubicBezTo>
                    <a:cubicBezTo>
                      <a:pt x="80" y="30"/>
                      <a:pt x="80" y="31"/>
                      <a:pt x="80" y="31"/>
                    </a:cubicBezTo>
                    <a:cubicBezTo>
                      <a:pt x="78" y="31"/>
                      <a:pt x="77" y="32"/>
                      <a:pt x="76" y="32"/>
                    </a:cubicBezTo>
                    <a:cubicBezTo>
                      <a:pt x="75" y="32"/>
                      <a:pt x="75" y="33"/>
                      <a:pt x="75" y="33"/>
                    </a:cubicBezTo>
                    <a:cubicBezTo>
                      <a:pt x="73" y="33"/>
                      <a:pt x="72" y="34"/>
                      <a:pt x="72" y="35"/>
                    </a:cubicBezTo>
                    <a:cubicBezTo>
                      <a:pt x="69" y="35"/>
                      <a:pt x="69" y="36"/>
                      <a:pt x="66" y="37"/>
                    </a:cubicBezTo>
                    <a:cubicBezTo>
                      <a:pt x="65" y="38"/>
                      <a:pt x="65" y="38"/>
                      <a:pt x="64" y="38"/>
                    </a:cubicBezTo>
                    <a:cubicBezTo>
                      <a:pt x="63" y="38"/>
                      <a:pt x="60" y="38"/>
                      <a:pt x="59" y="37"/>
                    </a:cubicBezTo>
                    <a:cubicBezTo>
                      <a:pt x="59" y="38"/>
                      <a:pt x="58" y="40"/>
                      <a:pt x="58" y="41"/>
                    </a:cubicBezTo>
                    <a:cubicBezTo>
                      <a:pt x="58" y="43"/>
                      <a:pt x="57" y="45"/>
                      <a:pt x="57" y="47"/>
                    </a:cubicBezTo>
                    <a:cubicBezTo>
                      <a:pt x="57" y="48"/>
                      <a:pt x="56" y="49"/>
                      <a:pt x="56" y="50"/>
                    </a:cubicBezTo>
                    <a:cubicBezTo>
                      <a:pt x="55" y="51"/>
                      <a:pt x="55" y="53"/>
                      <a:pt x="55" y="54"/>
                    </a:cubicBezTo>
                    <a:cubicBezTo>
                      <a:pt x="54" y="55"/>
                      <a:pt x="54" y="56"/>
                      <a:pt x="54" y="58"/>
                    </a:cubicBezTo>
                    <a:cubicBezTo>
                      <a:pt x="54" y="58"/>
                      <a:pt x="53" y="59"/>
                      <a:pt x="53" y="59"/>
                    </a:cubicBezTo>
                    <a:cubicBezTo>
                      <a:pt x="53" y="59"/>
                      <a:pt x="53" y="60"/>
                      <a:pt x="53" y="61"/>
                    </a:cubicBezTo>
                    <a:cubicBezTo>
                      <a:pt x="52" y="62"/>
                      <a:pt x="51" y="64"/>
                      <a:pt x="51" y="66"/>
                    </a:cubicBezTo>
                    <a:cubicBezTo>
                      <a:pt x="51" y="67"/>
                      <a:pt x="50" y="68"/>
                      <a:pt x="50" y="69"/>
                    </a:cubicBezTo>
                    <a:cubicBezTo>
                      <a:pt x="50" y="70"/>
                      <a:pt x="50" y="70"/>
                      <a:pt x="50" y="70"/>
                    </a:cubicBezTo>
                    <a:cubicBezTo>
                      <a:pt x="49" y="71"/>
                      <a:pt x="49" y="72"/>
                      <a:pt x="49" y="73"/>
                    </a:cubicBezTo>
                    <a:cubicBezTo>
                      <a:pt x="49" y="74"/>
                      <a:pt x="49" y="75"/>
                      <a:pt x="49" y="76"/>
                    </a:cubicBezTo>
                    <a:cubicBezTo>
                      <a:pt x="48" y="76"/>
                      <a:pt x="48" y="77"/>
                      <a:pt x="48" y="78"/>
                    </a:cubicBezTo>
                    <a:cubicBezTo>
                      <a:pt x="47" y="80"/>
                      <a:pt x="46" y="81"/>
                      <a:pt x="46" y="83"/>
                    </a:cubicBezTo>
                    <a:cubicBezTo>
                      <a:pt x="46" y="83"/>
                      <a:pt x="46" y="84"/>
                      <a:pt x="46" y="84"/>
                    </a:cubicBezTo>
                    <a:cubicBezTo>
                      <a:pt x="45" y="84"/>
                      <a:pt x="45" y="85"/>
                      <a:pt x="45" y="85"/>
                    </a:cubicBezTo>
                    <a:cubicBezTo>
                      <a:pt x="44" y="87"/>
                      <a:pt x="44" y="89"/>
                      <a:pt x="43" y="91"/>
                    </a:cubicBezTo>
                    <a:cubicBezTo>
                      <a:pt x="43" y="91"/>
                      <a:pt x="43" y="92"/>
                      <a:pt x="43" y="92"/>
                    </a:cubicBezTo>
                    <a:cubicBezTo>
                      <a:pt x="43" y="93"/>
                      <a:pt x="43" y="94"/>
                      <a:pt x="42" y="95"/>
                    </a:cubicBezTo>
                    <a:cubicBezTo>
                      <a:pt x="42" y="95"/>
                      <a:pt x="42" y="95"/>
                      <a:pt x="42" y="96"/>
                    </a:cubicBezTo>
                    <a:cubicBezTo>
                      <a:pt x="42" y="96"/>
                      <a:pt x="42" y="97"/>
                      <a:pt x="42" y="98"/>
                    </a:cubicBezTo>
                    <a:cubicBezTo>
                      <a:pt x="41" y="98"/>
                      <a:pt x="41" y="98"/>
                      <a:pt x="41" y="98"/>
                    </a:cubicBezTo>
                    <a:cubicBezTo>
                      <a:pt x="41" y="99"/>
                      <a:pt x="41" y="100"/>
                      <a:pt x="41" y="101"/>
                    </a:cubicBezTo>
                    <a:cubicBezTo>
                      <a:pt x="40" y="102"/>
                      <a:pt x="40" y="102"/>
                      <a:pt x="40" y="102"/>
                    </a:cubicBezTo>
                    <a:cubicBezTo>
                      <a:pt x="40" y="103"/>
                      <a:pt x="40" y="103"/>
                      <a:pt x="40" y="104"/>
                    </a:cubicBezTo>
                    <a:cubicBezTo>
                      <a:pt x="40" y="104"/>
                      <a:pt x="39" y="104"/>
                      <a:pt x="39" y="104"/>
                    </a:cubicBezTo>
                    <a:cubicBezTo>
                      <a:pt x="39" y="105"/>
                      <a:pt x="39" y="106"/>
                      <a:pt x="38" y="108"/>
                    </a:cubicBezTo>
                    <a:cubicBezTo>
                      <a:pt x="38" y="108"/>
                      <a:pt x="38" y="110"/>
                      <a:pt x="38" y="111"/>
                    </a:cubicBezTo>
                    <a:cubicBezTo>
                      <a:pt x="37" y="111"/>
                      <a:pt x="37" y="113"/>
                      <a:pt x="37" y="114"/>
                    </a:cubicBezTo>
                    <a:cubicBezTo>
                      <a:pt x="36" y="115"/>
                      <a:pt x="36" y="115"/>
                      <a:pt x="36" y="117"/>
                    </a:cubicBezTo>
                    <a:cubicBezTo>
                      <a:pt x="35" y="117"/>
                      <a:pt x="35" y="118"/>
                      <a:pt x="35" y="119"/>
                    </a:cubicBezTo>
                    <a:cubicBezTo>
                      <a:pt x="35" y="120"/>
                      <a:pt x="34" y="121"/>
                      <a:pt x="34" y="121"/>
                    </a:cubicBezTo>
                    <a:cubicBezTo>
                      <a:pt x="34" y="122"/>
                      <a:pt x="34" y="122"/>
                      <a:pt x="34" y="122"/>
                    </a:cubicBezTo>
                    <a:cubicBezTo>
                      <a:pt x="34" y="122"/>
                      <a:pt x="34" y="123"/>
                      <a:pt x="34" y="123"/>
                    </a:cubicBezTo>
                    <a:cubicBezTo>
                      <a:pt x="33" y="123"/>
                      <a:pt x="33" y="124"/>
                      <a:pt x="33" y="124"/>
                    </a:cubicBezTo>
                    <a:cubicBezTo>
                      <a:pt x="33" y="125"/>
                      <a:pt x="32" y="127"/>
                      <a:pt x="32" y="128"/>
                    </a:cubicBezTo>
                    <a:cubicBezTo>
                      <a:pt x="31" y="129"/>
                      <a:pt x="31" y="130"/>
                      <a:pt x="31" y="130"/>
                    </a:cubicBezTo>
                    <a:cubicBezTo>
                      <a:pt x="30" y="131"/>
                      <a:pt x="30" y="131"/>
                      <a:pt x="30" y="131"/>
                    </a:cubicBezTo>
                    <a:cubicBezTo>
                      <a:pt x="29" y="133"/>
                      <a:pt x="28" y="136"/>
                      <a:pt x="28" y="138"/>
                    </a:cubicBezTo>
                    <a:cubicBezTo>
                      <a:pt x="25" y="143"/>
                      <a:pt x="26" y="145"/>
                      <a:pt x="23" y="149"/>
                    </a:cubicBezTo>
                    <a:cubicBezTo>
                      <a:pt x="23" y="150"/>
                      <a:pt x="21" y="153"/>
                      <a:pt x="21" y="154"/>
                    </a:cubicBezTo>
                    <a:cubicBezTo>
                      <a:pt x="21" y="154"/>
                      <a:pt x="21" y="154"/>
                      <a:pt x="21" y="154"/>
                    </a:cubicBezTo>
                    <a:cubicBezTo>
                      <a:pt x="20" y="156"/>
                      <a:pt x="19" y="157"/>
                      <a:pt x="18" y="158"/>
                    </a:cubicBezTo>
                    <a:cubicBezTo>
                      <a:pt x="17" y="158"/>
                      <a:pt x="17" y="159"/>
                      <a:pt x="16" y="160"/>
                    </a:cubicBezTo>
                    <a:cubicBezTo>
                      <a:pt x="16" y="160"/>
                      <a:pt x="16" y="161"/>
                      <a:pt x="16" y="161"/>
                    </a:cubicBezTo>
                    <a:cubicBezTo>
                      <a:pt x="15" y="161"/>
                      <a:pt x="15" y="161"/>
                      <a:pt x="15" y="162"/>
                    </a:cubicBezTo>
                    <a:cubicBezTo>
                      <a:pt x="15" y="162"/>
                      <a:pt x="15" y="162"/>
                      <a:pt x="15" y="162"/>
                    </a:cubicBezTo>
                    <a:cubicBezTo>
                      <a:pt x="14" y="164"/>
                      <a:pt x="13" y="165"/>
                      <a:pt x="12" y="167"/>
                    </a:cubicBezTo>
                    <a:cubicBezTo>
                      <a:pt x="11" y="167"/>
                      <a:pt x="11" y="168"/>
                      <a:pt x="10" y="168"/>
                    </a:cubicBezTo>
                    <a:cubicBezTo>
                      <a:pt x="9" y="169"/>
                      <a:pt x="9" y="169"/>
                      <a:pt x="9" y="170"/>
                    </a:cubicBezTo>
                    <a:cubicBezTo>
                      <a:pt x="8" y="170"/>
                      <a:pt x="7" y="171"/>
                      <a:pt x="6" y="172"/>
                    </a:cubicBezTo>
                    <a:cubicBezTo>
                      <a:pt x="5" y="171"/>
                      <a:pt x="5" y="172"/>
                      <a:pt x="4" y="171"/>
                    </a:cubicBezTo>
                    <a:cubicBezTo>
                      <a:pt x="2" y="170"/>
                      <a:pt x="1" y="167"/>
                      <a:pt x="1" y="165"/>
                    </a:cubicBezTo>
                    <a:cubicBezTo>
                      <a:pt x="1" y="165"/>
                      <a:pt x="0" y="164"/>
                      <a:pt x="0" y="164"/>
                    </a:cubicBezTo>
                    <a:cubicBezTo>
                      <a:pt x="0" y="162"/>
                      <a:pt x="0" y="161"/>
                      <a:pt x="0" y="160"/>
                    </a:cubicBezTo>
                    <a:cubicBezTo>
                      <a:pt x="0" y="159"/>
                      <a:pt x="1" y="159"/>
                      <a:pt x="1" y="157"/>
                    </a:cubicBezTo>
                    <a:cubicBezTo>
                      <a:pt x="2" y="157"/>
                      <a:pt x="2" y="155"/>
                      <a:pt x="3" y="155"/>
                    </a:cubicBezTo>
                    <a:cubicBezTo>
                      <a:pt x="4" y="153"/>
                      <a:pt x="5" y="150"/>
                      <a:pt x="7" y="149"/>
                    </a:cubicBezTo>
                    <a:cubicBezTo>
                      <a:pt x="8" y="146"/>
                      <a:pt x="10" y="142"/>
                      <a:pt x="11" y="139"/>
                    </a:cubicBezTo>
                    <a:cubicBezTo>
                      <a:pt x="11" y="139"/>
                      <a:pt x="11" y="138"/>
                      <a:pt x="11" y="138"/>
                    </a:cubicBezTo>
                    <a:cubicBezTo>
                      <a:pt x="12" y="136"/>
                      <a:pt x="12" y="135"/>
                      <a:pt x="12" y="134"/>
                    </a:cubicBezTo>
                    <a:cubicBezTo>
                      <a:pt x="13" y="132"/>
                      <a:pt x="13" y="131"/>
                      <a:pt x="14" y="129"/>
                    </a:cubicBezTo>
                    <a:cubicBezTo>
                      <a:pt x="14" y="127"/>
                      <a:pt x="15" y="125"/>
                      <a:pt x="15" y="125"/>
                    </a:cubicBezTo>
                    <a:cubicBezTo>
                      <a:pt x="15" y="124"/>
                      <a:pt x="16" y="123"/>
                      <a:pt x="16" y="123"/>
                    </a:cubicBezTo>
                    <a:cubicBezTo>
                      <a:pt x="16" y="122"/>
                      <a:pt x="16" y="122"/>
                      <a:pt x="16" y="122"/>
                    </a:cubicBezTo>
                    <a:cubicBezTo>
                      <a:pt x="17" y="121"/>
                      <a:pt x="17" y="120"/>
                      <a:pt x="18" y="119"/>
                    </a:cubicBezTo>
                    <a:cubicBezTo>
                      <a:pt x="18" y="118"/>
                      <a:pt x="18" y="116"/>
                      <a:pt x="19" y="115"/>
                    </a:cubicBezTo>
                    <a:cubicBezTo>
                      <a:pt x="19" y="114"/>
                      <a:pt x="19" y="114"/>
                      <a:pt x="19" y="113"/>
                    </a:cubicBezTo>
                    <a:cubicBezTo>
                      <a:pt x="20" y="113"/>
                      <a:pt x="20" y="113"/>
                      <a:pt x="20" y="112"/>
                    </a:cubicBezTo>
                    <a:cubicBezTo>
                      <a:pt x="20" y="111"/>
                      <a:pt x="21" y="110"/>
                      <a:pt x="21" y="110"/>
                    </a:cubicBezTo>
                    <a:cubicBezTo>
                      <a:pt x="21" y="108"/>
                      <a:pt x="22" y="106"/>
                      <a:pt x="23" y="105"/>
                    </a:cubicBezTo>
                    <a:cubicBezTo>
                      <a:pt x="23" y="104"/>
                      <a:pt x="24" y="102"/>
                      <a:pt x="24" y="101"/>
                    </a:cubicBezTo>
                    <a:cubicBezTo>
                      <a:pt x="24" y="101"/>
                      <a:pt x="24" y="100"/>
                      <a:pt x="25" y="99"/>
                    </a:cubicBezTo>
                    <a:cubicBezTo>
                      <a:pt x="25" y="99"/>
                      <a:pt x="25" y="98"/>
                      <a:pt x="25" y="98"/>
                    </a:cubicBezTo>
                    <a:cubicBezTo>
                      <a:pt x="25" y="97"/>
                      <a:pt x="26" y="96"/>
                      <a:pt x="26" y="95"/>
                    </a:cubicBezTo>
                    <a:cubicBezTo>
                      <a:pt x="26" y="95"/>
                      <a:pt x="26" y="95"/>
                      <a:pt x="26" y="95"/>
                    </a:cubicBezTo>
                    <a:cubicBezTo>
                      <a:pt x="26" y="94"/>
                      <a:pt x="26" y="93"/>
                      <a:pt x="26" y="93"/>
                    </a:cubicBezTo>
                    <a:cubicBezTo>
                      <a:pt x="27" y="92"/>
                      <a:pt x="27" y="92"/>
                      <a:pt x="27" y="91"/>
                    </a:cubicBezTo>
                    <a:cubicBezTo>
                      <a:pt x="27" y="88"/>
                      <a:pt x="28" y="86"/>
                      <a:pt x="28" y="84"/>
                    </a:cubicBezTo>
                    <a:cubicBezTo>
                      <a:pt x="28" y="83"/>
                      <a:pt x="29" y="83"/>
                      <a:pt x="29" y="83"/>
                    </a:cubicBezTo>
                    <a:cubicBezTo>
                      <a:pt x="29" y="82"/>
                      <a:pt x="29" y="81"/>
                      <a:pt x="29" y="80"/>
                    </a:cubicBezTo>
                    <a:cubicBezTo>
                      <a:pt x="30" y="79"/>
                      <a:pt x="30" y="79"/>
                      <a:pt x="30" y="78"/>
                    </a:cubicBezTo>
                    <a:cubicBezTo>
                      <a:pt x="30" y="77"/>
                      <a:pt x="30" y="77"/>
                      <a:pt x="30" y="76"/>
                    </a:cubicBezTo>
                    <a:cubicBezTo>
                      <a:pt x="31" y="76"/>
                      <a:pt x="31" y="76"/>
                      <a:pt x="31" y="75"/>
                    </a:cubicBezTo>
                    <a:cubicBezTo>
                      <a:pt x="32" y="73"/>
                      <a:pt x="32" y="72"/>
                      <a:pt x="33" y="70"/>
                    </a:cubicBezTo>
                    <a:cubicBezTo>
                      <a:pt x="33" y="70"/>
                      <a:pt x="33" y="70"/>
                      <a:pt x="33" y="69"/>
                    </a:cubicBezTo>
                    <a:cubicBezTo>
                      <a:pt x="33" y="68"/>
                      <a:pt x="34" y="66"/>
                      <a:pt x="35" y="65"/>
                    </a:cubicBezTo>
                    <a:cubicBezTo>
                      <a:pt x="35" y="63"/>
                      <a:pt x="35" y="62"/>
                      <a:pt x="35" y="61"/>
                    </a:cubicBezTo>
                    <a:cubicBezTo>
                      <a:pt x="35" y="58"/>
                      <a:pt x="36" y="56"/>
                      <a:pt x="36" y="53"/>
                    </a:cubicBezTo>
                    <a:cubicBezTo>
                      <a:pt x="36" y="50"/>
                      <a:pt x="36" y="48"/>
                      <a:pt x="37" y="47"/>
                    </a:cubicBezTo>
                    <a:cubicBezTo>
                      <a:pt x="37" y="44"/>
                      <a:pt x="37" y="41"/>
                      <a:pt x="38" y="39"/>
                    </a:cubicBezTo>
                    <a:cubicBezTo>
                      <a:pt x="38" y="38"/>
                      <a:pt x="38" y="38"/>
                      <a:pt x="39" y="37"/>
                    </a:cubicBezTo>
                    <a:cubicBezTo>
                      <a:pt x="39" y="36"/>
                      <a:pt x="39" y="36"/>
                      <a:pt x="39" y="36"/>
                    </a:cubicBezTo>
                    <a:cubicBezTo>
                      <a:pt x="39" y="35"/>
                      <a:pt x="39" y="34"/>
                      <a:pt x="40" y="34"/>
                    </a:cubicBezTo>
                    <a:cubicBezTo>
                      <a:pt x="40" y="33"/>
                      <a:pt x="40" y="33"/>
                      <a:pt x="41" y="33"/>
                    </a:cubicBezTo>
                    <a:cubicBezTo>
                      <a:pt x="41" y="31"/>
                      <a:pt x="42" y="30"/>
                      <a:pt x="42" y="29"/>
                    </a:cubicBezTo>
                    <a:cubicBezTo>
                      <a:pt x="42" y="29"/>
                      <a:pt x="42" y="29"/>
                      <a:pt x="43" y="28"/>
                    </a:cubicBezTo>
                    <a:cubicBezTo>
                      <a:pt x="44" y="27"/>
                      <a:pt x="44" y="26"/>
                      <a:pt x="46" y="25"/>
                    </a:cubicBezTo>
                    <a:cubicBezTo>
                      <a:pt x="46" y="24"/>
                      <a:pt x="49" y="24"/>
                      <a:pt x="49" y="23"/>
                    </a:cubicBezTo>
                    <a:cubicBezTo>
                      <a:pt x="51" y="23"/>
                      <a:pt x="55" y="24"/>
                      <a:pt x="55" y="24"/>
                    </a:cubicBezTo>
                    <a:cubicBezTo>
                      <a:pt x="55" y="23"/>
                      <a:pt x="57" y="22"/>
                      <a:pt x="57" y="21"/>
                    </a:cubicBezTo>
                    <a:cubicBezTo>
                      <a:pt x="59" y="19"/>
                      <a:pt x="59" y="20"/>
                      <a:pt x="61" y="19"/>
                    </a:cubicBezTo>
                    <a:cubicBezTo>
                      <a:pt x="61" y="19"/>
                      <a:pt x="62" y="19"/>
                      <a:pt x="62" y="19"/>
                    </a:cubicBezTo>
                    <a:cubicBezTo>
                      <a:pt x="62" y="18"/>
                      <a:pt x="62" y="18"/>
                      <a:pt x="62" y="18"/>
                    </a:cubicBezTo>
                    <a:cubicBezTo>
                      <a:pt x="63" y="17"/>
                      <a:pt x="66" y="16"/>
                      <a:pt x="67" y="16"/>
                    </a:cubicBezTo>
                    <a:cubicBezTo>
                      <a:pt x="68" y="15"/>
                      <a:pt x="69" y="14"/>
                      <a:pt x="70" y="14"/>
                    </a:cubicBezTo>
                    <a:cubicBezTo>
                      <a:pt x="71" y="13"/>
                      <a:pt x="73" y="11"/>
                      <a:pt x="74" y="11"/>
                    </a:cubicBezTo>
                    <a:cubicBezTo>
                      <a:pt x="75" y="10"/>
                      <a:pt x="78" y="9"/>
                      <a:pt x="79" y="9"/>
                    </a:cubicBezTo>
                    <a:cubicBezTo>
                      <a:pt x="79" y="9"/>
                      <a:pt x="83" y="8"/>
                      <a:pt x="82" y="8"/>
                    </a:cubicBezTo>
                    <a:cubicBezTo>
                      <a:pt x="83" y="8"/>
                      <a:pt x="83" y="8"/>
                      <a:pt x="84" y="8"/>
                    </a:cubicBezTo>
                    <a:cubicBezTo>
                      <a:pt x="85" y="8"/>
                      <a:pt x="86" y="8"/>
                      <a:pt x="87" y="8"/>
                    </a:cubicBezTo>
                    <a:cubicBezTo>
                      <a:pt x="87" y="8"/>
                      <a:pt x="88" y="8"/>
                      <a:pt x="89" y="8"/>
                    </a:cubicBezTo>
                    <a:cubicBezTo>
                      <a:pt x="90" y="8"/>
                      <a:pt x="90" y="8"/>
                      <a:pt x="91" y="7"/>
                    </a:cubicBezTo>
                    <a:cubicBezTo>
                      <a:pt x="92" y="7"/>
                      <a:pt x="93" y="7"/>
                      <a:pt x="93" y="7"/>
                    </a:cubicBezTo>
                    <a:cubicBezTo>
                      <a:pt x="94" y="6"/>
                      <a:pt x="94" y="6"/>
                      <a:pt x="95" y="6"/>
                    </a:cubicBezTo>
                    <a:cubicBezTo>
                      <a:pt x="95" y="5"/>
                      <a:pt x="96" y="5"/>
                      <a:pt x="96" y="5"/>
                    </a:cubicBezTo>
                    <a:cubicBezTo>
                      <a:pt x="97" y="5"/>
                      <a:pt x="97" y="4"/>
                      <a:pt x="97" y="4"/>
                    </a:cubicBezTo>
                    <a:cubicBezTo>
                      <a:pt x="98" y="4"/>
                      <a:pt x="98" y="4"/>
                      <a:pt x="98" y="4"/>
                    </a:cubicBezTo>
                    <a:cubicBezTo>
                      <a:pt x="99" y="3"/>
                      <a:pt x="100" y="3"/>
                      <a:pt x="101" y="2"/>
                    </a:cubicBezTo>
                    <a:cubicBezTo>
                      <a:pt x="102" y="2"/>
                      <a:pt x="103" y="2"/>
                      <a:pt x="104" y="2"/>
                    </a:cubicBezTo>
                    <a:cubicBezTo>
                      <a:pt x="105" y="2"/>
                      <a:pt x="107" y="3"/>
                      <a:pt x="109" y="3"/>
                    </a:cubicBezTo>
                    <a:cubicBezTo>
                      <a:pt x="110" y="3"/>
                      <a:pt x="111" y="4"/>
                      <a:pt x="111" y="4"/>
                    </a:cubicBezTo>
                    <a:cubicBezTo>
                      <a:pt x="112" y="4"/>
                      <a:pt x="113" y="4"/>
                      <a:pt x="114" y="4"/>
                    </a:cubicBezTo>
                    <a:cubicBezTo>
                      <a:pt x="114" y="4"/>
                      <a:pt x="115" y="3"/>
                      <a:pt x="116" y="3"/>
                    </a:cubicBezTo>
                    <a:cubicBezTo>
                      <a:pt x="116" y="3"/>
                      <a:pt x="117" y="4"/>
                      <a:pt x="117" y="4"/>
                    </a:cubicBezTo>
                    <a:cubicBezTo>
                      <a:pt x="117" y="3"/>
                      <a:pt x="118" y="3"/>
                      <a:pt x="119" y="3"/>
                    </a:cubicBezTo>
                    <a:cubicBezTo>
                      <a:pt x="120" y="3"/>
                      <a:pt x="121" y="3"/>
                      <a:pt x="121" y="3"/>
                    </a:cubicBezTo>
                    <a:cubicBezTo>
                      <a:pt x="122" y="3"/>
                      <a:pt x="122" y="3"/>
                      <a:pt x="122" y="3"/>
                    </a:cubicBezTo>
                    <a:cubicBezTo>
                      <a:pt x="122" y="2"/>
                      <a:pt x="122" y="2"/>
                      <a:pt x="123" y="2"/>
                    </a:cubicBezTo>
                    <a:cubicBezTo>
                      <a:pt x="123" y="2"/>
                      <a:pt x="124" y="2"/>
                      <a:pt x="124" y="2"/>
                    </a:cubicBezTo>
                    <a:cubicBezTo>
                      <a:pt x="127" y="1"/>
                      <a:pt x="129" y="0"/>
                      <a:pt x="130" y="0"/>
                    </a:cubicBezTo>
                    <a:cubicBezTo>
                      <a:pt x="131" y="1"/>
                      <a:pt x="132" y="1"/>
                      <a:pt x="132" y="2"/>
                    </a:cubicBezTo>
                    <a:cubicBezTo>
                      <a:pt x="132" y="2"/>
                      <a:pt x="132" y="3"/>
                      <a:pt x="131" y="3"/>
                    </a:cubicBezTo>
                    <a:cubicBezTo>
                      <a:pt x="131" y="4"/>
                      <a:pt x="131" y="4"/>
                      <a:pt x="131" y="5"/>
                    </a:cubicBezTo>
                    <a:cubicBezTo>
                      <a:pt x="131" y="5"/>
                      <a:pt x="131" y="5"/>
                      <a:pt x="132" y="6"/>
                    </a:cubicBezTo>
                    <a:cubicBezTo>
                      <a:pt x="132" y="7"/>
                      <a:pt x="132" y="8"/>
                      <a:pt x="131" y="9"/>
                    </a:cubicBezTo>
                    <a:cubicBezTo>
                      <a:pt x="131" y="10"/>
                      <a:pt x="131" y="11"/>
                      <a:pt x="130" y="11"/>
                    </a:cubicBezTo>
                    <a:cubicBezTo>
                      <a:pt x="130" y="12"/>
                      <a:pt x="130" y="13"/>
                      <a:pt x="129" y="14"/>
                    </a:cubicBezTo>
                    <a:cubicBezTo>
                      <a:pt x="128" y="15"/>
                      <a:pt x="128" y="16"/>
                      <a:pt x="127" y="17"/>
                    </a:cubicBezTo>
                    <a:cubicBezTo>
                      <a:pt x="127" y="17"/>
                      <a:pt x="126" y="18"/>
                      <a:pt x="126" y="18"/>
                    </a:cubicBezTo>
                    <a:cubicBezTo>
                      <a:pt x="125" y="18"/>
                      <a:pt x="125" y="19"/>
                      <a:pt x="124" y="19"/>
                    </a:cubicBezTo>
                    <a:cubicBezTo>
                      <a:pt x="124" y="20"/>
                      <a:pt x="123" y="20"/>
                      <a:pt x="123" y="21"/>
                    </a:cubicBezTo>
                    <a:cubicBezTo>
                      <a:pt x="121" y="23"/>
                      <a:pt x="118" y="26"/>
                      <a:pt x="116" y="28"/>
                    </a:cubicBezTo>
                    <a:cubicBezTo>
                      <a:pt x="115" y="29"/>
                      <a:pt x="113" y="33"/>
                      <a:pt x="112" y="34"/>
                    </a:cubicBezTo>
                    <a:cubicBezTo>
                      <a:pt x="111" y="34"/>
                      <a:pt x="112" y="34"/>
                      <a:pt x="112" y="36"/>
                    </a:cubicBezTo>
                    <a:cubicBezTo>
                      <a:pt x="112" y="36"/>
                      <a:pt x="112" y="36"/>
                      <a:pt x="113" y="36"/>
                    </a:cubicBezTo>
                    <a:cubicBezTo>
                      <a:pt x="113" y="36"/>
                      <a:pt x="114" y="36"/>
                      <a:pt x="115" y="36"/>
                    </a:cubicBezTo>
                    <a:cubicBezTo>
                      <a:pt x="116" y="36"/>
                      <a:pt x="117" y="36"/>
                      <a:pt x="118" y="35"/>
                    </a:cubicBezTo>
                    <a:cubicBezTo>
                      <a:pt x="119" y="35"/>
                      <a:pt x="119" y="34"/>
                      <a:pt x="120" y="34"/>
                    </a:cubicBezTo>
                    <a:cubicBezTo>
                      <a:pt x="121" y="34"/>
                      <a:pt x="122" y="33"/>
                      <a:pt x="123" y="33"/>
                    </a:cubicBezTo>
                    <a:cubicBezTo>
                      <a:pt x="126" y="32"/>
                      <a:pt x="128" y="32"/>
                      <a:pt x="132" y="32"/>
                    </a:cubicBezTo>
                    <a:cubicBezTo>
                      <a:pt x="133" y="32"/>
                      <a:pt x="135" y="34"/>
                      <a:pt x="137" y="34"/>
                    </a:cubicBezTo>
                    <a:cubicBezTo>
                      <a:pt x="138" y="36"/>
                      <a:pt x="139" y="35"/>
                      <a:pt x="141" y="36"/>
                    </a:cubicBezTo>
                    <a:cubicBezTo>
                      <a:pt x="142" y="36"/>
                      <a:pt x="144" y="38"/>
                      <a:pt x="145" y="39"/>
                    </a:cubicBezTo>
                    <a:cubicBezTo>
                      <a:pt x="146" y="39"/>
                      <a:pt x="148" y="41"/>
                      <a:pt x="149" y="41"/>
                    </a:cubicBezTo>
                    <a:cubicBezTo>
                      <a:pt x="149" y="42"/>
                      <a:pt x="150" y="42"/>
                      <a:pt x="150" y="42"/>
                    </a:cubicBezTo>
                    <a:cubicBezTo>
                      <a:pt x="152" y="46"/>
                      <a:pt x="151" y="47"/>
                      <a:pt x="151" y="5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3" name="Freeform 6"/>
              <p:cNvSpPr/>
              <p:nvPr/>
            </p:nvSpPr>
            <p:spPr bwMode="auto">
              <a:xfrm>
                <a:off x="4068763" y="3132138"/>
                <a:ext cx="161925" cy="384175"/>
              </a:xfrm>
              <a:custGeom>
                <a:avLst/>
                <a:gdLst>
                  <a:gd name="T0" fmla="*/ 4 w 43"/>
                  <a:gd name="T1" fmla="*/ 101 h 102"/>
                  <a:gd name="T2" fmla="*/ 2 w 43"/>
                  <a:gd name="T3" fmla="*/ 100 h 102"/>
                  <a:gd name="T4" fmla="*/ 1 w 43"/>
                  <a:gd name="T5" fmla="*/ 97 h 102"/>
                  <a:gd name="T6" fmla="*/ 1 w 43"/>
                  <a:gd name="T7" fmla="*/ 89 h 102"/>
                  <a:gd name="T8" fmla="*/ 4 w 43"/>
                  <a:gd name="T9" fmla="*/ 75 h 102"/>
                  <a:gd name="T10" fmla="*/ 9 w 43"/>
                  <a:gd name="T11" fmla="*/ 65 h 102"/>
                  <a:gd name="T12" fmla="*/ 15 w 43"/>
                  <a:gd name="T13" fmla="*/ 52 h 102"/>
                  <a:gd name="T14" fmla="*/ 17 w 43"/>
                  <a:gd name="T15" fmla="*/ 45 h 102"/>
                  <a:gd name="T16" fmla="*/ 16 w 43"/>
                  <a:gd name="T17" fmla="*/ 42 h 102"/>
                  <a:gd name="T18" fmla="*/ 15 w 43"/>
                  <a:gd name="T19" fmla="*/ 40 h 102"/>
                  <a:gd name="T20" fmla="*/ 13 w 43"/>
                  <a:gd name="T21" fmla="*/ 37 h 102"/>
                  <a:gd name="T22" fmla="*/ 13 w 43"/>
                  <a:gd name="T23" fmla="*/ 27 h 102"/>
                  <a:gd name="T24" fmla="*/ 13 w 43"/>
                  <a:gd name="T25" fmla="*/ 23 h 102"/>
                  <a:gd name="T26" fmla="*/ 15 w 43"/>
                  <a:gd name="T27" fmla="*/ 16 h 102"/>
                  <a:gd name="T28" fmla="*/ 16 w 43"/>
                  <a:gd name="T29" fmla="*/ 13 h 102"/>
                  <a:gd name="T30" fmla="*/ 17 w 43"/>
                  <a:gd name="T31" fmla="*/ 10 h 102"/>
                  <a:gd name="T32" fmla="*/ 19 w 43"/>
                  <a:gd name="T33" fmla="*/ 8 h 102"/>
                  <a:gd name="T34" fmla="*/ 20 w 43"/>
                  <a:gd name="T35" fmla="*/ 6 h 102"/>
                  <a:gd name="T36" fmla="*/ 24 w 43"/>
                  <a:gd name="T37" fmla="*/ 3 h 102"/>
                  <a:gd name="T38" fmla="*/ 29 w 43"/>
                  <a:gd name="T39" fmla="*/ 0 h 102"/>
                  <a:gd name="T40" fmla="*/ 34 w 43"/>
                  <a:gd name="T41" fmla="*/ 1 h 102"/>
                  <a:gd name="T42" fmla="*/ 39 w 43"/>
                  <a:gd name="T43" fmla="*/ 8 h 102"/>
                  <a:gd name="T44" fmla="*/ 42 w 43"/>
                  <a:gd name="T45" fmla="*/ 16 h 102"/>
                  <a:gd name="T46" fmla="*/ 42 w 43"/>
                  <a:gd name="T47" fmla="*/ 22 h 102"/>
                  <a:gd name="T48" fmla="*/ 39 w 43"/>
                  <a:gd name="T49" fmla="*/ 26 h 102"/>
                  <a:gd name="T50" fmla="*/ 35 w 43"/>
                  <a:gd name="T51" fmla="*/ 31 h 102"/>
                  <a:gd name="T52" fmla="*/ 34 w 43"/>
                  <a:gd name="T53" fmla="*/ 42 h 102"/>
                  <a:gd name="T54" fmla="*/ 32 w 43"/>
                  <a:gd name="T55" fmla="*/ 52 h 102"/>
                  <a:gd name="T56" fmla="*/ 31 w 43"/>
                  <a:gd name="T57" fmla="*/ 57 h 102"/>
                  <a:gd name="T58" fmla="*/ 30 w 43"/>
                  <a:gd name="T59" fmla="*/ 63 h 102"/>
                  <a:gd name="T60" fmla="*/ 26 w 43"/>
                  <a:gd name="T61" fmla="*/ 75 h 102"/>
                  <a:gd name="T62" fmla="*/ 25 w 43"/>
                  <a:gd name="T63" fmla="*/ 77 h 102"/>
                  <a:gd name="T64" fmla="*/ 21 w 43"/>
                  <a:gd name="T65" fmla="*/ 86 h 102"/>
                  <a:gd name="T66" fmla="*/ 6 w 43"/>
                  <a:gd name="T67" fmla="*/ 102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43" h="102">
                    <a:moveTo>
                      <a:pt x="6" y="102"/>
                    </a:moveTo>
                    <a:cubicBezTo>
                      <a:pt x="5" y="102"/>
                      <a:pt x="5" y="102"/>
                      <a:pt x="4" y="101"/>
                    </a:cubicBezTo>
                    <a:cubicBezTo>
                      <a:pt x="4" y="101"/>
                      <a:pt x="3" y="101"/>
                      <a:pt x="3" y="101"/>
                    </a:cubicBezTo>
                    <a:cubicBezTo>
                      <a:pt x="2" y="101"/>
                      <a:pt x="2" y="100"/>
                      <a:pt x="2" y="100"/>
                    </a:cubicBezTo>
                    <a:cubicBezTo>
                      <a:pt x="2" y="100"/>
                      <a:pt x="1" y="99"/>
                      <a:pt x="1" y="98"/>
                    </a:cubicBezTo>
                    <a:cubicBezTo>
                      <a:pt x="1" y="98"/>
                      <a:pt x="1" y="97"/>
                      <a:pt x="1" y="97"/>
                    </a:cubicBezTo>
                    <a:cubicBezTo>
                      <a:pt x="1" y="96"/>
                      <a:pt x="1" y="95"/>
                      <a:pt x="1" y="95"/>
                    </a:cubicBezTo>
                    <a:cubicBezTo>
                      <a:pt x="1" y="94"/>
                      <a:pt x="0" y="92"/>
                      <a:pt x="1" y="89"/>
                    </a:cubicBezTo>
                    <a:cubicBezTo>
                      <a:pt x="1" y="87"/>
                      <a:pt x="2" y="86"/>
                      <a:pt x="2" y="84"/>
                    </a:cubicBezTo>
                    <a:cubicBezTo>
                      <a:pt x="3" y="81"/>
                      <a:pt x="3" y="77"/>
                      <a:pt x="4" y="75"/>
                    </a:cubicBezTo>
                    <a:cubicBezTo>
                      <a:pt x="5" y="72"/>
                      <a:pt x="7" y="68"/>
                      <a:pt x="8" y="65"/>
                    </a:cubicBezTo>
                    <a:cubicBezTo>
                      <a:pt x="8" y="65"/>
                      <a:pt x="9" y="65"/>
                      <a:pt x="9" y="65"/>
                    </a:cubicBezTo>
                    <a:cubicBezTo>
                      <a:pt x="9" y="64"/>
                      <a:pt x="10" y="63"/>
                      <a:pt x="10" y="62"/>
                    </a:cubicBezTo>
                    <a:cubicBezTo>
                      <a:pt x="12" y="59"/>
                      <a:pt x="14" y="56"/>
                      <a:pt x="15" y="52"/>
                    </a:cubicBezTo>
                    <a:cubicBezTo>
                      <a:pt x="15" y="51"/>
                      <a:pt x="17" y="50"/>
                      <a:pt x="17" y="48"/>
                    </a:cubicBezTo>
                    <a:cubicBezTo>
                      <a:pt x="17" y="47"/>
                      <a:pt x="17" y="46"/>
                      <a:pt x="17" y="45"/>
                    </a:cubicBezTo>
                    <a:cubicBezTo>
                      <a:pt x="17" y="45"/>
                      <a:pt x="17" y="44"/>
                      <a:pt x="17" y="44"/>
                    </a:cubicBezTo>
                    <a:cubicBezTo>
                      <a:pt x="17" y="43"/>
                      <a:pt x="17" y="42"/>
                      <a:pt x="16" y="42"/>
                    </a:cubicBezTo>
                    <a:cubicBezTo>
                      <a:pt x="16" y="41"/>
                      <a:pt x="16" y="41"/>
                      <a:pt x="16" y="41"/>
                    </a:cubicBezTo>
                    <a:cubicBezTo>
                      <a:pt x="16" y="41"/>
                      <a:pt x="15" y="40"/>
                      <a:pt x="15" y="40"/>
                    </a:cubicBezTo>
                    <a:cubicBezTo>
                      <a:pt x="15" y="39"/>
                      <a:pt x="14" y="39"/>
                      <a:pt x="14" y="39"/>
                    </a:cubicBezTo>
                    <a:cubicBezTo>
                      <a:pt x="14" y="38"/>
                      <a:pt x="14" y="38"/>
                      <a:pt x="13" y="37"/>
                    </a:cubicBezTo>
                    <a:cubicBezTo>
                      <a:pt x="13" y="37"/>
                      <a:pt x="13" y="36"/>
                      <a:pt x="13" y="34"/>
                    </a:cubicBezTo>
                    <a:cubicBezTo>
                      <a:pt x="13" y="32"/>
                      <a:pt x="13" y="29"/>
                      <a:pt x="13" y="27"/>
                    </a:cubicBezTo>
                    <a:cubicBezTo>
                      <a:pt x="13" y="26"/>
                      <a:pt x="13" y="25"/>
                      <a:pt x="13" y="25"/>
                    </a:cubicBezTo>
                    <a:cubicBezTo>
                      <a:pt x="13" y="24"/>
                      <a:pt x="13" y="24"/>
                      <a:pt x="13" y="23"/>
                    </a:cubicBezTo>
                    <a:cubicBezTo>
                      <a:pt x="13" y="23"/>
                      <a:pt x="14" y="23"/>
                      <a:pt x="14" y="22"/>
                    </a:cubicBezTo>
                    <a:cubicBezTo>
                      <a:pt x="14" y="21"/>
                      <a:pt x="15" y="17"/>
                      <a:pt x="15" y="16"/>
                    </a:cubicBezTo>
                    <a:cubicBezTo>
                      <a:pt x="15" y="16"/>
                      <a:pt x="15" y="15"/>
                      <a:pt x="16" y="15"/>
                    </a:cubicBezTo>
                    <a:cubicBezTo>
                      <a:pt x="16" y="14"/>
                      <a:pt x="16" y="14"/>
                      <a:pt x="16" y="13"/>
                    </a:cubicBezTo>
                    <a:cubicBezTo>
                      <a:pt x="16" y="12"/>
                      <a:pt x="17" y="12"/>
                      <a:pt x="17" y="11"/>
                    </a:cubicBezTo>
                    <a:cubicBezTo>
                      <a:pt x="17" y="11"/>
                      <a:pt x="17" y="10"/>
                      <a:pt x="17" y="10"/>
                    </a:cubicBezTo>
                    <a:cubicBezTo>
                      <a:pt x="18" y="10"/>
                      <a:pt x="18" y="10"/>
                      <a:pt x="18" y="10"/>
                    </a:cubicBezTo>
                    <a:cubicBezTo>
                      <a:pt x="18" y="9"/>
                      <a:pt x="18" y="9"/>
                      <a:pt x="19" y="8"/>
                    </a:cubicBezTo>
                    <a:cubicBezTo>
                      <a:pt x="19" y="8"/>
                      <a:pt x="19" y="7"/>
                      <a:pt x="19" y="7"/>
                    </a:cubicBezTo>
                    <a:cubicBezTo>
                      <a:pt x="19" y="7"/>
                      <a:pt x="19" y="7"/>
                      <a:pt x="20" y="6"/>
                    </a:cubicBezTo>
                    <a:cubicBezTo>
                      <a:pt x="21" y="5"/>
                      <a:pt x="21" y="5"/>
                      <a:pt x="22" y="4"/>
                    </a:cubicBezTo>
                    <a:cubicBezTo>
                      <a:pt x="22" y="4"/>
                      <a:pt x="23" y="3"/>
                      <a:pt x="24" y="3"/>
                    </a:cubicBezTo>
                    <a:cubicBezTo>
                      <a:pt x="24" y="2"/>
                      <a:pt x="25" y="1"/>
                      <a:pt x="26" y="1"/>
                    </a:cubicBezTo>
                    <a:cubicBezTo>
                      <a:pt x="27" y="1"/>
                      <a:pt x="29" y="0"/>
                      <a:pt x="29" y="0"/>
                    </a:cubicBezTo>
                    <a:cubicBezTo>
                      <a:pt x="30" y="0"/>
                      <a:pt x="31" y="0"/>
                      <a:pt x="31" y="0"/>
                    </a:cubicBezTo>
                    <a:cubicBezTo>
                      <a:pt x="33" y="1"/>
                      <a:pt x="33" y="1"/>
                      <a:pt x="34" y="1"/>
                    </a:cubicBezTo>
                    <a:cubicBezTo>
                      <a:pt x="35" y="2"/>
                      <a:pt x="38" y="4"/>
                      <a:pt x="38" y="6"/>
                    </a:cubicBezTo>
                    <a:cubicBezTo>
                      <a:pt x="38" y="8"/>
                      <a:pt x="39" y="8"/>
                      <a:pt x="39" y="8"/>
                    </a:cubicBezTo>
                    <a:cubicBezTo>
                      <a:pt x="39" y="9"/>
                      <a:pt x="39" y="9"/>
                      <a:pt x="40" y="11"/>
                    </a:cubicBezTo>
                    <a:cubicBezTo>
                      <a:pt x="40" y="12"/>
                      <a:pt x="41" y="15"/>
                      <a:pt x="42" y="16"/>
                    </a:cubicBezTo>
                    <a:cubicBezTo>
                      <a:pt x="43" y="17"/>
                      <a:pt x="42" y="18"/>
                      <a:pt x="43" y="19"/>
                    </a:cubicBezTo>
                    <a:cubicBezTo>
                      <a:pt x="43" y="22"/>
                      <a:pt x="43" y="18"/>
                      <a:pt x="42" y="22"/>
                    </a:cubicBezTo>
                    <a:cubicBezTo>
                      <a:pt x="42" y="22"/>
                      <a:pt x="42" y="23"/>
                      <a:pt x="42" y="24"/>
                    </a:cubicBezTo>
                    <a:cubicBezTo>
                      <a:pt x="41" y="25"/>
                      <a:pt x="40" y="25"/>
                      <a:pt x="39" y="26"/>
                    </a:cubicBezTo>
                    <a:cubicBezTo>
                      <a:pt x="38" y="27"/>
                      <a:pt x="37" y="28"/>
                      <a:pt x="36" y="29"/>
                    </a:cubicBezTo>
                    <a:cubicBezTo>
                      <a:pt x="35" y="30"/>
                      <a:pt x="35" y="30"/>
                      <a:pt x="35" y="31"/>
                    </a:cubicBezTo>
                    <a:cubicBezTo>
                      <a:pt x="35" y="32"/>
                      <a:pt x="34" y="33"/>
                      <a:pt x="34" y="34"/>
                    </a:cubicBezTo>
                    <a:cubicBezTo>
                      <a:pt x="34" y="37"/>
                      <a:pt x="34" y="41"/>
                      <a:pt x="34" y="42"/>
                    </a:cubicBezTo>
                    <a:cubicBezTo>
                      <a:pt x="33" y="44"/>
                      <a:pt x="33" y="46"/>
                      <a:pt x="33" y="49"/>
                    </a:cubicBezTo>
                    <a:cubicBezTo>
                      <a:pt x="33" y="50"/>
                      <a:pt x="32" y="51"/>
                      <a:pt x="32" y="52"/>
                    </a:cubicBezTo>
                    <a:cubicBezTo>
                      <a:pt x="32" y="54"/>
                      <a:pt x="32" y="55"/>
                      <a:pt x="31" y="57"/>
                    </a:cubicBezTo>
                    <a:cubicBezTo>
                      <a:pt x="31" y="57"/>
                      <a:pt x="31" y="57"/>
                      <a:pt x="31" y="57"/>
                    </a:cubicBezTo>
                    <a:cubicBezTo>
                      <a:pt x="31" y="58"/>
                      <a:pt x="31" y="58"/>
                      <a:pt x="31" y="59"/>
                    </a:cubicBezTo>
                    <a:cubicBezTo>
                      <a:pt x="30" y="60"/>
                      <a:pt x="30" y="62"/>
                      <a:pt x="30" y="63"/>
                    </a:cubicBezTo>
                    <a:cubicBezTo>
                      <a:pt x="29" y="67"/>
                      <a:pt x="27" y="71"/>
                      <a:pt x="26" y="74"/>
                    </a:cubicBezTo>
                    <a:cubicBezTo>
                      <a:pt x="26" y="74"/>
                      <a:pt x="26" y="74"/>
                      <a:pt x="26" y="75"/>
                    </a:cubicBezTo>
                    <a:cubicBezTo>
                      <a:pt x="26" y="75"/>
                      <a:pt x="26" y="75"/>
                      <a:pt x="26" y="75"/>
                    </a:cubicBezTo>
                    <a:cubicBezTo>
                      <a:pt x="26" y="76"/>
                      <a:pt x="25" y="77"/>
                      <a:pt x="25" y="77"/>
                    </a:cubicBezTo>
                    <a:cubicBezTo>
                      <a:pt x="25" y="79"/>
                      <a:pt x="24" y="80"/>
                      <a:pt x="23" y="82"/>
                    </a:cubicBezTo>
                    <a:cubicBezTo>
                      <a:pt x="22" y="83"/>
                      <a:pt x="21" y="84"/>
                      <a:pt x="21" y="86"/>
                    </a:cubicBezTo>
                    <a:cubicBezTo>
                      <a:pt x="17" y="90"/>
                      <a:pt x="15" y="99"/>
                      <a:pt x="10" y="102"/>
                    </a:cubicBezTo>
                    <a:cubicBezTo>
                      <a:pt x="9" y="102"/>
                      <a:pt x="7" y="102"/>
                      <a:pt x="6" y="10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4" name="Freeform 7"/>
              <p:cNvSpPr/>
              <p:nvPr/>
            </p:nvSpPr>
            <p:spPr bwMode="auto">
              <a:xfrm>
                <a:off x="4254501" y="3016250"/>
                <a:ext cx="458788" cy="481013"/>
              </a:xfrm>
              <a:custGeom>
                <a:avLst/>
                <a:gdLst>
                  <a:gd name="T0" fmla="*/ 82 w 122"/>
                  <a:gd name="T1" fmla="*/ 4 h 128"/>
                  <a:gd name="T2" fmla="*/ 89 w 122"/>
                  <a:gd name="T3" fmla="*/ 10 h 128"/>
                  <a:gd name="T4" fmla="*/ 94 w 122"/>
                  <a:gd name="T5" fmla="*/ 15 h 128"/>
                  <a:gd name="T6" fmla="*/ 99 w 122"/>
                  <a:gd name="T7" fmla="*/ 19 h 128"/>
                  <a:gd name="T8" fmla="*/ 108 w 122"/>
                  <a:gd name="T9" fmla="*/ 28 h 128"/>
                  <a:gd name="T10" fmla="*/ 116 w 122"/>
                  <a:gd name="T11" fmla="*/ 36 h 128"/>
                  <a:gd name="T12" fmla="*/ 120 w 122"/>
                  <a:gd name="T13" fmla="*/ 42 h 128"/>
                  <a:gd name="T14" fmla="*/ 122 w 122"/>
                  <a:gd name="T15" fmla="*/ 60 h 128"/>
                  <a:gd name="T16" fmla="*/ 122 w 122"/>
                  <a:gd name="T17" fmla="*/ 68 h 128"/>
                  <a:gd name="T18" fmla="*/ 120 w 122"/>
                  <a:gd name="T19" fmla="*/ 79 h 128"/>
                  <a:gd name="T20" fmla="*/ 118 w 122"/>
                  <a:gd name="T21" fmla="*/ 87 h 128"/>
                  <a:gd name="T22" fmla="*/ 116 w 122"/>
                  <a:gd name="T23" fmla="*/ 96 h 128"/>
                  <a:gd name="T24" fmla="*/ 111 w 122"/>
                  <a:gd name="T25" fmla="*/ 108 h 128"/>
                  <a:gd name="T26" fmla="*/ 104 w 122"/>
                  <a:gd name="T27" fmla="*/ 114 h 128"/>
                  <a:gd name="T28" fmla="*/ 88 w 122"/>
                  <a:gd name="T29" fmla="*/ 125 h 128"/>
                  <a:gd name="T30" fmla="*/ 83 w 122"/>
                  <a:gd name="T31" fmla="*/ 128 h 128"/>
                  <a:gd name="T32" fmla="*/ 78 w 122"/>
                  <a:gd name="T33" fmla="*/ 128 h 128"/>
                  <a:gd name="T34" fmla="*/ 71 w 122"/>
                  <a:gd name="T35" fmla="*/ 124 h 128"/>
                  <a:gd name="T36" fmla="*/ 69 w 122"/>
                  <a:gd name="T37" fmla="*/ 118 h 128"/>
                  <a:gd name="T38" fmla="*/ 70 w 122"/>
                  <a:gd name="T39" fmla="*/ 115 h 128"/>
                  <a:gd name="T40" fmla="*/ 78 w 122"/>
                  <a:gd name="T41" fmla="*/ 107 h 128"/>
                  <a:gd name="T42" fmla="*/ 81 w 122"/>
                  <a:gd name="T43" fmla="*/ 105 h 128"/>
                  <a:gd name="T44" fmla="*/ 87 w 122"/>
                  <a:gd name="T45" fmla="*/ 101 h 128"/>
                  <a:gd name="T46" fmla="*/ 92 w 122"/>
                  <a:gd name="T47" fmla="*/ 93 h 128"/>
                  <a:gd name="T48" fmla="*/ 97 w 122"/>
                  <a:gd name="T49" fmla="*/ 78 h 128"/>
                  <a:gd name="T50" fmla="*/ 94 w 122"/>
                  <a:gd name="T51" fmla="*/ 48 h 128"/>
                  <a:gd name="T52" fmla="*/ 88 w 122"/>
                  <a:gd name="T53" fmla="*/ 41 h 128"/>
                  <a:gd name="T54" fmla="*/ 81 w 122"/>
                  <a:gd name="T55" fmla="*/ 34 h 128"/>
                  <a:gd name="T56" fmla="*/ 76 w 122"/>
                  <a:gd name="T57" fmla="*/ 29 h 128"/>
                  <a:gd name="T58" fmla="*/ 63 w 122"/>
                  <a:gd name="T59" fmla="*/ 25 h 128"/>
                  <a:gd name="T60" fmla="*/ 57 w 122"/>
                  <a:gd name="T61" fmla="*/ 27 h 128"/>
                  <a:gd name="T62" fmla="*/ 45 w 122"/>
                  <a:gd name="T63" fmla="*/ 34 h 128"/>
                  <a:gd name="T64" fmla="*/ 42 w 122"/>
                  <a:gd name="T65" fmla="*/ 36 h 128"/>
                  <a:gd name="T66" fmla="*/ 31 w 122"/>
                  <a:gd name="T67" fmla="*/ 45 h 128"/>
                  <a:gd name="T68" fmla="*/ 25 w 122"/>
                  <a:gd name="T69" fmla="*/ 48 h 128"/>
                  <a:gd name="T70" fmla="*/ 16 w 122"/>
                  <a:gd name="T71" fmla="*/ 49 h 128"/>
                  <a:gd name="T72" fmla="*/ 8 w 122"/>
                  <a:gd name="T73" fmla="*/ 46 h 128"/>
                  <a:gd name="T74" fmla="*/ 5 w 122"/>
                  <a:gd name="T75" fmla="*/ 44 h 128"/>
                  <a:gd name="T76" fmla="*/ 0 w 122"/>
                  <a:gd name="T77" fmla="*/ 36 h 128"/>
                  <a:gd name="T78" fmla="*/ 14 w 122"/>
                  <a:gd name="T79" fmla="*/ 23 h 128"/>
                  <a:gd name="T80" fmla="*/ 22 w 122"/>
                  <a:gd name="T81" fmla="*/ 23 h 128"/>
                  <a:gd name="T82" fmla="*/ 36 w 122"/>
                  <a:gd name="T83" fmla="*/ 16 h 128"/>
                  <a:gd name="T84" fmla="*/ 49 w 122"/>
                  <a:gd name="T85" fmla="*/ 9 h 128"/>
                  <a:gd name="T86" fmla="*/ 57 w 122"/>
                  <a:gd name="T87" fmla="*/ 5 h 128"/>
                  <a:gd name="T88" fmla="*/ 62 w 122"/>
                  <a:gd name="T89" fmla="*/ 2 h 128"/>
                  <a:gd name="T90" fmla="*/ 65 w 122"/>
                  <a:gd name="T91" fmla="*/ 1 h 128"/>
                  <a:gd name="T92" fmla="*/ 68 w 122"/>
                  <a:gd name="T93" fmla="*/ 1 h 128"/>
                  <a:gd name="T94" fmla="*/ 77 w 122"/>
                  <a:gd name="T95" fmla="*/ 1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22" h="128">
                    <a:moveTo>
                      <a:pt x="77" y="1"/>
                    </a:moveTo>
                    <a:cubicBezTo>
                      <a:pt x="78" y="1"/>
                      <a:pt x="79" y="3"/>
                      <a:pt x="81" y="3"/>
                    </a:cubicBezTo>
                    <a:cubicBezTo>
                      <a:pt x="82" y="3"/>
                      <a:pt x="81" y="4"/>
                      <a:pt x="82" y="4"/>
                    </a:cubicBezTo>
                    <a:cubicBezTo>
                      <a:pt x="83" y="5"/>
                      <a:pt x="84" y="6"/>
                      <a:pt x="85" y="6"/>
                    </a:cubicBezTo>
                    <a:cubicBezTo>
                      <a:pt x="86" y="7"/>
                      <a:pt x="86" y="7"/>
                      <a:pt x="87" y="8"/>
                    </a:cubicBezTo>
                    <a:cubicBezTo>
                      <a:pt x="88" y="8"/>
                      <a:pt x="88" y="8"/>
                      <a:pt x="89" y="10"/>
                    </a:cubicBezTo>
                    <a:cubicBezTo>
                      <a:pt x="90" y="11"/>
                      <a:pt x="91" y="11"/>
                      <a:pt x="92" y="12"/>
                    </a:cubicBezTo>
                    <a:cubicBezTo>
                      <a:pt x="92" y="12"/>
                      <a:pt x="93" y="13"/>
                      <a:pt x="94" y="14"/>
                    </a:cubicBezTo>
                    <a:cubicBezTo>
                      <a:pt x="94" y="14"/>
                      <a:pt x="94" y="14"/>
                      <a:pt x="94" y="15"/>
                    </a:cubicBezTo>
                    <a:cubicBezTo>
                      <a:pt x="95" y="15"/>
                      <a:pt x="95" y="15"/>
                      <a:pt x="96" y="16"/>
                    </a:cubicBezTo>
                    <a:cubicBezTo>
                      <a:pt x="96" y="16"/>
                      <a:pt x="96" y="16"/>
                      <a:pt x="96" y="17"/>
                    </a:cubicBezTo>
                    <a:cubicBezTo>
                      <a:pt x="97" y="17"/>
                      <a:pt x="98" y="18"/>
                      <a:pt x="99" y="19"/>
                    </a:cubicBezTo>
                    <a:cubicBezTo>
                      <a:pt x="100" y="20"/>
                      <a:pt x="100" y="21"/>
                      <a:pt x="102" y="22"/>
                    </a:cubicBezTo>
                    <a:cubicBezTo>
                      <a:pt x="103" y="23"/>
                      <a:pt x="104" y="24"/>
                      <a:pt x="105" y="25"/>
                    </a:cubicBezTo>
                    <a:cubicBezTo>
                      <a:pt x="106" y="25"/>
                      <a:pt x="107" y="27"/>
                      <a:pt x="108" y="28"/>
                    </a:cubicBezTo>
                    <a:cubicBezTo>
                      <a:pt x="109" y="29"/>
                      <a:pt x="110" y="30"/>
                      <a:pt x="111" y="32"/>
                    </a:cubicBezTo>
                    <a:cubicBezTo>
                      <a:pt x="112" y="32"/>
                      <a:pt x="113" y="33"/>
                      <a:pt x="114" y="34"/>
                    </a:cubicBezTo>
                    <a:cubicBezTo>
                      <a:pt x="114" y="35"/>
                      <a:pt x="115" y="35"/>
                      <a:pt x="116" y="36"/>
                    </a:cubicBezTo>
                    <a:cubicBezTo>
                      <a:pt x="116" y="37"/>
                      <a:pt x="117" y="37"/>
                      <a:pt x="117" y="38"/>
                    </a:cubicBezTo>
                    <a:cubicBezTo>
                      <a:pt x="117" y="38"/>
                      <a:pt x="118" y="39"/>
                      <a:pt x="118" y="39"/>
                    </a:cubicBezTo>
                    <a:cubicBezTo>
                      <a:pt x="119" y="40"/>
                      <a:pt x="119" y="41"/>
                      <a:pt x="120" y="42"/>
                    </a:cubicBezTo>
                    <a:cubicBezTo>
                      <a:pt x="121" y="43"/>
                      <a:pt x="121" y="45"/>
                      <a:pt x="122" y="46"/>
                    </a:cubicBezTo>
                    <a:cubicBezTo>
                      <a:pt x="122" y="48"/>
                      <a:pt x="122" y="49"/>
                      <a:pt x="122" y="50"/>
                    </a:cubicBezTo>
                    <a:cubicBezTo>
                      <a:pt x="122" y="53"/>
                      <a:pt x="122" y="57"/>
                      <a:pt x="122" y="60"/>
                    </a:cubicBezTo>
                    <a:cubicBezTo>
                      <a:pt x="122" y="60"/>
                      <a:pt x="122" y="61"/>
                      <a:pt x="122" y="62"/>
                    </a:cubicBezTo>
                    <a:cubicBezTo>
                      <a:pt x="122" y="63"/>
                      <a:pt x="122" y="64"/>
                      <a:pt x="122" y="66"/>
                    </a:cubicBezTo>
                    <a:cubicBezTo>
                      <a:pt x="122" y="67"/>
                      <a:pt x="122" y="67"/>
                      <a:pt x="122" y="68"/>
                    </a:cubicBezTo>
                    <a:cubicBezTo>
                      <a:pt x="121" y="69"/>
                      <a:pt x="121" y="70"/>
                      <a:pt x="121" y="72"/>
                    </a:cubicBezTo>
                    <a:cubicBezTo>
                      <a:pt x="120" y="74"/>
                      <a:pt x="120" y="75"/>
                      <a:pt x="120" y="77"/>
                    </a:cubicBezTo>
                    <a:cubicBezTo>
                      <a:pt x="120" y="78"/>
                      <a:pt x="120" y="78"/>
                      <a:pt x="120" y="79"/>
                    </a:cubicBezTo>
                    <a:cubicBezTo>
                      <a:pt x="120" y="79"/>
                      <a:pt x="120" y="80"/>
                      <a:pt x="120" y="81"/>
                    </a:cubicBezTo>
                    <a:cubicBezTo>
                      <a:pt x="119" y="81"/>
                      <a:pt x="119" y="82"/>
                      <a:pt x="119" y="82"/>
                    </a:cubicBezTo>
                    <a:cubicBezTo>
                      <a:pt x="119" y="84"/>
                      <a:pt x="119" y="86"/>
                      <a:pt x="118" y="87"/>
                    </a:cubicBezTo>
                    <a:cubicBezTo>
                      <a:pt x="118" y="87"/>
                      <a:pt x="118" y="88"/>
                      <a:pt x="118" y="88"/>
                    </a:cubicBezTo>
                    <a:cubicBezTo>
                      <a:pt x="118" y="90"/>
                      <a:pt x="118" y="91"/>
                      <a:pt x="117" y="93"/>
                    </a:cubicBezTo>
                    <a:cubicBezTo>
                      <a:pt x="117" y="94"/>
                      <a:pt x="117" y="95"/>
                      <a:pt x="116" y="96"/>
                    </a:cubicBezTo>
                    <a:cubicBezTo>
                      <a:pt x="116" y="97"/>
                      <a:pt x="116" y="98"/>
                      <a:pt x="116" y="99"/>
                    </a:cubicBezTo>
                    <a:cubicBezTo>
                      <a:pt x="115" y="100"/>
                      <a:pt x="114" y="102"/>
                      <a:pt x="114" y="103"/>
                    </a:cubicBezTo>
                    <a:cubicBezTo>
                      <a:pt x="113" y="105"/>
                      <a:pt x="112" y="106"/>
                      <a:pt x="111" y="108"/>
                    </a:cubicBezTo>
                    <a:cubicBezTo>
                      <a:pt x="111" y="108"/>
                      <a:pt x="110" y="109"/>
                      <a:pt x="110" y="110"/>
                    </a:cubicBezTo>
                    <a:cubicBezTo>
                      <a:pt x="107" y="112"/>
                      <a:pt x="107" y="112"/>
                      <a:pt x="105" y="114"/>
                    </a:cubicBezTo>
                    <a:cubicBezTo>
                      <a:pt x="104" y="114"/>
                      <a:pt x="104" y="114"/>
                      <a:pt x="104" y="114"/>
                    </a:cubicBezTo>
                    <a:cubicBezTo>
                      <a:pt x="103" y="114"/>
                      <a:pt x="99" y="118"/>
                      <a:pt x="97" y="119"/>
                    </a:cubicBezTo>
                    <a:cubicBezTo>
                      <a:pt x="95" y="121"/>
                      <a:pt x="92" y="121"/>
                      <a:pt x="91" y="123"/>
                    </a:cubicBezTo>
                    <a:cubicBezTo>
                      <a:pt x="89" y="124"/>
                      <a:pt x="89" y="124"/>
                      <a:pt x="88" y="125"/>
                    </a:cubicBezTo>
                    <a:cubicBezTo>
                      <a:pt x="87" y="125"/>
                      <a:pt x="87" y="126"/>
                      <a:pt x="87" y="126"/>
                    </a:cubicBezTo>
                    <a:cubicBezTo>
                      <a:pt x="87" y="126"/>
                      <a:pt x="85" y="127"/>
                      <a:pt x="85" y="128"/>
                    </a:cubicBezTo>
                    <a:cubicBezTo>
                      <a:pt x="84" y="128"/>
                      <a:pt x="83" y="128"/>
                      <a:pt x="83" y="128"/>
                    </a:cubicBezTo>
                    <a:cubicBezTo>
                      <a:pt x="83" y="128"/>
                      <a:pt x="82" y="128"/>
                      <a:pt x="82" y="128"/>
                    </a:cubicBezTo>
                    <a:cubicBezTo>
                      <a:pt x="81" y="128"/>
                      <a:pt x="80" y="128"/>
                      <a:pt x="80" y="128"/>
                    </a:cubicBezTo>
                    <a:cubicBezTo>
                      <a:pt x="79" y="128"/>
                      <a:pt x="78" y="128"/>
                      <a:pt x="78" y="128"/>
                    </a:cubicBezTo>
                    <a:cubicBezTo>
                      <a:pt x="76" y="128"/>
                      <a:pt x="76" y="127"/>
                      <a:pt x="74" y="127"/>
                    </a:cubicBezTo>
                    <a:cubicBezTo>
                      <a:pt x="73" y="127"/>
                      <a:pt x="72" y="126"/>
                      <a:pt x="71" y="125"/>
                    </a:cubicBezTo>
                    <a:cubicBezTo>
                      <a:pt x="71" y="124"/>
                      <a:pt x="71" y="124"/>
                      <a:pt x="71" y="124"/>
                    </a:cubicBezTo>
                    <a:cubicBezTo>
                      <a:pt x="69" y="124"/>
                      <a:pt x="70" y="123"/>
                      <a:pt x="70" y="122"/>
                    </a:cubicBezTo>
                    <a:cubicBezTo>
                      <a:pt x="70" y="122"/>
                      <a:pt x="70" y="121"/>
                      <a:pt x="70" y="121"/>
                    </a:cubicBezTo>
                    <a:cubicBezTo>
                      <a:pt x="70" y="119"/>
                      <a:pt x="69" y="119"/>
                      <a:pt x="69" y="118"/>
                    </a:cubicBezTo>
                    <a:cubicBezTo>
                      <a:pt x="69" y="118"/>
                      <a:pt x="69" y="118"/>
                      <a:pt x="69" y="117"/>
                    </a:cubicBezTo>
                    <a:cubicBezTo>
                      <a:pt x="69" y="117"/>
                      <a:pt x="69" y="117"/>
                      <a:pt x="70" y="116"/>
                    </a:cubicBezTo>
                    <a:cubicBezTo>
                      <a:pt x="70" y="116"/>
                      <a:pt x="70" y="115"/>
                      <a:pt x="70" y="115"/>
                    </a:cubicBezTo>
                    <a:cubicBezTo>
                      <a:pt x="71" y="114"/>
                      <a:pt x="71" y="113"/>
                      <a:pt x="72" y="112"/>
                    </a:cubicBezTo>
                    <a:cubicBezTo>
                      <a:pt x="73" y="110"/>
                      <a:pt x="75" y="110"/>
                      <a:pt x="76" y="108"/>
                    </a:cubicBezTo>
                    <a:cubicBezTo>
                      <a:pt x="77" y="108"/>
                      <a:pt x="77" y="107"/>
                      <a:pt x="78" y="107"/>
                    </a:cubicBezTo>
                    <a:cubicBezTo>
                      <a:pt x="79" y="106"/>
                      <a:pt x="79" y="106"/>
                      <a:pt x="80" y="106"/>
                    </a:cubicBezTo>
                    <a:cubicBezTo>
                      <a:pt x="80" y="106"/>
                      <a:pt x="80" y="105"/>
                      <a:pt x="80" y="105"/>
                    </a:cubicBezTo>
                    <a:cubicBezTo>
                      <a:pt x="81" y="105"/>
                      <a:pt x="81" y="105"/>
                      <a:pt x="81" y="105"/>
                    </a:cubicBezTo>
                    <a:cubicBezTo>
                      <a:pt x="82" y="104"/>
                      <a:pt x="82" y="104"/>
                      <a:pt x="83" y="104"/>
                    </a:cubicBezTo>
                    <a:cubicBezTo>
                      <a:pt x="83" y="104"/>
                      <a:pt x="84" y="103"/>
                      <a:pt x="84" y="103"/>
                    </a:cubicBezTo>
                    <a:cubicBezTo>
                      <a:pt x="85" y="102"/>
                      <a:pt x="86" y="102"/>
                      <a:pt x="87" y="101"/>
                    </a:cubicBezTo>
                    <a:cubicBezTo>
                      <a:pt x="87" y="100"/>
                      <a:pt x="88" y="99"/>
                      <a:pt x="89" y="99"/>
                    </a:cubicBezTo>
                    <a:cubicBezTo>
                      <a:pt x="89" y="98"/>
                      <a:pt x="89" y="98"/>
                      <a:pt x="89" y="98"/>
                    </a:cubicBezTo>
                    <a:cubicBezTo>
                      <a:pt x="90" y="96"/>
                      <a:pt x="92" y="95"/>
                      <a:pt x="92" y="93"/>
                    </a:cubicBezTo>
                    <a:cubicBezTo>
                      <a:pt x="93" y="90"/>
                      <a:pt x="95" y="88"/>
                      <a:pt x="96" y="84"/>
                    </a:cubicBezTo>
                    <a:cubicBezTo>
                      <a:pt x="96" y="84"/>
                      <a:pt x="96" y="83"/>
                      <a:pt x="96" y="83"/>
                    </a:cubicBezTo>
                    <a:cubicBezTo>
                      <a:pt x="96" y="81"/>
                      <a:pt x="97" y="80"/>
                      <a:pt x="97" y="78"/>
                    </a:cubicBezTo>
                    <a:cubicBezTo>
                      <a:pt x="98" y="77"/>
                      <a:pt x="98" y="76"/>
                      <a:pt x="98" y="75"/>
                    </a:cubicBezTo>
                    <a:cubicBezTo>
                      <a:pt x="99" y="68"/>
                      <a:pt x="101" y="63"/>
                      <a:pt x="98" y="55"/>
                    </a:cubicBezTo>
                    <a:cubicBezTo>
                      <a:pt x="97" y="52"/>
                      <a:pt x="96" y="51"/>
                      <a:pt x="94" y="48"/>
                    </a:cubicBezTo>
                    <a:cubicBezTo>
                      <a:pt x="93" y="47"/>
                      <a:pt x="92" y="46"/>
                      <a:pt x="91" y="44"/>
                    </a:cubicBezTo>
                    <a:cubicBezTo>
                      <a:pt x="90" y="43"/>
                      <a:pt x="90" y="42"/>
                      <a:pt x="89" y="42"/>
                    </a:cubicBezTo>
                    <a:cubicBezTo>
                      <a:pt x="89" y="41"/>
                      <a:pt x="89" y="41"/>
                      <a:pt x="88" y="41"/>
                    </a:cubicBezTo>
                    <a:cubicBezTo>
                      <a:pt x="88" y="40"/>
                      <a:pt x="87" y="40"/>
                      <a:pt x="87" y="40"/>
                    </a:cubicBezTo>
                    <a:cubicBezTo>
                      <a:pt x="84" y="38"/>
                      <a:pt x="84" y="36"/>
                      <a:pt x="82" y="35"/>
                    </a:cubicBezTo>
                    <a:cubicBezTo>
                      <a:pt x="82" y="34"/>
                      <a:pt x="81" y="34"/>
                      <a:pt x="81" y="34"/>
                    </a:cubicBezTo>
                    <a:cubicBezTo>
                      <a:pt x="81" y="33"/>
                      <a:pt x="81" y="33"/>
                      <a:pt x="81" y="33"/>
                    </a:cubicBezTo>
                    <a:cubicBezTo>
                      <a:pt x="79" y="32"/>
                      <a:pt x="78" y="30"/>
                      <a:pt x="78" y="29"/>
                    </a:cubicBezTo>
                    <a:cubicBezTo>
                      <a:pt x="77" y="29"/>
                      <a:pt x="76" y="29"/>
                      <a:pt x="76" y="29"/>
                    </a:cubicBezTo>
                    <a:cubicBezTo>
                      <a:pt x="75" y="28"/>
                      <a:pt x="74" y="27"/>
                      <a:pt x="73" y="27"/>
                    </a:cubicBezTo>
                    <a:cubicBezTo>
                      <a:pt x="72" y="26"/>
                      <a:pt x="72" y="25"/>
                      <a:pt x="71" y="25"/>
                    </a:cubicBezTo>
                    <a:cubicBezTo>
                      <a:pt x="69" y="24"/>
                      <a:pt x="65" y="24"/>
                      <a:pt x="63" y="25"/>
                    </a:cubicBezTo>
                    <a:cubicBezTo>
                      <a:pt x="62" y="25"/>
                      <a:pt x="59" y="26"/>
                      <a:pt x="59" y="26"/>
                    </a:cubicBezTo>
                    <a:cubicBezTo>
                      <a:pt x="58" y="26"/>
                      <a:pt x="58" y="26"/>
                      <a:pt x="58" y="27"/>
                    </a:cubicBezTo>
                    <a:cubicBezTo>
                      <a:pt x="58" y="27"/>
                      <a:pt x="57" y="27"/>
                      <a:pt x="57" y="27"/>
                    </a:cubicBezTo>
                    <a:cubicBezTo>
                      <a:pt x="56" y="28"/>
                      <a:pt x="55" y="28"/>
                      <a:pt x="55" y="28"/>
                    </a:cubicBezTo>
                    <a:cubicBezTo>
                      <a:pt x="54" y="29"/>
                      <a:pt x="51" y="30"/>
                      <a:pt x="50" y="31"/>
                    </a:cubicBezTo>
                    <a:cubicBezTo>
                      <a:pt x="48" y="32"/>
                      <a:pt x="47" y="32"/>
                      <a:pt x="45" y="34"/>
                    </a:cubicBezTo>
                    <a:cubicBezTo>
                      <a:pt x="45" y="34"/>
                      <a:pt x="44" y="34"/>
                      <a:pt x="44" y="34"/>
                    </a:cubicBezTo>
                    <a:cubicBezTo>
                      <a:pt x="44" y="34"/>
                      <a:pt x="43" y="35"/>
                      <a:pt x="42" y="35"/>
                    </a:cubicBezTo>
                    <a:cubicBezTo>
                      <a:pt x="42" y="35"/>
                      <a:pt x="42" y="35"/>
                      <a:pt x="42" y="36"/>
                    </a:cubicBezTo>
                    <a:cubicBezTo>
                      <a:pt x="39" y="38"/>
                      <a:pt x="36" y="39"/>
                      <a:pt x="34" y="42"/>
                    </a:cubicBezTo>
                    <a:cubicBezTo>
                      <a:pt x="34" y="42"/>
                      <a:pt x="33" y="43"/>
                      <a:pt x="32" y="43"/>
                    </a:cubicBezTo>
                    <a:cubicBezTo>
                      <a:pt x="32" y="44"/>
                      <a:pt x="31" y="44"/>
                      <a:pt x="31" y="45"/>
                    </a:cubicBezTo>
                    <a:cubicBezTo>
                      <a:pt x="30" y="46"/>
                      <a:pt x="29" y="46"/>
                      <a:pt x="28" y="47"/>
                    </a:cubicBezTo>
                    <a:cubicBezTo>
                      <a:pt x="27" y="47"/>
                      <a:pt x="27" y="47"/>
                      <a:pt x="27" y="48"/>
                    </a:cubicBezTo>
                    <a:cubicBezTo>
                      <a:pt x="26" y="48"/>
                      <a:pt x="25" y="48"/>
                      <a:pt x="25" y="48"/>
                    </a:cubicBezTo>
                    <a:cubicBezTo>
                      <a:pt x="24" y="48"/>
                      <a:pt x="22" y="49"/>
                      <a:pt x="21" y="49"/>
                    </a:cubicBezTo>
                    <a:cubicBezTo>
                      <a:pt x="19" y="49"/>
                      <a:pt x="19" y="49"/>
                      <a:pt x="19" y="49"/>
                    </a:cubicBezTo>
                    <a:cubicBezTo>
                      <a:pt x="18" y="49"/>
                      <a:pt x="16" y="49"/>
                      <a:pt x="16" y="49"/>
                    </a:cubicBezTo>
                    <a:cubicBezTo>
                      <a:pt x="15" y="48"/>
                      <a:pt x="15" y="49"/>
                      <a:pt x="14" y="48"/>
                    </a:cubicBezTo>
                    <a:cubicBezTo>
                      <a:pt x="12" y="47"/>
                      <a:pt x="12" y="47"/>
                      <a:pt x="10" y="47"/>
                    </a:cubicBezTo>
                    <a:cubicBezTo>
                      <a:pt x="10" y="46"/>
                      <a:pt x="9" y="46"/>
                      <a:pt x="8" y="46"/>
                    </a:cubicBezTo>
                    <a:cubicBezTo>
                      <a:pt x="8" y="46"/>
                      <a:pt x="7" y="45"/>
                      <a:pt x="7" y="45"/>
                    </a:cubicBezTo>
                    <a:cubicBezTo>
                      <a:pt x="7" y="45"/>
                      <a:pt x="7" y="45"/>
                      <a:pt x="7" y="45"/>
                    </a:cubicBezTo>
                    <a:cubicBezTo>
                      <a:pt x="7" y="45"/>
                      <a:pt x="5" y="44"/>
                      <a:pt x="5" y="44"/>
                    </a:cubicBezTo>
                    <a:cubicBezTo>
                      <a:pt x="4" y="42"/>
                      <a:pt x="3" y="43"/>
                      <a:pt x="2" y="42"/>
                    </a:cubicBezTo>
                    <a:cubicBezTo>
                      <a:pt x="2" y="40"/>
                      <a:pt x="1" y="41"/>
                      <a:pt x="1" y="40"/>
                    </a:cubicBezTo>
                    <a:cubicBezTo>
                      <a:pt x="1" y="38"/>
                      <a:pt x="0" y="37"/>
                      <a:pt x="0" y="36"/>
                    </a:cubicBezTo>
                    <a:cubicBezTo>
                      <a:pt x="0" y="31"/>
                      <a:pt x="1" y="28"/>
                      <a:pt x="3" y="26"/>
                    </a:cubicBezTo>
                    <a:cubicBezTo>
                      <a:pt x="5" y="24"/>
                      <a:pt x="6" y="23"/>
                      <a:pt x="10" y="23"/>
                    </a:cubicBezTo>
                    <a:cubicBezTo>
                      <a:pt x="11" y="23"/>
                      <a:pt x="13" y="23"/>
                      <a:pt x="14" y="23"/>
                    </a:cubicBezTo>
                    <a:cubicBezTo>
                      <a:pt x="15" y="23"/>
                      <a:pt x="15" y="23"/>
                      <a:pt x="16" y="23"/>
                    </a:cubicBezTo>
                    <a:cubicBezTo>
                      <a:pt x="18" y="24"/>
                      <a:pt x="19" y="24"/>
                      <a:pt x="20" y="24"/>
                    </a:cubicBezTo>
                    <a:cubicBezTo>
                      <a:pt x="20" y="24"/>
                      <a:pt x="21" y="24"/>
                      <a:pt x="22" y="23"/>
                    </a:cubicBezTo>
                    <a:cubicBezTo>
                      <a:pt x="23" y="22"/>
                      <a:pt x="25" y="22"/>
                      <a:pt x="26" y="22"/>
                    </a:cubicBezTo>
                    <a:cubicBezTo>
                      <a:pt x="27" y="21"/>
                      <a:pt x="28" y="20"/>
                      <a:pt x="30" y="20"/>
                    </a:cubicBezTo>
                    <a:cubicBezTo>
                      <a:pt x="31" y="18"/>
                      <a:pt x="34" y="18"/>
                      <a:pt x="36" y="16"/>
                    </a:cubicBezTo>
                    <a:cubicBezTo>
                      <a:pt x="36" y="16"/>
                      <a:pt x="36" y="16"/>
                      <a:pt x="37" y="16"/>
                    </a:cubicBezTo>
                    <a:cubicBezTo>
                      <a:pt x="37" y="16"/>
                      <a:pt x="37" y="16"/>
                      <a:pt x="37" y="15"/>
                    </a:cubicBezTo>
                    <a:cubicBezTo>
                      <a:pt x="41" y="13"/>
                      <a:pt x="45" y="11"/>
                      <a:pt x="49" y="9"/>
                    </a:cubicBezTo>
                    <a:cubicBezTo>
                      <a:pt x="50" y="8"/>
                      <a:pt x="52" y="7"/>
                      <a:pt x="53" y="6"/>
                    </a:cubicBezTo>
                    <a:cubicBezTo>
                      <a:pt x="54" y="6"/>
                      <a:pt x="54" y="6"/>
                      <a:pt x="55" y="6"/>
                    </a:cubicBezTo>
                    <a:cubicBezTo>
                      <a:pt x="56" y="6"/>
                      <a:pt x="56" y="5"/>
                      <a:pt x="57" y="5"/>
                    </a:cubicBezTo>
                    <a:cubicBezTo>
                      <a:pt x="58" y="4"/>
                      <a:pt x="58" y="4"/>
                      <a:pt x="60" y="4"/>
                    </a:cubicBezTo>
                    <a:cubicBezTo>
                      <a:pt x="60" y="3"/>
                      <a:pt x="61" y="3"/>
                      <a:pt x="61" y="3"/>
                    </a:cubicBezTo>
                    <a:cubicBezTo>
                      <a:pt x="62" y="3"/>
                      <a:pt x="62" y="2"/>
                      <a:pt x="62" y="2"/>
                    </a:cubicBezTo>
                    <a:cubicBezTo>
                      <a:pt x="63" y="2"/>
                      <a:pt x="63" y="2"/>
                      <a:pt x="64" y="2"/>
                    </a:cubicBezTo>
                    <a:cubicBezTo>
                      <a:pt x="64" y="2"/>
                      <a:pt x="64" y="1"/>
                      <a:pt x="64" y="1"/>
                    </a:cubicBezTo>
                    <a:cubicBezTo>
                      <a:pt x="65" y="1"/>
                      <a:pt x="65" y="1"/>
                      <a:pt x="65" y="1"/>
                    </a:cubicBezTo>
                    <a:cubicBezTo>
                      <a:pt x="65" y="1"/>
                      <a:pt x="65" y="1"/>
                      <a:pt x="66" y="1"/>
                    </a:cubicBezTo>
                    <a:cubicBezTo>
                      <a:pt x="66" y="1"/>
                      <a:pt x="66" y="1"/>
                      <a:pt x="67" y="1"/>
                    </a:cubicBezTo>
                    <a:cubicBezTo>
                      <a:pt x="67" y="1"/>
                      <a:pt x="67" y="1"/>
                      <a:pt x="68" y="1"/>
                    </a:cubicBezTo>
                    <a:cubicBezTo>
                      <a:pt x="68" y="0"/>
                      <a:pt x="68" y="1"/>
                      <a:pt x="69" y="1"/>
                    </a:cubicBezTo>
                    <a:cubicBezTo>
                      <a:pt x="69" y="1"/>
                      <a:pt x="71" y="0"/>
                      <a:pt x="73" y="0"/>
                    </a:cubicBezTo>
                    <a:cubicBezTo>
                      <a:pt x="74" y="0"/>
                      <a:pt x="76" y="1"/>
                      <a:pt x="77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5" name="Freeform 8"/>
              <p:cNvSpPr/>
              <p:nvPr/>
            </p:nvSpPr>
            <p:spPr bwMode="auto">
              <a:xfrm>
                <a:off x="5497513" y="3151188"/>
                <a:ext cx="241300" cy="433388"/>
              </a:xfrm>
              <a:custGeom>
                <a:avLst/>
                <a:gdLst>
                  <a:gd name="T0" fmla="*/ 20 w 64"/>
                  <a:gd name="T1" fmla="*/ 44 h 115"/>
                  <a:gd name="T2" fmla="*/ 20 w 64"/>
                  <a:gd name="T3" fmla="*/ 35 h 115"/>
                  <a:gd name="T4" fmla="*/ 22 w 64"/>
                  <a:gd name="T5" fmla="*/ 32 h 115"/>
                  <a:gd name="T6" fmla="*/ 22 w 64"/>
                  <a:gd name="T7" fmla="*/ 25 h 115"/>
                  <a:gd name="T8" fmla="*/ 15 w 64"/>
                  <a:gd name="T9" fmla="*/ 24 h 115"/>
                  <a:gd name="T10" fmla="*/ 9 w 64"/>
                  <a:gd name="T11" fmla="*/ 23 h 115"/>
                  <a:gd name="T12" fmla="*/ 2 w 64"/>
                  <a:gd name="T13" fmla="*/ 18 h 115"/>
                  <a:gd name="T14" fmla="*/ 0 w 64"/>
                  <a:gd name="T15" fmla="*/ 12 h 115"/>
                  <a:gd name="T16" fmla="*/ 1 w 64"/>
                  <a:gd name="T17" fmla="*/ 10 h 115"/>
                  <a:gd name="T18" fmla="*/ 10 w 64"/>
                  <a:gd name="T19" fmla="*/ 8 h 115"/>
                  <a:gd name="T20" fmla="*/ 14 w 64"/>
                  <a:gd name="T21" fmla="*/ 7 h 115"/>
                  <a:gd name="T22" fmla="*/ 20 w 64"/>
                  <a:gd name="T23" fmla="*/ 3 h 115"/>
                  <a:gd name="T24" fmla="*/ 27 w 64"/>
                  <a:gd name="T25" fmla="*/ 0 h 115"/>
                  <a:gd name="T26" fmla="*/ 35 w 64"/>
                  <a:gd name="T27" fmla="*/ 0 h 115"/>
                  <a:gd name="T28" fmla="*/ 42 w 64"/>
                  <a:gd name="T29" fmla="*/ 6 h 115"/>
                  <a:gd name="T30" fmla="*/ 46 w 64"/>
                  <a:gd name="T31" fmla="*/ 12 h 115"/>
                  <a:gd name="T32" fmla="*/ 46 w 64"/>
                  <a:gd name="T33" fmla="*/ 17 h 115"/>
                  <a:gd name="T34" fmla="*/ 45 w 64"/>
                  <a:gd name="T35" fmla="*/ 25 h 115"/>
                  <a:gd name="T36" fmla="*/ 41 w 64"/>
                  <a:gd name="T37" fmla="*/ 39 h 115"/>
                  <a:gd name="T38" fmla="*/ 40 w 64"/>
                  <a:gd name="T39" fmla="*/ 42 h 115"/>
                  <a:gd name="T40" fmla="*/ 41 w 64"/>
                  <a:gd name="T41" fmla="*/ 49 h 115"/>
                  <a:gd name="T42" fmla="*/ 50 w 64"/>
                  <a:gd name="T43" fmla="*/ 48 h 115"/>
                  <a:gd name="T44" fmla="*/ 55 w 64"/>
                  <a:gd name="T45" fmla="*/ 48 h 115"/>
                  <a:gd name="T46" fmla="*/ 62 w 64"/>
                  <a:gd name="T47" fmla="*/ 55 h 115"/>
                  <a:gd name="T48" fmla="*/ 64 w 64"/>
                  <a:gd name="T49" fmla="*/ 58 h 115"/>
                  <a:gd name="T50" fmla="*/ 63 w 64"/>
                  <a:gd name="T51" fmla="*/ 62 h 115"/>
                  <a:gd name="T52" fmla="*/ 61 w 64"/>
                  <a:gd name="T53" fmla="*/ 70 h 115"/>
                  <a:gd name="T54" fmla="*/ 62 w 64"/>
                  <a:gd name="T55" fmla="*/ 75 h 115"/>
                  <a:gd name="T56" fmla="*/ 60 w 64"/>
                  <a:gd name="T57" fmla="*/ 82 h 115"/>
                  <a:gd name="T58" fmla="*/ 56 w 64"/>
                  <a:gd name="T59" fmla="*/ 84 h 115"/>
                  <a:gd name="T60" fmla="*/ 50 w 64"/>
                  <a:gd name="T61" fmla="*/ 97 h 115"/>
                  <a:gd name="T62" fmla="*/ 49 w 64"/>
                  <a:gd name="T63" fmla="*/ 100 h 115"/>
                  <a:gd name="T64" fmla="*/ 47 w 64"/>
                  <a:gd name="T65" fmla="*/ 104 h 115"/>
                  <a:gd name="T66" fmla="*/ 43 w 64"/>
                  <a:gd name="T67" fmla="*/ 110 h 115"/>
                  <a:gd name="T68" fmla="*/ 38 w 64"/>
                  <a:gd name="T69" fmla="*/ 114 h 115"/>
                  <a:gd name="T70" fmla="*/ 31 w 64"/>
                  <a:gd name="T71" fmla="*/ 115 h 115"/>
                  <a:gd name="T72" fmla="*/ 26 w 64"/>
                  <a:gd name="T73" fmla="*/ 113 h 115"/>
                  <a:gd name="T74" fmla="*/ 20 w 64"/>
                  <a:gd name="T75" fmla="*/ 111 h 115"/>
                  <a:gd name="T76" fmla="*/ 17 w 64"/>
                  <a:gd name="T77" fmla="*/ 110 h 115"/>
                  <a:gd name="T78" fmla="*/ 15 w 64"/>
                  <a:gd name="T79" fmla="*/ 110 h 115"/>
                  <a:gd name="T80" fmla="*/ 7 w 64"/>
                  <a:gd name="T81" fmla="*/ 109 h 115"/>
                  <a:gd name="T82" fmla="*/ 5 w 64"/>
                  <a:gd name="T83" fmla="*/ 102 h 115"/>
                  <a:gd name="T84" fmla="*/ 8 w 64"/>
                  <a:gd name="T85" fmla="*/ 96 h 115"/>
                  <a:gd name="T86" fmla="*/ 15 w 64"/>
                  <a:gd name="T87" fmla="*/ 92 h 115"/>
                  <a:gd name="T88" fmla="*/ 21 w 64"/>
                  <a:gd name="T89" fmla="*/ 88 h 115"/>
                  <a:gd name="T90" fmla="*/ 24 w 64"/>
                  <a:gd name="T91" fmla="*/ 86 h 115"/>
                  <a:gd name="T92" fmla="*/ 24 w 64"/>
                  <a:gd name="T93" fmla="*/ 84 h 115"/>
                  <a:gd name="T94" fmla="*/ 20 w 64"/>
                  <a:gd name="T95" fmla="*/ 82 h 115"/>
                  <a:gd name="T96" fmla="*/ 18 w 64"/>
                  <a:gd name="T97" fmla="*/ 79 h 115"/>
                  <a:gd name="T98" fmla="*/ 13 w 64"/>
                  <a:gd name="T99" fmla="*/ 76 h 115"/>
                  <a:gd name="T100" fmla="*/ 9 w 64"/>
                  <a:gd name="T101" fmla="*/ 76 h 115"/>
                  <a:gd name="T102" fmla="*/ 6 w 64"/>
                  <a:gd name="T103" fmla="*/ 72 h 115"/>
                  <a:gd name="T104" fmla="*/ 6 w 64"/>
                  <a:gd name="T105" fmla="*/ 68 h 115"/>
                  <a:gd name="T106" fmla="*/ 9 w 64"/>
                  <a:gd name="T107" fmla="*/ 62 h 115"/>
                  <a:gd name="T108" fmla="*/ 10 w 64"/>
                  <a:gd name="T109" fmla="*/ 60 h 115"/>
                  <a:gd name="T110" fmla="*/ 14 w 64"/>
                  <a:gd name="T111" fmla="*/ 57 h 115"/>
                  <a:gd name="T112" fmla="*/ 21 w 64"/>
                  <a:gd name="T113" fmla="*/ 56 h 115"/>
                  <a:gd name="T114" fmla="*/ 21 w 64"/>
                  <a:gd name="T115" fmla="*/ 52 h 115"/>
                  <a:gd name="T116" fmla="*/ 20 w 64"/>
                  <a:gd name="T117" fmla="*/ 45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64" h="115">
                    <a:moveTo>
                      <a:pt x="20" y="45"/>
                    </a:moveTo>
                    <a:cubicBezTo>
                      <a:pt x="20" y="45"/>
                      <a:pt x="20" y="44"/>
                      <a:pt x="20" y="44"/>
                    </a:cubicBezTo>
                    <a:cubicBezTo>
                      <a:pt x="20" y="41"/>
                      <a:pt x="20" y="41"/>
                      <a:pt x="20" y="38"/>
                    </a:cubicBezTo>
                    <a:cubicBezTo>
                      <a:pt x="20" y="37"/>
                      <a:pt x="20" y="36"/>
                      <a:pt x="20" y="35"/>
                    </a:cubicBezTo>
                    <a:cubicBezTo>
                      <a:pt x="21" y="35"/>
                      <a:pt x="21" y="34"/>
                      <a:pt x="21" y="33"/>
                    </a:cubicBezTo>
                    <a:cubicBezTo>
                      <a:pt x="21" y="33"/>
                      <a:pt x="21" y="32"/>
                      <a:pt x="22" y="32"/>
                    </a:cubicBezTo>
                    <a:cubicBezTo>
                      <a:pt x="22" y="30"/>
                      <a:pt x="23" y="29"/>
                      <a:pt x="23" y="28"/>
                    </a:cubicBezTo>
                    <a:cubicBezTo>
                      <a:pt x="23" y="27"/>
                      <a:pt x="23" y="25"/>
                      <a:pt x="22" y="25"/>
                    </a:cubicBezTo>
                    <a:cubicBezTo>
                      <a:pt x="21" y="24"/>
                      <a:pt x="20" y="24"/>
                      <a:pt x="19" y="24"/>
                    </a:cubicBezTo>
                    <a:cubicBezTo>
                      <a:pt x="19" y="23"/>
                      <a:pt x="16" y="24"/>
                      <a:pt x="15" y="24"/>
                    </a:cubicBezTo>
                    <a:cubicBezTo>
                      <a:pt x="15" y="24"/>
                      <a:pt x="13" y="24"/>
                      <a:pt x="13" y="24"/>
                    </a:cubicBezTo>
                    <a:cubicBezTo>
                      <a:pt x="11" y="24"/>
                      <a:pt x="10" y="23"/>
                      <a:pt x="9" y="23"/>
                    </a:cubicBezTo>
                    <a:cubicBezTo>
                      <a:pt x="8" y="23"/>
                      <a:pt x="4" y="20"/>
                      <a:pt x="4" y="20"/>
                    </a:cubicBezTo>
                    <a:cubicBezTo>
                      <a:pt x="3" y="19"/>
                      <a:pt x="3" y="18"/>
                      <a:pt x="2" y="18"/>
                    </a:cubicBezTo>
                    <a:cubicBezTo>
                      <a:pt x="2" y="17"/>
                      <a:pt x="1" y="17"/>
                      <a:pt x="1" y="16"/>
                    </a:cubicBezTo>
                    <a:cubicBezTo>
                      <a:pt x="1" y="15"/>
                      <a:pt x="0" y="13"/>
                      <a:pt x="0" y="12"/>
                    </a:cubicBezTo>
                    <a:cubicBezTo>
                      <a:pt x="0" y="12"/>
                      <a:pt x="0" y="11"/>
                      <a:pt x="0" y="11"/>
                    </a:cubicBezTo>
                    <a:cubicBezTo>
                      <a:pt x="0" y="10"/>
                      <a:pt x="0" y="10"/>
                      <a:pt x="1" y="10"/>
                    </a:cubicBezTo>
                    <a:cubicBezTo>
                      <a:pt x="1" y="9"/>
                      <a:pt x="1" y="9"/>
                      <a:pt x="1" y="9"/>
                    </a:cubicBezTo>
                    <a:cubicBezTo>
                      <a:pt x="5" y="9"/>
                      <a:pt x="7" y="8"/>
                      <a:pt x="10" y="8"/>
                    </a:cubicBezTo>
                    <a:cubicBezTo>
                      <a:pt x="11" y="7"/>
                      <a:pt x="13" y="7"/>
                      <a:pt x="13" y="7"/>
                    </a:cubicBezTo>
                    <a:cubicBezTo>
                      <a:pt x="14" y="7"/>
                      <a:pt x="14" y="7"/>
                      <a:pt x="14" y="7"/>
                    </a:cubicBezTo>
                    <a:cubicBezTo>
                      <a:pt x="15" y="6"/>
                      <a:pt x="15" y="6"/>
                      <a:pt x="16" y="6"/>
                    </a:cubicBezTo>
                    <a:cubicBezTo>
                      <a:pt x="17" y="4"/>
                      <a:pt x="18" y="4"/>
                      <a:pt x="20" y="3"/>
                    </a:cubicBezTo>
                    <a:cubicBezTo>
                      <a:pt x="21" y="3"/>
                      <a:pt x="22" y="2"/>
                      <a:pt x="23" y="2"/>
                    </a:cubicBezTo>
                    <a:cubicBezTo>
                      <a:pt x="24" y="1"/>
                      <a:pt x="26" y="0"/>
                      <a:pt x="27" y="0"/>
                    </a:cubicBezTo>
                    <a:cubicBezTo>
                      <a:pt x="29" y="0"/>
                      <a:pt x="30" y="0"/>
                      <a:pt x="33" y="0"/>
                    </a:cubicBezTo>
                    <a:cubicBezTo>
                      <a:pt x="33" y="0"/>
                      <a:pt x="35" y="0"/>
                      <a:pt x="35" y="0"/>
                    </a:cubicBezTo>
                    <a:cubicBezTo>
                      <a:pt x="36" y="1"/>
                      <a:pt x="38" y="2"/>
                      <a:pt x="39" y="2"/>
                    </a:cubicBezTo>
                    <a:cubicBezTo>
                      <a:pt x="40" y="3"/>
                      <a:pt x="41" y="6"/>
                      <a:pt x="42" y="6"/>
                    </a:cubicBezTo>
                    <a:cubicBezTo>
                      <a:pt x="43" y="7"/>
                      <a:pt x="44" y="9"/>
                      <a:pt x="45" y="9"/>
                    </a:cubicBezTo>
                    <a:cubicBezTo>
                      <a:pt x="45" y="10"/>
                      <a:pt x="45" y="11"/>
                      <a:pt x="46" y="12"/>
                    </a:cubicBezTo>
                    <a:cubicBezTo>
                      <a:pt x="46" y="12"/>
                      <a:pt x="46" y="13"/>
                      <a:pt x="46" y="14"/>
                    </a:cubicBezTo>
                    <a:cubicBezTo>
                      <a:pt x="46" y="15"/>
                      <a:pt x="46" y="16"/>
                      <a:pt x="46" y="17"/>
                    </a:cubicBezTo>
                    <a:cubicBezTo>
                      <a:pt x="46" y="18"/>
                      <a:pt x="46" y="19"/>
                      <a:pt x="46" y="21"/>
                    </a:cubicBezTo>
                    <a:cubicBezTo>
                      <a:pt x="46" y="22"/>
                      <a:pt x="45" y="24"/>
                      <a:pt x="45" y="25"/>
                    </a:cubicBezTo>
                    <a:cubicBezTo>
                      <a:pt x="44" y="28"/>
                      <a:pt x="43" y="32"/>
                      <a:pt x="42" y="34"/>
                    </a:cubicBezTo>
                    <a:cubicBezTo>
                      <a:pt x="41" y="35"/>
                      <a:pt x="41" y="37"/>
                      <a:pt x="41" y="39"/>
                    </a:cubicBezTo>
                    <a:cubicBezTo>
                      <a:pt x="40" y="39"/>
                      <a:pt x="40" y="40"/>
                      <a:pt x="40" y="40"/>
                    </a:cubicBezTo>
                    <a:cubicBezTo>
                      <a:pt x="40" y="42"/>
                      <a:pt x="40" y="40"/>
                      <a:pt x="40" y="42"/>
                    </a:cubicBezTo>
                    <a:cubicBezTo>
                      <a:pt x="40" y="44"/>
                      <a:pt x="40" y="43"/>
                      <a:pt x="40" y="45"/>
                    </a:cubicBezTo>
                    <a:cubicBezTo>
                      <a:pt x="41" y="46"/>
                      <a:pt x="40" y="47"/>
                      <a:pt x="41" y="49"/>
                    </a:cubicBezTo>
                    <a:cubicBezTo>
                      <a:pt x="41" y="49"/>
                      <a:pt x="41" y="51"/>
                      <a:pt x="41" y="50"/>
                    </a:cubicBezTo>
                    <a:cubicBezTo>
                      <a:pt x="43" y="50"/>
                      <a:pt x="48" y="48"/>
                      <a:pt x="50" y="48"/>
                    </a:cubicBezTo>
                    <a:cubicBezTo>
                      <a:pt x="50" y="48"/>
                      <a:pt x="50" y="48"/>
                      <a:pt x="50" y="48"/>
                    </a:cubicBezTo>
                    <a:cubicBezTo>
                      <a:pt x="52" y="48"/>
                      <a:pt x="53" y="48"/>
                      <a:pt x="55" y="48"/>
                    </a:cubicBezTo>
                    <a:cubicBezTo>
                      <a:pt x="57" y="48"/>
                      <a:pt x="57" y="49"/>
                      <a:pt x="60" y="51"/>
                    </a:cubicBezTo>
                    <a:cubicBezTo>
                      <a:pt x="61" y="52"/>
                      <a:pt x="62" y="54"/>
                      <a:pt x="62" y="55"/>
                    </a:cubicBezTo>
                    <a:cubicBezTo>
                      <a:pt x="62" y="55"/>
                      <a:pt x="62" y="55"/>
                      <a:pt x="63" y="55"/>
                    </a:cubicBezTo>
                    <a:cubicBezTo>
                      <a:pt x="63" y="56"/>
                      <a:pt x="63" y="57"/>
                      <a:pt x="64" y="58"/>
                    </a:cubicBezTo>
                    <a:cubicBezTo>
                      <a:pt x="64" y="59"/>
                      <a:pt x="64" y="59"/>
                      <a:pt x="64" y="60"/>
                    </a:cubicBezTo>
                    <a:cubicBezTo>
                      <a:pt x="64" y="61"/>
                      <a:pt x="63" y="61"/>
                      <a:pt x="63" y="62"/>
                    </a:cubicBezTo>
                    <a:cubicBezTo>
                      <a:pt x="62" y="64"/>
                      <a:pt x="63" y="64"/>
                      <a:pt x="62" y="66"/>
                    </a:cubicBezTo>
                    <a:cubicBezTo>
                      <a:pt x="61" y="66"/>
                      <a:pt x="61" y="70"/>
                      <a:pt x="61" y="70"/>
                    </a:cubicBezTo>
                    <a:cubicBezTo>
                      <a:pt x="61" y="70"/>
                      <a:pt x="61" y="70"/>
                      <a:pt x="61" y="71"/>
                    </a:cubicBezTo>
                    <a:cubicBezTo>
                      <a:pt x="61" y="72"/>
                      <a:pt x="62" y="73"/>
                      <a:pt x="62" y="75"/>
                    </a:cubicBezTo>
                    <a:cubicBezTo>
                      <a:pt x="63" y="77"/>
                      <a:pt x="62" y="79"/>
                      <a:pt x="61" y="80"/>
                    </a:cubicBezTo>
                    <a:cubicBezTo>
                      <a:pt x="60" y="81"/>
                      <a:pt x="60" y="81"/>
                      <a:pt x="60" y="82"/>
                    </a:cubicBezTo>
                    <a:cubicBezTo>
                      <a:pt x="58" y="82"/>
                      <a:pt x="58" y="83"/>
                      <a:pt x="58" y="83"/>
                    </a:cubicBezTo>
                    <a:cubicBezTo>
                      <a:pt x="57" y="83"/>
                      <a:pt x="56" y="83"/>
                      <a:pt x="56" y="84"/>
                    </a:cubicBezTo>
                    <a:cubicBezTo>
                      <a:pt x="54" y="84"/>
                      <a:pt x="51" y="84"/>
                      <a:pt x="50" y="85"/>
                    </a:cubicBezTo>
                    <a:cubicBezTo>
                      <a:pt x="50" y="89"/>
                      <a:pt x="50" y="93"/>
                      <a:pt x="50" y="97"/>
                    </a:cubicBezTo>
                    <a:cubicBezTo>
                      <a:pt x="50" y="97"/>
                      <a:pt x="49" y="98"/>
                      <a:pt x="49" y="99"/>
                    </a:cubicBezTo>
                    <a:cubicBezTo>
                      <a:pt x="49" y="99"/>
                      <a:pt x="49" y="100"/>
                      <a:pt x="49" y="100"/>
                    </a:cubicBezTo>
                    <a:cubicBezTo>
                      <a:pt x="49" y="101"/>
                      <a:pt x="48" y="102"/>
                      <a:pt x="48" y="102"/>
                    </a:cubicBezTo>
                    <a:cubicBezTo>
                      <a:pt x="48" y="103"/>
                      <a:pt x="48" y="103"/>
                      <a:pt x="47" y="104"/>
                    </a:cubicBezTo>
                    <a:cubicBezTo>
                      <a:pt x="47" y="105"/>
                      <a:pt x="46" y="107"/>
                      <a:pt x="45" y="108"/>
                    </a:cubicBezTo>
                    <a:cubicBezTo>
                      <a:pt x="44" y="109"/>
                      <a:pt x="44" y="109"/>
                      <a:pt x="43" y="110"/>
                    </a:cubicBezTo>
                    <a:cubicBezTo>
                      <a:pt x="42" y="111"/>
                      <a:pt x="41" y="111"/>
                      <a:pt x="41" y="112"/>
                    </a:cubicBezTo>
                    <a:cubicBezTo>
                      <a:pt x="40" y="113"/>
                      <a:pt x="39" y="113"/>
                      <a:pt x="38" y="114"/>
                    </a:cubicBezTo>
                    <a:cubicBezTo>
                      <a:pt x="37" y="114"/>
                      <a:pt x="35" y="114"/>
                      <a:pt x="34" y="115"/>
                    </a:cubicBezTo>
                    <a:cubicBezTo>
                      <a:pt x="33" y="115"/>
                      <a:pt x="32" y="115"/>
                      <a:pt x="31" y="115"/>
                    </a:cubicBezTo>
                    <a:cubicBezTo>
                      <a:pt x="30" y="114"/>
                      <a:pt x="29" y="114"/>
                      <a:pt x="28" y="114"/>
                    </a:cubicBezTo>
                    <a:cubicBezTo>
                      <a:pt x="27" y="114"/>
                      <a:pt x="26" y="113"/>
                      <a:pt x="26" y="113"/>
                    </a:cubicBezTo>
                    <a:cubicBezTo>
                      <a:pt x="25" y="112"/>
                      <a:pt x="25" y="112"/>
                      <a:pt x="24" y="112"/>
                    </a:cubicBezTo>
                    <a:cubicBezTo>
                      <a:pt x="23" y="111"/>
                      <a:pt x="22" y="111"/>
                      <a:pt x="20" y="111"/>
                    </a:cubicBezTo>
                    <a:cubicBezTo>
                      <a:pt x="20" y="111"/>
                      <a:pt x="20" y="110"/>
                      <a:pt x="19" y="110"/>
                    </a:cubicBezTo>
                    <a:cubicBezTo>
                      <a:pt x="18" y="110"/>
                      <a:pt x="18" y="110"/>
                      <a:pt x="17" y="110"/>
                    </a:cubicBezTo>
                    <a:cubicBezTo>
                      <a:pt x="16" y="110"/>
                      <a:pt x="15" y="110"/>
                      <a:pt x="15" y="110"/>
                    </a:cubicBezTo>
                    <a:cubicBezTo>
                      <a:pt x="15" y="110"/>
                      <a:pt x="15" y="110"/>
                      <a:pt x="15" y="110"/>
                    </a:cubicBezTo>
                    <a:cubicBezTo>
                      <a:pt x="13" y="110"/>
                      <a:pt x="11" y="110"/>
                      <a:pt x="10" y="110"/>
                    </a:cubicBezTo>
                    <a:cubicBezTo>
                      <a:pt x="9" y="110"/>
                      <a:pt x="8" y="109"/>
                      <a:pt x="7" y="109"/>
                    </a:cubicBezTo>
                    <a:cubicBezTo>
                      <a:pt x="7" y="109"/>
                      <a:pt x="6" y="108"/>
                      <a:pt x="6" y="108"/>
                    </a:cubicBezTo>
                    <a:cubicBezTo>
                      <a:pt x="4" y="105"/>
                      <a:pt x="5" y="104"/>
                      <a:pt x="5" y="102"/>
                    </a:cubicBezTo>
                    <a:cubicBezTo>
                      <a:pt x="5" y="101"/>
                      <a:pt x="5" y="100"/>
                      <a:pt x="6" y="100"/>
                    </a:cubicBezTo>
                    <a:cubicBezTo>
                      <a:pt x="6" y="98"/>
                      <a:pt x="7" y="97"/>
                      <a:pt x="8" y="96"/>
                    </a:cubicBezTo>
                    <a:cubicBezTo>
                      <a:pt x="9" y="94"/>
                      <a:pt x="11" y="94"/>
                      <a:pt x="12" y="93"/>
                    </a:cubicBezTo>
                    <a:cubicBezTo>
                      <a:pt x="14" y="92"/>
                      <a:pt x="13" y="92"/>
                      <a:pt x="15" y="92"/>
                    </a:cubicBezTo>
                    <a:cubicBezTo>
                      <a:pt x="16" y="91"/>
                      <a:pt x="18" y="90"/>
                      <a:pt x="19" y="89"/>
                    </a:cubicBezTo>
                    <a:cubicBezTo>
                      <a:pt x="20" y="89"/>
                      <a:pt x="20" y="88"/>
                      <a:pt x="21" y="88"/>
                    </a:cubicBezTo>
                    <a:cubicBezTo>
                      <a:pt x="21" y="87"/>
                      <a:pt x="22" y="87"/>
                      <a:pt x="22" y="87"/>
                    </a:cubicBezTo>
                    <a:cubicBezTo>
                      <a:pt x="23" y="86"/>
                      <a:pt x="23" y="86"/>
                      <a:pt x="24" y="86"/>
                    </a:cubicBezTo>
                    <a:cubicBezTo>
                      <a:pt x="24" y="86"/>
                      <a:pt x="24" y="86"/>
                      <a:pt x="24" y="86"/>
                    </a:cubicBezTo>
                    <a:cubicBezTo>
                      <a:pt x="24" y="85"/>
                      <a:pt x="24" y="85"/>
                      <a:pt x="24" y="84"/>
                    </a:cubicBezTo>
                    <a:cubicBezTo>
                      <a:pt x="24" y="84"/>
                      <a:pt x="24" y="84"/>
                      <a:pt x="24" y="83"/>
                    </a:cubicBezTo>
                    <a:cubicBezTo>
                      <a:pt x="22" y="83"/>
                      <a:pt x="21" y="82"/>
                      <a:pt x="20" y="82"/>
                    </a:cubicBezTo>
                    <a:cubicBezTo>
                      <a:pt x="20" y="81"/>
                      <a:pt x="19" y="81"/>
                      <a:pt x="18" y="81"/>
                    </a:cubicBezTo>
                    <a:cubicBezTo>
                      <a:pt x="18" y="81"/>
                      <a:pt x="18" y="79"/>
                      <a:pt x="18" y="79"/>
                    </a:cubicBezTo>
                    <a:cubicBezTo>
                      <a:pt x="16" y="79"/>
                      <a:pt x="16" y="77"/>
                      <a:pt x="15" y="77"/>
                    </a:cubicBezTo>
                    <a:cubicBezTo>
                      <a:pt x="14" y="77"/>
                      <a:pt x="14" y="77"/>
                      <a:pt x="13" y="76"/>
                    </a:cubicBezTo>
                    <a:cubicBezTo>
                      <a:pt x="13" y="76"/>
                      <a:pt x="12" y="76"/>
                      <a:pt x="11" y="76"/>
                    </a:cubicBezTo>
                    <a:cubicBezTo>
                      <a:pt x="11" y="76"/>
                      <a:pt x="10" y="76"/>
                      <a:pt x="9" y="76"/>
                    </a:cubicBezTo>
                    <a:cubicBezTo>
                      <a:pt x="7" y="75"/>
                      <a:pt x="8" y="75"/>
                      <a:pt x="7" y="74"/>
                    </a:cubicBezTo>
                    <a:cubicBezTo>
                      <a:pt x="6" y="74"/>
                      <a:pt x="6" y="73"/>
                      <a:pt x="6" y="72"/>
                    </a:cubicBezTo>
                    <a:cubicBezTo>
                      <a:pt x="6" y="71"/>
                      <a:pt x="6" y="70"/>
                      <a:pt x="6" y="69"/>
                    </a:cubicBezTo>
                    <a:cubicBezTo>
                      <a:pt x="6" y="68"/>
                      <a:pt x="6" y="68"/>
                      <a:pt x="6" y="68"/>
                    </a:cubicBezTo>
                    <a:cubicBezTo>
                      <a:pt x="6" y="66"/>
                      <a:pt x="8" y="64"/>
                      <a:pt x="8" y="63"/>
                    </a:cubicBezTo>
                    <a:cubicBezTo>
                      <a:pt x="8" y="63"/>
                      <a:pt x="9" y="62"/>
                      <a:pt x="9" y="62"/>
                    </a:cubicBezTo>
                    <a:cubicBezTo>
                      <a:pt x="9" y="62"/>
                      <a:pt x="9" y="62"/>
                      <a:pt x="9" y="62"/>
                    </a:cubicBezTo>
                    <a:cubicBezTo>
                      <a:pt x="9" y="61"/>
                      <a:pt x="10" y="61"/>
                      <a:pt x="10" y="60"/>
                    </a:cubicBezTo>
                    <a:cubicBezTo>
                      <a:pt x="11" y="59"/>
                      <a:pt x="11" y="58"/>
                      <a:pt x="12" y="58"/>
                    </a:cubicBezTo>
                    <a:cubicBezTo>
                      <a:pt x="13" y="57"/>
                      <a:pt x="13" y="57"/>
                      <a:pt x="14" y="57"/>
                    </a:cubicBezTo>
                    <a:cubicBezTo>
                      <a:pt x="16" y="57"/>
                      <a:pt x="17" y="57"/>
                      <a:pt x="18" y="57"/>
                    </a:cubicBezTo>
                    <a:cubicBezTo>
                      <a:pt x="19" y="56"/>
                      <a:pt x="20" y="56"/>
                      <a:pt x="21" y="56"/>
                    </a:cubicBezTo>
                    <a:cubicBezTo>
                      <a:pt x="21" y="55"/>
                      <a:pt x="20" y="54"/>
                      <a:pt x="21" y="54"/>
                    </a:cubicBezTo>
                    <a:cubicBezTo>
                      <a:pt x="21" y="53"/>
                      <a:pt x="20" y="53"/>
                      <a:pt x="21" y="52"/>
                    </a:cubicBezTo>
                    <a:cubicBezTo>
                      <a:pt x="20" y="51"/>
                      <a:pt x="20" y="51"/>
                      <a:pt x="20" y="50"/>
                    </a:cubicBezTo>
                    <a:cubicBezTo>
                      <a:pt x="20" y="49"/>
                      <a:pt x="20" y="46"/>
                      <a:pt x="20" y="4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6" name="Freeform 9"/>
              <p:cNvSpPr/>
              <p:nvPr/>
            </p:nvSpPr>
            <p:spPr bwMode="auto">
              <a:xfrm>
                <a:off x="5576888" y="2940050"/>
                <a:ext cx="255588" cy="192088"/>
              </a:xfrm>
              <a:custGeom>
                <a:avLst/>
                <a:gdLst>
                  <a:gd name="T0" fmla="*/ 11 w 68"/>
                  <a:gd name="T1" fmla="*/ 42 h 51"/>
                  <a:gd name="T2" fmla="*/ 16 w 68"/>
                  <a:gd name="T3" fmla="*/ 36 h 51"/>
                  <a:gd name="T4" fmla="*/ 21 w 68"/>
                  <a:gd name="T5" fmla="*/ 30 h 51"/>
                  <a:gd name="T6" fmla="*/ 22 w 68"/>
                  <a:gd name="T7" fmla="*/ 28 h 51"/>
                  <a:gd name="T8" fmla="*/ 23 w 68"/>
                  <a:gd name="T9" fmla="*/ 26 h 51"/>
                  <a:gd name="T10" fmla="*/ 20 w 68"/>
                  <a:gd name="T11" fmla="*/ 26 h 51"/>
                  <a:gd name="T12" fmla="*/ 17 w 68"/>
                  <a:gd name="T13" fmla="*/ 27 h 51"/>
                  <a:gd name="T14" fmla="*/ 15 w 68"/>
                  <a:gd name="T15" fmla="*/ 28 h 51"/>
                  <a:gd name="T16" fmla="*/ 10 w 68"/>
                  <a:gd name="T17" fmla="*/ 30 h 51"/>
                  <a:gd name="T18" fmla="*/ 6 w 68"/>
                  <a:gd name="T19" fmla="*/ 32 h 51"/>
                  <a:gd name="T20" fmla="*/ 2 w 68"/>
                  <a:gd name="T21" fmla="*/ 27 h 51"/>
                  <a:gd name="T22" fmla="*/ 1 w 68"/>
                  <a:gd name="T23" fmla="*/ 22 h 51"/>
                  <a:gd name="T24" fmla="*/ 0 w 68"/>
                  <a:gd name="T25" fmla="*/ 17 h 51"/>
                  <a:gd name="T26" fmla="*/ 4 w 68"/>
                  <a:gd name="T27" fmla="*/ 11 h 51"/>
                  <a:gd name="T28" fmla="*/ 5 w 68"/>
                  <a:gd name="T29" fmla="*/ 10 h 51"/>
                  <a:gd name="T30" fmla="*/ 7 w 68"/>
                  <a:gd name="T31" fmla="*/ 9 h 51"/>
                  <a:gd name="T32" fmla="*/ 15 w 68"/>
                  <a:gd name="T33" fmla="*/ 6 h 51"/>
                  <a:gd name="T34" fmla="*/ 29 w 68"/>
                  <a:gd name="T35" fmla="*/ 2 h 51"/>
                  <a:gd name="T36" fmla="*/ 35 w 68"/>
                  <a:gd name="T37" fmla="*/ 2 h 51"/>
                  <a:gd name="T38" fmla="*/ 44 w 68"/>
                  <a:gd name="T39" fmla="*/ 1 h 51"/>
                  <a:gd name="T40" fmla="*/ 57 w 68"/>
                  <a:gd name="T41" fmla="*/ 1 h 51"/>
                  <a:gd name="T42" fmla="*/ 59 w 68"/>
                  <a:gd name="T43" fmla="*/ 3 h 51"/>
                  <a:gd name="T44" fmla="*/ 60 w 68"/>
                  <a:gd name="T45" fmla="*/ 3 h 51"/>
                  <a:gd name="T46" fmla="*/ 64 w 68"/>
                  <a:gd name="T47" fmla="*/ 4 h 51"/>
                  <a:gd name="T48" fmla="*/ 68 w 68"/>
                  <a:gd name="T49" fmla="*/ 10 h 51"/>
                  <a:gd name="T50" fmla="*/ 68 w 68"/>
                  <a:gd name="T51" fmla="*/ 16 h 51"/>
                  <a:gd name="T52" fmla="*/ 66 w 68"/>
                  <a:gd name="T53" fmla="*/ 20 h 51"/>
                  <a:gd name="T54" fmla="*/ 64 w 68"/>
                  <a:gd name="T55" fmla="*/ 24 h 51"/>
                  <a:gd name="T56" fmla="*/ 61 w 68"/>
                  <a:gd name="T57" fmla="*/ 26 h 51"/>
                  <a:gd name="T58" fmla="*/ 56 w 68"/>
                  <a:gd name="T59" fmla="*/ 26 h 51"/>
                  <a:gd name="T60" fmla="*/ 53 w 68"/>
                  <a:gd name="T61" fmla="*/ 27 h 51"/>
                  <a:gd name="T62" fmla="*/ 46 w 68"/>
                  <a:gd name="T63" fmla="*/ 28 h 51"/>
                  <a:gd name="T64" fmla="*/ 43 w 68"/>
                  <a:gd name="T65" fmla="*/ 31 h 51"/>
                  <a:gd name="T66" fmla="*/ 37 w 68"/>
                  <a:gd name="T67" fmla="*/ 35 h 51"/>
                  <a:gd name="T68" fmla="*/ 31 w 68"/>
                  <a:gd name="T69" fmla="*/ 39 h 51"/>
                  <a:gd name="T70" fmla="*/ 28 w 68"/>
                  <a:gd name="T71" fmla="*/ 43 h 51"/>
                  <a:gd name="T72" fmla="*/ 23 w 68"/>
                  <a:gd name="T73" fmla="*/ 46 h 51"/>
                  <a:gd name="T74" fmla="*/ 21 w 68"/>
                  <a:gd name="T75" fmla="*/ 48 h 51"/>
                  <a:gd name="T76" fmla="*/ 17 w 68"/>
                  <a:gd name="T77" fmla="*/ 50 h 51"/>
                  <a:gd name="T78" fmla="*/ 11 w 68"/>
                  <a:gd name="T79" fmla="*/ 49 h 51"/>
                  <a:gd name="T80" fmla="*/ 10 w 68"/>
                  <a:gd name="T81" fmla="*/ 44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68" h="51">
                    <a:moveTo>
                      <a:pt x="10" y="44"/>
                    </a:moveTo>
                    <a:cubicBezTo>
                      <a:pt x="11" y="43"/>
                      <a:pt x="10" y="43"/>
                      <a:pt x="11" y="42"/>
                    </a:cubicBezTo>
                    <a:cubicBezTo>
                      <a:pt x="13" y="40"/>
                      <a:pt x="13" y="39"/>
                      <a:pt x="13" y="39"/>
                    </a:cubicBezTo>
                    <a:cubicBezTo>
                      <a:pt x="15" y="38"/>
                      <a:pt x="15" y="37"/>
                      <a:pt x="16" y="36"/>
                    </a:cubicBezTo>
                    <a:cubicBezTo>
                      <a:pt x="17" y="35"/>
                      <a:pt x="18" y="34"/>
                      <a:pt x="20" y="32"/>
                    </a:cubicBezTo>
                    <a:cubicBezTo>
                      <a:pt x="20" y="31"/>
                      <a:pt x="21" y="30"/>
                      <a:pt x="21" y="30"/>
                    </a:cubicBezTo>
                    <a:cubicBezTo>
                      <a:pt x="21" y="29"/>
                      <a:pt x="21" y="29"/>
                      <a:pt x="21" y="29"/>
                    </a:cubicBezTo>
                    <a:cubicBezTo>
                      <a:pt x="22" y="29"/>
                      <a:pt x="22" y="28"/>
                      <a:pt x="22" y="28"/>
                    </a:cubicBezTo>
                    <a:cubicBezTo>
                      <a:pt x="22" y="28"/>
                      <a:pt x="22" y="28"/>
                      <a:pt x="22" y="28"/>
                    </a:cubicBezTo>
                    <a:cubicBezTo>
                      <a:pt x="23" y="27"/>
                      <a:pt x="23" y="27"/>
                      <a:pt x="23" y="26"/>
                    </a:cubicBezTo>
                    <a:cubicBezTo>
                      <a:pt x="24" y="25"/>
                      <a:pt x="25" y="25"/>
                      <a:pt x="25" y="25"/>
                    </a:cubicBezTo>
                    <a:cubicBezTo>
                      <a:pt x="24" y="25"/>
                      <a:pt x="21" y="25"/>
                      <a:pt x="20" y="26"/>
                    </a:cubicBezTo>
                    <a:cubicBezTo>
                      <a:pt x="20" y="26"/>
                      <a:pt x="20" y="26"/>
                      <a:pt x="19" y="26"/>
                    </a:cubicBezTo>
                    <a:cubicBezTo>
                      <a:pt x="18" y="27"/>
                      <a:pt x="18" y="27"/>
                      <a:pt x="17" y="27"/>
                    </a:cubicBezTo>
                    <a:cubicBezTo>
                      <a:pt x="16" y="27"/>
                      <a:pt x="16" y="27"/>
                      <a:pt x="16" y="27"/>
                    </a:cubicBezTo>
                    <a:cubicBezTo>
                      <a:pt x="15" y="27"/>
                      <a:pt x="15" y="28"/>
                      <a:pt x="15" y="28"/>
                    </a:cubicBezTo>
                    <a:cubicBezTo>
                      <a:pt x="14" y="28"/>
                      <a:pt x="13" y="29"/>
                      <a:pt x="12" y="29"/>
                    </a:cubicBezTo>
                    <a:cubicBezTo>
                      <a:pt x="12" y="30"/>
                      <a:pt x="10" y="30"/>
                      <a:pt x="10" y="30"/>
                    </a:cubicBezTo>
                    <a:cubicBezTo>
                      <a:pt x="9" y="31"/>
                      <a:pt x="9" y="31"/>
                      <a:pt x="8" y="32"/>
                    </a:cubicBezTo>
                    <a:cubicBezTo>
                      <a:pt x="7" y="32"/>
                      <a:pt x="6" y="32"/>
                      <a:pt x="6" y="32"/>
                    </a:cubicBezTo>
                    <a:cubicBezTo>
                      <a:pt x="4" y="31"/>
                      <a:pt x="5" y="31"/>
                      <a:pt x="4" y="31"/>
                    </a:cubicBezTo>
                    <a:cubicBezTo>
                      <a:pt x="3" y="29"/>
                      <a:pt x="3" y="28"/>
                      <a:pt x="2" y="27"/>
                    </a:cubicBezTo>
                    <a:cubicBezTo>
                      <a:pt x="2" y="27"/>
                      <a:pt x="2" y="26"/>
                      <a:pt x="2" y="25"/>
                    </a:cubicBezTo>
                    <a:cubicBezTo>
                      <a:pt x="1" y="24"/>
                      <a:pt x="1" y="23"/>
                      <a:pt x="1" y="22"/>
                    </a:cubicBezTo>
                    <a:cubicBezTo>
                      <a:pt x="1" y="22"/>
                      <a:pt x="0" y="21"/>
                      <a:pt x="0" y="20"/>
                    </a:cubicBezTo>
                    <a:cubicBezTo>
                      <a:pt x="0" y="19"/>
                      <a:pt x="0" y="18"/>
                      <a:pt x="0" y="17"/>
                    </a:cubicBezTo>
                    <a:cubicBezTo>
                      <a:pt x="1" y="17"/>
                      <a:pt x="1" y="16"/>
                      <a:pt x="1" y="16"/>
                    </a:cubicBezTo>
                    <a:cubicBezTo>
                      <a:pt x="1" y="14"/>
                      <a:pt x="3" y="13"/>
                      <a:pt x="4" y="11"/>
                    </a:cubicBezTo>
                    <a:cubicBezTo>
                      <a:pt x="4" y="11"/>
                      <a:pt x="4" y="11"/>
                      <a:pt x="4" y="11"/>
                    </a:cubicBezTo>
                    <a:cubicBezTo>
                      <a:pt x="4" y="10"/>
                      <a:pt x="5" y="10"/>
                      <a:pt x="5" y="10"/>
                    </a:cubicBezTo>
                    <a:cubicBezTo>
                      <a:pt x="6" y="10"/>
                      <a:pt x="6" y="10"/>
                      <a:pt x="6" y="9"/>
                    </a:cubicBezTo>
                    <a:cubicBezTo>
                      <a:pt x="7" y="9"/>
                      <a:pt x="7" y="10"/>
                      <a:pt x="7" y="9"/>
                    </a:cubicBezTo>
                    <a:cubicBezTo>
                      <a:pt x="9" y="9"/>
                      <a:pt x="11" y="7"/>
                      <a:pt x="14" y="7"/>
                    </a:cubicBezTo>
                    <a:cubicBezTo>
                      <a:pt x="14" y="6"/>
                      <a:pt x="15" y="6"/>
                      <a:pt x="15" y="6"/>
                    </a:cubicBezTo>
                    <a:cubicBezTo>
                      <a:pt x="16" y="6"/>
                      <a:pt x="17" y="5"/>
                      <a:pt x="18" y="5"/>
                    </a:cubicBezTo>
                    <a:cubicBezTo>
                      <a:pt x="21" y="3"/>
                      <a:pt x="25" y="2"/>
                      <a:pt x="29" y="2"/>
                    </a:cubicBezTo>
                    <a:cubicBezTo>
                      <a:pt x="30" y="2"/>
                      <a:pt x="31" y="2"/>
                      <a:pt x="31" y="2"/>
                    </a:cubicBezTo>
                    <a:cubicBezTo>
                      <a:pt x="33" y="2"/>
                      <a:pt x="34" y="2"/>
                      <a:pt x="35" y="2"/>
                    </a:cubicBezTo>
                    <a:cubicBezTo>
                      <a:pt x="36" y="2"/>
                      <a:pt x="36" y="1"/>
                      <a:pt x="37" y="1"/>
                    </a:cubicBezTo>
                    <a:cubicBezTo>
                      <a:pt x="39" y="1"/>
                      <a:pt x="42" y="1"/>
                      <a:pt x="44" y="1"/>
                    </a:cubicBezTo>
                    <a:cubicBezTo>
                      <a:pt x="45" y="0"/>
                      <a:pt x="51" y="0"/>
                      <a:pt x="54" y="0"/>
                    </a:cubicBezTo>
                    <a:cubicBezTo>
                      <a:pt x="55" y="0"/>
                      <a:pt x="56" y="0"/>
                      <a:pt x="57" y="1"/>
                    </a:cubicBezTo>
                    <a:cubicBezTo>
                      <a:pt x="57" y="1"/>
                      <a:pt x="58" y="2"/>
                      <a:pt x="59" y="2"/>
                    </a:cubicBezTo>
                    <a:cubicBezTo>
                      <a:pt x="59" y="3"/>
                      <a:pt x="59" y="3"/>
                      <a:pt x="59" y="3"/>
                    </a:cubicBezTo>
                    <a:cubicBezTo>
                      <a:pt x="59" y="3"/>
                      <a:pt x="59" y="3"/>
                      <a:pt x="59" y="3"/>
                    </a:cubicBezTo>
                    <a:cubicBezTo>
                      <a:pt x="59" y="3"/>
                      <a:pt x="60" y="3"/>
                      <a:pt x="60" y="3"/>
                    </a:cubicBezTo>
                    <a:cubicBezTo>
                      <a:pt x="60" y="3"/>
                      <a:pt x="60" y="3"/>
                      <a:pt x="60" y="3"/>
                    </a:cubicBezTo>
                    <a:cubicBezTo>
                      <a:pt x="61" y="3"/>
                      <a:pt x="62" y="4"/>
                      <a:pt x="64" y="4"/>
                    </a:cubicBezTo>
                    <a:cubicBezTo>
                      <a:pt x="64" y="5"/>
                      <a:pt x="65" y="5"/>
                      <a:pt x="65" y="5"/>
                    </a:cubicBezTo>
                    <a:cubicBezTo>
                      <a:pt x="66" y="7"/>
                      <a:pt x="67" y="9"/>
                      <a:pt x="68" y="10"/>
                    </a:cubicBezTo>
                    <a:cubicBezTo>
                      <a:pt x="68" y="11"/>
                      <a:pt x="68" y="12"/>
                      <a:pt x="68" y="12"/>
                    </a:cubicBezTo>
                    <a:cubicBezTo>
                      <a:pt x="68" y="14"/>
                      <a:pt x="68" y="15"/>
                      <a:pt x="68" y="16"/>
                    </a:cubicBezTo>
                    <a:cubicBezTo>
                      <a:pt x="68" y="17"/>
                      <a:pt x="68" y="17"/>
                      <a:pt x="68" y="18"/>
                    </a:cubicBezTo>
                    <a:cubicBezTo>
                      <a:pt x="68" y="18"/>
                      <a:pt x="67" y="19"/>
                      <a:pt x="66" y="20"/>
                    </a:cubicBezTo>
                    <a:cubicBezTo>
                      <a:pt x="66" y="21"/>
                      <a:pt x="65" y="21"/>
                      <a:pt x="65" y="22"/>
                    </a:cubicBezTo>
                    <a:cubicBezTo>
                      <a:pt x="64" y="23"/>
                      <a:pt x="64" y="23"/>
                      <a:pt x="64" y="24"/>
                    </a:cubicBezTo>
                    <a:cubicBezTo>
                      <a:pt x="63" y="24"/>
                      <a:pt x="63" y="25"/>
                      <a:pt x="63" y="25"/>
                    </a:cubicBezTo>
                    <a:cubicBezTo>
                      <a:pt x="62" y="26"/>
                      <a:pt x="61" y="26"/>
                      <a:pt x="61" y="26"/>
                    </a:cubicBezTo>
                    <a:cubicBezTo>
                      <a:pt x="59" y="26"/>
                      <a:pt x="59" y="26"/>
                      <a:pt x="58" y="26"/>
                    </a:cubicBezTo>
                    <a:cubicBezTo>
                      <a:pt x="57" y="26"/>
                      <a:pt x="57" y="26"/>
                      <a:pt x="56" y="26"/>
                    </a:cubicBezTo>
                    <a:cubicBezTo>
                      <a:pt x="56" y="26"/>
                      <a:pt x="55" y="26"/>
                      <a:pt x="55" y="26"/>
                    </a:cubicBezTo>
                    <a:cubicBezTo>
                      <a:pt x="54" y="26"/>
                      <a:pt x="53" y="26"/>
                      <a:pt x="53" y="27"/>
                    </a:cubicBezTo>
                    <a:cubicBezTo>
                      <a:pt x="52" y="27"/>
                      <a:pt x="51" y="27"/>
                      <a:pt x="49" y="27"/>
                    </a:cubicBezTo>
                    <a:cubicBezTo>
                      <a:pt x="48" y="27"/>
                      <a:pt x="47" y="28"/>
                      <a:pt x="46" y="28"/>
                    </a:cubicBezTo>
                    <a:cubicBezTo>
                      <a:pt x="46" y="29"/>
                      <a:pt x="45" y="29"/>
                      <a:pt x="45" y="29"/>
                    </a:cubicBezTo>
                    <a:cubicBezTo>
                      <a:pt x="44" y="30"/>
                      <a:pt x="44" y="30"/>
                      <a:pt x="43" y="31"/>
                    </a:cubicBezTo>
                    <a:cubicBezTo>
                      <a:pt x="42" y="31"/>
                      <a:pt x="42" y="31"/>
                      <a:pt x="41" y="32"/>
                    </a:cubicBezTo>
                    <a:cubicBezTo>
                      <a:pt x="41" y="33"/>
                      <a:pt x="38" y="34"/>
                      <a:pt x="37" y="35"/>
                    </a:cubicBezTo>
                    <a:cubicBezTo>
                      <a:pt x="36" y="35"/>
                      <a:pt x="36" y="36"/>
                      <a:pt x="34" y="37"/>
                    </a:cubicBezTo>
                    <a:cubicBezTo>
                      <a:pt x="33" y="38"/>
                      <a:pt x="32" y="39"/>
                      <a:pt x="31" y="39"/>
                    </a:cubicBezTo>
                    <a:cubicBezTo>
                      <a:pt x="31" y="40"/>
                      <a:pt x="30" y="40"/>
                      <a:pt x="29" y="41"/>
                    </a:cubicBezTo>
                    <a:cubicBezTo>
                      <a:pt x="29" y="41"/>
                      <a:pt x="28" y="43"/>
                      <a:pt x="28" y="43"/>
                    </a:cubicBezTo>
                    <a:cubicBezTo>
                      <a:pt x="27" y="43"/>
                      <a:pt x="25" y="44"/>
                      <a:pt x="25" y="44"/>
                    </a:cubicBezTo>
                    <a:cubicBezTo>
                      <a:pt x="24" y="45"/>
                      <a:pt x="24" y="45"/>
                      <a:pt x="23" y="46"/>
                    </a:cubicBezTo>
                    <a:cubicBezTo>
                      <a:pt x="23" y="46"/>
                      <a:pt x="22" y="47"/>
                      <a:pt x="22" y="47"/>
                    </a:cubicBezTo>
                    <a:cubicBezTo>
                      <a:pt x="22" y="47"/>
                      <a:pt x="21" y="47"/>
                      <a:pt x="21" y="48"/>
                    </a:cubicBezTo>
                    <a:cubicBezTo>
                      <a:pt x="20" y="48"/>
                      <a:pt x="19" y="49"/>
                      <a:pt x="19" y="49"/>
                    </a:cubicBezTo>
                    <a:cubicBezTo>
                      <a:pt x="17" y="50"/>
                      <a:pt x="17" y="50"/>
                      <a:pt x="17" y="50"/>
                    </a:cubicBezTo>
                    <a:cubicBezTo>
                      <a:pt x="16" y="51"/>
                      <a:pt x="16" y="51"/>
                      <a:pt x="14" y="50"/>
                    </a:cubicBezTo>
                    <a:cubicBezTo>
                      <a:pt x="13" y="50"/>
                      <a:pt x="12" y="50"/>
                      <a:pt x="11" y="49"/>
                    </a:cubicBezTo>
                    <a:cubicBezTo>
                      <a:pt x="11" y="49"/>
                      <a:pt x="11" y="48"/>
                      <a:pt x="10" y="48"/>
                    </a:cubicBezTo>
                    <a:cubicBezTo>
                      <a:pt x="9" y="47"/>
                      <a:pt x="9" y="45"/>
                      <a:pt x="10" y="4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7" name="Freeform 10"/>
              <p:cNvSpPr/>
              <p:nvPr/>
            </p:nvSpPr>
            <p:spPr bwMode="auto">
              <a:xfrm>
                <a:off x="5456238" y="2997200"/>
                <a:ext cx="120650" cy="109538"/>
              </a:xfrm>
              <a:custGeom>
                <a:avLst/>
                <a:gdLst>
                  <a:gd name="T0" fmla="*/ 13 w 32"/>
                  <a:gd name="T1" fmla="*/ 29 h 29"/>
                  <a:gd name="T2" fmla="*/ 10 w 32"/>
                  <a:gd name="T3" fmla="*/ 28 h 29"/>
                  <a:gd name="T4" fmla="*/ 4 w 32"/>
                  <a:gd name="T5" fmla="*/ 25 h 29"/>
                  <a:gd name="T6" fmla="*/ 3 w 32"/>
                  <a:gd name="T7" fmla="*/ 23 h 29"/>
                  <a:gd name="T8" fmla="*/ 1 w 32"/>
                  <a:gd name="T9" fmla="*/ 19 h 29"/>
                  <a:gd name="T10" fmla="*/ 1 w 32"/>
                  <a:gd name="T11" fmla="*/ 19 h 29"/>
                  <a:gd name="T12" fmla="*/ 0 w 32"/>
                  <a:gd name="T13" fmla="*/ 12 h 29"/>
                  <a:gd name="T14" fmla="*/ 1 w 32"/>
                  <a:gd name="T15" fmla="*/ 10 h 29"/>
                  <a:gd name="T16" fmla="*/ 1 w 32"/>
                  <a:gd name="T17" fmla="*/ 9 h 29"/>
                  <a:gd name="T18" fmla="*/ 2 w 32"/>
                  <a:gd name="T19" fmla="*/ 6 h 29"/>
                  <a:gd name="T20" fmla="*/ 9 w 32"/>
                  <a:gd name="T21" fmla="*/ 1 h 29"/>
                  <a:gd name="T22" fmla="*/ 10 w 32"/>
                  <a:gd name="T23" fmla="*/ 0 h 29"/>
                  <a:gd name="T24" fmla="*/ 11 w 32"/>
                  <a:gd name="T25" fmla="*/ 0 h 29"/>
                  <a:gd name="T26" fmla="*/ 14 w 32"/>
                  <a:gd name="T27" fmla="*/ 0 h 29"/>
                  <a:gd name="T28" fmla="*/ 15 w 32"/>
                  <a:gd name="T29" fmla="*/ 0 h 29"/>
                  <a:gd name="T30" fmla="*/ 20 w 32"/>
                  <a:gd name="T31" fmla="*/ 2 h 29"/>
                  <a:gd name="T32" fmla="*/ 25 w 32"/>
                  <a:gd name="T33" fmla="*/ 7 h 29"/>
                  <a:gd name="T34" fmla="*/ 27 w 32"/>
                  <a:gd name="T35" fmla="*/ 9 h 29"/>
                  <a:gd name="T36" fmla="*/ 27 w 32"/>
                  <a:gd name="T37" fmla="*/ 9 h 29"/>
                  <a:gd name="T38" fmla="*/ 29 w 32"/>
                  <a:gd name="T39" fmla="*/ 12 h 29"/>
                  <a:gd name="T40" fmla="*/ 30 w 32"/>
                  <a:gd name="T41" fmla="*/ 13 h 29"/>
                  <a:gd name="T42" fmla="*/ 32 w 32"/>
                  <a:gd name="T43" fmla="*/ 17 h 29"/>
                  <a:gd name="T44" fmla="*/ 32 w 32"/>
                  <a:gd name="T45" fmla="*/ 19 h 29"/>
                  <a:gd name="T46" fmla="*/ 29 w 32"/>
                  <a:gd name="T47" fmla="*/ 23 h 29"/>
                  <a:gd name="T48" fmla="*/ 20 w 32"/>
                  <a:gd name="T49" fmla="*/ 28 h 29"/>
                  <a:gd name="T50" fmla="*/ 16 w 32"/>
                  <a:gd name="T51" fmla="*/ 29 h 29"/>
                  <a:gd name="T52" fmla="*/ 13 w 32"/>
                  <a:gd name="T53" fmla="*/ 29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32" h="29">
                    <a:moveTo>
                      <a:pt x="13" y="29"/>
                    </a:moveTo>
                    <a:cubicBezTo>
                      <a:pt x="11" y="29"/>
                      <a:pt x="10" y="29"/>
                      <a:pt x="10" y="28"/>
                    </a:cubicBezTo>
                    <a:cubicBezTo>
                      <a:pt x="8" y="27"/>
                      <a:pt x="6" y="26"/>
                      <a:pt x="4" y="25"/>
                    </a:cubicBezTo>
                    <a:cubicBezTo>
                      <a:pt x="4" y="25"/>
                      <a:pt x="3" y="24"/>
                      <a:pt x="3" y="23"/>
                    </a:cubicBezTo>
                    <a:cubicBezTo>
                      <a:pt x="2" y="22"/>
                      <a:pt x="1" y="20"/>
                      <a:pt x="1" y="19"/>
                    </a:cubicBezTo>
                    <a:cubicBezTo>
                      <a:pt x="1" y="19"/>
                      <a:pt x="1" y="19"/>
                      <a:pt x="1" y="19"/>
                    </a:cubicBezTo>
                    <a:cubicBezTo>
                      <a:pt x="1" y="17"/>
                      <a:pt x="0" y="13"/>
                      <a:pt x="0" y="12"/>
                    </a:cubicBezTo>
                    <a:cubicBezTo>
                      <a:pt x="0" y="11"/>
                      <a:pt x="0" y="10"/>
                      <a:pt x="1" y="10"/>
                    </a:cubicBezTo>
                    <a:cubicBezTo>
                      <a:pt x="1" y="10"/>
                      <a:pt x="1" y="9"/>
                      <a:pt x="1" y="9"/>
                    </a:cubicBezTo>
                    <a:cubicBezTo>
                      <a:pt x="1" y="8"/>
                      <a:pt x="2" y="7"/>
                      <a:pt x="2" y="6"/>
                    </a:cubicBezTo>
                    <a:cubicBezTo>
                      <a:pt x="4" y="3"/>
                      <a:pt x="6" y="3"/>
                      <a:pt x="9" y="1"/>
                    </a:cubicBezTo>
                    <a:cubicBezTo>
                      <a:pt x="9" y="1"/>
                      <a:pt x="10" y="0"/>
                      <a:pt x="10" y="0"/>
                    </a:cubicBezTo>
                    <a:cubicBezTo>
                      <a:pt x="10" y="0"/>
                      <a:pt x="10" y="0"/>
                      <a:pt x="11" y="0"/>
                    </a:cubicBezTo>
                    <a:cubicBezTo>
                      <a:pt x="12" y="0"/>
                      <a:pt x="13" y="0"/>
                      <a:pt x="14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17" y="0"/>
                      <a:pt x="18" y="1"/>
                      <a:pt x="20" y="2"/>
                    </a:cubicBezTo>
                    <a:cubicBezTo>
                      <a:pt x="22" y="4"/>
                      <a:pt x="23" y="5"/>
                      <a:pt x="25" y="7"/>
                    </a:cubicBezTo>
                    <a:cubicBezTo>
                      <a:pt x="25" y="7"/>
                      <a:pt x="26" y="8"/>
                      <a:pt x="27" y="9"/>
                    </a:cubicBezTo>
                    <a:cubicBezTo>
                      <a:pt x="27" y="9"/>
                      <a:pt x="27" y="9"/>
                      <a:pt x="27" y="9"/>
                    </a:cubicBezTo>
                    <a:cubicBezTo>
                      <a:pt x="28" y="10"/>
                      <a:pt x="28" y="11"/>
                      <a:pt x="29" y="12"/>
                    </a:cubicBezTo>
                    <a:cubicBezTo>
                      <a:pt x="29" y="13"/>
                      <a:pt x="29" y="13"/>
                      <a:pt x="30" y="13"/>
                    </a:cubicBezTo>
                    <a:cubicBezTo>
                      <a:pt x="30" y="14"/>
                      <a:pt x="31" y="14"/>
                      <a:pt x="32" y="17"/>
                    </a:cubicBezTo>
                    <a:cubicBezTo>
                      <a:pt x="31" y="17"/>
                      <a:pt x="32" y="18"/>
                      <a:pt x="32" y="19"/>
                    </a:cubicBezTo>
                    <a:cubicBezTo>
                      <a:pt x="31" y="19"/>
                      <a:pt x="32" y="22"/>
                      <a:pt x="29" y="23"/>
                    </a:cubicBezTo>
                    <a:cubicBezTo>
                      <a:pt x="26" y="23"/>
                      <a:pt x="22" y="27"/>
                      <a:pt x="20" y="28"/>
                    </a:cubicBezTo>
                    <a:cubicBezTo>
                      <a:pt x="18" y="29"/>
                      <a:pt x="17" y="29"/>
                      <a:pt x="16" y="29"/>
                    </a:cubicBezTo>
                    <a:cubicBezTo>
                      <a:pt x="15" y="29"/>
                      <a:pt x="14" y="29"/>
                      <a:pt x="13" y="2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8" name="Freeform 11"/>
              <p:cNvSpPr/>
              <p:nvPr/>
            </p:nvSpPr>
            <p:spPr bwMode="auto">
              <a:xfrm>
                <a:off x="3522663" y="2879725"/>
                <a:ext cx="282575" cy="101600"/>
              </a:xfrm>
              <a:custGeom>
                <a:avLst/>
                <a:gdLst>
                  <a:gd name="T0" fmla="*/ 44 w 75"/>
                  <a:gd name="T1" fmla="*/ 27 h 27"/>
                  <a:gd name="T2" fmla="*/ 41 w 75"/>
                  <a:gd name="T3" fmla="*/ 27 h 27"/>
                  <a:gd name="T4" fmla="*/ 39 w 75"/>
                  <a:gd name="T5" fmla="*/ 26 h 27"/>
                  <a:gd name="T6" fmla="*/ 36 w 75"/>
                  <a:gd name="T7" fmla="*/ 26 h 27"/>
                  <a:gd name="T8" fmla="*/ 35 w 75"/>
                  <a:gd name="T9" fmla="*/ 25 h 27"/>
                  <a:gd name="T10" fmla="*/ 33 w 75"/>
                  <a:gd name="T11" fmla="*/ 25 h 27"/>
                  <a:gd name="T12" fmla="*/ 30 w 75"/>
                  <a:gd name="T13" fmla="*/ 25 h 27"/>
                  <a:gd name="T14" fmla="*/ 25 w 75"/>
                  <a:gd name="T15" fmla="*/ 26 h 27"/>
                  <a:gd name="T16" fmla="*/ 17 w 75"/>
                  <a:gd name="T17" fmla="*/ 26 h 27"/>
                  <a:gd name="T18" fmla="*/ 15 w 75"/>
                  <a:gd name="T19" fmla="*/ 27 h 27"/>
                  <a:gd name="T20" fmla="*/ 12 w 75"/>
                  <a:gd name="T21" fmla="*/ 26 h 27"/>
                  <a:gd name="T22" fmla="*/ 9 w 75"/>
                  <a:gd name="T23" fmla="*/ 25 h 27"/>
                  <a:gd name="T24" fmla="*/ 5 w 75"/>
                  <a:gd name="T25" fmla="*/ 24 h 27"/>
                  <a:gd name="T26" fmla="*/ 5 w 75"/>
                  <a:gd name="T27" fmla="*/ 24 h 27"/>
                  <a:gd name="T28" fmla="*/ 3 w 75"/>
                  <a:gd name="T29" fmla="*/ 23 h 27"/>
                  <a:gd name="T30" fmla="*/ 1 w 75"/>
                  <a:gd name="T31" fmla="*/ 21 h 27"/>
                  <a:gd name="T32" fmla="*/ 0 w 75"/>
                  <a:gd name="T33" fmla="*/ 18 h 27"/>
                  <a:gd name="T34" fmla="*/ 0 w 75"/>
                  <a:gd name="T35" fmla="*/ 16 h 27"/>
                  <a:gd name="T36" fmla="*/ 1 w 75"/>
                  <a:gd name="T37" fmla="*/ 14 h 27"/>
                  <a:gd name="T38" fmla="*/ 5 w 75"/>
                  <a:gd name="T39" fmla="*/ 10 h 27"/>
                  <a:gd name="T40" fmla="*/ 6 w 75"/>
                  <a:gd name="T41" fmla="*/ 9 h 27"/>
                  <a:gd name="T42" fmla="*/ 6 w 75"/>
                  <a:gd name="T43" fmla="*/ 9 h 27"/>
                  <a:gd name="T44" fmla="*/ 11 w 75"/>
                  <a:gd name="T45" fmla="*/ 7 h 27"/>
                  <a:gd name="T46" fmla="*/ 11 w 75"/>
                  <a:gd name="T47" fmla="*/ 7 h 27"/>
                  <a:gd name="T48" fmla="*/ 14 w 75"/>
                  <a:gd name="T49" fmla="*/ 6 h 27"/>
                  <a:gd name="T50" fmla="*/ 16 w 75"/>
                  <a:gd name="T51" fmla="*/ 5 h 27"/>
                  <a:gd name="T52" fmla="*/ 18 w 75"/>
                  <a:gd name="T53" fmla="*/ 5 h 27"/>
                  <a:gd name="T54" fmla="*/ 21 w 75"/>
                  <a:gd name="T55" fmla="*/ 4 h 27"/>
                  <a:gd name="T56" fmla="*/ 23 w 75"/>
                  <a:gd name="T57" fmla="*/ 4 h 27"/>
                  <a:gd name="T58" fmla="*/ 25 w 75"/>
                  <a:gd name="T59" fmla="*/ 3 h 27"/>
                  <a:gd name="T60" fmla="*/ 26 w 75"/>
                  <a:gd name="T61" fmla="*/ 3 h 27"/>
                  <a:gd name="T62" fmla="*/ 35 w 75"/>
                  <a:gd name="T63" fmla="*/ 3 h 27"/>
                  <a:gd name="T64" fmla="*/ 35 w 75"/>
                  <a:gd name="T65" fmla="*/ 3 h 27"/>
                  <a:gd name="T66" fmla="*/ 44 w 75"/>
                  <a:gd name="T67" fmla="*/ 2 h 27"/>
                  <a:gd name="T68" fmla="*/ 48 w 75"/>
                  <a:gd name="T69" fmla="*/ 1 h 27"/>
                  <a:gd name="T70" fmla="*/ 60 w 75"/>
                  <a:gd name="T71" fmla="*/ 0 h 27"/>
                  <a:gd name="T72" fmla="*/ 62 w 75"/>
                  <a:gd name="T73" fmla="*/ 1 h 27"/>
                  <a:gd name="T74" fmla="*/ 64 w 75"/>
                  <a:gd name="T75" fmla="*/ 1 h 27"/>
                  <a:gd name="T76" fmla="*/ 65 w 75"/>
                  <a:gd name="T77" fmla="*/ 1 h 27"/>
                  <a:gd name="T78" fmla="*/ 66 w 75"/>
                  <a:gd name="T79" fmla="*/ 1 h 27"/>
                  <a:gd name="T80" fmla="*/ 69 w 75"/>
                  <a:gd name="T81" fmla="*/ 2 h 27"/>
                  <a:gd name="T82" fmla="*/ 72 w 75"/>
                  <a:gd name="T83" fmla="*/ 4 h 27"/>
                  <a:gd name="T84" fmla="*/ 74 w 75"/>
                  <a:gd name="T85" fmla="*/ 6 h 27"/>
                  <a:gd name="T86" fmla="*/ 74 w 75"/>
                  <a:gd name="T87" fmla="*/ 9 h 27"/>
                  <a:gd name="T88" fmla="*/ 75 w 75"/>
                  <a:gd name="T89" fmla="*/ 12 h 27"/>
                  <a:gd name="T90" fmla="*/ 74 w 75"/>
                  <a:gd name="T91" fmla="*/ 14 h 27"/>
                  <a:gd name="T92" fmla="*/ 74 w 75"/>
                  <a:gd name="T93" fmla="*/ 15 h 27"/>
                  <a:gd name="T94" fmla="*/ 74 w 75"/>
                  <a:gd name="T95" fmla="*/ 16 h 27"/>
                  <a:gd name="T96" fmla="*/ 73 w 75"/>
                  <a:gd name="T97" fmla="*/ 17 h 27"/>
                  <a:gd name="T98" fmla="*/ 71 w 75"/>
                  <a:gd name="T99" fmla="*/ 19 h 27"/>
                  <a:gd name="T100" fmla="*/ 69 w 75"/>
                  <a:gd name="T101" fmla="*/ 21 h 27"/>
                  <a:gd name="T102" fmla="*/ 63 w 75"/>
                  <a:gd name="T103" fmla="*/ 22 h 27"/>
                  <a:gd name="T104" fmla="*/ 62 w 75"/>
                  <a:gd name="T105" fmla="*/ 23 h 27"/>
                  <a:gd name="T106" fmla="*/ 58 w 75"/>
                  <a:gd name="T107" fmla="*/ 24 h 27"/>
                  <a:gd name="T108" fmla="*/ 55 w 75"/>
                  <a:gd name="T109" fmla="*/ 25 h 27"/>
                  <a:gd name="T110" fmla="*/ 53 w 75"/>
                  <a:gd name="T111" fmla="*/ 26 h 27"/>
                  <a:gd name="T112" fmla="*/ 52 w 75"/>
                  <a:gd name="T113" fmla="*/ 26 h 27"/>
                  <a:gd name="T114" fmla="*/ 47 w 75"/>
                  <a:gd name="T115" fmla="*/ 27 h 27"/>
                  <a:gd name="T116" fmla="*/ 44 w 75"/>
                  <a:gd name="T117" fmla="*/ 27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75" h="27">
                    <a:moveTo>
                      <a:pt x="44" y="27"/>
                    </a:moveTo>
                    <a:cubicBezTo>
                      <a:pt x="43" y="27"/>
                      <a:pt x="42" y="27"/>
                      <a:pt x="41" y="27"/>
                    </a:cubicBezTo>
                    <a:cubicBezTo>
                      <a:pt x="40" y="27"/>
                      <a:pt x="40" y="26"/>
                      <a:pt x="39" y="26"/>
                    </a:cubicBezTo>
                    <a:cubicBezTo>
                      <a:pt x="38" y="26"/>
                      <a:pt x="37" y="26"/>
                      <a:pt x="36" y="26"/>
                    </a:cubicBezTo>
                    <a:cubicBezTo>
                      <a:pt x="36" y="26"/>
                      <a:pt x="35" y="26"/>
                      <a:pt x="35" y="25"/>
                    </a:cubicBezTo>
                    <a:cubicBezTo>
                      <a:pt x="34" y="25"/>
                      <a:pt x="34" y="25"/>
                      <a:pt x="33" y="25"/>
                    </a:cubicBezTo>
                    <a:cubicBezTo>
                      <a:pt x="33" y="25"/>
                      <a:pt x="31" y="25"/>
                      <a:pt x="30" y="25"/>
                    </a:cubicBezTo>
                    <a:cubicBezTo>
                      <a:pt x="28" y="25"/>
                      <a:pt x="27" y="25"/>
                      <a:pt x="25" y="26"/>
                    </a:cubicBezTo>
                    <a:cubicBezTo>
                      <a:pt x="22" y="26"/>
                      <a:pt x="21" y="26"/>
                      <a:pt x="17" y="26"/>
                    </a:cubicBezTo>
                    <a:cubicBezTo>
                      <a:pt x="16" y="27"/>
                      <a:pt x="15" y="27"/>
                      <a:pt x="15" y="27"/>
                    </a:cubicBezTo>
                    <a:cubicBezTo>
                      <a:pt x="14" y="27"/>
                      <a:pt x="13" y="26"/>
                      <a:pt x="12" y="26"/>
                    </a:cubicBezTo>
                    <a:cubicBezTo>
                      <a:pt x="11" y="26"/>
                      <a:pt x="10" y="25"/>
                      <a:pt x="9" y="25"/>
                    </a:cubicBezTo>
                    <a:cubicBezTo>
                      <a:pt x="8" y="25"/>
                      <a:pt x="6" y="25"/>
                      <a:pt x="5" y="24"/>
                    </a:cubicBezTo>
                    <a:cubicBezTo>
                      <a:pt x="5" y="24"/>
                      <a:pt x="5" y="24"/>
                      <a:pt x="5" y="24"/>
                    </a:cubicBezTo>
                    <a:cubicBezTo>
                      <a:pt x="4" y="23"/>
                      <a:pt x="3" y="23"/>
                      <a:pt x="3" y="23"/>
                    </a:cubicBezTo>
                    <a:cubicBezTo>
                      <a:pt x="2" y="21"/>
                      <a:pt x="2" y="22"/>
                      <a:pt x="1" y="21"/>
                    </a:cubicBezTo>
                    <a:cubicBezTo>
                      <a:pt x="1" y="20"/>
                      <a:pt x="0" y="19"/>
                      <a:pt x="0" y="18"/>
                    </a:cubicBezTo>
                    <a:cubicBezTo>
                      <a:pt x="0" y="17"/>
                      <a:pt x="0" y="17"/>
                      <a:pt x="0" y="16"/>
                    </a:cubicBezTo>
                    <a:cubicBezTo>
                      <a:pt x="1" y="15"/>
                      <a:pt x="1" y="14"/>
                      <a:pt x="1" y="14"/>
                    </a:cubicBezTo>
                    <a:cubicBezTo>
                      <a:pt x="2" y="12"/>
                      <a:pt x="4" y="11"/>
                      <a:pt x="5" y="10"/>
                    </a:cubicBezTo>
                    <a:cubicBezTo>
                      <a:pt x="5" y="10"/>
                      <a:pt x="6" y="9"/>
                      <a:pt x="6" y="9"/>
                    </a:cubicBezTo>
                    <a:cubicBezTo>
                      <a:pt x="6" y="9"/>
                      <a:pt x="6" y="9"/>
                      <a:pt x="6" y="9"/>
                    </a:cubicBezTo>
                    <a:cubicBezTo>
                      <a:pt x="8" y="8"/>
                      <a:pt x="9" y="8"/>
                      <a:pt x="11" y="7"/>
                    </a:cubicBezTo>
                    <a:cubicBezTo>
                      <a:pt x="11" y="7"/>
                      <a:pt x="11" y="7"/>
                      <a:pt x="11" y="7"/>
                    </a:cubicBezTo>
                    <a:cubicBezTo>
                      <a:pt x="12" y="7"/>
                      <a:pt x="13" y="6"/>
                      <a:pt x="14" y="6"/>
                    </a:cubicBezTo>
                    <a:cubicBezTo>
                      <a:pt x="14" y="6"/>
                      <a:pt x="15" y="6"/>
                      <a:pt x="16" y="5"/>
                    </a:cubicBezTo>
                    <a:cubicBezTo>
                      <a:pt x="16" y="5"/>
                      <a:pt x="17" y="5"/>
                      <a:pt x="18" y="5"/>
                    </a:cubicBezTo>
                    <a:cubicBezTo>
                      <a:pt x="19" y="5"/>
                      <a:pt x="20" y="4"/>
                      <a:pt x="21" y="4"/>
                    </a:cubicBezTo>
                    <a:cubicBezTo>
                      <a:pt x="22" y="4"/>
                      <a:pt x="23" y="4"/>
                      <a:pt x="23" y="4"/>
                    </a:cubicBezTo>
                    <a:cubicBezTo>
                      <a:pt x="24" y="3"/>
                      <a:pt x="25" y="3"/>
                      <a:pt x="25" y="3"/>
                    </a:cubicBezTo>
                    <a:cubicBezTo>
                      <a:pt x="25" y="3"/>
                      <a:pt x="26" y="3"/>
                      <a:pt x="26" y="3"/>
                    </a:cubicBezTo>
                    <a:cubicBezTo>
                      <a:pt x="29" y="3"/>
                      <a:pt x="32" y="3"/>
                      <a:pt x="35" y="3"/>
                    </a:cubicBezTo>
                    <a:cubicBezTo>
                      <a:pt x="35" y="3"/>
                      <a:pt x="35" y="3"/>
                      <a:pt x="35" y="3"/>
                    </a:cubicBezTo>
                    <a:cubicBezTo>
                      <a:pt x="38" y="2"/>
                      <a:pt x="41" y="2"/>
                      <a:pt x="44" y="2"/>
                    </a:cubicBezTo>
                    <a:cubicBezTo>
                      <a:pt x="45" y="2"/>
                      <a:pt x="46" y="1"/>
                      <a:pt x="48" y="1"/>
                    </a:cubicBezTo>
                    <a:cubicBezTo>
                      <a:pt x="48" y="0"/>
                      <a:pt x="58" y="0"/>
                      <a:pt x="60" y="0"/>
                    </a:cubicBezTo>
                    <a:cubicBezTo>
                      <a:pt x="61" y="0"/>
                      <a:pt x="62" y="0"/>
                      <a:pt x="62" y="1"/>
                    </a:cubicBezTo>
                    <a:cubicBezTo>
                      <a:pt x="63" y="1"/>
                      <a:pt x="64" y="1"/>
                      <a:pt x="64" y="1"/>
                    </a:cubicBezTo>
                    <a:cubicBezTo>
                      <a:pt x="64" y="1"/>
                      <a:pt x="65" y="1"/>
                      <a:pt x="65" y="1"/>
                    </a:cubicBezTo>
                    <a:cubicBezTo>
                      <a:pt x="65" y="1"/>
                      <a:pt x="66" y="1"/>
                      <a:pt x="66" y="1"/>
                    </a:cubicBezTo>
                    <a:cubicBezTo>
                      <a:pt x="67" y="1"/>
                      <a:pt x="68" y="2"/>
                      <a:pt x="69" y="2"/>
                    </a:cubicBezTo>
                    <a:cubicBezTo>
                      <a:pt x="70" y="3"/>
                      <a:pt x="71" y="3"/>
                      <a:pt x="72" y="4"/>
                    </a:cubicBezTo>
                    <a:cubicBezTo>
                      <a:pt x="72" y="5"/>
                      <a:pt x="73" y="5"/>
                      <a:pt x="74" y="6"/>
                    </a:cubicBezTo>
                    <a:cubicBezTo>
                      <a:pt x="74" y="7"/>
                      <a:pt x="74" y="8"/>
                      <a:pt x="74" y="9"/>
                    </a:cubicBezTo>
                    <a:cubicBezTo>
                      <a:pt x="74" y="10"/>
                      <a:pt x="74" y="11"/>
                      <a:pt x="75" y="12"/>
                    </a:cubicBezTo>
                    <a:cubicBezTo>
                      <a:pt x="74" y="13"/>
                      <a:pt x="74" y="13"/>
                      <a:pt x="74" y="14"/>
                    </a:cubicBezTo>
                    <a:cubicBezTo>
                      <a:pt x="74" y="14"/>
                      <a:pt x="74" y="14"/>
                      <a:pt x="74" y="15"/>
                    </a:cubicBezTo>
                    <a:cubicBezTo>
                      <a:pt x="74" y="15"/>
                      <a:pt x="74" y="15"/>
                      <a:pt x="74" y="16"/>
                    </a:cubicBezTo>
                    <a:cubicBezTo>
                      <a:pt x="74" y="16"/>
                      <a:pt x="73" y="17"/>
                      <a:pt x="73" y="17"/>
                    </a:cubicBezTo>
                    <a:cubicBezTo>
                      <a:pt x="73" y="18"/>
                      <a:pt x="72" y="19"/>
                      <a:pt x="71" y="19"/>
                    </a:cubicBezTo>
                    <a:cubicBezTo>
                      <a:pt x="71" y="20"/>
                      <a:pt x="70" y="20"/>
                      <a:pt x="69" y="21"/>
                    </a:cubicBezTo>
                    <a:cubicBezTo>
                      <a:pt x="68" y="21"/>
                      <a:pt x="65" y="22"/>
                      <a:pt x="63" y="22"/>
                    </a:cubicBezTo>
                    <a:cubicBezTo>
                      <a:pt x="63" y="23"/>
                      <a:pt x="62" y="23"/>
                      <a:pt x="62" y="23"/>
                    </a:cubicBezTo>
                    <a:cubicBezTo>
                      <a:pt x="60" y="23"/>
                      <a:pt x="59" y="24"/>
                      <a:pt x="58" y="24"/>
                    </a:cubicBezTo>
                    <a:cubicBezTo>
                      <a:pt x="57" y="24"/>
                      <a:pt x="57" y="25"/>
                      <a:pt x="55" y="25"/>
                    </a:cubicBezTo>
                    <a:cubicBezTo>
                      <a:pt x="54" y="25"/>
                      <a:pt x="54" y="26"/>
                      <a:pt x="53" y="26"/>
                    </a:cubicBezTo>
                    <a:cubicBezTo>
                      <a:pt x="52" y="26"/>
                      <a:pt x="52" y="26"/>
                      <a:pt x="52" y="26"/>
                    </a:cubicBezTo>
                    <a:cubicBezTo>
                      <a:pt x="50" y="26"/>
                      <a:pt x="49" y="27"/>
                      <a:pt x="47" y="27"/>
                    </a:cubicBezTo>
                    <a:cubicBezTo>
                      <a:pt x="46" y="27"/>
                      <a:pt x="45" y="27"/>
                      <a:pt x="44" y="2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9" name="Freeform 12"/>
              <p:cNvSpPr/>
              <p:nvPr/>
            </p:nvSpPr>
            <p:spPr bwMode="auto">
              <a:xfrm>
                <a:off x="5097463" y="3309938"/>
                <a:ext cx="161925" cy="173038"/>
              </a:xfrm>
              <a:custGeom>
                <a:avLst/>
                <a:gdLst>
                  <a:gd name="T0" fmla="*/ 29 w 43"/>
                  <a:gd name="T1" fmla="*/ 46 h 46"/>
                  <a:gd name="T2" fmla="*/ 27 w 43"/>
                  <a:gd name="T3" fmla="*/ 45 h 46"/>
                  <a:gd name="T4" fmla="*/ 26 w 43"/>
                  <a:gd name="T5" fmla="*/ 44 h 46"/>
                  <a:gd name="T6" fmla="*/ 24 w 43"/>
                  <a:gd name="T7" fmla="*/ 40 h 46"/>
                  <a:gd name="T8" fmla="*/ 21 w 43"/>
                  <a:gd name="T9" fmla="*/ 35 h 46"/>
                  <a:gd name="T10" fmla="*/ 19 w 43"/>
                  <a:gd name="T11" fmla="*/ 31 h 46"/>
                  <a:gd name="T12" fmla="*/ 16 w 43"/>
                  <a:gd name="T13" fmla="*/ 26 h 46"/>
                  <a:gd name="T14" fmla="*/ 11 w 43"/>
                  <a:gd name="T15" fmla="*/ 21 h 46"/>
                  <a:gd name="T16" fmla="*/ 9 w 43"/>
                  <a:gd name="T17" fmla="*/ 20 h 46"/>
                  <a:gd name="T18" fmla="*/ 8 w 43"/>
                  <a:gd name="T19" fmla="*/ 18 h 46"/>
                  <a:gd name="T20" fmla="*/ 7 w 43"/>
                  <a:gd name="T21" fmla="*/ 18 h 46"/>
                  <a:gd name="T22" fmla="*/ 5 w 43"/>
                  <a:gd name="T23" fmla="*/ 17 h 46"/>
                  <a:gd name="T24" fmla="*/ 5 w 43"/>
                  <a:gd name="T25" fmla="*/ 16 h 46"/>
                  <a:gd name="T26" fmla="*/ 3 w 43"/>
                  <a:gd name="T27" fmla="*/ 14 h 46"/>
                  <a:gd name="T28" fmla="*/ 3 w 43"/>
                  <a:gd name="T29" fmla="*/ 14 h 46"/>
                  <a:gd name="T30" fmla="*/ 1 w 43"/>
                  <a:gd name="T31" fmla="*/ 12 h 46"/>
                  <a:gd name="T32" fmla="*/ 0 w 43"/>
                  <a:gd name="T33" fmla="*/ 10 h 46"/>
                  <a:gd name="T34" fmla="*/ 0 w 43"/>
                  <a:gd name="T35" fmla="*/ 9 h 46"/>
                  <a:gd name="T36" fmla="*/ 0 w 43"/>
                  <a:gd name="T37" fmla="*/ 6 h 46"/>
                  <a:gd name="T38" fmla="*/ 2 w 43"/>
                  <a:gd name="T39" fmla="*/ 3 h 46"/>
                  <a:gd name="T40" fmla="*/ 3 w 43"/>
                  <a:gd name="T41" fmla="*/ 1 h 46"/>
                  <a:gd name="T42" fmla="*/ 7 w 43"/>
                  <a:gd name="T43" fmla="*/ 0 h 46"/>
                  <a:gd name="T44" fmla="*/ 10 w 43"/>
                  <a:gd name="T45" fmla="*/ 0 h 46"/>
                  <a:gd name="T46" fmla="*/ 13 w 43"/>
                  <a:gd name="T47" fmla="*/ 1 h 46"/>
                  <a:gd name="T48" fmla="*/ 15 w 43"/>
                  <a:gd name="T49" fmla="*/ 2 h 46"/>
                  <a:gd name="T50" fmla="*/ 18 w 43"/>
                  <a:gd name="T51" fmla="*/ 3 h 46"/>
                  <a:gd name="T52" fmla="*/ 21 w 43"/>
                  <a:gd name="T53" fmla="*/ 3 h 46"/>
                  <a:gd name="T54" fmla="*/ 24 w 43"/>
                  <a:gd name="T55" fmla="*/ 4 h 46"/>
                  <a:gd name="T56" fmla="*/ 28 w 43"/>
                  <a:gd name="T57" fmla="*/ 4 h 46"/>
                  <a:gd name="T58" fmla="*/ 31 w 43"/>
                  <a:gd name="T59" fmla="*/ 5 h 46"/>
                  <a:gd name="T60" fmla="*/ 33 w 43"/>
                  <a:gd name="T61" fmla="*/ 7 h 46"/>
                  <a:gd name="T62" fmla="*/ 34 w 43"/>
                  <a:gd name="T63" fmla="*/ 7 h 46"/>
                  <a:gd name="T64" fmla="*/ 37 w 43"/>
                  <a:gd name="T65" fmla="*/ 8 h 46"/>
                  <a:gd name="T66" fmla="*/ 39 w 43"/>
                  <a:gd name="T67" fmla="*/ 9 h 46"/>
                  <a:gd name="T68" fmla="*/ 40 w 43"/>
                  <a:gd name="T69" fmla="*/ 11 h 46"/>
                  <a:gd name="T70" fmla="*/ 42 w 43"/>
                  <a:gd name="T71" fmla="*/ 13 h 46"/>
                  <a:gd name="T72" fmla="*/ 43 w 43"/>
                  <a:gd name="T73" fmla="*/ 16 h 46"/>
                  <a:gd name="T74" fmla="*/ 43 w 43"/>
                  <a:gd name="T75" fmla="*/ 19 h 46"/>
                  <a:gd name="T76" fmla="*/ 43 w 43"/>
                  <a:gd name="T77" fmla="*/ 22 h 46"/>
                  <a:gd name="T78" fmla="*/ 42 w 43"/>
                  <a:gd name="T79" fmla="*/ 25 h 46"/>
                  <a:gd name="T80" fmla="*/ 43 w 43"/>
                  <a:gd name="T81" fmla="*/ 28 h 46"/>
                  <a:gd name="T82" fmla="*/ 43 w 43"/>
                  <a:gd name="T83" fmla="*/ 30 h 46"/>
                  <a:gd name="T84" fmla="*/ 42 w 43"/>
                  <a:gd name="T85" fmla="*/ 35 h 46"/>
                  <a:gd name="T86" fmla="*/ 41 w 43"/>
                  <a:gd name="T87" fmla="*/ 38 h 46"/>
                  <a:gd name="T88" fmla="*/ 39 w 43"/>
                  <a:gd name="T89" fmla="*/ 40 h 46"/>
                  <a:gd name="T90" fmla="*/ 35 w 43"/>
                  <a:gd name="T91" fmla="*/ 45 h 46"/>
                  <a:gd name="T92" fmla="*/ 33 w 43"/>
                  <a:gd name="T93" fmla="*/ 46 h 46"/>
                  <a:gd name="T94" fmla="*/ 31 w 43"/>
                  <a:gd name="T95" fmla="*/ 46 h 46"/>
                  <a:gd name="T96" fmla="*/ 29 w 43"/>
                  <a:gd name="T97" fmla="*/ 46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43" h="46">
                    <a:moveTo>
                      <a:pt x="29" y="46"/>
                    </a:moveTo>
                    <a:cubicBezTo>
                      <a:pt x="28" y="46"/>
                      <a:pt x="29" y="46"/>
                      <a:pt x="27" y="45"/>
                    </a:cubicBezTo>
                    <a:cubicBezTo>
                      <a:pt x="27" y="45"/>
                      <a:pt x="26" y="44"/>
                      <a:pt x="26" y="44"/>
                    </a:cubicBezTo>
                    <a:cubicBezTo>
                      <a:pt x="25" y="43"/>
                      <a:pt x="24" y="41"/>
                      <a:pt x="24" y="40"/>
                    </a:cubicBezTo>
                    <a:cubicBezTo>
                      <a:pt x="23" y="38"/>
                      <a:pt x="22" y="37"/>
                      <a:pt x="21" y="35"/>
                    </a:cubicBezTo>
                    <a:cubicBezTo>
                      <a:pt x="21" y="34"/>
                      <a:pt x="19" y="31"/>
                      <a:pt x="19" y="31"/>
                    </a:cubicBezTo>
                    <a:cubicBezTo>
                      <a:pt x="18" y="29"/>
                      <a:pt x="17" y="27"/>
                      <a:pt x="16" y="26"/>
                    </a:cubicBezTo>
                    <a:cubicBezTo>
                      <a:pt x="14" y="24"/>
                      <a:pt x="13" y="22"/>
                      <a:pt x="11" y="21"/>
                    </a:cubicBezTo>
                    <a:cubicBezTo>
                      <a:pt x="10" y="20"/>
                      <a:pt x="10" y="20"/>
                      <a:pt x="9" y="20"/>
                    </a:cubicBezTo>
                    <a:cubicBezTo>
                      <a:pt x="9" y="19"/>
                      <a:pt x="8" y="19"/>
                      <a:pt x="8" y="18"/>
                    </a:cubicBezTo>
                    <a:cubicBezTo>
                      <a:pt x="7" y="18"/>
                      <a:pt x="7" y="18"/>
                      <a:pt x="7" y="18"/>
                    </a:cubicBezTo>
                    <a:cubicBezTo>
                      <a:pt x="6" y="17"/>
                      <a:pt x="5" y="17"/>
                      <a:pt x="5" y="17"/>
                    </a:cubicBezTo>
                    <a:cubicBezTo>
                      <a:pt x="5" y="16"/>
                      <a:pt x="5" y="16"/>
                      <a:pt x="5" y="16"/>
                    </a:cubicBezTo>
                    <a:cubicBezTo>
                      <a:pt x="5" y="16"/>
                      <a:pt x="3" y="15"/>
                      <a:pt x="3" y="14"/>
                    </a:cubicBezTo>
                    <a:cubicBezTo>
                      <a:pt x="3" y="14"/>
                      <a:pt x="3" y="14"/>
                      <a:pt x="3" y="14"/>
                    </a:cubicBezTo>
                    <a:cubicBezTo>
                      <a:pt x="2" y="13"/>
                      <a:pt x="1" y="13"/>
                      <a:pt x="1" y="12"/>
                    </a:cubicBezTo>
                    <a:cubicBezTo>
                      <a:pt x="0" y="11"/>
                      <a:pt x="1" y="11"/>
                      <a:pt x="0" y="10"/>
                    </a:cubicBezTo>
                    <a:cubicBezTo>
                      <a:pt x="0" y="10"/>
                      <a:pt x="0" y="9"/>
                      <a:pt x="0" y="9"/>
                    </a:cubicBezTo>
                    <a:cubicBezTo>
                      <a:pt x="0" y="8"/>
                      <a:pt x="0" y="7"/>
                      <a:pt x="0" y="6"/>
                    </a:cubicBezTo>
                    <a:cubicBezTo>
                      <a:pt x="0" y="6"/>
                      <a:pt x="1" y="4"/>
                      <a:pt x="2" y="3"/>
                    </a:cubicBezTo>
                    <a:cubicBezTo>
                      <a:pt x="2" y="2"/>
                      <a:pt x="2" y="2"/>
                      <a:pt x="3" y="1"/>
                    </a:cubicBezTo>
                    <a:cubicBezTo>
                      <a:pt x="3" y="1"/>
                      <a:pt x="5" y="0"/>
                      <a:pt x="7" y="0"/>
                    </a:cubicBezTo>
                    <a:cubicBezTo>
                      <a:pt x="8" y="0"/>
                      <a:pt x="9" y="0"/>
                      <a:pt x="10" y="0"/>
                    </a:cubicBezTo>
                    <a:cubicBezTo>
                      <a:pt x="11" y="0"/>
                      <a:pt x="12" y="1"/>
                      <a:pt x="13" y="1"/>
                    </a:cubicBezTo>
                    <a:cubicBezTo>
                      <a:pt x="14" y="1"/>
                      <a:pt x="14" y="1"/>
                      <a:pt x="15" y="2"/>
                    </a:cubicBezTo>
                    <a:cubicBezTo>
                      <a:pt x="16" y="2"/>
                      <a:pt x="18" y="3"/>
                      <a:pt x="18" y="3"/>
                    </a:cubicBezTo>
                    <a:cubicBezTo>
                      <a:pt x="19" y="3"/>
                      <a:pt x="20" y="3"/>
                      <a:pt x="21" y="3"/>
                    </a:cubicBezTo>
                    <a:cubicBezTo>
                      <a:pt x="22" y="3"/>
                      <a:pt x="23" y="3"/>
                      <a:pt x="24" y="4"/>
                    </a:cubicBezTo>
                    <a:cubicBezTo>
                      <a:pt x="26" y="4"/>
                      <a:pt x="26" y="4"/>
                      <a:pt x="28" y="4"/>
                    </a:cubicBezTo>
                    <a:cubicBezTo>
                      <a:pt x="28" y="4"/>
                      <a:pt x="30" y="5"/>
                      <a:pt x="31" y="5"/>
                    </a:cubicBezTo>
                    <a:cubicBezTo>
                      <a:pt x="32" y="6"/>
                      <a:pt x="33" y="6"/>
                      <a:pt x="33" y="7"/>
                    </a:cubicBezTo>
                    <a:cubicBezTo>
                      <a:pt x="34" y="7"/>
                      <a:pt x="34" y="7"/>
                      <a:pt x="34" y="7"/>
                    </a:cubicBezTo>
                    <a:cubicBezTo>
                      <a:pt x="35" y="7"/>
                      <a:pt x="36" y="8"/>
                      <a:pt x="37" y="8"/>
                    </a:cubicBezTo>
                    <a:cubicBezTo>
                      <a:pt x="37" y="9"/>
                      <a:pt x="38" y="9"/>
                      <a:pt x="39" y="9"/>
                    </a:cubicBezTo>
                    <a:cubicBezTo>
                      <a:pt x="40" y="10"/>
                      <a:pt x="39" y="10"/>
                      <a:pt x="40" y="11"/>
                    </a:cubicBezTo>
                    <a:cubicBezTo>
                      <a:pt x="42" y="11"/>
                      <a:pt x="42" y="12"/>
                      <a:pt x="42" y="13"/>
                    </a:cubicBezTo>
                    <a:cubicBezTo>
                      <a:pt x="43" y="14"/>
                      <a:pt x="43" y="15"/>
                      <a:pt x="43" y="16"/>
                    </a:cubicBezTo>
                    <a:cubicBezTo>
                      <a:pt x="43" y="17"/>
                      <a:pt x="43" y="18"/>
                      <a:pt x="43" y="19"/>
                    </a:cubicBezTo>
                    <a:cubicBezTo>
                      <a:pt x="43" y="19"/>
                      <a:pt x="43" y="21"/>
                      <a:pt x="43" y="22"/>
                    </a:cubicBezTo>
                    <a:cubicBezTo>
                      <a:pt x="42" y="23"/>
                      <a:pt x="43" y="24"/>
                      <a:pt x="42" y="25"/>
                    </a:cubicBezTo>
                    <a:cubicBezTo>
                      <a:pt x="42" y="26"/>
                      <a:pt x="42" y="28"/>
                      <a:pt x="43" y="28"/>
                    </a:cubicBezTo>
                    <a:cubicBezTo>
                      <a:pt x="43" y="28"/>
                      <a:pt x="43" y="30"/>
                      <a:pt x="43" y="30"/>
                    </a:cubicBezTo>
                    <a:cubicBezTo>
                      <a:pt x="43" y="32"/>
                      <a:pt x="42" y="34"/>
                      <a:pt x="42" y="35"/>
                    </a:cubicBezTo>
                    <a:cubicBezTo>
                      <a:pt x="42" y="37"/>
                      <a:pt x="41" y="37"/>
                      <a:pt x="41" y="38"/>
                    </a:cubicBezTo>
                    <a:cubicBezTo>
                      <a:pt x="40" y="38"/>
                      <a:pt x="41" y="38"/>
                      <a:pt x="39" y="40"/>
                    </a:cubicBezTo>
                    <a:cubicBezTo>
                      <a:pt x="39" y="40"/>
                      <a:pt x="36" y="44"/>
                      <a:pt x="35" y="45"/>
                    </a:cubicBezTo>
                    <a:cubicBezTo>
                      <a:pt x="35" y="45"/>
                      <a:pt x="33" y="46"/>
                      <a:pt x="33" y="46"/>
                    </a:cubicBezTo>
                    <a:cubicBezTo>
                      <a:pt x="33" y="46"/>
                      <a:pt x="32" y="46"/>
                      <a:pt x="31" y="46"/>
                    </a:cubicBezTo>
                    <a:cubicBezTo>
                      <a:pt x="31" y="46"/>
                      <a:pt x="30" y="46"/>
                      <a:pt x="29" y="4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0" name="Freeform 13"/>
              <p:cNvSpPr/>
              <p:nvPr/>
            </p:nvSpPr>
            <p:spPr bwMode="auto">
              <a:xfrm>
                <a:off x="4908551" y="3041650"/>
                <a:ext cx="325438" cy="395288"/>
              </a:xfrm>
              <a:custGeom>
                <a:avLst/>
                <a:gdLst>
                  <a:gd name="T0" fmla="*/ 6 w 86"/>
                  <a:gd name="T1" fmla="*/ 104 h 105"/>
                  <a:gd name="T2" fmla="*/ 2 w 86"/>
                  <a:gd name="T3" fmla="*/ 99 h 105"/>
                  <a:gd name="T4" fmla="*/ 2 w 86"/>
                  <a:gd name="T5" fmla="*/ 88 h 105"/>
                  <a:gd name="T6" fmla="*/ 8 w 86"/>
                  <a:gd name="T7" fmla="*/ 78 h 105"/>
                  <a:gd name="T8" fmla="*/ 15 w 86"/>
                  <a:gd name="T9" fmla="*/ 65 h 105"/>
                  <a:gd name="T10" fmla="*/ 16 w 86"/>
                  <a:gd name="T11" fmla="*/ 59 h 105"/>
                  <a:gd name="T12" fmla="*/ 13 w 86"/>
                  <a:gd name="T13" fmla="*/ 58 h 105"/>
                  <a:gd name="T14" fmla="*/ 7 w 86"/>
                  <a:gd name="T15" fmla="*/ 55 h 105"/>
                  <a:gd name="T16" fmla="*/ 3 w 86"/>
                  <a:gd name="T17" fmla="*/ 49 h 105"/>
                  <a:gd name="T18" fmla="*/ 4 w 86"/>
                  <a:gd name="T19" fmla="*/ 39 h 105"/>
                  <a:gd name="T20" fmla="*/ 9 w 86"/>
                  <a:gd name="T21" fmla="*/ 35 h 105"/>
                  <a:gd name="T22" fmla="*/ 13 w 86"/>
                  <a:gd name="T23" fmla="*/ 33 h 105"/>
                  <a:gd name="T24" fmla="*/ 26 w 86"/>
                  <a:gd name="T25" fmla="*/ 32 h 105"/>
                  <a:gd name="T26" fmla="*/ 28 w 86"/>
                  <a:gd name="T27" fmla="*/ 28 h 105"/>
                  <a:gd name="T28" fmla="*/ 27 w 86"/>
                  <a:gd name="T29" fmla="*/ 25 h 105"/>
                  <a:gd name="T30" fmla="*/ 24 w 86"/>
                  <a:gd name="T31" fmla="*/ 19 h 105"/>
                  <a:gd name="T32" fmla="*/ 28 w 86"/>
                  <a:gd name="T33" fmla="*/ 6 h 105"/>
                  <a:gd name="T34" fmla="*/ 32 w 86"/>
                  <a:gd name="T35" fmla="*/ 1 h 105"/>
                  <a:gd name="T36" fmla="*/ 40 w 86"/>
                  <a:gd name="T37" fmla="*/ 0 h 105"/>
                  <a:gd name="T38" fmla="*/ 44 w 86"/>
                  <a:gd name="T39" fmla="*/ 2 h 105"/>
                  <a:gd name="T40" fmla="*/ 51 w 86"/>
                  <a:gd name="T41" fmla="*/ 12 h 105"/>
                  <a:gd name="T42" fmla="*/ 52 w 86"/>
                  <a:gd name="T43" fmla="*/ 22 h 105"/>
                  <a:gd name="T44" fmla="*/ 55 w 86"/>
                  <a:gd name="T45" fmla="*/ 26 h 105"/>
                  <a:gd name="T46" fmla="*/ 58 w 86"/>
                  <a:gd name="T47" fmla="*/ 25 h 105"/>
                  <a:gd name="T48" fmla="*/ 61 w 86"/>
                  <a:gd name="T49" fmla="*/ 22 h 105"/>
                  <a:gd name="T50" fmla="*/ 64 w 86"/>
                  <a:gd name="T51" fmla="*/ 20 h 105"/>
                  <a:gd name="T52" fmla="*/ 67 w 86"/>
                  <a:gd name="T53" fmla="*/ 19 h 105"/>
                  <a:gd name="T54" fmla="*/ 71 w 86"/>
                  <a:gd name="T55" fmla="*/ 20 h 105"/>
                  <a:gd name="T56" fmla="*/ 74 w 86"/>
                  <a:gd name="T57" fmla="*/ 22 h 105"/>
                  <a:gd name="T58" fmla="*/ 76 w 86"/>
                  <a:gd name="T59" fmla="*/ 24 h 105"/>
                  <a:gd name="T60" fmla="*/ 78 w 86"/>
                  <a:gd name="T61" fmla="*/ 26 h 105"/>
                  <a:gd name="T62" fmla="*/ 82 w 86"/>
                  <a:gd name="T63" fmla="*/ 28 h 105"/>
                  <a:gd name="T64" fmla="*/ 86 w 86"/>
                  <a:gd name="T65" fmla="*/ 33 h 105"/>
                  <a:gd name="T66" fmla="*/ 85 w 86"/>
                  <a:gd name="T67" fmla="*/ 35 h 105"/>
                  <a:gd name="T68" fmla="*/ 85 w 86"/>
                  <a:gd name="T69" fmla="*/ 37 h 105"/>
                  <a:gd name="T70" fmla="*/ 85 w 86"/>
                  <a:gd name="T71" fmla="*/ 38 h 105"/>
                  <a:gd name="T72" fmla="*/ 84 w 86"/>
                  <a:gd name="T73" fmla="*/ 39 h 105"/>
                  <a:gd name="T74" fmla="*/ 80 w 86"/>
                  <a:gd name="T75" fmla="*/ 41 h 105"/>
                  <a:gd name="T76" fmla="*/ 78 w 86"/>
                  <a:gd name="T77" fmla="*/ 43 h 105"/>
                  <a:gd name="T78" fmla="*/ 76 w 86"/>
                  <a:gd name="T79" fmla="*/ 44 h 105"/>
                  <a:gd name="T80" fmla="*/ 70 w 86"/>
                  <a:gd name="T81" fmla="*/ 47 h 105"/>
                  <a:gd name="T82" fmla="*/ 66 w 86"/>
                  <a:gd name="T83" fmla="*/ 49 h 105"/>
                  <a:gd name="T84" fmla="*/ 51 w 86"/>
                  <a:gd name="T85" fmla="*/ 54 h 105"/>
                  <a:gd name="T86" fmla="*/ 46 w 86"/>
                  <a:gd name="T87" fmla="*/ 56 h 105"/>
                  <a:gd name="T88" fmla="*/ 41 w 86"/>
                  <a:gd name="T89" fmla="*/ 59 h 105"/>
                  <a:gd name="T90" fmla="*/ 37 w 86"/>
                  <a:gd name="T91" fmla="*/ 64 h 105"/>
                  <a:gd name="T92" fmla="*/ 36 w 86"/>
                  <a:gd name="T93" fmla="*/ 67 h 105"/>
                  <a:gd name="T94" fmla="*/ 35 w 86"/>
                  <a:gd name="T95" fmla="*/ 68 h 105"/>
                  <a:gd name="T96" fmla="*/ 32 w 86"/>
                  <a:gd name="T97" fmla="*/ 72 h 105"/>
                  <a:gd name="T98" fmla="*/ 29 w 86"/>
                  <a:gd name="T99" fmla="*/ 79 h 105"/>
                  <a:gd name="T100" fmla="*/ 25 w 86"/>
                  <a:gd name="T101" fmla="*/ 88 h 105"/>
                  <a:gd name="T102" fmla="*/ 19 w 86"/>
                  <a:gd name="T103" fmla="*/ 100 h 105"/>
                  <a:gd name="T104" fmla="*/ 12 w 86"/>
                  <a:gd name="T105" fmla="*/ 104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86" h="105">
                    <a:moveTo>
                      <a:pt x="9" y="105"/>
                    </a:moveTo>
                    <a:cubicBezTo>
                      <a:pt x="8" y="105"/>
                      <a:pt x="6" y="104"/>
                      <a:pt x="6" y="104"/>
                    </a:cubicBezTo>
                    <a:cubicBezTo>
                      <a:pt x="5" y="103"/>
                      <a:pt x="4" y="102"/>
                      <a:pt x="4" y="102"/>
                    </a:cubicBezTo>
                    <a:cubicBezTo>
                      <a:pt x="3" y="100"/>
                      <a:pt x="2" y="100"/>
                      <a:pt x="2" y="99"/>
                    </a:cubicBezTo>
                    <a:cubicBezTo>
                      <a:pt x="1" y="98"/>
                      <a:pt x="0" y="96"/>
                      <a:pt x="0" y="96"/>
                    </a:cubicBezTo>
                    <a:cubicBezTo>
                      <a:pt x="0" y="92"/>
                      <a:pt x="1" y="90"/>
                      <a:pt x="2" y="88"/>
                    </a:cubicBezTo>
                    <a:cubicBezTo>
                      <a:pt x="3" y="86"/>
                      <a:pt x="4" y="84"/>
                      <a:pt x="6" y="83"/>
                    </a:cubicBezTo>
                    <a:cubicBezTo>
                      <a:pt x="6" y="81"/>
                      <a:pt x="7" y="79"/>
                      <a:pt x="8" y="78"/>
                    </a:cubicBezTo>
                    <a:cubicBezTo>
                      <a:pt x="8" y="77"/>
                      <a:pt x="8" y="77"/>
                      <a:pt x="9" y="77"/>
                    </a:cubicBezTo>
                    <a:cubicBezTo>
                      <a:pt x="9" y="72"/>
                      <a:pt x="13" y="69"/>
                      <a:pt x="15" y="65"/>
                    </a:cubicBezTo>
                    <a:cubicBezTo>
                      <a:pt x="16" y="63"/>
                      <a:pt x="17" y="62"/>
                      <a:pt x="17" y="60"/>
                    </a:cubicBezTo>
                    <a:cubicBezTo>
                      <a:pt x="17" y="60"/>
                      <a:pt x="16" y="59"/>
                      <a:pt x="16" y="59"/>
                    </a:cubicBezTo>
                    <a:cubicBezTo>
                      <a:pt x="16" y="59"/>
                      <a:pt x="15" y="59"/>
                      <a:pt x="15" y="58"/>
                    </a:cubicBezTo>
                    <a:cubicBezTo>
                      <a:pt x="14" y="58"/>
                      <a:pt x="14" y="58"/>
                      <a:pt x="13" y="58"/>
                    </a:cubicBezTo>
                    <a:cubicBezTo>
                      <a:pt x="13" y="57"/>
                      <a:pt x="12" y="57"/>
                      <a:pt x="12" y="57"/>
                    </a:cubicBezTo>
                    <a:cubicBezTo>
                      <a:pt x="10" y="56"/>
                      <a:pt x="9" y="55"/>
                      <a:pt x="7" y="55"/>
                    </a:cubicBezTo>
                    <a:cubicBezTo>
                      <a:pt x="5" y="53"/>
                      <a:pt x="3" y="51"/>
                      <a:pt x="3" y="50"/>
                    </a:cubicBezTo>
                    <a:cubicBezTo>
                      <a:pt x="3" y="50"/>
                      <a:pt x="3" y="49"/>
                      <a:pt x="3" y="49"/>
                    </a:cubicBezTo>
                    <a:cubicBezTo>
                      <a:pt x="3" y="46"/>
                      <a:pt x="3" y="43"/>
                      <a:pt x="4" y="41"/>
                    </a:cubicBezTo>
                    <a:cubicBezTo>
                      <a:pt x="4" y="40"/>
                      <a:pt x="4" y="39"/>
                      <a:pt x="4" y="39"/>
                    </a:cubicBezTo>
                    <a:cubicBezTo>
                      <a:pt x="5" y="38"/>
                      <a:pt x="5" y="37"/>
                      <a:pt x="6" y="36"/>
                    </a:cubicBezTo>
                    <a:cubicBezTo>
                      <a:pt x="7" y="36"/>
                      <a:pt x="7" y="35"/>
                      <a:pt x="9" y="35"/>
                    </a:cubicBezTo>
                    <a:cubicBezTo>
                      <a:pt x="9" y="34"/>
                      <a:pt x="10" y="34"/>
                      <a:pt x="12" y="34"/>
                    </a:cubicBezTo>
                    <a:cubicBezTo>
                      <a:pt x="12" y="34"/>
                      <a:pt x="12" y="33"/>
                      <a:pt x="13" y="33"/>
                    </a:cubicBezTo>
                    <a:cubicBezTo>
                      <a:pt x="13" y="33"/>
                      <a:pt x="14" y="33"/>
                      <a:pt x="14" y="33"/>
                    </a:cubicBezTo>
                    <a:cubicBezTo>
                      <a:pt x="15" y="32"/>
                      <a:pt x="24" y="32"/>
                      <a:pt x="26" y="32"/>
                    </a:cubicBezTo>
                    <a:cubicBezTo>
                      <a:pt x="26" y="32"/>
                      <a:pt x="27" y="32"/>
                      <a:pt x="27" y="31"/>
                    </a:cubicBezTo>
                    <a:cubicBezTo>
                      <a:pt x="27" y="30"/>
                      <a:pt x="27" y="29"/>
                      <a:pt x="28" y="28"/>
                    </a:cubicBezTo>
                    <a:cubicBezTo>
                      <a:pt x="27" y="28"/>
                      <a:pt x="27" y="28"/>
                      <a:pt x="27" y="28"/>
                    </a:cubicBezTo>
                    <a:cubicBezTo>
                      <a:pt x="27" y="27"/>
                      <a:pt x="27" y="26"/>
                      <a:pt x="27" y="25"/>
                    </a:cubicBezTo>
                    <a:cubicBezTo>
                      <a:pt x="27" y="24"/>
                      <a:pt x="27" y="23"/>
                      <a:pt x="27" y="22"/>
                    </a:cubicBezTo>
                    <a:cubicBezTo>
                      <a:pt x="25" y="21"/>
                      <a:pt x="25" y="19"/>
                      <a:pt x="24" y="19"/>
                    </a:cubicBezTo>
                    <a:cubicBezTo>
                      <a:pt x="24" y="17"/>
                      <a:pt x="24" y="16"/>
                      <a:pt x="24" y="14"/>
                    </a:cubicBezTo>
                    <a:cubicBezTo>
                      <a:pt x="25" y="10"/>
                      <a:pt x="26" y="8"/>
                      <a:pt x="28" y="6"/>
                    </a:cubicBezTo>
                    <a:cubicBezTo>
                      <a:pt x="28" y="5"/>
                      <a:pt x="29" y="4"/>
                      <a:pt x="30" y="3"/>
                    </a:cubicBezTo>
                    <a:cubicBezTo>
                      <a:pt x="30" y="3"/>
                      <a:pt x="31" y="2"/>
                      <a:pt x="32" y="1"/>
                    </a:cubicBezTo>
                    <a:cubicBezTo>
                      <a:pt x="32" y="1"/>
                      <a:pt x="33" y="0"/>
                      <a:pt x="35" y="0"/>
                    </a:cubicBezTo>
                    <a:cubicBezTo>
                      <a:pt x="36" y="0"/>
                      <a:pt x="38" y="0"/>
                      <a:pt x="40" y="0"/>
                    </a:cubicBezTo>
                    <a:cubicBezTo>
                      <a:pt x="40" y="0"/>
                      <a:pt x="41" y="1"/>
                      <a:pt x="42" y="1"/>
                    </a:cubicBezTo>
                    <a:cubicBezTo>
                      <a:pt x="42" y="1"/>
                      <a:pt x="43" y="2"/>
                      <a:pt x="44" y="2"/>
                    </a:cubicBezTo>
                    <a:cubicBezTo>
                      <a:pt x="44" y="2"/>
                      <a:pt x="46" y="5"/>
                      <a:pt x="46" y="5"/>
                    </a:cubicBezTo>
                    <a:cubicBezTo>
                      <a:pt x="48" y="7"/>
                      <a:pt x="49" y="8"/>
                      <a:pt x="51" y="12"/>
                    </a:cubicBezTo>
                    <a:cubicBezTo>
                      <a:pt x="51" y="13"/>
                      <a:pt x="51" y="14"/>
                      <a:pt x="52" y="15"/>
                    </a:cubicBezTo>
                    <a:cubicBezTo>
                      <a:pt x="52" y="17"/>
                      <a:pt x="52" y="20"/>
                      <a:pt x="52" y="22"/>
                    </a:cubicBezTo>
                    <a:cubicBezTo>
                      <a:pt x="52" y="23"/>
                      <a:pt x="52" y="25"/>
                      <a:pt x="52" y="27"/>
                    </a:cubicBezTo>
                    <a:cubicBezTo>
                      <a:pt x="53" y="27"/>
                      <a:pt x="53" y="26"/>
                      <a:pt x="55" y="26"/>
                    </a:cubicBezTo>
                    <a:cubicBezTo>
                      <a:pt x="55" y="26"/>
                      <a:pt x="55" y="25"/>
                      <a:pt x="56" y="25"/>
                    </a:cubicBezTo>
                    <a:cubicBezTo>
                      <a:pt x="57" y="25"/>
                      <a:pt x="57" y="25"/>
                      <a:pt x="58" y="25"/>
                    </a:cubicBezTo>
                    <a:cubicBezTo>
                      <a:pt x="58" y="24"/>
                      <a:pt x="59" y="24"/>
                      <a:pt x="59" y="24"/>
                    </a:cubicBezTo>
                    <a:cubicBezTo>
                      <a:pt x="60" y="24"/>
                      <a:pt x="60" y="23"/>
                      <a:pt x="61" y="22"/>
                    </a:cubicBezTo>
                    <a:cubicBezTo>
                      <a:pt x="62" y="22"/>
                      <a:pt x="63" y="21"/>
                      <a:pt x="63" y="21"/>
                    </a:cubicBezTo>
                    <a:cubicBezTo>
                      <a:pt x="63" y="21"/>
                      <a:pt x="64" y="21"/>
                      <a:pt x="64" y="20"/>
                    </a:cubicBezTo>
                    <a:cubicBezTo>
                      <a:pt x="65" y="20"/>
                      <a:pt x="65" y="20"/>
                      <a:pt x="65" y="20"/>
                    </a:cubicBezTo>
                    <a:cubicBezTo>
                      <a:pt x="66" y="20"/>
                      <a:pt x="65" y="19"/>
                      <a:pt x="67" y="19"/>
                    </a:cubicBezTo>
                    <a:cubicBezTo>
                      <a:pt x="68" y="19"/>
                      <a:pt x="69" y="19"/>
                      <a:pt x="70" y="19"/>
                    </a:cubicBezTo>
                    <a:cubicBezTo>
                      <a:pt x="70" y="19"/>
                      <a:pt x="71" y="19"/>
                      <a:pt x="71" y="20"/>
                    </a:cubicBezTo>
                    <a:cubicBezTo>
                      <a:pt x="72" y="20"/>
                      <a:pt x="72" y="20"/>
                      <a:pt x="73" y="20"/>
                    </a:cubicBezTo>
                    <a:cubicBezTo>
                      <a:pt x="73" y="21"/>
                      <a:pt x="73" y="21"/>
                      <a:pt x="74" y="22"/>
                    </a:cubicBezTo>
                    <a:cubicBezTo>
                      <a:pt x="74" y="22"/>
                      <a:pt x="75" y="23"/>
                      <a:pt x="75" y="23"/>
                    </a:cubicBezTo>
                    <a:cubicBezTo>
                      <a:pt x="76" y="24"/>
                      <a:pt x="76" y="24"/>
                      <a:pt x="76" y="24"/>
                    </a:cubicBezTo>
                    <a:cubicBezTo>
                      <a:pt x="76" y="25"/>
                      <a:pt x="76" y="25"/>
                      <a:pt x="77" y="25"/>
                    </a:cubicBezTo>
                    <a:cubicBezTo>
                      <a:pt x="77" y="26"/>
                      <a:pt x="77" y="26"/>
                      <a:pt x="78" y="26"/>
                    </a:cubicBezTo>
                    <a:cubicBezTo>
                      <a:pt x="78" y="26"/>
                      <a:pt x="79" y="27"/>
                      <a:pt x="79" y="27"/>
                    </a:cubicBezTo>
                    <a:cubicBezTo>
                      <a:pt x="80" y="27"/>
                      <a:pt x="81" y="28"/>
                      <a:pt x="82" y="28"/>
                    </a:cubicBezTo>
                    <a:cubicBezTo>
                      <a:pt x="82" y="29"/>
                      <a:pt x="83" y="29"/>
                      <a:pt x="84" y="30"/>
                    </a:cubicBezTo>
                    <a:cubicBezTo>
                      <a:pt x="85" y="31"/>
                      <a:pt x="85" y="32"/>
                      <a:pt x="86" y="33"/>
                    </a:cubicBezTo>
                    <a:cubicBezTo>
                      <a:pt x="86" y="33"/>
                      <a:pt x="86" y="33"/>
                      <a:pt x="86" y="34"/>
                    </a:cubicBezTo>
                    <a:cubicBezTo>
                      <a:pt x="85" y="34"/>
                      <a:pt x="86" y="34"/>
                      <a:pt x="85" y="35"/>
                    </a:cubicBezTo>
                    <a:cubicBezTo>
                      <a:pt x="85" y="35"/>
                      <a:pt x="85" y="36"/>
                      <a:pt x="85" y="36"/>
                    </a:cubicBezTo>
                    <a:cubicBezTo>
                      <a:pt x="85" y="36"/>
                      <a:pt x="85" y="36"/>
                      <a:pt x="85" y="37"/>
                    </a:cubicBezTo>
                    <a:cubicBezTo>
                      <a:pt x="85" y="37"/>
                      <a:pt x="85" y="37"/>
                      <a:pt x="85" y="37"/>
                    </a:cubicBezTo>
                    <a:cubicBezTo>
                      <a:pt x="85" y="38"/>
                      <a:pt x="85" y="38"/>
                      <a:pt x="85" y="38"/>
                    </a:cubicBezTo>
                    <a:cubicBezTo>
                      <a:pt x="84" y="38"/>
                      <a:pt x="84" y="38"/>
                      <a:pt x="84" y="39"/>
                    </a:cubicBezTo>
                    <a:cubicBezTo>
                      <a:pt x="84" y="39"/>
                      <a:pt x="84" y="39"/>
                      <a:pt x="84" y="39"/>
                    </a:cubicBezTo>
                    <a:cubicBezTo>
                      <a:pt x="83" y="40"/>
                      <a:pt x="83" y="40"/>
                      <a:pt x="82" y="40"/>
                    </a:cubicBezTo>
                    <a:cubicBezTo>
                      <a:pt x="81" y="41"/>
                      <a:pt x="81" y="41"/>
                      <a:pt x="80" y="41"/>
                    </a:cubicBezTo>
                    <a:cubicBezTo>
                      <a:pt x="80" y="41"/>
                      <a:pt x="80" y="42"/>
                      <a:pt x="80" y="42"/>
                    </a:cubicBezTo>
                    <a:cubicBezTo>
                      <a:pt x="79" y="42"/>
                      <a:pt x="79" y="43"/>
                      <a:pt x="78" y="43"/>
                    </a:cubicBezTo>
                    <a:cubicBezTo>
                      <a:pt x="78" y="43"/>
                      <a:pt x="77" y="43"/>
                      <a:pt x="77" y="43"/>
                    </a:cubicBezTo>
                    <a:cubicBezTo>
                      <a:pt x="77" y="43"/>
                      <a:pt x="76" y="44"/>
                      <a:pt x="76" y="44"/>
                    </a:cubicBezTo>
                    <a:cubicBezTo>
                      <a:pt x="75" y="45"/>
                      <a:pt x="74" y="45"/>
                      <a:pt x="73" y="46"/>
                    </a:cubicBezTo>
                    <a:cubicBezTo>
                      <a:pt x="71" y="46"/>
                      <a:pt x="71" y="46"/>
                      <a:pt x="70" y="47"/>
                    </a:cubicBezTo>
                    <a:cubicBezTo>
                      <a:pt x="69" y="47"/>
                      <a:pt x="69" y="47"/>
                      <a:pt x="69" y="48"/>
                    </a:cubicBezTo>
                    <a:cubicBezTo>
                      <a:pt x="68" y="48"/>
                      <a:pt x="66" y="48"/>
                      <a:pt x="66" y="49"/>
                    </a:cubicBezTo>
                    <a:cubicBezTo>
                      <a:pt x="64" y="50"/>
                      <a:pt x="61" y="51"/>
                      <a:pt x="58" y="52"/>
                    </a:cubicBezTo>
                    <a:cubicBezTo>
                      <a:pt x="56" y="53"/>
                      <a:pt x="53" y="53"/>
                      <a:pt x="51" y="54"/>
                    </a:cubicBezTo>
                    <a:cubicBezTo>
                      <a:pt x="50" y="54"/>
                      <a:pt x="48" y="55"/>
                      <a:pt x="47" y="56"/>
                    </a:cubicBezTo>
                    <a:cubicBezTo>
                      <a:pt x="46" y="56"/>
                      <a:pt x="46" y="56"/>
                      <a:pt x="46" y="56"/>
                    </a:cubicBezTo>
                    <a:cubicBezTo>
                      <a:pt x="45" y="56"/>
                      <a:pt x="44" y="57"/>
                      <a:pt x="44" y="57"/>
                    </a:cubicBezTo>
                    <a:cubicBezTo>
                      <a:pt x="43" y="58"/>
                      <a:pt x="42" y="58"/>
                      <a:pt x="41" y="59"/>
                    </a:cubicBezTo>
                    <a:cubicBezTo>
                      <a:pt x="41" y="59"/>
                      <a:pt x="40" y="61"/>
                      <a:pt x="39" y="61"/>
                    </a:cubicBezTo>
                    <a:cubicBezTo>
                      <a:pt x="39" y="62"/>
                      <a:pt x="38" y="63"/>
                      <a:pt x="37" y="64"/>
                    </a:cubicBezTo>
                    <a:cubicBezTo>
                      <a:pt x="37" y="64"/>
                      <a:pt x="37" y="65"/>
                      <a:pt x="36" y="65"/>
                    </a:cubicBezTo>
                    <a:cubicBezTo>
                      <a:pt x="36" y="66"/>
                      <a:pt x="36" y="66"/>
                      <a:pt x="36" y="67"/>
                    </a:cubicBezTo>
                    <a:cubicBezTo>
                      <a:pt x="35" y="67"/>
                      <a:pt x="35" y="67"/>
                      <a:pt x="35" y="67"/>
                    </a:cubicBezTo>
                    <a:cubicBezTo>
                      <a:pt x="35" y="67"/>
                      <a:pt x="35" y="68"/>
                      <a:pt x="35" y="68"/>
                    </a:cubicBezTo>
                    <a:cubicBezTo>
                      <a:pt x="34" y="68"/>
                      <a:pt x="34" y="69"/>
                      <a:pt x="34" y="69"/>
                    </a:cubicBezTo>
                    <a:cubicBezTo>
                      <a:pt x="33" y="70"/>
                      <a:pt x="33" y="70"/>
                      <a:pt x="32" y="72"/>
                    </a:cubicBezTo>
                    <a:cubicBezTo>
                      <a:pt x="31" y="74"/>
                      <a:pt x="30" y="76"/>
                      <a:pt x="29" y="78"/>
                    </a:cubicBezTo>
                    <a:cubicBezTo>
                      <a:pt x="29" y="79"/>
                      <a:pt x="29" y="79"/>
                      <a:pt x="29" y="79"/>
                    </a:cubicBezTo>
                    <a:cubicBezTo>
                      <a:pt x="28" y="80"/>
                      <a:pt x="26" y="85"/>
                      <a:pt x="26" y="86"/>
                    </a:cubicBezTo>
                    <a:cubicBezTo>
                      <a:pt x="25" y="87"/>
                      <a:pt x="25" y="87"/>
                      <a:pt x="25" y="88"/>
                    </a:cubicBezTo>
                    <a:cubicBezTo>
                      <a:pt x="25" y="89"/>
                      <a:pt x="23" y="93"/>
                      <a:pt x="22" y="94"/>
                    </a:cubicBezTo>
                    <a:cubicBezTo>
                      <a:pt x="20" y="96"/>
                      <a:pt x="20" y="97"/>
                      <a:pt x="19" y="100"/>
                    </a:cubicBezTo>
                    <a:cubicBezTo>
                      <a:pt x="17" y="101"/>
                      <a:pt x="17" y="101"/>
                      <a:pt x="16" y="103"/>
                    </a:cubicBezTo>
                    <a:cubicBezTo>
                      <a:pt x="15" y="103"/>
                      <a:pt x="13" y="104"/>
                      <a:pt x="12" y="104"/>
                    </a:cubicBezTo>
                    <a:cubicBezTo>
                      <a:pt x="10" y="104"/>
                      <a:pt x="11" y="105"/>
                      <a:pt x="9" y="10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1" name="Freeform 14"/>
              <p:cNvSpPr>
                <a:spLocks noEditPoints="1"/>
              </p:cNvSpPr>
              <p:nvPr/>
            </p:nvSpPr>
            <p:spPr bwMode="auto">
              <a:xfrm>
                <a:off x="3297238" y="3686175"/>
                <a:ext cx="2543175" cy="158750"/>
              </a:xfrm>
              <a:custGeom>
                <a:avLst/>
                <a:gdLst>
                  <a:gd name="T0" fmla="*/ 22 w 675"/>
                  <a:gd name="T1" fmla="*/ 17 h 42"/>
                  <a:gd name="T2" fmla="*/ 1 w 675"/>
                  <a:gd name="T3" fmla="*/ 2 h 42"/>
                  <a:gd name="T4" fmla="*/ 0 w 675"/>
                  <a:gd name="T5" fmla="*/ 41 h 42"/>
                  <a:gd name="T6" fmla="*/ 26 w 675"/>
                  <a:gd name="T7" fmla="*/ 32 h 42"/>
                  <a:gd name="T8" fmla="*/ 36 w 675"/>
                  <a:gd name="T9" fmla="*/ 36 h 42"/>
                  <a:gd name="T10" fmla="*/ 65 w 675"/>
                  <a:gd name="T11" fmla="*/ 41 h 42"/>
                  <a:gd name="T12" fmla="*/ 65 w 675"/>
                  <a:gd name="T13" fmla="*/ 1 h 42"/>
                  <a:gd name="T14" fmla="*/ 47 w 675"/>
                  <a:gd name="T15" fmla="*/ 40 h 42"/>
                  <a:gd name="T16" fmla="*/ 78 w 675"/>
                  <a:gd name="T17" fmla="*/ 30 h 42"/>
                  <a:gd name="T18" fmla="*/ 78 w 675"/>
                  <a:gd name="T19" fmla="*/ 37 h 42"/>
                  <a:gd name="T20" fmla="*/ 97 w 675"/>
                  <a:gd name="T21" fmla="*/ 40 h 42"/>
                  <a:gd name="T22" fmla="*/ 82 w 675"/>
                  <a:gd name="T23" fmla="*/ 26 h 42"/>
                  <a:gd name="T24" fmla="*/ 122 w 675"/>
                  <a:gd name="T25" fmla="*/ 3 h 42"/>
                  <a:gd name="T26" fmla="*/ 131 w 675"/>
                  <a:gd name="T27" fmla="*/ 40 h 42"/>
                  <a:gd name="T28" fmla="*/ 157 w 675"/>
                  <a:gd name="T29" fmla="*/ 7 h 42"/>
                  <a:gd name="T30" fmla="*/ 168 w 675"/>
                  <a:gd name="T31" fmla="*/ 40 h 42"/>
                  <a:gd name="T32" fmla="*/ 209 w 675"/>
                  <a:gd name="T33" fmla="*/ 31 h 42"/>
                  <a:gd name="T34" fmla="*/ 194 w 675"/>
                  <a:gd name="T35" fmla="*/ 22 h 42"/>
                  <a:gd name="T36" fmla="*/ 194 w 675"/>
                  <a:gd name="T37" fmla="*/ 19 h 42"/>
                  <a:gd name="T38" fmla="*/ 206 w 675"/>
                  <a:gd name="T39" fmla="*/ 10 h 42"/>
                  <a:gd name="T40" fmla="*/ 178 w 675"/>
                  <a:gd name="T41" fmla="*/ 39 h 42"/>
                  <a:gd name="T42" fmla="*/ 241 w 675"/>
                  <a:gd name="T43" fmla="*/ 2 h 42"/>
                  <a:gd name="T44" fmla="*/ 213 w 675"/>
                  <a:gd name="T45" fmla="*/ 2 h 42"/>
                  <a:gd name="T46" fmla="*/ 228 w 675"/>
                  <a:gd name="T47" fmla="*/ 40 h 42"/>
                  <a:gd name="T48" fmla="*/ 250 w 675"/>
                  <a:gd name="T49" fmla="*/ 10 h 42"/>
                  <a:gd name="T50" fmla="*/ 320 w 675"/>
                  <a:gd name="T51" fmla="*/ 4 h 42"/>
                  <a:gd name="T52" fmla="*/ 300 w 675"/>
                  <a:gd name="T53" fmla="*/ 3 h 42"/>
                  <a:gd name="T54" fmla="*/ 293 w 675"/>
                  <a:gd name="T55" fmla="*/ 27 h 42"/>
                  <a:gd name="T56" fmla="*/ 376 w 675"/>
                  <a:gd name="T57" fmla="*/ 1 h 42"/>
                  <a:gd name="T58" fmla="*/ 344 w 675"/>
                  <a:gd name="T59" fmla="*/ 1 h 42"/>
                  <a:gd name="T60" fmla="*/ 334 w 675"/>
                  <a:gd name="T61" fmla="*/ 41 h 42"/>
                  <a:gd name="T62" fmla="*/ 369 w 675"/>
                  <a:gd name="T63" fmla="*/ 41 h 42"/>
                  <a:gd name="T64" fmla="*/ 399 w 675"/>
                  <a:gd name="T65" fmla="*/ 41 h 42"/>
                  <a:gd name="T66" fmla="*/ 399 w 675"/>
                  <a:gd name="T67" fmla="*/ 1 h 42"/>
                  <a:gd name="T68" fmla="*/ 381 w 675"/>
                  <a:gd name="T69" fmla="*/ 40 h 42"/>
                  <a:gd name="T70" fmla="*/ 436 w 675"/>
                  <a:gd name="T71" fmla="*/ 9 h 42"/>
                  <a:gd name="T72" fmla="*/ 404 w 675"/>
                  <a:gd name="T73" fmla="*/ 1 h 42"/>
                  <a:gd name="T74" fmla="*/ 442 w 675"/>
                  <a:gd name="T75" fmla="*/ 3 h 42"/>
                  <a:gd name="T76" fmla="*/ 463 w 675"/>
                  <a:gd name="T77" fmla="*/ 39 h 42"/>
                  <a:gd name="T78" fmla="*/ 479 w 675"/>
                  <a:gd name="T79" fmla="*/ 13 h 42"/>
                  <a:gd name="T80" fmla="*/ 472 w 675"/>
                  <a:gd name="T81" fmla="*/ 3 h 42"/>
                  <a:gd name="T82" fmla="*/ 454 w 675"/>
                  <a:gd name="T83" fmla="*/ 3 h 42"/>
                  <a:gd name="T84" fmla="*/ 485 w 675"/>
                  <a:gd name="T85" fmla="*/ 31 h 42"/>
                  <a:gd name="T86" fmla="*/ 490 w 675"/>
                  <a:gd name="T87" fmla="*/ 2 h 42"/>
                  <a:gd name="T88" fmla="*/ 507 w 675"/>
                  <a:gd name="T89" fmla="*/ 41 h 42"/>
                  <a:gd name="T90" fmla="*/ 529 w 675"/>
                  <a:gd name="T91" fmla="*/ 41 h 42"/>
                  <a:gd name="T92" fmla="*/ 559 w 675"/>
                  <a:gd name="T93" fmla="*/ 0 h 42"/>
                  <a:gd name="T94" fmla="*/ 554 w 675"/>
                  <a:gd name="T95" fmla="*/ 28 h 42"/>
                  <a:gd name="T96" fmla="*/ 540 w 675"/>
                  <a:gd name="T97" fmla="*/ 40 h 42"/>
                  <a:gd name="T98" fmla="*/ 559 w 675"/>
                  <a:gd name="T99" fmla="*/ 13 h 42"/>
                  <a:gd name="T100" fmla="*/ 582 w 675"/>
                  <a:gd name="T101" fmla="*/ 35 h 42"/>
                  <a:gd name="T102" fmla="*/ 575 w 675"/>
                  <a:gd name="T103" fmla="*/ 3 h 42"/>
                  <a:gd name="T104" fmla="*/ 615 w 675"/>
                  <a:gd name="T105" fmla="*/ 39 h 42"/>
                  <a:gd name="T106" fmla="*/ 628 w 675"/>
                  <a:gd name="T107" fmla="*/ 1 h 42"/>
                  <a:gd name="T108" fmla="*/ 608 w 675"/>
                  <a:gd name="T109" fmla="*/ 34 h 42"/>
                  <a:gd name="T110" fmla="*/ 661 w 675"/>
                  <a:gd name="T111" fmla="*/ 1 h 42"/>
                  <a:gd name="T112" fmla="*/ 650 w 675"/>
                  <a:gd name="T113" fmla="*/ 2 h 42"/>
                  <a:gd name="T114" fmla="*/ 651 w 675"/>
                  <a:gd name="T115" fmla="*/ 23 h 42"/>
                  <a:gd name="T116" fmla="*/ 659 w 675"/>
                  <a:gd name="T117" fmla="*/ 39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675" h="42">
                    <a:moveTo>
                      <a:pt x="42" y="1"/>
                    </a:moveTo>
                    <a:cubicBezTo>
                      <a:pt x="27" y="1"/>
                      <a:pt x="27" y="1"/>
                      <a:pt x="27" y="1"/>
                    </a:cubicBezTo>
                    <a:cubicBezTo>
                      <a:pt x="27" y="2"/>
                      <a:pt x="27" y="2"/>
                      <a:pt x="27" y="2"/>
                    </a:cubicBezTo>
                    <a:cubicBezTo>
                      <a:pt x="28" y="2"/>
                      <a:pt x="28" y="2"/>
                      <a:pt x="28" y="2"/>
                    </a:cubicBezTo>
                    <a:cubicBezTo>
                      <a:pt x="31" y="3"/>
                      <a:pt x="32" y="3"/>
                      <a:pt x="32" y="4"/>
                    </a:cubicBezTo>
                    <a:cubicBezTo>
                      <a:pt x="32" y="5"/>
                      <a:pt x="31" y="7"/>
                      <a:pt x="29" y="8"/>
                    </a:cubicBezTo>
                    <a:cubicBezTo>
                      <a:pt x="22" y="17"/>
                      <a:pt x="22" y="17"/>
                      <a:pt x="22" y="17"/>
                    </a:cubicBezTo>
                    <a:cubicBezTo>
                      <a:pt x="20" y="13"/>
                      <a:pt x="20" y="13"/>
                      <a:pt x="20" y="13"/>
                    </a:cubicBezTo>
                    <a:cubicBezTo>
                      <a:pt x="16" y="8"/>
                      <a:pt x="14" y="5"/>
                      <a:pt x="15" y="4"/>
                    </a:cubicBezTo>
                    <a:cubicBezTo>
                      <a:pt x="14" y="3"/>
                      <a:pt x="16" y="2"/>
                      <a:pt x="19" y="2"/>
                    </a:cubicBezTo>
                    <a:cubicBezTo>
                      <a:pt x="19" y="2"/>
                      <a:pt x="19" y="2"/>
                      <a:pt x="19" y="2"/>
                    </a:cubicBezTo>
                    <a:cubicBezTo>
                      <a:pt x="19" y="1"/>
                      <a:pt x="19" y="1"/>
                      <a:pt x="19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3" y="2"/>
                      <a:pt x="5" y="3"/>
                      <a:pt x="6" y="4"/>
                    </a:cubicBezTo>
                    <a:cubicBezTo>
                      <a:pt x="7" y="5"/>
                      <a:pt x="9" y="8"/>
                      <a:pt x="12" y="12"/>
                    </a:cubicBezTo>
                    <a:cubicBezTo>
                      <a:pt x="19" y="22"/>
                      <a:pt x="19" y="22"/>
                      <a:pt x="19" y="22"/>
                    </a:cubicBezTo>
                    <a:cubicBezTo>
                      <a:pt x="9" y="33"/>
                      <a:pt x="9" y="33"/>
                      <a:pt x="9" y="33"/>
                    </a:cubicBezTo>
                    <a:cubicBezTo>
                      <a:pt x="6" y="37"/>
                      <a:pt x="5" y="39"/>
                      <a:pt x="4" y="39"/>
                    </a:cubicBezTo>
                    <a:cubicBezTo>
                      <a:pt x="3" y="40"/>
                      <a:pt x="2" y="40"/>
                      <a:pt x="0" y="40"/>
                    </a:cubicBezTo>
                    <a:cubicBezTo>
                      <a:pt x="0" y="41"/>
                      <a:pt x="0" y="41"/>
                      <a:pt x="0" y="41"/>
                    </a:cubicBezTo>
                    <a:cubicBezTo>
                      <a:pt x="14" y="41"/>
                      <a:pt x="14" y="41"/>
                      <a:pt x="14" y="41"/>
                    </a:cubicBezTo>
                    <a:cubicBezTo>
                      <a:pt x="14" y="40"/>
                      <a:pt x="14" y="40"/>
                      <a:pt x="14" y="40"/>
                    </a:cubicBezTo>
                    <a:cubicBezTo>
                      <a:pt x="11" y="40"/>
                      <a:pt x="10" y="39"/>
                      <a:pt x="10" y="38"/>
                    </a:cubicBezTo>
                    <a:cubicBezTo>
                      <a:pt x="10" y="37"/>
                      <a:pt x="11" y="36"/>
                      <a:pt x="12" y="33"/>
                    </a:cubicBezTo>
                    <a:cubicBezTo>
                      <a:pt x="13" y="33"/>
                      <a:pt x="13" y="33"/>
                      <a:pt x="13" y="33"/>
                    </a:cubicBezTo>
                    <a:cubicBezTo>
                      <a:pt x="20" y="24"/>
                      <a:pt x="20" y="24"/>
                      <a:pt x="20" y="24"/>
                    </a:cubicBezTo>
                    <a:cubicBezTo>
                      <a:pt x="26" y="32"/>
                      <a:pt x="26" y="32"/>
                      <a:pt x="26" y="32"/>
                    </a:cubicBezTo>
                    <a:cubicBezTo>
                      <a:pt x="28" y="35"/>
                      <a:pt x="29" y="37"/>
                      <a:pt x="29" y="38"/>
                    </a:cubicBezTo>
                    <a:cubicBezTo>
                      <a:pt x="29" y="39"/>
                      <a:pt x="28" y="40"/>
                      <a:pt x="25" y="40"/>
                    </a:cubicBezTo>
                    <a:cubicBezTo>
                      <a:pt x="25" y="40"/>
                      <a:pt x="25" y="40"/>
                      <a:pt x="24" y="40"/>
                    </a:cubicBezTo>
                    <a:cubicBezTo>
                      <a:pt x="24" y="41"/>
                      <a:pt x="24" y="41"/>
                      <a:pt x="24" y="41"/>
                    </a:cubicBezTo>
                    <a:cubicBezTo>
                      <a:pt x="42" y="41"/>
                      <a:pt x="42" y="41"/>
                      <a:pt x="42" y="41"/>
                    </a:cubicBezTo>
                    <a:cubicBezTo>
                      <a:pt x="42" y="40"/>
                      <a:pt x="42" y="40"/>
                      <a:pt x="42" y="40"/>
                    </a:cubicBezTo>
                    <a:cubicBezTo>
                      <a:pt x="40" y="40"/>
                      <a:pt x="38" y="39"/>
                      <a:pt x="36" y="36"/>
                    </a:cubicBezTo>
                    <a:cubicBezTo>
                      <a:pt x="24" y="19"/>
                      <a:pt x="24" y="19"/>
                      <a:pt x="24" y="19"/>
                    </a:cubicBezTo>
                    <a:cubicBezTo>
                      <a:pt x="33" y="8"/>
                      <a:pt x="33" y="8"/>
                      <a:pt x="33" y="8"/>
                    </a:cubicBezTo>
                    <a:cubicBezTo>
                      <a:pt x="35" y="6"/>
                      <a:pt x="36" y="4"/>
                      <a:pt x="37" y="3"/>
                    </a:cubicBezTo>
                    <a:cubicBezTo>
                      <a:pt x="38" y="3"/>
                      <a:pt x="40" y="2"/>
                      <a:pt x="42" y="2"/>
                    </a:cubicBezTo>
                    <a:cubicBezTo>
                      <a:pt x="42" y="1"/>
                      <a:pt x="42" y="1"/>
                      <a:pt x="42" y="1"/>
                    </a:cubicBezTo>
                    <a:close/>
                    <a:moveTo>
                      <a:pt x="47" y="41"/>
                    </a:moveTo>
                    <a:cubicBezTo>
                      <a:pt x="65" y="41"/>
                      <a:pt x="65" y="41"/>
                      <a:pt x="65" y="41"/>
                    </a:cubicBezTo>
                    <a:cubicBezTo>
                      <a:pt x="65" y="40"/>
                      <a:pt x="65" y="40"/>
                      <a:pt x="65" y="40"/>
                    </a:cubicBezTo>
                    <a:cubicBezTo>
                      <a:pt x="63" y="40"/>
                      <a:pt x="61" y="40"/>
                      <a:pt x="61" y="39"/>
                    </a:cubicBezTo>
                    <a:cubicBezTo>
                      <a:pt x="60" y="38"/>
                      <a:pt x="60" y="37"/>
                      <a:pt x="60" y="35"/>
                    </a:cubicBezTo>
                    <a:cubicBezTo>
                      <a:pt x="60" y="8"/>
                      <a:pt x="60" y="8"/>
                      <a:pt x="60" y="8"/>
                    </a:cubicBezTo>
                    <a:cubicBezTo>
                      <a:pt x="60" y="5"/>
                      <a:pt x="60" y="4"/>
                      <a:pt x="61" y="3"/>
                    </a:cubicBezTo>
                    <a:cubicBezTo>
                      <a:pt x="61" y="3"/>
                      <a:pt x="63" y="2"/>
                      <a:pt x="65" y="2"/>
                    </a:cubicBezTo>
                    <a:cubicBezTo>
                      <a:pt x="65" y="1"/>
                      <a:pt x="65" y="1"/>
                      <a:pt x="65" y="1"/>
                    </a:cubicBezTo>
                    <a:cubicBezTo>
                      <a:pt x="47" y="1"/>
                      <a:pt x="47" y="1"/>
                      <a:pt x="47" y="1"/>
                    </a:cubicBezTo>
                    <a:cubicBezTo>
                      <a:pt x="47" y="2"/>
                      <a:pt x="47" y="2"/>
                      <a:pt x="47" y="2"/>
                    </a:cubicBezTo>
                    <a:cubicBezTo>
                      <a:pt x="50" y="2"/>
                      <a:pt x="52" y="3"/>
                      <a:pt x="52" y="3"/>
                    </a:cubicBezTo>
                    <a:cubicBezTo>
                      <a:pt x="53" y="4"/>
                      <a:pt x="53" y="5"/>
                      <a:pt x="53" y="8"/>
                    </a:cubicBezTo>
                    <a:cubicBezTo>
                      <a:pt x="53" y="35"/>
                      <a:pt x="53" y="35"/>
                      <a:pt x="53" y="35"/>
                    </a:cubicBezTo>
                    <a:cubicBezTo>
                      <a:pt x="53" y="37"/>
                      <a:pt x="53" y="38"/>
                      <a:pt x="52" y="39"/>
                    </a:cubicBezTo>
                    <a:cubicBezTo>
                      <a:pt x="51" y="40"/>
                      <a:pt x="50" y="40"/>
                      <a:pt x="47" y="40"/>
                    </a:cubicBezTo>
                    <a:cubicBezTo>
                      <a:pt x="47" y="41"/>
                      <a:pt x="47" y="41"/>
                      <a:pt x="47" y="41"/>
                    </a:cubicBezTo>
                    <a:close/>
                    <a:moveTo>
                      <a:pt x="112" y="40"/>
                    </a:moveTo>
                    <a:cubicBezTo>
                      <a:pt x="111" y="40"/>
                      <a:pt x="110" y="40"/>
                      <a:pt x="109" y="39"/>
                    </a:cubicBezTo>
                    <a:cubicBezTo>
                      <a:pt x="109" y="38"/>
                      <a:pt x="108" y="37"/>
                      <a:pt x="107" y="35"/>
                    </a:cubicBezTo>
                    <a:cubicBezTo>
                      <a:pt x="92" y="0"/>
                      <a:pt x="92" y="0"/>
                      <a:pt x="92" y="0"/>
                    </a:cubicBezTo>
                    <a:cubicBezTo>
                      <a:pt x="90" y="0"/>
                      <a:pt x="90" y="0"/>
                      <a:pt x="90" y="0"/>
                    </a:cubicBezTo>
                    <a:cubicBezTo>
                      <a:pt x="78" y="30"/>
                      <a:pt x="78" y="30"/>
                      <a:pt x="78" y="30"/>
                    </a:cubicBezTo>
                    <a:cubicBezTo>
                      <a:pt x="78" y="30"/>
                      <a:pt x="78" y="31"/>
                      <a:pt x="77" y="31"/>
                    </a:cubicBezTo>
                    <a:cubicBezTo>
                      <a:pt x="76" y="35"/>
                      <a:pt x="74" y="38"/>
                      <a:pt x="73" y="39"/>
                    </a:cubicBezTo>
                    <a:cubicBezTo>
                      <a:pt x="72" y="40"/>
                      <a:pt x="71" y="40"/>
                      <a:pt x="70" y="40"/>
                    </a:cubicBezTo>
                    <a:cubicBezTo>
                      <a:pt x="70" y="41"/>
                      <a:pt x="70" y="41"/>
                      <a:pt x="70" y="41"/>
                    </a:cubicBezTo>
                    <a:cubicBezTo>
                      <a:pt x="82" y="41"/>
                      <a:pt x="82" y="41"/>
                      <a:pt x="82" y="41"/>
                    </a:cubicBezTo>
                    <a:cubicBezTo>
                      <a:pt x="82" y="40"/>
                      <a:pt x="82" y="40"/>
                      <a:pt x="82" y="40"/>
                    </a:cubicBezTo>
                    <a:cubicBezTo>
                      <a:pt x="80" y="40"/>
                      <a:pt x="78" y="39"/>
                      <a:pt x="78" y="37"/>
                    </a:cubicBezTo>
                    <a:cubicBezTo>
                      <a:pt x="78" y="37"/>
                      <a:pt x="78" y="36"/>
                      <a:pt x="79" y="35"/>
                    </a:cubicBezTo>
                    <a:cubicBezTo>
                      <a:pt x="82" y="28"/>
                      <a:pt x="82" y="28"/>
                      <a:pt x="82" y="28"/>
                    </a:cubicBezTo>
                    <a:cubicBezTo>
                      <a:pt x="97" y="28"/>
                      <a:pt x="97" y="28"/>
                      <a:pt x="97" y="28"/>
                    </a:cubicBezTo>
                    <a:cubicBezTo>
                      <a:pt x="100" y="34"/>
                      <a:pt x="100" y="34"/>
                      <a:pt x="100" y="34"/>
                    </a:cubicBezTo>
                    <a:cubicBezTo>
                      <a:pt x="100" y="34"/>
                      <a:pt x="100" y="34"/>
                      <a:pt x="100" y="35"/>
                    </a:cubicBezTo>
                    <a:cubicBezTo>
                      <a:pt x="101" y="36"/>
                      <a:pt x="101" y="37"/>
                      <a:pt x="101" y="38"/>
                    </a:cubicBezTo>
                    <a:cubicBezTo>
                      <a:pt x="101" y="39"/>
                      <a:pt x="100" y="40"/>
                      <a:pt x="97" y="40"/>
                    </a:cubicBezTo>
                    <a:cubicBezTo>
                      <a:pt x="97" y="41"/>
                      <a:pt x="97" y="41"/>
                      <a:pt x="97" y="41"/>
                    </a:cubicBezTo>
                    <a:cubicBezTo>
                      <a:pt x="112" y="41"/>
                      <a:pt x="112" y="41"/>
                      <a:pt x="112" y="41"/>
                    </a:cubicBezTo>
                    <a:cubicBezTo>
                      <a:pt x="112" y="40"/>
                      <a:pt x="112" y="40"/>
                      <a:pt x="112" y="40"/>
                    </a:cubicBezTo>
                    <a:close/>
                    <a:moveTo>
                      <a:pt x="82" y="26"/>
                    </a:moveTo>
                    <a:cubicBezTo>
                      <a:pt x="90" y="9"/>
                      <a:pt x="90" y="9"/>
                      <a:pt x="90" y="9"/>
                    </a:cubicBezTo>
                    <a:cubicBezTo>
                      <a:pt x="96" y="26"/>
                      <a:pt x="96" y="26"/>
                      <a:pt x="96" y="26"/>
                    </a:cubicBezTo>
                    <a:cubicBezTo>
                      <a:pt x="82" y="26"/>
                      <a:pt x="82" y="26"/>
                      <a:pt x="82" y="26"/>
                    </a:cubicBezTo>
                    <a:close/>
                    <a:moveTo>
                      <a:pt x="168" y="1"/>
                    </a:moveTo>
                    <a:cubicBezTo>
                      <a:pt x="156" y="1"/>
                      <a:pt x="156" y="1"/>
                      <a:pt x="156" y="1"/>
                    </a:cubicBezTo>
                    <a:cubicBezTo>
                      <a:pt x="143" y="32"/>
                      <a:pt x="143" y="32"/>
                      <a:pt x="143" y="32"/>
                    </a:cubicBezTo>
                    <a:cubicBezTo>
                      <a:pt x="129" y="1"/>
                      <a:pt x="129" y="1"/>
                      <a:pt x="129" y="1"/>
                    </a:cubicBezTo>
                    <a:cubicBezTo>
                      <a:pt x="117" y="1"/>
                      <a:pt x="117" y="1"/>
                      <a:pt x="117" y="1"/>
                    </a:cubicBezTo>
                    <a:cubicBezTo>
                      <a:pt x="117" y="2"/>
                      <a:pt x="117" y="2"/>
                      <a:pt x="117" y="2"/>
                    </a:cubicBezTo>
                    <a:cubicBezTo>
                      <a:pt x="119" y="2"/>
                      <a:pt x="121" y="3"/>
                      <a:pt x="122" y="3"/>
                    </a:cubicBezTo>
                    <a:cubicBezTo>
                      <a:pt x="122" y="4"/>
                      <a:pt x="123" y="5"/>
                      <a:pt x="123" y="8"/>
                    </a:cubicBezTo>
                    <a:cubicBezTo>
                      <a:pt x="123" y="32"/>
                      <a:pt x="123" y="32"/>
                      <a:pt x="123" y="32"/>
                    </a:cubicBezTo>
                    <a:cubicBezTo>
                      <a:pt x="123" y="35"/>
                      <a:pt x="122" y="37"/>
                      <a:pt x="121" y="38"/>
                    </a:cubicBezTo>
                    <a:cubicBezTo>
                      <a:pt x="121" y="39"/>
                      <a:pt x="119" y="40"/>
                      <a:pt x="117" y="40"/>
                    </a:cubicBezTo>
                    <a:cubicBezTo>
                      <a:pt x="117" y="41"/>
                      <a:pt x="117" y="41"/>
                      <a:pt x="117" y="41"/>
                    </a:cubicBezTo>
                    <a:cubicBezTo>
                      <a:pt x="131" y="41"/>
                      <a:pt x="131" y="41"/>
                      <a:pt x="131" y="41"/>
                    </a:cubicBezTo>
                    <a:cubicBezTo>
                      <a:pt x="131" y="40"/>
                      <a:pt x="131" y="40"/>
                      <a:pt x="131" y="40"/>
                    </a:cubicBezTo>
                    <a:cubicBezTo>
                      <a:pt x="129" y="40"/>
                      <a:pt x="127" y="39"/>
                      <a:pt x="126" y="38"/>
                    </a:cubicBezTo>
                    <a:cubicBezTo>
                      <a:pt x="126" y="37"/>
                      <a:pt x="125" y="35"/>
                      <a:pt x="125" y="32"/>
                    </a:cubicBezTo>
                    <a:cubicBezTo>
                      <a:pt x="125" y="8"/>
                      <a:pt x="125" y="8"/>
                      <a:pt x="125" y="8"/>
                    </a:cubicBezTo>
                    <a:cubicBezTo>
                      <a:pt x="125" y="8"/>
                      <a:pt x="125" y="8"/>
                      <a:pt x="125" y="8"/>
                    </a:cubicBezTo>
                    <a:cubicBezTo>
                      <a:pt x="140" y="41"/>
                      <a:pt x="140" y="41"/>
                      <a:pt x="140" y="41"/>
                    </a:cubicBezTo>
                    <a:cubicBezTo>
                      <a:pt x="141" y="41"/>
                      <a:pt x="141" y="41"/>
                      <a:pt x="141" y="41"/>
                    </a:cubicBezTo>
                    <a:cubicBezTo>
                      <a:pt x="157" y="7"/>
                      <a:pt x="157" y="7"/>
                      <a:pt x="157" y="7"/>
                    </a:cubicBezTo>
                    <a:cubicBezTo>
                      <a:pt x="157" y="7"/>
                      <a:pt x="157" y="7"/>
                      <a:pt x="157" y="7"/>
                    </a:cubicBezTo>
                    <a:cubicBezTo>
                      <a:pt x="157" y="34"/>
                      <a:pt x="157" y="34"/>
                      <a:pt x="157" y="34"/>
                    </a:cubicBezTo>
                    <a:cubicBezTo>
                      <a:pt x="157" y="36"/>
                      <a:pt x="157" y="38"/>
                      <a:pt x="156" y="39"/>
                    </a:cubicBezTo>
                    <a:cubicBezTo>
                      <a:pt x="155" y="39"/>
                      <a:pt x="154" y="40"/>
                      <a:pt x="151" y="40"/>
                    </a:cubicBezTo>
                    <a:cubicBezTo>
                      <a:pt x="151" y="41"/>
                      <a:pt x="151" y="41"/>
                      <a:pt x="151" y="41"/>
                    </a:cubicBezTo>
                    <a:cubicBezTo>
                      <a:pt x="168" y="41"/>
                      <a:pt x="168" y="41"/>
                      <a:pt x="168" y="41"/>
                    </a:cubicBezTo>
                    <a:cubicBezTo>
                      <a:pt x="168" y="40"/>
                      <a:pt x="168" y="40"/>
                      <a:pt x="168" y="40"/>
                    </a:cubicBezTo>
                    <a:cubicBezTo>
                      <a:pt x="166" y="40"/>
                      <a:pt x="165" y="39"/>
                      <a:pt x="164" y="39"/>
                    </a:cubicBezTo>
                    <a:cubicBezTo>
                      <a:pt x="163" y="38"/>
                      <a:pt x="163" y="37"/>
                      <a:pt x="163" y="35"/>
                    </a:cubicBezTo>
                    <a:cubicBezTo>
                      <a:pt x="163" y="8"/>
                      <a:pt x="163" y="8"/>
                      <a:pt x="163" y="8"/>
                    </a:cubicBezTo>
                    <a:cubicBezTo>
                      <a:pt x="163" y="6"/>
                      <a:pt x="163" y="4"/>
                      <a:pt x="164" y="3"/>
                    </a:cubicBezTo>
                    <a:cubicBezTo>
                      <a:pt x="165" y="3"/>
                      <a:pt x="166" y="2"/>
                      <a:pt x="168" y="2"/>
                    </a:cubicBezTo>
                    <a:cubicBezTo>
                      <a:pt x="168" y="1"/>
                      <a:pt x="168" y="1"/>
                      <a:pt x="168" y="1"/>
                    </a:cubicBezTo>
                    <a:close/>
                    <a:moveTo>
                      <a:pt x="209" y="31"/>
                    </a:moveTo>
                    <a:cubicBezTo>
                      <a:pt x="207" y="31"/>
                      <a:pt x="207" y="31"/>
                      <a:pt x="207" y="31"/>
                    </a:cubicBezTo>
                    <a:cubicBezTo>
                      <a:pt x="206" y="34"/>
                      <a:pt x="204" y="36"/>
                      <a:pt x="203" y="37"/>
                    </a:cubicBezTo>
                    <a:cubicBezTo>
                      <a:pt x="201" y="38"/>
                      <a:pt x="198" y="39"/>
                      <a:pt x="194" y="39"/>
                    </a:cubicBezTo>
                    <a:cubicBezTo>
                      <a:pt x="189" y="39"/>
                      <a:pt x="186" y="39"/>
                      <a:pt x="186" y="39"/>
                    </a:cubicBezTo>
                    <a:cubicBezTo>
                      <a:pt x="185" y="38"/>
                      <a:pt x="185" y="38"/>
                      <a:pt x="185" y="36"/>
                    </a:cubicBezTo>
                    <a:cubicBezTo>
                      <a:pt x="185" y="21"/>
                      <a:pt x="185" y="21"/>
                      <a:pt x="185" y="21"/>
                    </a:cubicBezTo>
                    <a:cubicBezTo>
                      <a:pt x="194" y="22"/>
                      <a:pt x="194" y="22"/>
                      <a:pt x="194" y="22"/>
                    </a:cubicBezTo>
                    <a:cubicBezTo>
                      <a:pt x="197" y="22"/>
                      <a:pt x="198" y="22"/>
                      <a:pt x="199" y="23"/>
                    </a:cubicBezTo>
                    <a:cubicBezTo>
                      <a:pt x="200" y="23"/>
                      <a:pt x="201" y="25"/>
                      <a:pt x="201" y="27"/>
                    </a:cubicBezTo>
                    <a:cubicBezTo>
                      <a:pt x="202" y="27"/>
                      <a:pt x="202" y="27"/>
                      <a:pt x="202" y="27"/>
                    </a:cubicBezTo>
                    <a:cubicBezTo>
                      <a:pt x="202" y="13"/>
                      <a:pt x="202" y="13"/>
                      <a:pt x="202" y="13"/>
                    </a:cubicBezTo>
                    <a:cubicBezTo>
                      <a:pt x="201" y="13"/>
                      <a:pt x="201" y="13"/>
                      <a:pt x="201" y="13"/>
                    </a:cubicBezTo>
                    <a:cubicBezTo>
                      <a:pt x="201" y="16"/>
                      <a:pt x="200" y="17"/>
                      <a:pt x="199" y="18"/>
                    </a:cubicBezTo>
                    <a:cubicBezTo>
                      <a:pt x="198" y="19"/>
                      <a:pt x="197" y="19"/>
                      <a:pt x="194" y="19"/>
                    </a:cubicBezTo>
                    <a:cubicBezTo>
                      <a:pt x="185" y="19"/>
                      <a:pt x="185" y="19"/>
                      <a:pt x="185" y="19"/>
                    </a:cubicBezTo>
                    <a:cubicBezTo>
                      <a:pt x="185" y="5"/>
                      <a:pt x="185" y="5"/>
                      <a:pt x="185" y="5"/>
                    </a:cubicBezTo>
                    <a:cubicBezTo>
                      <a:pt x="185" y="4"/>
                      <a:pt x="186" y="3"/>
                      <a:pt x="187" y="3"/>
                    </a:cubicBezTo>
                    <a:cubicBezTo>
                      <a:pt x="195" y="3"/>
                      <a:pt x="195" y="3"/>
                      <a:pt x="195" y="3"/>
                    </a:cubicBezTo>
                    <a:cubicBezTo>
                      <a:pt x="199" y="3"/>
                      <a:pt x="201" y="4"/>
                      <a:pt x="202" y="5"/>
                    </a:cubicBezTo>
                    <a:cubicBezTo>
                      <a:pt x="203" y="5"/>
                      <a:pt x="204" y="7"/>
                      <a:pt x="204" y="10"/>
                    </a:cubicBezTo>
                    <a:cubicBezTo>
                      <a:pt x="206" y="10"/>
                      <a:pt x="206" y="10"/>
                      <a:pt x="206" y="10"/>
                    </a:cubicBezTo>
                    <a:cubicBezTo>
                      <a:pt x="206" y="1"/>
                      <a:pt x="206" y="1"/>
                      <a:pt x="206" y="1"/>
                    </a:cubicBezTo>
                    <a:cubicBezTo>
                      <a:pt x="173" y="1"/>
                      <a:pt x="173" y="1"/>
                      <a:pt x="173" y="1"/>
                    </a:cubicBezTo>
                    <a:cubicBezTo>
                      <a:pt x="173" y="2"/>
                      <a:pt x="173" y="2"/>
                      <a:pt x="173" y="2"/>
                    </a:cubicBezTo>
                    <a:cubicBezTo>
                      <a:pt x="176" y="2"/>
                      <a:pt x="177" y="3"/>
                      <a:pt x="178" y="3"/>
                    </a:cubicBezTo>
                    <a:cubicBezTo>
                      <a:pt x="178" y="4"/>
                      <a:pt x="179" y="6"/>
                      <a:pt x="179" y="8"/>
                    </a:cubicBezTo>
                    <a:cubicBezTo>
                      <a:pt x="179" y="35"/>
                      <a:pt x="179" y="35"/>
                      <a:pt x="179" y="35"/>
                    </a:cubicBezTo>
                    <a:cubicBezTo>
                      <a:pt x="179" y="37"/>
                      <a:pt x="178" y="38"/>
                      <a:pt x="178" y="39"/>
                    </a:cubicBezTo>
                    <a:cubicBezTo>
                      <a:pt x="177" y="39"/>
                      <a:pt x="176" y="40"/>
                      <a:pt x="173" y="40"/>
                    </a:cubicBezTo>
                    <a:cubicBezTo>
                      <a:pt x="173" y="41"/>
                      <a:pt x="173" y="41"/>
                      <a:pt x="173" y="41"/>
                    </a:cubicBezTo>
                    <a:cubicBezTo>
                      <a:pt x="206" y="41"/>
                      <a:pt x="206" y="41"/>
                      <a:pt x="206" y="41"/>
                    </a:cubicBezTo>
                    <a:cubicBezTo>
                      <a:pt x="209" y="31"/>
                      <a:pt x="209" y="31"/>
                      <a:pt x="209" y="31"/>
                    </a:cubicBezTo>
                    <a:close/>
                    <a:moveTo>
                      <a:pt x="255" y="1"/>
                    </a:moveTo>
                    <a:cubicBezTo>
                      <a:pt x="241" y="1"/>
                      <a:pt x="241" y="1"/>
                      <a:pt x="241" y="1"/>
                    </a:cubicBezTo>
                    <a:cubicBezTo>
                      <a:pt x="241" y="2"/>
                      <a:pt x="241" y="2"/>
                      <a:pt x="241" y="2"/>
                    </a:cubicBezTo>
                    <a:cubicBezTo>
                      <a:pt x="244" y="2"/>
                      <a:pt x="245" y="3"/>
                      <a:pt x="246" y="4"/>
                    </a:cubicBezTo>
                    <a:cubicBezTo>
                      <a:pt x="247" y="5"/>
                      <a:pt x="247" y="7"/>
                      <a:pt x="247" y="10"/>
                    </a:cubicBezTo>
                    <a:cubicBezTo>
                      <a:pt x="247" y="30"/>
                      <a:pt x="247" y="30"/>
                      <a:pt x="247" y="30"/>
                    </a:cubicBezTo>
                    <a:cubicBezTo>
                      <a:pt x="247" y="30"/>
                      <a:pt x="247" y="30"/>
                      <a:pt x="247" y="30"/>
                    </a:cubicBezTo>
                    <a:cubicBezTo>
                      <a:pt x="224" y="1"/>
                      <a:pt x="224" y="1"/>
                      <a:pt x="224" y="1"/>
                    </a:cubicBezTo>
                    <a:cubicBezTo>
                      <a:pt x="213" y="1"/>
                      <a:pt x="213" y="1"/>
                      <a:pt x="213" y="1"/>
                    </a:cubicBezTo>
                    <a:cubicBezTo>
                      <a:pt x="213" y="2"/>
                      <a:pt x="213" y="2"/>
                      <a:pt x="213" y="2"/>
                    </a:cubicBezTo>
                    <a:cubicBezTo>
                      <a:pt x="215" y="2"/>
                      <a:pt x="217" y="3"/>
                      <a:pt x="219" y="5"/>
                    </a:cubicBezTo>
                    <a:cubicBezTo>
                      <a:pt x="219" y="32"/>
                      <a:pt x="219" y="32"/>
                      <a:pt x="219" y="32"/>
                    </a:cubicBezTo>
                    <a:cubicBezTo>
                      <a:pt x="219" y="35"/>
                      <a:pt x="219" y="37"/>
                      <a:pt x="218" y="38"/>
                    </a:cubicBezTo>
                    <a:cubicBezTo>
                      <a:pt x="217" y="39"/>
                      <a:pt x="216" y="40"/>
                      <a:pt x="213" y="40"/>
                    </a:cubicBezTo>
                    <a:cubicBezTo>
                      <a:pt x="213" y="41"/>
                      <a:pt x="213" y="41"/>
                      <a:pt x="213" y="41"/>
                    </a:cubicBezTo>
                    <a:cubicBezTo>
                      <a:pt x="228" y="41"/>
                      <a:pt x="228" y="41"/>
                      <a:pt x="228" y="41"/>
                    </a:cubicBezTo>
                    <a:cubicBezTo>
                      <a:pt x="228" y="40"/>
                      <a:pt x="228" y="40"/>
                      <a:pt x="228" y="40"/>
                    </a:cubicBezTo>
                    <a:cubicBezTo>
                      <a:pt x="225" y="40"/>
                      <a:pt x="224" y="39"/>
                      <a:pt x="223" y="38"/>
                    </a:cubicBezTo>
                    <a:cubicBezTo>
                      <a:pt x="222" y="37"/>
                      <a:pt x="222" y="35"/>
                      <a:pt x="222" y="32"/>
                    </a:cubicBezTo>
                    <a:cubicBezTo>
                      <a:pt x="222" y="9"/>
                      <a:pt x="222" y="9"/>
                      <a:pt x="222" y="9"/>
                    </a:cubicBezTo>
                    <a:cubicBezTo>
                      <a:pt x="222" y="9"/>
                      <a:pt x="222" y="9"/>
                      <a:pt x="222" y="9"/>
                    </a:cubicBezTo>
                    <a:cubicBezTo>
                      <a:pt x="249" y="41"/>
                      <a:pt x="249" y="41"/>
                      <a:pt x="249" y="41"/>
                    </a:cubicBezTo>
                    <a:cubicBezTo>
                      <a:pt x="250" y="41"/>
                      <a:pt x="250" y="41"/>
                      <a:pt x="250" y="41"/>
                    </a:cubicBezTo>
                    <a:cubicBezTo>
                      <a:pt x="250" y="10"/>
                      <a:pt x="250" y="10"/>
                      <a:pt x="250" y="10"/>
                    </a:cubicBezTo>
                    <a:cubicBezTo>
                      <a:pt x="250" y="7"/>
                      <a:pt x="250" y="5"/>
                      <a:pt x="251" y="4"/>
                    </a:cubicBezTo>
                    <a:cubicBezTo>
                      <a:pt x="251" y="3"/>
                      <a:pt x="253" y="2"/>
                      <a:pt x="255" y="2"/>
                    </a:cubicBezTo>
                    <a:cubicBezTo>
                      <a:pt x="255" y="1"/>
                      <a:pt x="255" y="1"/>
                      <a:pt x="255" y="1"/>
                    </a:cubicBezTo>
                    <a:close/>
                    <a:moveTo>
                      <a:pt x="329" y="1"/>
                    </a:moveTo>
                    <a:cubicBezTo>
                      <a:pt x="315" y="1"/>
                      <a:pt x="315" y="1"/>
                      <a:pt x="315" y="1"/>
                    </a:cubicBezTo>
                    <a:cubicBezTo>
                      <a:pt x="315" y="2"/>
                      <a:pt x="315" y="2"/>
                      <a:pt x="315" y="2"/>
                    </a:cubicBezTo>
                    <a:cubicBezTo>
                      <a:pt x="317" y="2"/>
                      <a:pt x="319" y="3"/>
                      <a:pt x="320" y="4"/>
                    </a:cubicBezTo>
                    <a:cubicBezTo>
                      <a:pt x="320" y="5"/>
                      <a:pt x="321" y="7"/>
                      <a:pt x="321" y="10"/>
                    </a:cubicBezTo>
                    <a:cubicBezTo>
                      <a:pt x="321" y="26"/>
                      <a:pt x="321" y="26"/>
                      <a:pt x="321" y="26"/>
                    </a:cubicBezTo>
                    <a:cubicBezTo>
                      <a:pt x="321" y="31"/>
                      <a:pt x="320" y="33"/>
                      <a:pt x="319" y="35"/>
                    </a:cubicBezTo>
                    <a:cubicBezTo>
                      <a:pt x="317" y="38"/>
                      <a:pt x="314" y="39"/>
                      <a:pt x="309" y="39"/>
                    </a:cubicBezTo>
                    <a:cubicBezTo>
                      <a:pt x="302" y="39"/>
                      <a:pt x="299" y="35"/>
                      <a:pt x="299" y="27"/>
                    </a:cubicBezTo>
                    <a:cubicBezTo>
                      <a:pt x="299" y="8"/>
                      <a:pt x="299" y="8"/>
                      <a:pt x="299" y="8"/>
                    </a:cubicBezTo>
                    <a:cubicBezTo>
                      <a:pt x="299" y="5"/>
                      <a:pt x="299" y="4"/>
                      <a:pt x="300" y="3"/>
                    </a:cubicBezTo>
                    <a:cubicBezTo>
                      <a:pt x="301" y="3"/>
                      <a:pt x="302" y="2"/>
                      <a:pt x="304" y="2"/>
                    </a:cubicBezTo>
                    <a:cubicBezTo>
                      <a:pt x="304" y="1"/>
                      <a:pt x="304" y="1"/>
                      <a:pt x="304" y="1"/>
                    </a:cubicBezTo>
                    <a:cubicBezTo>
                      <a:pt x="287" y="1"/>
                      <a:pt x="287" y="1"/>
                      <a:pt x="287" y="1"/>
                    </a:cubicBezTo>
                    <a:cubicBezTo>
                      <a:pt x="287" y="2"/>
                      <a:pt x="287" y="2"/>
                      <a:pt x="287" y="2"/>
                    </a:cubicBezTo>
                    <a:cubicBezTo>
                      <a:pt x="290" y="2"/>
                      <a:pt x="291" y="3"/>
                      <a:pt x="292" y="3"/>
                    </a:cubicBezTo>
                    <a:cubicBezTo>
                      <a:pt x="293" y="4"/>
                      <a:pt x="293" y="5"/>
                      <a:pt x="293" y="8"/>
                    </a:cubicBezTo>
                    <a:cubicBezTo>
                      <a:pt x="293" y="27"/>
                      <a:pt x="293" y="27"/>
                      <a:pt x="293" y="27"/>
                    </a:cubicBezTo>
                    <a:cubicBezTo>
                      <a:pt x="293" y="37"/>
                      <a:pt x="298" y="42"/>
                      <a:pt x="308" y="42"/>
                    </a:cubicBezTo>
                    <a:cubicBezTo>
                      <a:pt x="318" y="42"/>
                      <a:pt x="324" y="36"/>
                      <a:pt x="323" y="26"/>
                    </a:cubicBezTo>
                    <a:cubicBezTo>
                      <a:pt x="323" y="10"/>
                      <a:pt x="323" y="10"/>
                      <a:pt x="323" y="10"/>
                    </a:cubicBezTo>
                    <a:cubicBezTo>
                      <a:pt x="323" y="7"/>
                      <a:pt x="324" y="5"/>
                      <a:pt x="325" y="4"/>
                    </a:cubicBezTo>
                    <a:cubicBezTo>
                      <a:pt x="325" y="3"/>
                      <a:pt x="327" y="2"/>
                      <a:pt x="329" y="2"/>
                    </a:cubicBezTo>
                    <a:cubicBezTo>
                      <a:pt x="329" y="1"/>
                      <a:pt x="329" y="1"/>
                      <a:pt x="329" y="1"/>
                    </a:cubicBezTo>
                    <a:close/>
                    <a:moveTo>
                      <a:pt x="376" y="1"/>
                    </a:moveTo>
                    <a:cubicBezTo>
                      <a:pt x="362" y="1"/>
                      <a:pt x="362" y="1"/>
                      <a:pt x="362" y="1"/>
                    </a:cubicBezTo>
                    <a:cubicBezTo>
                      <a:pt x="362" y="2"/>
                      <a:pt x="362" y="2"/>
                      <a:pt x="362" y="2"/>
                    </a:cubicBezTo>
                    <a:cubicBezTo>
                      <a:pt x="364" y="2"/>
                      <a:pt x="366" y="3"/>
                      <a:pt x="366" y="4"/>
                    </a:cubicBezTo>
                    <a:cubicBezTo>
                      <a:pt x="367" y="5"/>
                      <a:pt x="367" y="7"/>
                      <a:pt x="367" y="10"/>
                    </a:cubicBezTo>
                    <a:cubicBezTo>
                      <a:pt x="367" y="30"/>
                      <a:pt x="367" y="30"/>
                      <a:pt x="367" y="30"/>
                    </a:cubicBezTo>
                    <a:cubicBezTo>
                      <a:pt x="367" y="30"/>
                      <a:pt x="367" y="30"/>
                      <a:pt x="367" y="30"/>
                    </a:cubicBezTo>
                    <a:cubicBezTo>
                      <a:pt x="344" y="1"/>
                      <a:pt x="344" y="1"/>
                      <a:pt x="344" y="1"/>
                    </a:cubicBezTo>
                    <a:cubicBezTo>
                      <a:pt x="334" y="1"/>
                      <a:pt x="334" y="1"/>
                      <a:pt x="334" y="1"/>
                    </a:cubicBezTo>
                    <a:cubicBezTo>
                      <a:pt x="334" y="2"/>
                      <a:pt x="334" y="2"/>
                      <a:pt x="334" y="2"/>
                    </a:cubicBezTo>
                    <a:cubicBezTo>
                      <a:pt x="336" y="2"/>
                      <a:pt x="338" y="3"/>
                      <a:pt x="340" y="5"/>
                    </a:cubicBezTo>
                    <a:cubicBezTo>
                      <a:pt x="340" y="32"/>
                      <a:pt x="340" y="32"/>
                      <a:pt x="340" y="32"/>
                    </a:cubicBezTo>
                    <a:cubicBezTo>
                      <a:pt x="340" y="35"/>
                      <a:pt x="339" y="37"/>
                      <a:pt x="338" y="38"/>
                    </a:cubicBezTo>
                    <a:cubicBezTo>
                      <a:pt x="338" y="39"/>
                      <a:pt x="336" y="40"/>
                      <a:pt x="334" y="40"/>
                    </a:cubicBezTo>
                    <a:cubicBezTo>
                      <a:pt x="334" y="41"/>
                      <a:pt x="334" y="41"/>
                      <a:pt x="334" y="41"/>
                    </a:cubicBezTo>
                    <a:cubicBezTo>
                      <a:pt x="348" y="41"/>
                      <a:pt x="348" y="41"/>
                      <a:pt x="348" y="41"/>
                    </a:cubicBezTo>
                    <a:cubicBezTo>
                      <a:pt x="348" y="40"/>
                      <a:pt x="348" y="40"/>
                      <a:pt x="348" y="40"/>
                    </a:cubicBezTo>
                    <a:cubicBezTo>
                      <a:pt x="346" y="40"/>
                      <a:pt x="344" y="39"/>
                      <a:pt x="343" y="38"/>
                    </a:cubicBezTo>
                    <a:cubicBezTo>
                      <a:pt x="343" y="37"/>
                      <a:pt x="342" y="35"/>
                      <a:pt x="342" y="32"/>
                    </a:cubicBezTo>
                    <a:cubicBezTo>
                      <a:pt x="342" y="9"/>
                      <a:pt x="342" y="9"/>
                      <a:pt x="342" y="9"/>
                    </a:cubicBezTo>
                    <a:cubicBezTo>
                      <a:pt x="342" y="9"/>
                      <a:pt x="342" y="9"/>
                      <a:pt x="342" y="9"/>
                    </a:cubicBezTo>
                    <a:cubicBezTo>
                      <a:pt x="369" y="41"/>
                      <a:pt x="369" y="41"/>
                      <a:pt x="369" y="41"/>
                    </a:cubicBezTo>
                    <a:cubicBezTo>
                      <a:pt x="370" y="41"/>
                      <a:pt x="370" y="41"/>
                      <a:pt x="370" y="41"/>
                    </a:cubicBezTo>
                    <a:cubicBezTo>
                      <a:pt x="370" y="10"/>
                      <a:pt x="370" y="10"/>
                      <a:pt x="370" y="10"/>
                    </a:cubicBezTo>
                    <a:cubicBezTo>
                      <a:pt x="370" y="7"/>
                      <a:pt x="371" y="5"/>
                      <a:pt x="371" y="4"/>
                    </a:cubicBezTo>
                    <a:cubicBezTo>
                      <a:pt x="372" y="3"/>
                      <a:pt x="373" y="2"/>
                      <a:pt x="376" y="2"/>
                    </a:cubicBezTo>
                    <a:cubicBezTo>
                      <a:pt x="376" y="1"/>
                      <a:pt x="376" y="1"/>
                      <a:pt x="376" y="1"/>
                    </a:cubicBezTo>
                    <a:close/>
                    <a:moveTo>
                      <a:pt x="381" y="41"/>
                    </a:moveTo>
                    <a:cubicBezTo>
                      <a:pt x="399" y="41"/>
                      <a:pt x="399" y="41"/>
                      <a:pt x="399" y="41"/>
                    </a:cubicBezTo>
                    <a:cubicBezTo>
                      <a:pt x="399" y="40"/>
                      <a:pt x="399" y="40"/>
                      <a:pt x="399" y="40"/>
                    </a:cubicBezTo>
                    <a:cubicBezTo>
                      <a:pt x="396" y="40"/>
                      <a:pt x="395" y="40"/>
                      <a:pt x="394" y="39"/>
                    </a:cubicBezTo>
                    <a:cubicBezTo>
                      <a:pt x="393" y="38"/>
                      <a:pt x="393" y="37"/>
                      <a:pt x="393" y="35"/>
                    </a:cubicBezTo>
                    <a:cubicBezTo>
                      <a:pt x="393" y="8"/>
                      <a:pt x="393" y="8"/>
                      <a:pt x="393" y="8"/>
                    </a:cubicBezTo>
                    <a:cubicBezTo>
                      <a:pt x="393" y="5"/>
                      <a:pt x="393" y="4"/>
                      <a:pt x="394" y="3"/>
                    </a:cubicBezTo>
                    <a:cubicBezTo>
                      <a:pt x="395" y="3"/>
                      <a:pt x="396" y="2"/>
                      <a:pt x="399" y="2"/>
                    </a:cubicBezTo>
                    <a:cubicBezTo>
                      <a:pt x="399" y="1"/>
                      <a:pt x="399" y="1"/>
                      <a:pt x="399" y="1"/>
                    </a:cubicBezTo>
                    <a:cubicBezTo>
                      <a:pt x="381" y="1"/>
                      <a:pt x="381" y="1"/>
                      <a:pt x="381" y="1"/>
                    </a:cubicBezTo>
                    <a:cubicBezTo>
                      <a:pt x="381" y="2"/>
                      <a:pt x="381" y="2"/>
                      <a:pt x="381" y="2"/>
                    </a:cubicBezTo>
                    <a:cubicBezTo>
                      <a:pt x="383" y="2"/>
                      <a:pt x="385" y="3"/>
                      <a:pt x="385" y="3"/>
                    </a:cubicBezTo>
                    <a:cubicBezTo>
                      <a:pt x="386" y="4"/>
                      <a:pt x="386" y="5"/>
                      <a:pt x="386" y="8"/>
                    </a:cubicBezTo>
                    <a:cubicBezTo>
                      <a:pt x="386" y="35"/>
                      <a:pt x="386" y="35"/>
                      <a:pt x="386" y="35"/>
                    </a:cubicBezTo>
                    <a:cubicBezTo>
                      <a:pt x="386" y="37"/>
                      <a:pt x="386" y="38"/>
                      <a:pt x="385" y="39"/>
                    </a:cubicBezTo>
                    <a:cubicBezTo>
                      <a:pt x="385" y="40"/>
                      <a:pt x="383" y="40"/>
                      <a:pt x="381" y="40"/>
                    </a:cubicBezTo>
                    <a:cubicBezTo>
                      <a:pt x="381" y="41"/>
                      <a:pt x="381" y="41"/>
                      <a:pt x="381" y="41"/>
                    </a:cubicBezTo>
                    <a:close/>
                    <a:moveTo>
                      <a:pt x="445" y="1"/>
                    </a:moveTo>
                    <a:cubicBezTo>
                      <a:pt x="433" y="1"/>
                      <a:pt x="433" y="1"/>
                      <a:pt x="433" y="1"/>
                    </a:cubicBezTo>
                    <a:cubicBezTo>
                      <a:pt x="433" y="2"/>
                      <a:pt x="433" y="2"/>
                      <a:pt x="433" y="2"/>
                    </a:cubicBezTo>
                    <a:cubicBezTo>
                      <a:pt x="436" y="2"/>
                      <a:pt x="437" y="3"/>
                      <a:pt x="437" y="5"/>
                    </a:cubicBezTo>
                    <a:cubicBezTo>
                      <a:pt x="437" y="6"/>
                      <a:pt x="437" y="7"/>
                      <a:pt x="436" y="8"/>
                    </a:cubicBezTo>
                    <a:cubicBezTo>
                      <a:pt x="436" y="9"/>
                      <a:pt x="436" y="9"/>
                      <a:pt x="436" y="9"/>
                    </a:cubicBezTo>
                    <a:cubicBezTo>
                      <a:pt x="427" y="32"/>
                      <a:pt x="427" y="32"/>
                      <a:pt x="427" y="32"/>
                    </a:cubicBezTo>
                    <a:cubicBezTo>
                      <a:pt x="418" y="11"/>
                      <a:pt x="418" y="11"/>
                      <a:pt x="418" y="11"/>
                    </a:cubicBezTo>
                    <a:cubicBezTo>
                      <a:pt x="417" y="10"/>
                      <a:pt x="417" y="9"/>
                      <a:pt x="416" y="8"/>
                    </a:cubicBezTo>
                    <a:cubicBezTo>
                      <a:pt x="416" y="6"/>
                      <a:pt x="415" y="5"/>
                      <a:pt x="415" y="5"/>
                    </a:cubicBezTo>
                    <a:cubicBezTo>
                      <a:pt x="415" y="3"/>
                      <a:pt x="416" y="2"/>
                      <a:pt x="420" y="2"/>
                    </a:cubicBezTo>
                    <a:cubicBezTo>
                      <a:pt x="420" y="1"/>
                      <a:pt x="420" y="1"/>
                      <a:pt x="420" y="1"/>
                    </a:cubicBezTo>
                    <a:cubicBezTo>
                      <a:pt x="404" y="1"/>
                      <a:pt x="404" y="1"/>
                      <a:pt x="404" y="1"/>
                    </a:cubicBezTo>
                    <a:cubicBezTo>
                      <a:pt x="404" y="2"/>
                      <a:pt x="404" y="2"/>
                      <a:pt x="404" y="2"/>
                    </a:cubicBezTo>
                    <a:cubicBezTo>
                      <a:pt x="405" y="2"/>
                      <a:pt x="406" y="3"/>
                      <a:pt x="407" y="4"/>
                    </a:cubicBezTo>
                    <a:cubicBezTo>
                      <a:pt x="408" y="4"/>
                      <a:pt x="409" y="6"/>
                      <a:pt x="410" y="9"/>
                    </a:cubicBezTo>
                    <a:cubicBezTo>
                      <a:pt x="425" y="41"/>
                      <a:pt x="425" y="41"/>
                      <a:pt x="425" y="41"/>
                    </a:cubicBezTo>
                    <a:cubicBezTo>
                      <a:pt x="426" y="41"/>
                      <a:pt x="426" y="41"/>
                      <a:pt x="426" y="41"/>
                    </a:cubicBezTo>
                    <a:cubicBezTo>
                      <a:pt x="439" y="8"/>
                      <a:pt x="439" y="8"/>
                      <a:pt x="439" y="8"/>
                    </a:cubicBezTo>
                    <a:cubicBezTo>
                      <a:pt x="440" y="5"/>
                      <a:pt x="441" y="4"/>
                      <a:pt x="442" y="3"/>
                    </a:cubicBezTo>
                    <a:cubicBezTo>
                      <a:pt x="442" y="3"/>
                      <a:pt x="443" y="2"/>
                      <a:pt x="445" y="2"/>
                    </a:cubicBezTo>
                    <a:cubicBezTo>
                      <a:pt x="445" y="1"/>
                      <a:pt x="445" y="1"/>
                      <a:pt x="445" y="1"/>
                    </a:cubicBezTo>
                    <a:close/>
                    <a:moveTo>
                      <a:pt x="485" y="31"/>
                    </a:moveTo>
                    <a:cubicBezTo>
                      <a:pt x="484" y="31"/>
                      <a:pt x="484" y="31"/>
                      <a:pt x="484" y="31"/>
                    </a:cubicBezTo>
                    <a:cubicBezTo>
                      <a:pt x="482" y="34"/>
                      <a:pt x="481" y="36"/>
                      <a:pt x="479" y="37"/>
                    </a:cubicBezTo>
                    <a:cubicBezTo>
                      <a:pt x="477" y="38"/>
                      <a:pt x="474" y="39"/>
                      <a:pt x="471" y="39"/>
                    </a:cubicBezTo>
                    <a:cubicBezTo>
                      <a:pt x="466" y="39"/>
                      <a:pt x="463" y="39"/>
                      <a:pt x="463" y="39"/>
                    </a:cubicBezTo>
                    <a:cubicBezTo>
                      <a:pt x="462" y="38"/>
                      <a:pt x="461" y="38"/>
                      <a:pt x="461" y="36"/>
                    </a:cubicBezTo>
                    <a:cubicBezTo>
                      <a:pt x="461" y="21"/>
                      <a:pt x="461" y="21"/>
                      <a:pt x="461" y="21"/>
                    </a:cubicBezTo>
                    <a:cubicBezTo>
                      <a:pt x="471" y="22"/>
                      <a:pt x="471" y="22"/>
                      <a:pt x="471" y="22"/>
                    </a:cubicBezTo>
                    <a:cubicBezTo>
                      <a:pt x="473" y="22"/>
                      <a:pt x="475" y="22"/>
                      <a:pt x="476" y="23"/>
                    </a:cubicBezTo>
                    <a:cubicBezTo>
                      <a:pt x="477" y="23"/>
                      <a:pt x="477" y="25"/>
                      <a:pt x="477" y="27"/>
                    </a:cubicBezTo>
                    <a:cubicBezTo>
                      <a:pt x="479" y="27"/>
                      <a:pt x="479" y="27"/>
                      <a:pt x="479" y="27"/>
                    </a:cubicBezTo>
                    <a:cubicBezTo>
                      <a:pt x="479" y="13"/>
                      <a:pt x="479" y="13"/>
                      <a:pt x="479" y="13"/>
                    </a:cubicBezTo>
                    <a:cubicBezTo>
                      <a:pt x="477" y="13"/>
                      <a:pt x="477" y="13"/>
                      <a:pt x="477" y="13"/>
                    </a:cubicBezTo>
                    <a:cubicBezTo>
                      <a:pt x="477" y="16"/>
                      <a:pt x="477" y="17"/>
                      <a:pt x="476" y="18"/>
                    </a:cubicBezTo>
                    <a:cubicBezTo>
                      <a:pt x="475" y="19"/>
                      <a:pt x="473" y="19"/>
                      <a:pt x="471" y="19"/>
                    </a:cubicBezTo>
                    <a:cubicBezTo>
                      <a:pt x="461" y="19"/>
                      <a:pt x="461" y="19"/>
                      <a:pt x="461" y="19"/>
                    </a:cubicBezTo>
                    <a:cubicBezTo>
                      <a:pt x="461" y="5"/>
                      <a:pt x="461" y="5"/>
                      <a:pt x="461" y="5"/>
                    </a:cubicBezTo>
                    <a:cubicBezTo>
                      <a:pt x="461" y="4"/>
                      <a:pt x="462" y="3"/>
                      <a:pt x="463" y="3"/>
                    </a:cubicBezTo>
                    <a:cubicBezTo>
                      <a:pt x="472" y="3"/>
                      <a:pt x="472" y="3"/>
                      <a:pt x="472" y="3"/>
                    </a:cubicBezTo>
                    <a:cubicBezTo>
                      <a:pt x="475" y="3"/>
                      <a:pt x="477" y="4"/>
                      <a:pt x="478" y="5"/>
                    </a:cubicBezTo>
                    <a:cubicBezTo>
                      <a:pt x="480" y="5"/>
                      <a:pt x="480" y="7"/>
                      <a:pt x="481" y="10"/>
                    </a:cubicBezTo>
                    <a:cubicBezTo>
                      <a:pt x="482" y="10"/>
                      <a:pt x="482" y="10"/>
                      <a:pt x="482" y="10"/>
                    </a:cubicBezTo>
                    <a:cubicBezTo>
                      <a:pt x="482" y="1"/>
                      <a:pt x="482" y="1"/>
                      <a:pt x="482" y="1"/>
                    </a:cubicBezTo>
                    <a:cubicBezTo>
                      <a:pt x="450" y="1"/>
                      <a:pt x="450" y="1"/>
                      <a:pt x="450" y="1"/>
                    </a:cubicBezTo>
                    <a:cubicBezTo>
                      <a:pt x="450" y="2"/>
                      <a:pt x="450" y="2"/>
                      <a:pt x="450" y="2"/>
                    </a:cubicBezTo>
                    <a:cubicBezTo>
                      <a:pt x="452" y="2"/>
                      <a:pt x="454" y="3"/>
                      <a:pt x="454" y="3"/>
                    </a:cubicBezTo>
                    <a:cubicBezTo>
                      <a:pt x="455" y="4"/>
                      <a:pt x="455" y="6"/>
                      <a:pt x="455" y="8"/>
                    </a:cubicBezTo>
                    <a:cubicBezTo>
                      <a:pt x="455" y="35"/>
                      <a:pt x="455" y="35"/>
                      <a:pt x="455" y="35"/>
                    </a:cubicBezTo>
                    <a:cubicBezTo>
                      <a:pt x="455" y="37"/>
                      <a:pt x="455" y="38"/>
                      <a:pt x="454" y="39"/>
                    </a:cubicBezTo>
                    <a:cubicBezTo>
                      <a:pt x="454" y="39"/>
                      <a:pt x="452" y="40"/>
                      <a:pt x="450" y="40"/>
                    </a:cubicBezTo>
                    <a:cubicBezTo>
                      <a:pt x="450" y="41"/>
                      <a:pt x="450" y="41"/>
                      <a:pt x="450" y="41"/>
                    </a:cubicBezTo>
                    <a:cubicBezTo>
                      <a:pt x="483" y="41"/>
                      <a:pt x="483" y="41"/>
                      <a:pt x="483" y="41"/>
                    </a:cubicBezTo>
                    <a:cubicBezTo>
                      <a:pt x="485" y="31"/>
                      <a:pt x="485" y="31"/>
                      <a:pt x="485" y="31"/>
                    </a:cubicBezTo>
                    <a:close/>
                    <a:moveTo>
                      <a:pt x="529" y="40"/>
                    </a:moveTo>
                    <a:cubicBezTo>
                      <a:pt x="527" y="40"/>
                      <a:pt x="525" y="39"/>
                      <a:pt x="524" y="37"/>
                    </a:cubicBezTo>
                    <a:cubicBezTo>
                      <a:pt x="511" y="22"/>
                      <a:pt x="511" y="22"/>
                      <a:pt x="511" y="22"/>
                    </a:cubicBezTo>
                    <a:cubicBezTo>
                      <a:pt x="519" y="21"/>
                      <a:pt x="522" y="17"/>
                      <a:pt x="522" y="12"/>
                    </a:cubicBezTo>
                    <a:cubicBezTo>
                      <a:pt x="522" y="5"/>
                      <a:pt x="517" y="1"/>
                      <a:pt x="507" y="1"/>
                    </a:cubicBezTo>
                    <a:cubicBezTo>
                      <a:pt x="490" y="1"/>
                      <a:pt x="490" y="1"/>
                      <a:pt x="490" y="1"/>
                    </a:cubicBezTo>
                    <a:cubicBezTo>
                      <a:pt x="490" y="2"/>
                      <a:pt x="490" y="2"/>
                      <a:pt x="490" y="2"/>
                    </a:cubicBezTo>
                    <a:cubicBezTo>
                      <a:pt x="493" y="2"/>
                      <a:pt x="494" y="3"/>
                      <a:pt x="494" y="3"/>
                    </a:cubicBezTo>
                    <a:cubicBezTo>
                      <a:pt x="495" y="4"/>
                      <a:pt x="495" y="5"/>
                      <a:pt x="495" y="8"/>
                    </a:cubicBezTo>
                    <a:cubicBezTo>
                      <a:pt x="495" y="34"/>
                      <a:pt x="495" y="34"/>
                      <a:pt x="495" y="34"/>
                    </a:cubicBezTo>
                    <a:cubicBezTo>
                      <a:pt x="495" y="37"/>
                      <a:pt x="495" y="38"/>
                      <a:pt x="494" y="39"/>
                    </a:cubicBezTo>
                    <a:cubicBezTo>
                      <a:pt x="494" y="39"/>
                      <a:pt x="493" y="40"/>
                      <a:pt x="490" y="40"/>
                    </a:cubicBezTo>
                    <a:cubicBezTo>
                      <a:pt x="490" y="41"/>
                      <a:pt x="490" y="41"/>
                      <a:pt x="490" y="41"/>
                    </a:cubicBezTo>
                    <a:cubicBezTo>
                      <a:pt x="507" y="41"/>
                      <a:pt x="507" y="41"/>
                      <a:pt x="507" y="41"/>
                    </a:cubicBezTo>
                    <a:cubicBezTo>
                      <a:pt x="507" y="40"/>
                      <a:pt x="507" y="40"/>
                      <a:pt x="507" y="40"/>
                    </a:cubicBezTo>
                    <a:cubicBezTo>
                      <a:pt x="505" y="40"/>
                      <a:pt x="503" y="39"/>
                      <a:pt x="502" y="39"/>
                    </a:cubicBezTo>
                    <a:cubicBezTo>
                      <a:pt x="502" y="38"/>
                      <a:pt x="502" y="37"/>
                      <a:pt x="502" y="35"/>
                    </a:cubicBezTo>
                    <a:cubicBezTo>
                      <a:pt x="502" y="23"/>
                      <a:pt x="502" y="23"/>
                      <a:pt x="502" y="23"/>
                    </a:cubicBezTo>
                    <a:cubicBezTo>
                      <a:pt x="505" y="23"/>
                      <a:pt x="505" y="23"/>
                      <a:pt x="505" y="23"/>
                    </a:cubicBezTo>
                    <a:cubicBezTo>
                      <a:pt x="519" y="41"/>
                      <a:pt x="519" y="41"/>
                      <a:pt x="519" y="41"/>
                    </a:cubicBezTo>
                    <a:cubicBezTo>
                      <a:pt x="529" y="41"/>
                      <a:pt x="529" y="41"/>
                      <a:pt x="529" y="41"/>
                    </a:cubicBezTo>
                    <a:cubicBezTo>
                      <a:pt x="529" y="40"/>
                      <a:pt x="529" y="40"/>
                      <a:pt x="529" y="40"/>
                    </a:cubicBezTo>
                    <a:close/>
                    <a:moveTo>
                      <a:pt x="502" y="5"/>
                    </a:moveTo>
                    <a:cubicBezTo>
                      <a:pt x="501" y="4"/>
                      <a:pt x="502" y="3"/>
                      <a:pt x="505" y="3"/>
                    </a:cubicBezTo>
                    <a:cubicBezTo>
                      <a:pt x="512" y="3"/>
                      <a:pt x="516" y="6"/>
                      <a:pt x="516" y="12"/>
                    </a:cubicBezTo>
                    <a:cubicBezTo>
                      <a:pt x="516" y="18"/>
                      <a:pt x="511" y="21"/>
                      <a:pt x="502" y="20"/>
                    </a:cubicBezTo>
                    <a:cubicBezTo>
                      <a:pt x="502" y="5"/>
                      <a:pt x="502" y="5"/>
                      <a:pt x="502" y="5"/>
                    </a:cubicBezTo>
                    <a:close/>
                    <a:moveTo>
                      <a:pt x="559" y="0"/>
                    </a:moveTo>
                    <a:cubicBezTo>
                      <a:pt x="558" y="0"/>
                      <a:pt x="558" y="0"/>
                      <a:pt x="558" y="0"/>
                    </a:cubicBezTo>
                    <a:cubicBezTo>
                      <a:pt x="558" y="2"/>
                      <a:pt x="557" y="2"/>
                      <a:pt x="556" y="2"/>
                    </a:cubicBezTo>
                    <a:cubicBezTo>
                      <a:pt x="556" y="2"/>
                      <a:pt x="555" y="2"/>
                      <a:pt x="554" y="2"/>
                    </a:cubicBezTo>
                    <a:cubicBezTo>
                      <a:pt x="551" y="1"/>
                      <a:pt x="549" y="0"/>
                      <a:pt x="548" y="0"/>
                    </a:cubicBezTo>
                    <a:cubicBezTo>
                      <a:pt x="541" y="1"/>
                      <a:pt x="537" y="4"/>
                      <a:pt x="537" y="10"/>
                    </a:cubicBezTo>
                    <a:cubicBezTo>
                      <a:pt x="536" y="15"/>
                      <a:pt x="540" y="19"/>
                      <a:pt x="546" y="23"/>
                    </a:cubicBezTo>
                    <a:cubicBezTo>
                      <a:pt x="550" y="25"/>
                      <a:pt x="553" y="27"/>
                      <a:pt x="554" y="28"/>
                    </a:cubicBezTo>
                    <a:cubicBezTo>
                      <a:pt x="556" y="29"/>
                      <a:pt x="556" y="31"/>
                      <a:pt x="556" y="33"/>
                    </a:cubicBezTo>
                    <a:cubicBezTo>
                      <a:pt x="556" y="37"/>
                      <a:pt x="553" y="40"/>
                      <a:pt x="549" y="40"/>
                    </a:cubicBezTo>
                    <a:cubicBezTo>
                      <a:pt x="543" y="40"/>
                      <a:pt x="539" y="36"/>
                      <a:pt x="536" y="29"/>
                    </a:cubicBezTo>
                    <a:cubicBezTo>
                      <a:pt x="535" y="29"/>
                      <a:pt x="535" y="29"/>
                      <a:pt x="535" y="29"/>
                    </a:cubicBezTo>
                    <a:cubicBezTo>
                      <a:pt x="537" y="41"/>
                      <a:pt x="537" y="41"/>
                      <a:pt x="537" y="41"/>
                    </a:cubicBezTo>
                    <a:cubicBezTo>
                      <a:pt x="538" y="41"/>
                      <a:pt x="538" y="41"/>
                      <a:pt x="538" y="41"/>
                    </a:cubicBezTo>
                    <a:cubicBezTo>
                      <a:pt x="538" y="41"/>
                      <a:pt x="539" y="40"/>
                      <a:pt x="540" y="40"/>
                    </a:cubicBezTo>
                    <a:cubicBezTo>
                      <a:pt x="540" y="40"/>
                      <a:pt x="541" y="40"/>
                      <a:pt x="543" y="41"/>
                    </a:cubicBezTo>
                    <a:cubicBezTo>
                      <a:pt x="545" y="41"/>
                      <a:pt x="548" y="42"/>
                      <a:pt x="549" y="42"/>
                    </a:cubicBezTo>
                    <a:cubicBezTo>
                      <a:pt x="557" y="41"/>
                      <a:pt x="561" y="38"/>
                      <a:pt x="562" y="31"/>
                    </a:cubicBezTo>
                    <a:cubicBezTo>
                      <a:pt x="561" y="25"/>
                      <a:pt x="557" y="20"/>
                      <a:pt x="551" y="18"/>
                    </a:cubicBezTo>
                    <a:cubicBezTo>
                      <a:pt x="546" y="15"/>
                      <a:pt x="543" y="12"/>
                      <a:pt x="542" y="8"/>
                    </a:cubicBezTo>
                    <a:cubicBezTo>
                      <a:pt x="542" y="5"/>
                      <a:pt x="544" y="3"/>
                      <a:pt x="548" y="3"/>
                    </a:cubicBezTo>
                    <a:cubicBezTo>
                      <a:pt x="554" y="3"/>
                      <a:pt x="558" y="6"/>
                      <a:pt x="559" y="13"/>
                    </a:cubicBezTo>
                    <a:cubicBezTo>
                      <a:pt x="561" y="13"/>
                      <a:pt x="561" y="13"/>
                      <a:pt x="561" y="13"/>
                    </a:cubicBezTo>
                    <a:cubicBezTo>
                      <a:pt x="559" y="0"/>
                      <a:pt x="559" y="0"/>
                      <a:pt x="559" y="0"/>
                    </a:cubicBezTo>
                    <a:close/>
                    <a:moveTo>
                      <a:pt x="570" y="41"/>
                    </a:moveTo>
                    <a:cubicBezTo>
                      <a:pt x="588" y="41"/>
                      <a:pt x="588" y="41"/>
                      <a:pt x="588" y="41"/>
                    </a:cubicBezTo>
                    <a:cubicBezTo>
                      <a:pt x="588" y="40"/>
                      <a:pt x="588" y="40"/>
                      <a:pt x="588" y="40"/>
                    </a:cubicBezTo>
                    <a:cubicBezTo>
                      <a:pt x="586" y="40"/>
                      <a:pt x="584" y="40"/>
                      <a:pt x="583" y="39"/>
                    </a:cubicBezTo>
                    <a:cubicBezTo>
                      <a:pt x="583" y="38"/>
                      <a:pt x="582" y="37"/>
                      <a:pt x="582" y="35"/>
                    </a:cubicBezTo>
                    <a:cubicBezTo>
                      <a:pt x="582" y="8"/>
                      <a:pt x="582" y="8"/>
                      <a:pt x="582" y="8"/>
                    </a:cubicBezTo>
                    <a:cubicBezTo>
                      <a:pt x="582" y="5"/>
                      <a:pt x="583" y="4"/>
                      <a:pt x="583" y="3"/>
                    </a:cubicBezTo>
                    <a:cubicBezTo>
                      <a:pt x="584" y="3"/>
                      <a:pt x="586" y="2"/>
                      <a:pt x="588" y="2"/>
                    </a:cubicBezTo>
                    <a:cubicBezTo>
                      <a:pt x="588" y="1"/>
                      <a:pt x="588" y="1"/>
                      <a:pt x="588" y="1"/>
                    </a:cubicBezTo>
                    <a:cubicBezTo>
                      <a:pt x="570" y="1"/>
                      <a:pt x="570" y="1"/>
                      <a:pt x="570" y="1"/>
                    </a:cubicBezTo>
                    <a:cubicBezTo>
                      <a:pt x="570" y="2"/>
                      <a:pt x="570" y="2"/>
                      <a:pt x="570" y="2"/>
                    </a:cubicBezTo>
                    <a:cubicBezTo>
                      <a:pt x="573" y="2"/>
                      <a:pt x="574" y="3"/>
                      <a:pt x="575" y="3"/>
                    </a:cubicBezTo>
                    <a:cubicBezTo>
                      <a:pt x="576" y="4"/>
                      <a:pt x="576" y="5"/>
                      <a:pt x="576" y="8"/>
                    </a:cubicBezTo>
                    <a:cubicBezTo>
                      <a:pt x="576" y="35"/>
                      <a:pt x="576" y="35"/>
                      <a:pt x="576" y="35"/>
                    </a:cubicBezTo>
                    <a:cubicBezTo>
                      <a:pt x="576" y="37"/>
                      <a:pt x="576" y="38"/>
                      <a:pt x="575" y="39"/>
                    </a:cubicBezTo>
                    <a:cubicBezTo>
                      <a:pt x="574" y="40"/>
                      <a:pt x="573" y="40"/>
                      <a:pt x="570" y="40"/>
                    </a:cubicBezTo>
                    <a:cubicBezTo>
                      <a:pt x="570" y="41"/>
                      <a:pt x="570" y="41"/>
                      <a:pt x="570" y="41"/>
                    </a:cubicBezTo>
                    <a:close/>
                    <a:moveTo>
                      <a:pt x="620" y="40"/>
                    </a:moveTo>
                    <a:cubicBezTo>
                      <a:pt x="617" y="40"/>
                      <a:pt x="615" y="39"/>
                      <a:pt x="615" y="39"/>
                    </a:cubicBezTo>
                    <a:cubicBezTo>
                      <a:pt x="614" y="38"/>
                      <a:pt x="614" y="37"/>
                      <a:pt x="614" y="35"/>
                    </a:cubicBezTo>
                    <a:cubicBezTo>
                      <a:pt x="614" y="4"/>
                      <a:pt x="614" y="4"/>
                      <a:pt x="614" y="4"/>
                    </a:cubicBezTo>
                    <a:cubicBezTo>
                      <a:pt x="617" y="4"/>
                      <a:pt x="617" y="4"/>
                      <a:pt x="617" y="4"/>
                    </a:cubicBezTo>
                    <a:cubicBezTo>
                      <a:pt x="621" y="4"/>
                      <a:pt x="623" y="4"/>
                      <a:pt x="624" y="5"/>
                    </a:cubicBezTo>
                    <a:cubicBezTo>
                      <a:pt x="625" y="6"/>
                      <a:pt x="626" y="8"/>
                      <a:pt x="627" y="11"/>
                    </a:cubicBezTo>
                    <a:cubicBezTo>
                      <a:pt x="628" y="11"/>
                      <a:pt x="628" y="11"/>
                      <a:pt x="628" y="11"/>
                    </a:cubicBezTo>
                    <a:cubicBezTo>
                      <a:pt x="628" y="1"/>
                      <a:pt x="628" y="1"/>
                      <a:pt x="628" y="1"/>
                    </a:cubicBezTo>
                    <a:cubicBezTo>
                      <a:pt x="594" y="1"/>
                      <a:pt x="594" y="1"/>
                      <a:pt x="594" y="1"/>
                    </a:cubicBezTo>
                    <a:cubicBezTo>
                      <a:pt x="593" y="11"/>
                      <a:pt x="593" y="11"/>
                      <a:pt x="593" y="11"/>
                    </a:cubicBezTo>
                    <a:cubicBezTo>
                      <a:pt x="595" y="11"/>
                      <a:pt x="595" y="11"/>
                      <a:pt x="595" y="11"/>
                    </a:cubicBezTo>
                    <a:cubicBezTo>
                      <a:pt x="595" y="8"/>
                      <a:pt x="596" y="6"/>
                      <a:pt x="597" y="5"/>
                    </a:cubicBezTo>
                    <a:cubicBezTo>
                      <a:pt x="599" y="4"/>
                      <a:pt x="601" y="4"/>
                      <a:pt x="604" y="4"/>
                    </a:cubicBezTo>
                    <a:cubicBezTo>
                      <a:pt x="608" y="4"/>
                      <a:pt x="608" y="4"/>
                      <a:pt x="608" y="4"/>
                    </a:cubicBezTo>
                    <a:cubicBezTo>
                      <a:pt x="608" y="34"/>
                      <a:pt x="608" y="34"/>
                      <a:pt x="608" y="34"/>
                    </a:cubicBezTo>
                    <a:cubicBezTo>
                      <a:pt x="608" y="37"/>
                      <a:pt x="607" y="38"/>
                      <a:pt x="607" y="39"/>
                    </a:cubicBezTo>
                    <a:cubicBezTo>
                      <a:pt x="606" y="39"/>
                      <a:pt x="604" y="40"/>
                      <a:pt x="602" y="40"/>
                    </a:cubicBezTo>
                    <a:cubicBezTo>
                      <a:pt x="602" y="41"/>
                      <a:pt x="602" y="41"/>
                      <a:pt x="602" y="41"/>
                    </a:cubicBezTo>
                    <a:cubicBezTo>
                      <a:pt x="620" y="41"/>
                      <a:pt x="620" y="41"/>
                      <a:pt x="620" y="41"/>
                    </a:cubicBezTo>
                    <a:cubicBezTo>
                      <a:pt x="620" y="40"/>
                      <a:pt x="620" y="40"/>
                      <a:pt x="620" y="40"/>
                    </a:cubicBezTo>
                    <a:close/>
                    <a:moveTo>
                      <a:pt x="675" y="1"/>
                    </a:moveTo>
                    <a:cubicBezTo>
                      <a:pt x="661" y="1"/>
                      <a:pt x="661" y="1"/>
                      <a:pt x="661" y="1"/>
                    </a:cubicBezTo>
                    <a:cubicBezTo>
                      <a:pt x="661" y="2"/>
                      <a:pt x="661" y="2"/>
                      <a:pt x="661" y="2"/>
                    </a:cubicBezTo>
                    <a:cubicBezTo>
                      <a:pt x="664" y="2"/>
                      <a:pt x="666" y="3"/>
                      <a:pt x="666" y="4"/>
                    </a:cubicBezTo>
                    <a:cubicBezTo>
                      <a:pt x="666" y="5"/>
                      <a:pt x="665" y="6"/>
                      <a:pt x="665" y="6"/>
                    </a:cubicBezTo>
                    <a:cubicBezTo>
                      <a:pt x="656" y="20"/>
                      <a:pt x="656" y="20"/>
                      <a:pt x="656" y="20"/>
                    </a:cubicBezTo>
                    <a:cubicBezTo>
                      <a:pt x="647" y="7"/>
                      <a:pt x="647" y="7"/>
                      <a:pt x="647" y="7"/>
                    </a:cubicBezTo>
                    <a:cubicBezTo>
                      <a:pt x="646" y="6"/>
                      <a:pt x="646" y="5"/>
                      <a:pt x="646" y="4"/>
                    </a:cubicBezTo>
                    <a:cubicBezTo>
                      <a:pt x="646" y="3"/>
                      <a:pt x="647" y="2"/>
                      <a:pt x="650" y="2"/>
                    </a:cubicBezTo>
                    <a:cubicBezTo>
                      <a:pt x="650" y="2"/>
                      <a:pt x="650" y="2"/>
                      <a:pt x="650" y="2"/>
                    </a:cubicBezTo>
                    <a:cubicBezTo>
                      <a:pt x="650" y="1"/>
                      <a:pt x="650" y="1"/>
                      <a:pt x="650" y="1"/>
                    </a:cubicBezTo>
                    <a:cubicBezTo>
                      <a:pt x="634" y="1"/>
                      <a:pt x="634" y="1"/>
                      <a:pt x="634" y="1"/>
                    </a:cubicBezTo>
                    <a:cubicBezTo>
                      <a:pt x="634" y="2"/>
                      <a:pt x="634" y="2"/>
                      <a:pt x="634" y="2"/>
                    </a:cubicBezTo>
                    <a:cubicBezTo>
                      <a:pt x="635" y="2"/>
                      <a:pt x="636" y="3"/>
                      <a:pt x="637" y="4"/>
                    </a:cubicBezTo>
                    <a:cubicBezTo>
                      <a:pt x="638" y="5"/>
                      <a:pt x="640" y="8"/>
                      <a:pt x="643" y="12"/>
                    </a:cubicBezTo>
                    <a:cubicBezTo>
                      <a:pt x="651" y="23"/>
                      <a:pt x="651" y="23"/>
                      <a:pt x="651" y="23"/>
                    </a:cubicBezTo>
                    <a:cubicBezTo>
                      <a:pt x="651" y="34"/>
                      <a:pt x="651" y="34"/>
                      <a:pt x="651" y="34"/>
                    </a:cubicBezTo>
                    <a:cubicBezTo>
                      <a:pt x="651" y="37"/>
                      <a:pt x="651" y="38"/>
                      <a:pt x="650" y="39"/>
                    </a:cubicBezTo>
                    <a:cubicBezTo>
                      <a:pt x="650" y="40"/>
                      <a:pt x="648" y="40"/>
                      <a:pt x="645" y="40"/>
                    </a:cubicBezTo>
                    <a:cubicBezTo>
                      <a:pt x="645" y="41"/>
                      <a:pt x="645" y="41"/>
                      <a:pt x="645" y="41"/>
                    </a:cubicBezTo>
                    <a:cubicBezTo>
                      <a:pt x="664" y="41"/>
                      <a:pt x="664" y="41"/>
                      <a:pt x="664" y="41"/>
                    </a:cubicBezTo>
                    <a:cubicBezTo>
                      <a:pt x="664" y="40"/>
                      <a:pt x="664" y="40"/>
                      <a:pt x="664" y="40"/>
                    </a:cubicBezTo>
                    <a:cubicBezTo>
                      <a:pt x="661" y="40"/>
                      <a:pt x="659" y="40"/>
                      <a:pt x="659" y="39"/>
                    </a:cubicBezTo>
                    <a:cubicBezTo>
                      <a:pt x="658" y="38"/>
                      <a:pt x="657" y="37"/>
                      <a:pt x="657" y="35"/>
                    </a:cubicBezTo>
                    <a:cubicBezTo>
                      <a:pt x="657" y="23"/>
                      <a:pt x="657" y="23"/>
                      <a:pt x="657" y="23"/>
                    </a:cubicBezTo>
                    <a:cubicBezTo>
                      <a:pt x="666" y="9"/>
                      <a:pt x="666" y="9"/>
                      <a:pt x="666" y="9"/>
                    </a:cubicBezTo>
                    <a:cubicBezTo>
                      <a:pt x="669" y="4"/>
                      <a:pt x="672" y="2"/>
                      <a:pt x="675" y="2"/>
                    </a:cubicBezTo>
                    <a:cubicBezTo>
                      <a:pt x="675" y="1"/>
                      <a:pt x="675" y="1"/>
                      <a:pt x="675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11" name="组合 10"/>
            <p:cNvGrpSpPr/>
            <p:nvPr/>
          </p:nvGrpSpPr>
          <p:grpSpPr>
            <a:xfrm>
              <a:off x="3763962" y="0"/>
              <a:ext cx="1069105" cy="1067923"/>
              <a:chOff x="3851276" y="1292225"/>
              <a:chExt cx="1435100" cy="1433513"/>
            </a:xfrm>
            <a:grpFill/>
          </p:grpSpPr>
          <p:sp>
            <p:nvSpPr>
              <p:cNvPr id="12" name="Freeform 15"/>
              <p:cNvSpPr>
                <a:spLocks noEditPoints="1"/>
              </p:cNvSpPr>
              <p:nvPr/>
            </p:nvSpPr>
            <p:spPr bwMode="auto">
              <a:xfrm>
                <a:off x="3956051" y="1852613"/>
                <a:ext cx="1228725" cy="158750"/>
              </a:xfrm>
              <a:custGeom>
                <a:avLst/>
                <a:gdLst>
                  <a:gd name="T0" fmla="*/ 50 w 774"/>
                  <a:gd name="T1" fmla="*/ 0 h 100"/>
                  <a:gd name="T2" fmla="*/ 59 w 774"/>
                  <a:gd name="T3" fmla="*/ 26 h 100"/>
                  <a:gd name="T4" fmla="*/ 83 w 774"/>
                  <a:gd name="T5" fmla="*/ 14 h 100"/>
                  <a:gd name="T6" fmla="*/ 74 w 774"/>
                  <a:gd name="T7" fmla="*/ 40 h 100"/>
                  <a:gd name="T8" fmla="*/ 97 w 774"/>
                  <a:gd name="T9" fmla="*/ 50 h 100"/>
                  <a:gd name="T10" fmla="*/ 74 w 774"/>
                  <a:gd name="T11" fmla="*/ 59 h 100"/>
                  <a:gd name="T12" fmla="*/ 83 w 774"/>
                  <a:gd name="T13" fmla="*/ 85 h 100"/>
                  <a:gd name="T14" fmla="*/ 59 w 774"/>
                  <a:gd name="T15" fmla="*/ 74 h 100"/>
                  <a:gd name="T16" fmla="*/ 50 w 774"/>
                  <a:gd name="T17" fmla="*/ 100 h 100"/>
                  <a:gd name="T18" fmla="*/ 40 w 774"/>
                  <a:gd name="T19" fmla="*/ 74 h 100"/>
                  <a:gd name="T20" fmla="*/ 14 w 774"/>
                  <a:gd name="T21" fmla="*/ 85 h 100"/>
                  <a:gd name="T22" fmla="*/ 26 w 774"/>
                  <a:gd name="T23" fmla="*/ 59 h 100"/>
                  <a:gd name="T24" fmla="*/ 0 w 774"/>
                  <a:gd name="T25" fmla="*/ 50 h 100"/>
                  <a:gd name="T26" fmla="*/ 26 w 774"/>
                  <a:gd name="T27" fmla="*/ 40 h 100"/>
                  <a:gd name="T28" fmla="*/ 14 w 774"/>
                  <a:gd name="T29" fmla="*/ 14 h 100"/>
                  <a:gd name="T30" fmla="*/ 40 w 774"/>
                  <a:gd name="T31" fmla="*/ 26 h 100"/>
                  <a:gd name="T32" fmla="*/ 50 w 774"/>
                  <a:gd name="T33" fmla="*/ 0 h 100"/>
                  <a:gd name="T34" fmla="*/ 50 w 774"/>
                  <a:gd name="T35" fmla="*/ 0 h 100"/>
                  <a:gd name="T36" fmla="*/ 724 w 774"/>
                  <a:gd name="T37" fmla="*/ 0 h 100"/>
                  <a:gd name="T38" fmla="*/ 733 w 774"/>
                  <a:gd name="T39" fmla="*/ 26 h 100"/>
                  <a:gd name="T40" fmla="*/ 757 w 774"/>
                  <a:gd name="T41" fmla="*/ 14 h 100"/>
                  <a:gd name="T42" fmla="*/ 748 w 774"/>
                  <a:gd name="T43" fmla="*/ 40 h 100"/>
                  <a:gd name="T44" fmla="*/ 774 w 774"/>
                  <a:gd name="T45" fmla="*/ 50 h 100"/>
                  <a:gd name="T46" fmla="*/ 748 w 774"/>
                  <a:gd name="T47" fmla="*/ 59 h 100"/>
                  <a:gd name="T48" fmla="*/ 757 w 774"/>
                  <a:gd name="T49" fmla="*/ 85 h 100"/>
                  <a:gd name="T50" fmla="*/ 733 w 774"/>
                  <a:gd name="T51" fmla="*/ 74 h 100"/>
                  <a:gd name="T52" fmla="*/ 724 w 774"/>
                  <a:gd name="T53" fmla="*/ 100 h 100"/>
                  <a:gd name="T54" fmla="*/ 714 w 774"/>
                  <a:gd name="T55" fmla="*/ 74 h 100"/>
                  <a:gd name="T56" fmla="*/ 688 w 774"/>
                  <a:gd name="T57" fmla="*/ 85 h 100"/>
                  <a:gd name="T58" fmla="*/ 700 w 774"/>
                  <a:gd name="T59" fmla="*/ 59 h 100"/>
                  <a:gd name="T60" fmla="*/ 674 w 774"/>
                  <a:gd name="T61" fmla="*/ 50 h 100"/>
                  <a:gd name="T62" fmla="*/ 700 w 774"/>
                  <a:gd name="T63" fmla="*/ 40 h 100"/>
                  <a:gd name="T64" fmla="*/ 688 w 774"/>
                  <a:gd name="T65" fmla="*/ 14 h 100"/>
                  <a:gd name="T66" fmla="*/ 714 w 774"/>
                  <a:gd name="T67" fmla="*/ 26 h 100"/>
                  <a:gd name="T68" fmla="*/ 724 w 774"/>
                  <a:gd name="T69" fmla="*/ 0 h 100"/>
                  <a:gd name="T70" fmla="*/ 724 w 774"/>
                  <a:gd name="T71" fmla="*/ 0 h 1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774" h="100">
                    <a:moveTo>
                      <a:pt x="50" y="0"/>
                    </a:moveTo>
                    <a:lnTo>
                      <a:pt x="59" y="26"/>
                    </a:lnTo>
                    <a:lnTo>
                      <a:pt x="83" y="14"/>
                    </a:lnTo>
                    <a:lnTo>
                      <a:pt x="74" y="40"/>
                    </a:lnTo>
                    <a:lnTo>
                      <a:pt x="97" y="50"/>
                    </a:lnTo>
                    <a:lnTo>
                      <a:pt x="74" y="59"/>
                    </a:lnTo>
                    <a:lnTo>
                      <a:pt x="83" y="85"/>
                    </a:lnTo>
                    <a:lnTo>
                      <a:pt x="59" y="74"/>
                    </a:lnTo>
                    <a:lnTo>
                      <a:pt x="50" y="100"/>
                    </a:lnTo>
                    <a:lnTo>
                      <a:pt x="40" y="74"/>
                    </a:lnTo>
                    <a:lnTo>
                      <a:pt x="14" y="85"/>
                    </a:lnTo>
                    <a:lnTo>
                      <a:pt x="26" y="59"/>
                    </a:lnTo>
                    <a:lnTo>
                      <a:pt x="0" y="50"/>
                    </a:lnTo>
                    <a:lnTo>
                      <a:pt x="26" y="40"/>
                    </a:lnTo>
                    <a:lnTo>
                      <a:pt x="14" y="14"/>
                    </a:lnTo>
                    <a:lnTo>
                      <a:pt x="40" y="26"/>
                    </a:lnTo>
                    <a:lnTo>
                      <a:pt x="50" y="0"/>
                    </a:lnTo>
                    <a:lnTo>
                      <a:pt x="50" y="0"/>
                    </a:lnTo>
                    <a:close/>
                    <a:moveTo>
                      <a:pt x="724" y="0"/>
                    </a:moveTo>
                    <a:lnTo>
                      <a:pt x="733" y="26"/>
                    </a:lnTo>
                    <a:lnTo>
                      <a:pt x="757" y="14"/>
                    </a:lnTo>
                    <a:lnTo>
                      <a:pt x="748" y="40"/>
                    </a:lnTo>
                    <a:lnTo>
                      <a:pt x="774" y="50"/>
                    </a:lnTo>
                    <a:lnTo>
                      <a:pt x="748" y="59"/>
                    </a:lnTo>
                    <a:lnTo>
                      <a:pt x="757" y="85"/>
                    </a:lnTo>
                    <a:lnTo>
                      <a:pt x="733" y="74"/>
                    </a:lnTo>
                    <a:lnTo>
                      <a:pt x="724" y="100"/>
                    </a:lnTo>
                    <a:lnTo>
                      <a:pt x="714" y="74"/>
                    </a:lnTo>
                    <a:lnTo>
                      <a:pt x="688" y="85"/>
                    </a:lnTo>
                    <a:lnTo>
                      <a:pt x="700" y="59"/>
                    </a:lnTo>
                    <a:lnTo>
                      <a:pt x="674" y="50"/>
                    </a:lnTo>
                    <a:lnTo>
                      <a:pt x="700" y="40"/>
                    </a:lnTo>
                    <a:lnTo>
                      <a:pt x="688" y="14"/>
                    </a:lnTo>
                    <a:lnTo>
                      <a:pt x="714" y="26"/>
                    </a:lnTo>
                    <a:lnTo>
                      <a:pt x="724" y="0"/>
                    </a:lnTo>
                    <a:lnTo>
                      <a:pt x="724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3" name="Freeform 16"/>
              <p:cNvSpPr>
                <a:spLocks noEditPoints="1"/>
              </p:cNvSpPr>
              <p:nvPr/>
            </p:nvSpPr>
            <p:spPr bwMode="auto">
              <a:xfrm>
                <a:off x="4035426" y="1404938"/>
                <a:ext cx="1058863" cy="390525"/>
              </a:xfrm>
              <a:custGeom>
                <a:avLst/>
                <a:gdLst>
                  <a:gd name="T0" fmla="*/ 250 w 281"/>
                  <a:gd name="T1" fmla="*/ 60 h 104"/>
                  <a:gd name="T2" fmla="*/ 241 w 281"/>
                  <a:gd name="T3" fmla="*/ 65 h 104"/>
                  <a:gd name="T4" fmla="*/ 277 w 281"/>
                  <a:gd name="T5" fmla="*/ 69 h 104"/>
                  <a:gd name="T6" fmla="*/ 171 w 281"/>
                  <a:gd name="T7" fmla="*/ 16 h 104"/>
                  <a:gd name="T8" fmla="*/ 186 w 281"/>
                  <a:gd name="T9" fmla="*/ 6 h 104"/>
                  <a:gd name="T10" fmla="*/ 172 w 281"/>
                  <a:gd name="T11" fmla="*/ 5 h 104"/>
                  <a:gd name="T12" fmla="*/ 168 w 281"/>
                  <a:gd name="T13" fmla="*/ 28 h 104"/>
                  <a:gd name="T14" fmla="*/ 178 w 281"/>
                  <a:gd name="T15" fmla="*/ 11 h 104"/>
                  <a:gd name="T16" fmla="*/ 182 w 281"/>
                  <a:gd name="T17" fmla="*/ 7 h 104"/>
                  <a:gd name="T18" fmla="*/ 193 w 281"/>
                  <a:gd name="T19" fmla="*/ 43 h 104"/>
                  <a:gd name="T20" fmla="*/ 197 w 281"/>
                  <a:gd name="T21" fmla="*/ 44 h 104"/>
                  <a:gd name="T22" fmla="*/ 192 w 281"/>
                  <a:gd name="T23" fmla="*/ 4 h 104"/>
                  <a:gd name="T24" fmla="*/ 191 w 281"/>
                  <a:gd name="T25" fmla="*/ 19 h 104"/>
                  <a:gd name="T26" fmla="*/ 199 w 281"/>
                  <a:gd name="T27" fmla="*/ 14 h 104"/>
                  <a:gd name="T28" fmla="*/ 202 w 281"/>
                  <a:gd name="T29" fmla="*/ 12 h 104"/>
                  <a:gd name="T30" fmla="*/ 121 w 281"/>
                  <a:gd name="T31" fmla="*/ 38 h 104"/>
                  <a:gd name="T32" fmla="*/ 104 w 281"/>
                  <a:gd name="T33" fmla="*/ 17 h 104"/>
                  <a:gd name="T34" fmla="*/ 86 w 281"/>
                  <a:gd name="T35" fmla="*/ 9 h 104"/>
                  <a:gd name="T36" fmla="*/ 76 w 281"/>
                  <a:gd name="T37" fmla="*/ 30 h 104"/>
                  <a:gd name="T38" fmla="*/ 79 w 281"/>
                  <a:gd name="T39" fmla="*/ 52 h 104"/>
                  <a:gd name="T40" fmla="*/ 12 w 281"/>
                  <a:gd name="T41" fmla="*/ 67 h 104"/>
                  <a:gd name="T42" fmla="*/ 9 w 281"/>
                  <a:gd name="T43" fmla="*/ 62 h 104"/>
                  <a:gd name="T44" fmla="*/ 5 w 281"/>
                  <a:gd name="T45" fmla="*/ 70 h 104"/>
                  <a:gd name="T46" fmla="*/ 17 w 281"/>
                  <a:gd name="T47" fmla="*/ 72 h 104"/>
                  <a:gd name="T48" fmla="*/ 16 w 281"/>
                  <a:gd name="T49" fmla="*/ 68 h 104"/>
                  <a:gd name="T50" fmla="*/ 12 w 281"/>
                  <a:gd name="T51" fmla="*/ 73 h 104"/>
                  <a:gd name="T52" fmla="*/ 17 w 281"/>
                  <a:gd name="T53" fmla="*/ 73 h 104"/>
                  <a:gd name="T54" fmla="*/ 29 w 281"/>
                  <a:gd name="T55" fmla="*/ 62 h 104"/>
                  <a:gd name="T56" fmla="*/ 25 w 281"/>
                  <a:gd name="T57" fmla="*/ 63 h 104"/>
                  <a:gd name="T58" fmla="*/ 12 w 281"/>
                  <a:gd name="T59" fmla="*/ 59 h 104"/>
                  <a:gd name="T60" fmla="*/ 14 w 281"/>
                  <a:gd name="T61" fmla="*/ 65 h 104"/>
                  <a:gd name="T62" fmla="*/ 19 w 281"/>
                  <a:gd name="T63" fmla="*/ 67 h 104"/>
                  <a:gd name="T64" fmla="*/ 14 w 281"/>
                  <a:gd name="T65" fmla="*/ 76 h 104"/>
                  <a:gd name="T66" fmla="*/ 9 w 281"/>
                  <a:gd name="T67" fmla="*/ 73 h 104"/>
                  <a:gd name="T68" fmla="*/ 4 w 281"/>
                  <a:gd name="T69" fmla="*/ 71 h 104"/>
                  <a:gd name="T70" fmla="*/ 2 w 281"/>
                  <a:gd name="T71" fmla="*/ 79 h 104"/>
                  <a:gd name="T72" fmla="*/ 11 w 281"/>
                  <a:gd name="T73" fmla="*/ 88 h 104"/>
                  <a:gd name="T74" fmla="*/ 17 w 281"/>
                  <a:gd name="T75" fmla="*/ 91 h 104"/>
                  <a:gd name="T76" fmla="*/ 37 w 281"/>
                  <a:gd name="T77" fmla="*/ 67 h 104"/>
                  <a:gd name="T78" fmla="*/ 24 w 281"/>
                  <a:gd name="T79" fmla="*/ 72 h 104"/>
                  <a:gd name="T80" fmla="*/ 27 w 281"/>
                  <a:gd name="T81" fmla="*/ 74 h 104"/>
                  <a:gd name="T82" fmla="*/ 26 w 281"/>
                  <a:gd name="T83" fmla="*/ 97 h 104"/>
                  <a:gd name="T84" fmla="*/ 38 w 281"/>
                  <a:gd name="T85" fmla="*/ 92 h 104"/>
                  <a:gd name="T86" fmla="*/ 252 w 281"/>
                  <a:gd name="T87" fmla="*/ 73 h 104"/>
                  <a:gd name="T88" fmla="*/ 270 w 281"/>
                  <a:gd name="T89" fmla="*/ 77 h 104"/>
                  <a:gd name="T90" fmla="*/ 266 w 281"/>
                  <a:gd name="T91" fmla="*/ 67 h 104"/>
                  <a:gd name="T92" fmla="*/ 275 w 281"/>
                  <a:gd name="T93" fmla="*/ 70 h 104"/>
                  <a:gd name="T94" fmla="*/ 263 w 281"/>
                  <a:gd name="T95" fmla="*/ 65 h 104"/>
                  <a:gd name="T96" fmla="*/ 255 w 281"/>
                  <a:gd name="T97" fmla="*/ 68 h 104"/>
                  <a:gd name="T98" fmla="*/ 253 w 281"/>
                  <a:gd name="T99" fmla="*/ 72 h 104"/>
                  <a:gd name="T100" fmla="*/ 256 w 281"/>
                  <a:gd name="T101" fmla="*/ 70 h 104"/>
                  <a:gd name="T102" fmla="*/ 259 w 281"/>
                  <a:gd name="T103" fmla="*/ 68 h 104"/>
                  <a:gd name="T104" fmla="*/ 260 w 281"/>
                  <a:gd name="T105" fmla="*/ 80 h 104"/>
                  <a:gd name="T106" fmla="*/ 245 w 281"/>
                  <a:gd name="T107" fmla="*/ 87 h 104"/>
                  <a:gd name="T108" fmla="*/ 248 w 281"/>
                  <a:gd name="T109" fmla="*/ 87 h 104"/>
                  <a:gd name="T110" fmla="*/ 251 w 281"/>
                  <a:gd name="T111" fmla="*/ 77 h 104"/>
                  <a:gd name="T112" fmla="*/ 234 w 281"/>
                  <a:gd name="T113" fmla="*/ 72 h 104"/>
                  <a:gd name="T114" fmla="*/ 253 w 281"/>
                  <a:gd name="T115" fmla="*/ 82 h 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281" h="104">
                    <a:moveTo>
                      <a:pt x="265" y="55"/>
                    </a:moveTo>
                    <a:cubicBezTo>
                      <a:pt x="265" y="54"/>
                      <a:pt x="265" y="53"/>
                      <a:pt x="265" y="52"/>
                    </a:cubicBezTo>
                    <a:cubicBezTo>
                      <a:pt x="265" y="51"/>
                      <a:pt x="264" y="51"/>
                      <a:pt x="264" y="51"/>
                    </a:cubicBezTo>
                    <a:cubicBezTo>
                      <a:pt x="264" y="50"/>
                      <a:pt x="263" y="51"/>
                      <a:pt x="263" y="51"/>
                    </a:cubicBezTo>
                    <a:cubicBezTo>
                      <a:pt x="263" y="51"/>
                      <a:pt x="263" y="52"/>
                      <a:pt x="262" y="52"/>
                    </a:cubicBezTo>
                    <a:cubicBezTo>
                      <a:pt x="262" y="53"/>
                      <a:pt x="262" y="53"/>
                      <a:pt x="261" y="54"/>
                    </a:cubicBezTo>
                    <a:cubicBezTo>
                      <a:pt x="260" y="54"/>
                      <a:pt x="259" y="55"/>
                      <a:pt x="258" y="56"/>
                    </a:cubicBezTo>
                    <a:cubicBezTo>
                      <a:pt x="255" y="57"/>
                      <a:pt x="253" y="59"/>
                      <a:pt x="250" y="60"/>
                    </a:cubicBezTo>
                    <a:cubicBezTo>
                      <a:pt x="248" y="61"/>
                      <a:pt x="245" y="62"/>
                      <a:pt x="243" y="62"/>
                    </a:cubicBezTo>
                    <a:cubicBezTo>
                      <a:pt x="240" y="63"/>
                      <a:pt x="237" y="64"/>
                      <a:pt x="234" y="64"/>
                    </a:cubicBezTo>
                    <a:cubicBezTo>
                      <a:pt x="233" y="64"/>
                      <a:pt x="231" y="64"/>
                      <a:pt x="229" y="64"/>
                    </a:cubicBezTo>
                    <a:cubicBezTo>
                      <a:pt x="229" y="64"/>
                      <a:pt x="229" y="64"/>
                      <a:pt x="229" y="64"/>
                    </a:cubicBezTo>
                    <a:cubicBezTo>
                      <a:pt x="228" y="65"/>
                      <a:pt x="228" y="65"/>
                      <a:pt x="228" y="65"/>
                    </a:cubicBezTo>
                    <a:cubicBezTo>
                      <a:pt x="229" y="65"/>
                      <a:pt x="229" y="65"/>
                      <a:pt x="230" y="66"/>
                    </a:cubicBezTo>
                    <a:cubicBezTo>
                      <a:pt x="231" y="66"/>
                      <a:pt x="232" y="66"/>
                      <a:pt x="232" y="66"/>
                    </a:cubicBezTo>
                    <a:cubicBezTo>
                      <a:pt x="235" y="66"/>
                      <a:pt x="238" y="66"/>
                      <a:pt x="241" y="65"/>
                    </a:cubicBezTo>
                    <a:cubicBezTo>
                      <a:pt x="244" y="65"/>
                      <a:pt x="247" y="64"/>
                      <a:pt x="249" y="63"/>
                    </a:cubicBezTo>
                    <a:cubicBezTo>
                      <a:pt x="253" y="62"/>
                      <a:pt x="256" y="60"/>
                      <a:pt x="258" y="59"/>
                    </a:cubicBezTo>
                    <a:cubicBezTo>
                      <a:pt x="260" y="58"/>
                      <a:pt x="261" y="57"/>
                      <a:pt x="262" y="57"/>
                    </a:cubicBezTo>
                    <a:cubicBezTo>
                      <a:pt x="262" y="57"/>
                      <a:pt x="263" y="56"/>
                      <a:pt x="264" y="56"/>
                    </a:cubicBezTo>
                    <a:cubicBezTo>
                      <a:pt x="264" y="56"/>
                      <a:pt x="264" y="56"/>
                      <a:pt x="264" y="56"/>
                    </a:cubicBezTo>
                    <a:cubicBezTo>
                      <a:pt x="264" y="56"/>
                      <a:pt x="264" y="56"/>
                      <a:pt x="264" y="57"/>
                    </a:cubicBezTo>
                    <a:cubicBezTo>
                      <a:pt x="265" y="58"/>
                      <a:pt x="265" y="58"/>
                      <a:pt x="266" y="59"/>
                    </a:cubicBezTo>
                    <a:cubicBezTo>
                      <a:pt x="270" y="62"/>
                      <a:pt x="273" y="66"/>
                      <a:pt x="277" y="69"/>
                    </a:cubicBezTo>
                    <a:cubicBezTo>
                      <a:pt x="279" y="70"/>
                      <a:pt x="280" y="71"/>
                      <a:pt x="280" y="71"/>
                    </a:cubicBezTo>
                    <a:cubicBezTo>
                      <a:pt x="280" y="71"/>
                      <a:pt x="281" y="71"/>
                      <a:pt x="281" y="71"/>
                    </a:cubicBezTo>
                    <a:cubicBezTo>
                      <a:pt x="281" y="71"/>
                      <a:pt x="281" y="70"/>
                      <a:pt x="281" y="69"/>
                    </a:cubicBezTo>
                    <a:cubicBezTo>
                      <a:pt x="280" y="68"/>
                      <a:pt x="280" y="67"/>
                      <a:pt x="279" y="67"/>
                    </a:cubicBezTo>
                    <a:cubicBezTo>
                      <a:pt x="277" y="65"/>
                      <a:pt x="274" y="64"/>
                      <a:pt x="272" y="62"/>
                    </a:cubicBezTo>
                    <a:cubicBezTo>
                      <a:pt x="270" y="60"/>
                      <a:pt x="267" y="57"/>
                      <a:pt x="265" y="55"/>
                    </a:cubicBezTo>
                    <a:cubicBezTo>
                      <a:pt x="265" y="55"/>
                      <a:pt x="265" y="55"/>
                      <a:pt x="265" y="55"/>
                    </a:cubicBezTo>
                    <a:close/>
                    <a:moveTo>
                      <a:pt x="171" y="16"/>
                    </a:moveTo>
                    <a:cubicBezTo>
                      <a:pt x="171" y="16"/>
                      <a:pt x="172" y="16"/>
                      <a:pt x="172" y="16"/>
                    </a:cubicBezTo>
                    <a:cubicBezTo>
                      <a:pt x="173" y="16"/>
                      <a:pt x="175" y="16"/>
                      <a:pt x="178" y="17"/>
                    </a:cubicBezTo>
                    <a:cubicBezTo>
                      <a:pt x="178" y="17"/>
                      <a:pt x="178" y="17"/>
                      <a:pt x="178" y="18"/>
                    </a:cubicBezTo>
                    <a:cubicBezTo>
                      <a:pt x="178" y="19"/>
                      <a:pt x="179" y="19"/>
                      <a:pt x="180" y="19"/>
                    </a:cubicBezTo>
                    <a:cubicBezTo>
                      <a:pt x="181" y="18"/>
                      <a:pt x="181" y="18"/>
                      <a:pt x="181" y="17"/>
                    </a:cubicBezTo>
                    <a:cubicBezTo>
                      <a:pt x="182" y="15"/>
                      <a:pt x="183" y="13"/>
                      <a:pt x="183" y="11"/>
                    </a:cubicBezTo>
                    <a:cubicBezTo>
                      <a:pt x="184" y="10"/>
                      <a:pt x="185" y="9"/>
                      <a:pt x="186" y="8"/>
                    </a:cubicBezTo>
                    <a:cubicBezTo>
                      <a:pt x="186" y="7"/>
                      <a:pt x="187" y="7"/>
                      <a:pt x="186" y="6"/>
                    </a:cubicBezTo>
                    <a:cubicBezTo>
                      <a:pt x="186" y="5"/>
                      <a:pt x="185" y="4"/>
                      <a:pt x="184" y="4"/>
                    </a:cubicBezTo>
                    <a:cubicBezTo>
                      <a:pt x="184" y="3"/>
                      <a:pt x="183" y="3"/>
                      <a:pt x="183" y="3"/>
                    </a:cubicBezTo>
                    <a:cubicBezTo>
                      <a:pt x="180" y="3"/>
                      <a:pt x="178" y="3"/>
                      <a:pt x="175" y="3"/>
                    </a:cubicBezTo>
                    <a:cubicBezTo>
                      <a:pt x="175" y="3"/>
                      <a:pt x="175" y="3"/>
                      <a:pt x="175" y="3"/>
                    </a:cubicBezTo>
                    <a:cubicBezTo>
                      <a:pt x="174" y="2"/>
                      <a:pt x="174" y="1"/>
                      <a:pt x="173" y="1"/>
                    </a:cubicBezTo>
                    <a:cubicBezTo>
                      <a:pt x="172" y="0"/>
                      <a:pt x="172" y="0"/>
                      <a:pt x="172" y="1"/>
                    </a:cubicBezTo>
                    <a:cubicBezTo>
                      <a:pt x="172" y="1"/>
                      <a:pt x="172" y="1"/>
                      <a:pt x="172" y="2"/>
                    </a:cubicBezTo>
                    <a:cubicBezTo>
                      <a:pt x="172" y="3"/>
                      <a:pt x="172" y="4"/>
                      <a:pt x="172" y="5"/>
                    </a:cubicBezTo>
                    <a:cubicBezTo>
                      <a:pt x="172" y="6"/>
                      <a:pt x="171" y="8"/>
                      <a:pt x="171" y="9"/>
                    </a:cubicBezTo>
                    <a:cubicBezTo>
                      <a:pt x="170" y="15"/>
                      <a:pt x="168" y="19"/>
                      <a:pt x="167" y="23"/>
                    </a:cubicBezTo>
                    <a:cubicBezTo>
                      <a:pt x="166" y="26"/>
                      <a:pt x="164" y="28"/>
                      <a:pt x="162" y="31"/>
                    </a:cubicBezTo>
                    <a:cubicBezTo>
                      <a:pt x="162" y="32"/>
                      <a:pt x="161" y="33"/>
                      <a:pt x="161" y="34"/>
                    </a:cubicBezTo>
                    <a:cubicBezTo>
                      <a:pt x="161" y="35"/>
                      <a:pt x="162" y="36"/>
                      <a:pt x="162" y="37"/>
                    </a:cubicBezTo>
                    <a:cubicBezTo>
                      <a:pt x="162" y="37"/>
                      <a:pt x="162" y="37"/>
                      <a:pt x="163" y="37"/>
                    </a:cubicBezTo>
                    <a:cubicBezTo>
                      <a:pt x="164" y="37"/>
                      <a:pt x="164" y="36"/>
                      <a:pt x="165" y="35"/>
                    </a:cubicBezTo>
                    <a:cubicBezTo>
                      <a:pt x="166" y="33"/>
                      <a:pt x="167" y="30"/>
                      <a:pt x="168" y="28"/>
                    </a:cubicBezTo>
                    <a:cubicBezTo>
                      <a:pt x="169" y="25"/>
                      <a:pt x="170" y="22"/>
                      <a:pt x="171" y="19"/>
                    </a:cubicBezTo>
                    <a:cubicBezTo>
                      <a:pt x="171" y="18"/>
                      <a:pt x="171" y="17"/>
                      <a:pt x="171" y="16"/>
                    </a:cubicBezTo>
                    <a:close/>
                    <a:moveTo>
                      <a:pt x="178" y="15"/>
                    </a:moveTo>
                    <a:cubicBezTo>
                      <a:pt x="177" y="15"/>
                      <a:pt x="176" y="14"/>
                      <a:pt x="175" y="14"/>
                    </a:cubicBezTo>
                    <a:cubicBezTo>
                      <a:pt x="174" y="14"/>
                      <a:pt x="173" y="14"/>
                      <a:pt x="172" y="14"/>
                    </a:cubicBezTo>
                    <a:cubicBezTo>
                      <a:pt x="172" y="13"/>
                      <a:pt x="173" y="12"/>
                      <a:pt x="173" y="11"/>
                    </a:cubicBezTo>
                    <a:cubicBezTo>
                      <a:pt x="175" y="11"/>
                      <a:pt x="176" y="11"/>
                      <a:pt x="178" y="11"/>
                    </a:cubicBezTo>
                    <a:cubicBezTo>
                      <a:pt x="178" y="11"/>
                      <a:pt x="179" y="11"/>
                      <a:pt x="178" y="11"/>
                    </a:cubicBezTo>
                    <a:cubicBezTo>
                      <a:pt x="178" y="10"/>
                      <a:pt x="178" y="10"/>
                      <a:pt x="177" y="9"/>
                    </a:cubicBezTo>
                    <a:cubicBezTo>
                      <a:pt x="176" y="9"/>
                      <a:pt x="175" y="9"/>
                      <a:pt x="174" y="9"/>
                    </a:cubicBezTo>
                    <a:cubicBezTo>
                      <a:pt x="174" y="9"/>
                      <a:pt x="174" y="9"/>
                      <a:pt x="174" y="9"/>
                    </a:cubicBezTo>
                    <a:cubicBezTo>
                      <a:pt x="174" y="7"/>
                      <a:pt x="175" y="5"/>
                      <a:pt x="175" y="5"/>
                    </a:cubicBezTo>
                    <a:cubicBezTo>
                      <a:pt x="175" y="5"/>
                      <a:pt x="176" y="5"/>
                      <a:pt x="176" y="5"/>
                    </a:cubicBezTo>
                    <a:cubicBezTo>
                      <a:pt x="177" y="5"/>
                      <a:pt x="178" y="5"/>
                      <a:pt x="179" y="5"/>
                    </a:cubicBezTo>
                    <a:cubicBezTo>
                      <a:pt x="181" y="5"/>
                      <a:pt x="181" y="5"/>
                      <a:pt x="182" y="5"/>
                    </a:cubicBezTo>
                    <a:cubicBezTo>
                      <a:pt x="182" y="6"/>
                      <a:pt x="182" y="6"/>
                      <a:pt x="182" y="7"/>
                    </a:cubicBezTo>
                    <a:cubicBezTo>
                      <a:pt x="181" y="10"/>
                      <a:pt x="180" y="13"/>
                      <a:pt x="179" y="15"/>
                    </a:cubicBezTo>
                    <a:cubicBezTo>
                      <a:pt x="179" y="16"/>
                      <a:pt x="179" y="16"/>
                      <a:pt x="178" y="16"/>
                    </a:cubicBezTo>
                    <a:cubicBezTo>
                      <a:pt x="178" y="16"/>
                      <a:pt x="178" y="15"/>
                      <a:pt x="178" y="15"/>
                    </a:cubicBezTo>
                    <a:close/>
                    <a:moveTo>
                      <a:pt x="191" y="19"/>
                    </a:moveTo>
                    <a:cubicBezTo>
                      <a:pt x="191" y="19"/>
                      <a:pt x="192" y="20"/>
                      <a:pt x="192" y="20"/>
                    </a:cubicBezTo>
                    <a:cubicBezTo>
                      <a:pt x="194" y="20"/>
                      <a:pt x="196" y="20"/>
                      <a:pt x="200" y="21"/>
                    </a:cubicBezTo>
                    <a:cubicBezTo>
                      <a:pt x="198" y="29"/>
                      <a:pt x="195" y="36"/>
                      <a:pt x="194" y="42"/>
                    </a:cubicBezTo>
                    <a:cubicBezTo>
                      <a:pt x="193" y="42"/>
                      <a:pt x="193" y="43"/>
                      <a:pt x="193" y="43"/>
                    </a:cubicBezTo>
                    <a:cubicBezTo>
                      <a:pt x="192" y="44"/>
                      <a:pt x="192" y="43"/>
                      <a:pt x="191" y="43"/>
                    </a:cubicBezTo>
                    <a:cubicBezTo>
                      <a:pt x="190" y="43"/>
                      <a:pt x="190" y="42"/>
                      <a:pt x="189" y="42"/>
                    </a:cubicBezTo>
                    <a:cubicBezTo>
                      <a:pt x="188" y="41"/>
                      <a:pt x="188" y="41"/>
                      <a:pt x="188" y="41"/>
                    </a:cubicBezTo>
                    <a:cubicBezTo>
                      <a:pt x="189" y="44"/>
                      <a:pt x="190" y="46"/>
                      <a:pt x="191" y="47"/>
                    </a:cubicBezTo>
                    <a:cubicBezTo>
                      <a:pt x="191" y="48"/>
                      <a:pt x="191" y="49"/>
                      <a:pt x="192" y="49"/>
                    </a:cubicBezTo>
                    <a:cubicBezTo>
                      <a:pt x="192" y="49"/>
                      <a:pt x="193" y="49"/>
                      <a:pt x="193" y="49"/>
                    </a:cubicBezTo>
                    <a:cubicBezTo>
                      <a:pt x="194" y="49"/>
                      <a:pt x="194" y="48"/>
                      <a:pt x="195" y="47"/>
                    </a:cubicBezTo>
                    <a:cubicBezTo>
                      <a:pt x="196" y="46"/>
                      <a:pt x="196" y="45"/>
                      <a:pt x="197" y="44"/>
                    </a:cubicBezTo>
                    <a:cubicBezTo>
                      <a:pt x="198" y="37"/>
                      <a:pt x="201" y="27"/>
                      <a:pt x="204" y="15"/>
                    </a:cubicBezTo>
                    <a:cubicBezTo>
                      <a:pt x="205" y="13"/>
                      <a:pt x="206" y="11"/>
                      <a:pt x="206" y="11"/>
                    </a:cubicBezTo>
                    <a:cubicBezTo>
                      <a:pt x="207" y="10"/>
                      <a:pt x="207" y="9"/>
                      <a:pt x="207" y="9"/>
                    </a:cubicBezTo>
                    <a:cubicBezTo>
                      <a:pt x="206" y="8"/>
                      <a:pt x="205" y="7"/>
                      <a:pt x="204" y="6"/>
                    </a:cubicBezTo>
                    <a:cubicBezTo>
                      <a:pt x="204" y="6"/>
                      <a:pt x="203" y="6"/>
                      <a:pt x="202" y="6"/>
                    </a:cubicBezTo>
                    <a:cubicBezTo>
                      <a:pt x="201" y="6"/>
                      <a:pt x="200" y="6"/>
                      <a:pt x="199" y="6"/>
                    </a:cubicBezTo>
                    <a:cubicBezTo>
                      <a:pt x="198" y="6"/>
                      <a:pt x="196" y="6"/>
                      <a:pt x="194" y="6"/>
                    </a:cubicBezTo>
                    <a:cubicBezTo>
                      <a:pt x="194" y="5"/>
                      <a:pt x="193" y="4"/>
                      <a:pt x="192" y="4"/>
                    </a:cubicBezTo>
                    <a:cubicBezTo>
                      <a:pt x="192" y="4"/>
                      <a:pt x="192" y="3"/>
                      <a:pt x="192" y="4"/>
                    </a:cubicBezTo>
                    <a:cubicBezTo>
                      <a:pt x="191" y="4"/>
                      <a:pt x="191" y="4"/>
                      <a:pt x="192" y="4"/>
                    </a:cubicBezTo>
                    <a:cubicBezTo>
                      <a:pt x="192" y="6"/>
                      <a:pt x="192" y="7"/>
                      <a:pt x="191" y="9"/>
                    </a:cubicBezTo>
                    <a:cubicBezTo>
                      <a:pt x="191" y="11"/>
                      <a:pt x="190" y="13"/>
                      <a:pt x="190" y="15"/>
                    </a:cubicBezTo>
                    <a:cubicBezTo>
                      <a:pt x="189" y="16"/>
                      <a:pt x="189" y="18"/>
                      <a:pt x="189" y="19"/>
                    </a:cubicBezTo>
                    <a:cubicBezTo>
                      <a:pt x="189" y="20"/>
                      <a:pt x="189" y="20"/>
                      <a:pt x="190" y="20"/>
                    </a:cubicBezTo>
                    <a:cubicBezTo>
                      <a:pt x="190" y="21"/>
                      <a:pt x="191" y="21"/>
                      <a:pt x="191" y="20"/>
                    </a:cubicBezTo>
                    <a:cubicBezTo>
                      <a:pt x="191" y="19"/>
                      <a:pt x="191" y="19"/>
                      <a:pt x="191" y="19"/>
                    </a:cubicBezTo>
                    <a:close/>
                    <a:moveTo>
                      <a:pt x="200" y="19"/>
                    </a:moveTo>
                    <a:cubicBezTo>
                      <a:pt x="199" y="18"/>
                      <a:pt x="198" y="18"/>
                      <a:pt x="197" y="18"/>
                    </a:cubicBezTo>
                    <a:cubicBezTo>
                      <a:pt x="195" y="18"/>
                      <a:pt x="193" y="18"/>
                      <a:pt x="192" y="18"/>
                    </a:cubicBezTo>
                    <a:cubicBezTo>
                      <a:pt x="192" y="17"/>
                      <a:pt x="192" y="17"/>
                      <a:pt x="192" y="16"/>
                    </a:cubicBezTo>
                    <a:cubicBezTo>
                      <a:pt x="192" y="15"/>
                      <a:pt x="192" y="14"/>
                      <a:pt x="193" y="13"/>
                    </a:cubicBezTo>
                    <a:cubicBezTo>
                      <a:pt x="193" y="13"/>
                      <a:pt x="193" y="13"/>
                      <a:pt x="193" y="14"/>
                    </a:cubicBezTo>
                    <a:cubicBezTo>
                      <a:pt x="195" y="14"/>
                      <a:pt x="197" y="14"/>
                      <a:pt x="198" y="14"/>
                    </a:cubicBezTo>
                    <a:cubicBezTo>
                      <a:pt x="199" y="14"/>
                      <a:pt x="200" y="14"/>
                      <a:pt x="199" y="14"/>
                    </a:cubicBezTo>
                    <a:cubicBezTo>
                      <a:pt x="199" y="13"/>
                      <a:pt x="199" y="13"/>
                      <a:pt x="198" y="12"/>
                    </a:cubicBezTo>
                    <a:cubicBezTo>
                      <a:pt x="197" y="12"/>
                      <a:pt x="196" y="12"/>
                      <a:pt x="195" y="12"/>
                    </a:cubicBezTo>
                    <a:cubicBezTo>
                      <a:pt x="194" y="12"/>
                      <a:pt x="194" y="12"/>
                      <a:pt x="193" y="12"/>
                    </a:cubicBezTo>
                    <a:cubicBezTo>
                      <a:pt x="194" y="10"/>
                      <a:pt x="194" y="9"/>
                      <a:pt x="195" y="8"/>
                    </a:cubicBezTo>
                    <a:cubicBezTo>
                      <a:pt x="195" y="8"/>
                      <a:pt x="195" y="8"/>
                      <a:pt x="195" y="8"/>
                    </a:cubicBezTo>
                    <a:cubicBezTo>
                      <a:pt x="197" y="8"/>
                      <a:pt x="199" y="8"/>
                      <a:pt x="201" y="8"/>
                    </a:cubicBezTo>
                    <a:cubicBezTo>
                      <a:pt x="202" y="8"/>
                      <a:pt x="202" y="8"/>
                      <a:pt x="202" y="9"/>
                    </a:cubicBezTo>
                    <a:cubicBezTo>
                      <a:pt x="202" y="10"/>
                      <a:pt x="202" y="11"/>
                      <a:pt x="202" y="12"/>
                    </a:cubicBezTo>
                    <a:cubicBezTo>
                      <a:pt x="201" y="15"/>
                      <a:pt x="201" y="17"/>
                      <a:pt x="200" y="20"/>
                    </a:cubicBezTo>
                    <a:cubicBezTo>
                      <a:pt x="200" y="19"/>
                      <a:pt x="200" y="19"/>
                      <a:pt x="200" y="19"/>
                    </a:cubicBezTo>
                    <a:close/>
                    <a:moveTo>
                      <a:pt x="90" y="28"/>
                    </a:moveTo>
                    <a:cubicBezTo>
                      <a:pt x="91" y="29"/>
                      <a:pt x="94" y="31"/>
                      <a:pt x="98" y="34"/>
                    </a:cubicBezTo>
                    <a:cubicBezTo>
                      <a:pt x="102" y="37"/>
                      <a:pt x="105" y="39"/>
                      <a:pt x="108" y="41"/>
                    </a:cubicBezTo>
                    <a:cubicBezTo>
                      <a:pt x="110" y="42"/>
                      <a:pt x="111" y="42"/>
                      <a:pt x="112" y="42"/>
                    </a:cubicBezTo>
                    <a:cubicBezTo>
                      <a:pt x="114" y="41"/>
                      <a:pt x="117" y="39"/>
                      <a:pt x="119" y="39"/>
                    </a:cubicBezTo>
                    <a:cubicBezTo>
                      <a:pt x="120" y="38"/>
                      <a:pt x="121" y="38"/>
                      <a:pt x="121" y="38"/>
                    </a:cubicBezTo>
                    <a:cubicBezTo>
                      <a:pt x="120" y="37"/>
                      <a:pt x="120" y="37"/>
                      <a:pt x="119" y="37"/>
                    </a:cubicBezTo>
                    <a:cubicBezTo>
                      <a:pt x="117" y="37"/>
                      <a:pt x="115" y="37"/>
                      <a:pt x="113" y="36"/>
                    </a:cubicBezTo>
                    <a:cubicBezTo>
                      <a:pt x="111" y="36"/>
                      <a:pt x="109" y="36"/>
                      <a:pt x="108" y="36"/>
                    </a:cubicBezTo>
                    <a:cubicBezTo>
                      <a:pt x="106" y="35"/>
                      <a:pt x="103" y="34"/>
                      <a:pt x="100" y="32"/>
                    </a:cubicBezTo>
                    <a:cubicBezTo>
                      <a:pt x="95" y="29"/>
                      <a:pt x="92" y="27"/>
                      <a:pt x="90" y="26"/>
                    </a:cubicBezTo>
                    <a:cubicBezTo>
                      <a:pt x="90" y="25"/>
                      <a:pt x="90" y="24"/>
                      <a:pt x="90" y="24"/>
                    </a:cubicBezTo>
                    <a:cubicBezTo>
                      <a:pt x="93" y="22"/>
                      <a:pt x="97" y="20"/>
                      <a:pt x="102" y="18"/>
                    </a:cubicBezTo>
                    <a:cubicBezTo>
                      <a:pt x="103" y="18"/>
                      <a:pt x="104" y="18"/>
                      <a:pt x="104" y="17"/>
                    </a:cubicBezTo>
                    <a:cubicBezTo>
                      <a:pt x="105" y="17"/>
                      <a:pt x="105" y="17"/>
                      <a:pt x="106" y="16"/>
                    </a:cubicBezTo>
                    <a:cubicBezTo>
                      <a:pt x="105" y="16"/>
                      <a:pt x="105" y="15"/>
                      <a:pt x="104" y="15"/>
                    </a:cubicBezTo>
                    <a:cubicBezTo>
                      <a:pt x="103" y="15"/>
                      <a:pt x="102" y="15"/>
                      <a:pt x="101" y="15"/>
                    </a:cubicBezTo>
                    <a:cubicBezTo>
                      <a:pt x="100" y="15"/>
                      <a:pt x="99" y="15"/>
                      <a:pt x="99" y="15"/>
                    </a:cubicBezTo>
                    <a:cubicBezTo>
                      <a:pt x="96" y="17"/>
                      <a:pt x="93" y="19"/>
                      <a:pt x="89" y="21"/>
                    </a:cubicBezTo>
                    <a:cubicBezTo>
                      <a:pt x="89" y="20"/>
                      <a:pt x="88" y="19"/>
                      <a:pt x="88" y="17"/>
                    </a:cubicBezTo>
                    <a:cubicBezTo>
                      <a:pt x="88" y="16"/>
                      <a:pt x="87" y="15"/>
                      <a:pt x="87" y="14"/>
                    </a:cubicBezTo>
                    <a:cubicBezTo>
                      <a:pt x="87" y="12"/>
                      <a:pt x="86" y="11"/>
                      <a:pt x="86" y="9"/>
                    </a:cubicBezTo>
                    <a:cubicBezTo>
                      <a:pt x="86" y="8"/>
                      <a:pt x="86" y="8"/>
                      <a:pt x="86" y="8"/>
                    </a:cubicBezTo>
                    <a:cubicBezTo>
                      <a:pt x="85" y="7"/>
                      <a:pt x="83" y="7"/>
                      <a:pt x="82" y="7"/>
                    </a:cubicBezTo>
                    <a:cubicBezTo>
                      <a:pt x="81" y="7"/>
                      <a:pt x="80" y="7"/>
                      <a:pt x="80" y="8"/>
                    </a:cubicBezTo>
                    <a:cubicBezTo>
                      <a:pt x="79" y="8"/>
                      <a:pt x="79" y="9"/>
                      <a:pt x="80" y="9"/>
                    </a:cubicBezTo>
                    <a:cubicBezTo>
                      <a:pt x="81" y="10"/>
                      <a:pt x="82" y="11"/>
                      <a:pt x="83" y="12"/>
                    </a:cubicBezTo>
                    <a:cubicBezTo>
                      <a:pt x="84" y="16"/>
                      <a:pt x="85" y="20"/>
                      <a:pt x="86" y="23"/>
                    </a:cubicBezTo>
                    <a:cubicBezTo>
                      <a:pt x="83" y="25"/>
                      <a:pt x="79" y="27"/>
                      <a:pt x="76" y="29"/>
                    </a:cubicBezTo>
                    <a:cubicBezTo>
                      <a:pt x="75" y="29"/>
                      <a:pt x="75" y="30"/>
                      <a:pt x="76" y="30"/>
                    </a:cubicBezTo>
                    <a:cubicBezTo>
                      <a:pt x="76" y="30"/>
                      <a:pt x="77" y="30"/>
                      <a:pt x="78" y="30"/>
                    </a:cubicBezTo>
                    <a:cubicBezTo>
                      <a:pt x="79" y="30"/>
                      <a:pt x="79" y="30"/>
                      <a:pt x="80" y="30"/>
                    </a:cubicBezTo>
                    <a:cubicBezTo>
                      <a:pt x="82" y="28"/>
                      <a:pt x="84" y="27"/>
                      <a:pt x="87" y="25"/>
                    </a:cubicBezTo>
                    <a:cubicBezTo>
                      <a:pt x="87" y="26"/>
                      <a:pt x="87" y="26"/>
                      <a:pt x="87" y="26"/>
                    </a:cubicBezTo>
                    <a:cubicBezTo>
                      <a:pt x="88" y="30"/>
                      <a:pt x="88" y="33"/>
                      <a:pt x="87" y="36"/>
                    </a:cubicBezTo>
                    <a:cubicBezTo>
                      <a:pt x="87" y="38"/>
                      <a:pt x="86" y="41"/>
                      <a:pt x="85" y="43"/>
                    </a:cubicBezTo>
                    <a:cubicBezTo>
                      <a:pt x="84" y="45"/>
                      <a:pt x="82" y="48"/>
                      <a:pt x="79" y="51"/>
                    </a:cubicBezTo>
                    <a:cubicBezTo>
                      <a:pt x="79" y="51"/>
                      <a:pt x="79" y="52"/>
                      <a:pt x="79" y="52"/>
                    </a:cubicBezTo>
                    <a:cubicBezTo>
                      <a:pt x="79" y="52"/>
                      <a:pt x="79" y="52"/>
                      <a:pt x="80" y="52"/>
                    </a:cubicBezTo>
                    <a:cubicBezTo>
                      <a:pt x="80" y="52"/>
                      <a:pt x="81" y="51"/>
                      <a:pt x="83" y="49"/>
                    </a:cubicBezTo>
                    <a:cubicBezTo>
                      <a:pt x="84" y="48"/>
                      <a:pt x="86" y="46"/>
                      <a:pt x="88" y="44"/>
                    </a:cubicBezTo>
                    <a:cubicBezTo>
                      <a:pt x="89" y="42"/>
                      <a:pt x="90" y="40"/>
                      <a:pt x="90" y="38"/>
                    </a:cubicBezTo>
                    <a:cubicBezTo>
                      <a:pt x="91" y="36"/>
                      <a:pt x="91" y="33"/>
                      <a:pt x="91" y="30"/>
                    </a:cubicBezTo>
                    <a:cubicBezTo>
                      <a:pt x="90" y="29"/>
                      <a:pt x="90" y="29"/>
                      <a:pt x="90" y="28"/>
                    </a:cubicBezTo>
                    <a:close/>
                    <a:moveTo>
                      <a:pt x="10" y="68"/>
                    </a:moveTo>
                    <a:cubicBezTo>
                      <a:pt x="11" y="68"/>
                      <a:pt x="12" y="67"/>
                      <a:pt x="12" y="67"/>
                    </a:cubicBezTo>
                    <a:cubicBezTo>
                      <a:pt x="13" y="67"/>
                      <a:pt x="13" y="66"/>
                      <a:pt x="13" y="66"/>
                    </a:cubicBezTo>
                    <a:cubicBezTo>
                      <a:pt x="13" y="66"/>
                      <a:pt x="13" y="66"/>
                      <a:pt x="13" y="66"/>
                    </a:cubicBezTo>
                    <a:cubicBezTo>
                      <a:pt x="13" y="65"/>
                      <a:pt x="13" y="65"/>
                      <a:pt x="12" y="65"/>
                    </a:cubicBezTo>
                    <a:cubicBezTo>
                      <a:pt x="11" y="65"/>
                      <a:pt x="11" y="65"/>
                      <a:pt x="10" y="65"/>
                    </a:cubicBezTo>
                    <a:cubicBezTo>
                      <a:pt x="10" y="65"/>
                      <a:pt x="10" y="66"/>
                      <a:pt x="10" y="66"/>
                    </a:cubicBezTo>
                    <a:cubicBezTo>
                      <a:pt x="10" y="65"/>
                      <a:pt x="10" y="65"/>
                      <a:pt x="9" y="64"/>
                    </a:cubicBezTo>
                    <a:cubicBezTo>
                      <a:pt x="9" y="63"/>
                      <a:pt x="9" y="63"/>
                      <a:pt x="9" y="62"/>
                    </a:cubicBezTo>
                    <a:cubicBezTo>
                      <a:pt x="9" y="62"/>
                      <a:pt x="9" y="62"/>
                      <a:pt x="9" y="62"/>
                    </a:cubicBezTo>
                    <a:cubicBezTo>
                      <a:pt x="8" y="62"/>
                      <a:pt x="8" y="62"/>
                      <a:pt x="7" y="62"/>
                    </a:cubicBezTo>
                    <a:cubicBezTo>
                      <a:pt x="6" y="62"/>
                      <a:pt x="6" y="62"/>
                      <a:pt x="6" y="62"/>
                    </a:cubicBezTo>
                    <a:cubicBezTo>
                      <a:pt x="5" y="63"/>
                      <a:pt x="5" y="63"/>
                      <a:pt x="6" y="63"/>
                    </a:cubicBezTo>
                    <a:cubicBezTo>
                      <a:pt x="6" y="63"/>
                      <a:pt x="7" y="64"/>
                      <a:pt x="7" y="64"/>
                    </a:cubicBezTo>
                    <a:cubicBezTo>
                      <a:pt x="7" y="65"/>
                      <a:pt x="8" y="66"/>
                      <a:pt x="8" y="67"/>
                    </a:cubicBezTo>
                    <a:cubicBezTo>
                      <a:pt x="8" y="67"/>
                      <a:pt x="8" y="67"/>
                      <a:pt x="8" y="67"/>
                    </a:cubicBezTo>
                    <a:cubicBezTo>
                      <a:pt x="7" y="68"/>
                      <a:pt x="6" y="69"/>
                      <a:pt x="5" y="70"/>
                    </a:cubicBezTo>
                    <a:cubicBezTo>
                      <a:pt x="5" y="70"/>
                      <a:pt x="5" y="70"/>
                      <a:pt x="5" y="70"/>
                    </a:cubicBezTo>
                    <a:cubicBezTo>
                      <a:pt x="5" y="70"/>
                      <a:pt x="6" y="70"/>
                      <a:pt x="6" y="70"/>
                    </a:cubicBezTo>
                    <a:cubicBezTo>
                      <a:pt x="7" y="70"/>
                      <a:pt x="8" y="69"/>
                      <a:pt x="9" y="69"/>
                    </a:cubicBezTo>
                    <a:cubicBezTo>
                      <a:pt x="9" y="69"/>
                      <a:pt x="9" y="70"/>
                      <a:pt x="9" y="71"/>
                    </a:cubicBezTo>
                    <a:cubicBezTo>
                      <a:pt x="9" y="72"/>
                      <a:pt x="9" y="72"/>
                      <a:pt x="9" y="72"/>
                    </a:cubicBezTo>
                    <a:cubicBezTo>
                      <a:pt x="10" y="72"/>
                      <a:pt x="10" y="72"/>
                      <a:pt x="10" y="72"/>
                    </a:cubicBezTo>
                    <a:cubicBezTo>
                      <a:pt x="10" y="72"/>
                      <a:pt x="10" y="71"/>
                      <a:pt x="10" y="70"/>
                    </a:cubicBezTo>
                    <a:cubicBezTo>
                      <a:pt x="10" y="70"/>
                      <a:pt x="10" y="69"/>
                      <a:pt x="10" y="68"/>
                    </a:cubicBezTo>
                    <a:close/>
                    <a:moveTo>
                      <a:pt x="17" y="72"/>
                    </a:moveTo>
                    <a:cubicBezTo>
                      <a:pt x="18" y="71"/>
                      <a:pt x="18" y="71"/>
                      <a:pt x="19" y="71"/>
                    </a:cubicBezTo>
                    <a:cubicBezTo>
                      <a:pt x="20" y="71"/>
                      <a:pt x="20" y="70"/>
                      <a:pt x="20" y="70"/>
                    </a:cubicBezTo>
                    <a:cubicBezTo>
                      <a:pt x="20" y="70"/>
                      <a:pt x="20" y="70"/>
                      <a:pt x="20" y="70"/>
                    </a:cubicBezTo>
                    <a:cubicBezTo>
                      <a:pt x="20" y="69"/>
                      <a:pt x="20" y="69"/>
                      <a:pt x="19" y="69"/>
                    </a:cubicBezTo>
                    <a:cubicBezTo>
                      <a:pt x="18" y="69"/>
                      <a:pt x="18" y="69"/>
                      <a:pt x="18" y="69"/>
                    </a:cubicBezTo>
                    <a:cubicBezTo>
                      <a:pt x="17" y="69"/>
                      <a:pt x="17" y="70"/>
                      <a:pt x="16" y="70"/>
                    </a:cubicBezTo>
                    <a:cubicBezTo>
                      <a:pt x="16" y="70"/>
                      <a:pt x="16" y="69"/>
                      <a:pt x="16" y="69"/>
                    </a:cubicBezTo>
                    <a:cubicBezTo>
                      <a:pt x="16" y="68"/>
                      <a:pt x="16" y="68"/>
                      <a:pt x="16" y="68"/>
                    </a:cubicBezTo>
                    <a:cubicBezTo>
                      <a:pt x="16" y="67"/>
                      <a:pt x="15" y="67"/>
                      <a:pt x="15" y="67"/>
                    </a:cubicBezTo>
                    <a:cubicBezTo>
                      <a:pt x="15" y="67"/>
                      <a:pt x="15" y="67"/>
                      <a:pt x="14" y="67"/>
                    </a:cubicBezTo>
                    <a:cubicBezTo>
                      <a:pt x="13" y="67"/>
                      <a:pt x="13" y="67"/>
                      <a:pt x="12" y="68"/>
                    </a:cubicBezTo>
                    <a:cubicBezTo>
                      <a:pt x="12" y="68"/>
                      <a:pt x="12" y="68"/>
                      <a:pt x="13" y="68"/>
                    </a:cubicBezTo>
                    <a:cubicBezTo>
                      <a:pt x="13" y="69"/>
                      <a:pt x="14" y="69"/>
                      <a:pt x="14" y="69"/>
                    </a:cubicBezTo>
                    <a:cubicBezTo>
                      <a:pt x="14" y="70"/>
                      <a:pt x="14" y="70"/>
                      <a:pt x="15" y="71"/>
                    </a:cubicBezTo>
                    <a:cubicBezTo>
                      <a:pt x="14" y="72"/>
                      <a:pt x="13" y="72"/>
                      <a:pt x="12" y="73"/>
                    </a:cubicBezTo>
                    <a:cubicBezTo>
                      <a:pt x="12" y="73"/>
                      <a:pt x="12" y="73"/>
                      <a:pt x="12" y="73"/>
                    </a:cubicBezTo>
                    <a:cubicBezTo>
                      <a:pt x="12" y="74"/>
                      <a:pt x="13" y="74"/>
                      <a:pt x="13" y="73"/>
                    </a:cubicBezTo>
                    <a:cubicBezTo>
                      <a:pt x="14" y="73"/>
                      <a:pt x="15" y="73"/>
                      <a:pt x="15" y="72"/>
                    </a:cubicBezTo>
                    <a:cubicBezTo>
                      <a:pt x="15" y="72"/>
                      <a:pt x="15" y="72"/>
                      <a:pt x="15" y="73"/>
                    </a:cubicBezTo>
                    <a:cubicBezTo>
                      <a:pt x="16" y="74"/>
                      <a:pt x="16" y="75"/>
                      <a:pt x="17" y="76"/>
                    </a:cubicBezTo>
                    <a:cubicBezTo>
                      <a:pt x="17" y="77"/>
                      <a:pt x="17" y="77"/>
                      <a:pt x="17" y="77"/>
                    </a:cubicBezTo>
                    <a:cubicBezTo>
                      <a:pt x="17" y="77"/>
                      <a:pt x="17" y="77"/>
                      <a:pt x="17" y="77"/>
                    </a:cubicBezTo>
                    <a:cubicBezTo>
                      <a:pt x="17" y="77"/>
                      <a:pt x="17" y="76"/>
                      <a:pt x="17" y="76"/>
                    </a:cubicBezTo>
                    <a:cubicBezTo>
                      <a:pt x="17" y="75"/>
                      <a:pt x="17" y="74"/>
                      <a:pt x="17" y="73"/>
                    </a:cubicBezTo>
                    <a:cubicBezTo>
                      <a:pt x="17" y="73"/>
                      <a:pt x="17" y="72"/>
                      <a:pt x="17" y="72"/>
                    </a:cubicBezTo>
                    <a:close/>
                    <a:moveTo>
                      <a:pt x="14" y="88"/>
                    </a:moveTo>
                    <a:cubicBezTo>
                      <a:pt x="16" y="88"/>
                      <a:pt x="16" y="87"/>
                      <a:pt x="17" y="86"/>
                    </a:cubicBezTo>
                    <a:cubicBezTo>
                      <a:pt x="18" y="83"/>
                      <a:pt x="18" y="81"/>
                      <a:pt x="20" y="78"/>
                    </a:cubicBezTo>
                    <a:cubicBezTo>
                      <a:pt x="21" y="75"/>
                      <a:pt x="23" y="71"/>
                      <a:pt x="25" y="66"/>
                    </a:cubicBezTo>
                    <a:cubicBezTo>
                      <a:pt x="26" y="64"/>
                      <a:pt x="27" y="62"/>
                      <a:pt x="28" y="61"/>
                    </a:cubicBezTo>
                    <a:cubicBezTo>
                      <a:pt x="28" y="61"/>
                      <a:pt x="29" y="61"/>
                      <a:pt x="29" y="61"/>
                    </a:cubicBezTo>
                    <a:cubicBezTo>
                      <a:pt x="29" y="61"/>
                      <a:pt x="29" y="61"/>
                      <a:pt x="29" y="62"/>
                    </a:cubicBezTo>
                    <a:cubicBezTo>
                      <a:pt x="30" y="63"/>
                      <a:pt x="31" y="63"/>
                      <a:pt x="31" y="64"/>
                    </a:cubicBezTo>
                    <a:cubicBezTo>
                      <a:pt x="31" y="65"/>
                      <a:pt x="32" y="65"/>
                      <a:pt x="32" y="65"/>
                    </a:cubicBezTo>
                    <a:cubicBezTo>
                      <a:pt x="32" y="65"/>
                      <a:pt x="32" y="64"/>
                      <a:pt x="32" y="64"/>
                    </a:cubicBezTo>
                    <a:cubicBezTo>
                      <a:pt x="32" y="61"/>
                      <a:pt x="33" y="59"/>
                      <a:pt x="33" y="58"/>
                    </a:cubicBezTo>
                    <a:cubicBezTo>
                      <a:pt x="34" y="57"/>
                      <a:pt x="34" y="56"/>
                      <a:pt x="33" y="56"/>
                    </a:cubicBezTo>
                    <a:cubicBezTo>
                      <a:pt x="33" y="56"/>
                      <a:pt x="31" y="56"/>
                      <a:pt x="28" y="57"/>
                    </a:cubicBezTo>
                    <a:cubicBezTo>
                      <a:pt x="28" y="58"/>
                      <a:pt x="27" y="58"/>
                      <a:pt x="27" y="59"/>
                    </a:cubicBezTo>
                    <a:cubicBezTo>
                      <a:pt x="26" y="60"/>
                      <a:pt x="25" y="62"/>
                      <a:pt x="25" y="63"/>
                    </a:cubicBezTo>
                    <a:cubicBezTo>
                      <a:pt x="21" y="59"/>
                      <a:pt x="18" y="56"/>
                      <a:pt x="17" y="54"/>
                    </a:cubicBezTo>
                    <a:cubicBezTo>
                      <a:pt x="17" y="53"/>
                      <a:pt x="17" y="53"/>
                      <a:pt x="16" y="53"/>
                    </a:cubicBezTo>
                    <a:cubicBezTo>
                      <a:pt x="16" y="53"/>
                      <a:pt x="14" y="53"/>
                      <a:pt x="13" y="54"/>
                    </a:cubicBezTo>
                    <a:cubicBezTo>
                      <a:pt x="12" y="55"/>
                      <a:pt x="12" y="55"/>
                      <a:pt x="12" y="55"/>
                    </a:cubicBezTo>
                    <a:cubicBezTo>
                      <a:pt x="11" y="57"/>
                      <a:pt x="10" y="59"/>
                      <a:pt x="10" y="61"/>
                    </a:cubicBezTo>
                    <a:cubicBezTo>
                      <a:pt x="9" y="61"/>
                      <a:pt x="9" y="62"/>
                      <a:pt x="10" y="62"/>
                    </a:cubicBezTo>
                    <a:cubicBezTo>
                      <a:pt x="10" y="62"/>
                      <a:pt x="11" y="61"/>
                      <a:pt x="11" y="61"/>
                    </a:cubicBezTo>
                    <a:cubicBezTo>
                      <a:pt x="12" y="61"/>
                      <a:pt x="12" y="60"/>
                      <a:pt x="12" y="59"/>
                    </a:cubicBezTo>
                    <a:cubicBezTo>
                      <a:pt x="13" y="59"/>
                      <a:pt x="13" y="58"/>
                      <a:pt x="13" y="57"/>
                    </a:cubicBezTo>
                    <a:cubicBezTo>
                      <a:pt x="13" y="57"/>
                      <a:pt x="13" y="57"/>
                      <a:pt x="13" y="57"/>
                    </a:cubicBezTo>
                    <a:cubicBezTo>
                      <a:pt x="14" y="57"/>
                      <a:pt x="14" y="57"/>
                      <a:pt x="15" y="57"/>
                    </a:cubicBezTo>
                    <a:cubicBezTo>
                      <a:pt x="15" y="58"/>
                      <a:pt x="16" y="58"/>
                      <a:pt x="17" y="59"/>
                    </a:cubicBezTo>
                    <a:cubicBezTo>
                      <a:pt x="16" y="59"/>
                      <a:pt x="16" y="59"/>
                      <a:pt x="16" y="60"/>
                    </a:cubicBezTo>
                    <a:cubicBezTo>
                      <a:pt x="15" y="60"/>
                      <a:pt x="15" y="61"/>
                      <a:pt x="14" y="62"/>
                    </a:cubicBezTo>
                    <a:cubicBezTo>
                      <a:pt x="14" y="63"/>
                      <a:pt x="14" y="63"/>
                      <a:pt x="14" y="64"/>
                    </a:cubicBezTo>
                    <a:cubicBezTo>
                      <a:pt x="13" y="65"/>
                      <a:pt x="14" y="65"/>
                      <a:pt x="14" y="65"/>
                    </a:cubicBezTo>
                    <a:cubicBezTo>
                      <a:pt x="15" y="64"/>
                      <a:pt x="15" y="64"/>
                      <a:pt x="15" y="64"/>
                    </a:cubicBezTo>
                    <a:cubicBezTo>
                      <a:pt x="16" y="62"/>
                      <a:pt x="17" y="61"/>
                      <a:pt x="17" y="60"/>
                    </a:cubicBezTo>
                    <a:cubicBezTo>
                      <a:pt x="18" y="60"/>
                      <a:pt x="19" y="61"/>
                      <a:pt x="20" y="62"/>
                    </a:cubicBezTo>
                    <a:cubicBezTo>
                      <a:pt x="19" y="62"/>
                      <a:pt x="19" y="62"/>
                      <a:pt x="19" y="63"/>
                    </a:cubicBezTo>
                    <a:cubicBezTo>
                      <a:pt x="18" y="63"/>
                      <a:pt x="18" y="64"/>
                      <a:pt x="18" y="65"/>
                    </a:cubicBezTo>
                    <a:cubicBezTo>
                      <a:pt x="18" y="66"/>
                      <a:pt x="17" y="67"/>
                      <a:pt x="17" y="67"/>
                    </a:cubicBezTo>
                    <a:cubicBezTo>
                      <a:pt x="17" y="68"/>
                      <a:pt x="17" y="68"/>
                      <a:pt x="18" y="68"/>
                    </a:cubicBezTo>
                    <a:cubicBezTo>
                      <a:pt x="18" y="68"/>
                      <a:pt x="18" y="67"/>
                      <a:pt x="19" y="67"/>
                    </a:cubicBezTo>
                    <a:cubicBezTo>
                      <a:pt x="19" y="65"/>
                      <a:pt x="20" y="64"/>
                      <a:pt x="21" y="63"/>
                    </a:cubicBezTo>
                    <a:cubicBezTo>
                      <a:pt x="21" y="64"/>
                      <a:pt x="22" y="65"/>
                      <a:pt x="23" y="66"/>
                    </a:cubicBezTo>
                    <a:cubicBezTo>
                      <a:pt x="23" y="67"/>
                      <a:pt x="23" y="67"/>
                      <a:pt x="22" y="68"/>
                    </a:cubicBezTo>
                    <a:cubicBezTo>
                      <a:pt x="21" y="71"/>
                      <a:pt x="19" y="76"/>
                      <a:pt x="16" y="81"/>
                    </a:cubicBezTo>
                    <a:cubicBezTo>
                      <a:pt x="16" y="81"/>
                      <a:pt x="16" y="82"/>
                      <a:pt x="16" y="82"/>
                    </a:cubicBezTo>
                    <a:cubicBezTo>
                      <a:pt x="15" y="81"/>
                      <a:pt x="13" y="81"/>
                      <a:pt x="12" y="80"/>
                    </a:cubicBezTo>
                    <a:cubicBezTo>
                      <a:pt x="12" y="80"/>
                      <a:pt x="12" y="80"/>
                      <a:pt x="12" y="80"/>
                    </a:cubicBezTo>
                    <a:cubicBezTo>
                      <a:pt x="13" y="79"/>
                      <a:pt x="13" y="77"/>
                      <a:pt x="14" y="76"/>
                    </a:cubicBezTo>
                    <a:cubicBezTo>
                      <a:pt x="14" y="75"/>
                      <a:pt x="14" y="75"/>
                      <a:pt x="13" y="75"/>
                    </a:cubicBezTo>
                    <a:cubicBezTo>
                      <a:pt x="13" y="75"/>
                      <a:pt x="12" y="76"/>
                      <a:pt x="12" y="76"/>
                    </a:cubicBezTo>
                    <a:cubicBezTo>
                      <a:pt x="11" y="77"/>
                      <a:pt x="11" y="78"/>
                      <a:pt x="11" y="79"/>
                    </a:cubicBezTo>
                    <a:cubicBezTo>
                      <a:pt x="11" y="79"/>
                      <a:pt x="11" y="79"/>
                      <a:pt x="11" y="80"/>
                    </a:cubicBezTo>
                    <a:cubicBezTo>
                      <a:pt x="10" y="79"/>
                      <a:pt x="10" y="79"/>
                      <a:pt x="9" y="79"/>
                    </a:cubicBezTo>
                    <a:cubicBezTo>
                      <a:pt x="9" y="79"/>
                      <a:pt x="8" y="79"/>
                      <a:pt x="8" y="79"/>
                    </a:cubicBezTo>
                    <a:cubicBezTo>
                      <a:pt x="8" y="77"/>
                      <a:pt x="9" y="75"/>
                      <a:pt x="9" y="74"/>
                    </a:cubicBezTo>
                    <a:cubicBezTo>
                      <a:pt x="10" y="73"/>
                      <a:pt x="10" y="73"/>
                      <a:pt x="9" y="73"/>
                    </a:cubicBezTo>
                    <a:cubicBezTo>
                      <a:pt x="9" y="73"/>
                      <a:pt x="8" y="73"/>
                      <a:pt x="8" y="74"/>
                    </a:cubicBezTo>
                    <a:cubicBezTo>
                      <a:pt x="7" y="75"/>
                      <a:pt x="7" y="75"/>
                      <a:pt x="7" y="77"/>
                    </a:cubicBezTo>
                    <a:cubicBezTo>
                      <a:pt x="7" y="77"/>
                      <a:pt x="7" y="78"/>
                      <a:pt x="7" y="78"/>
                    </a:cubicBezTo>
                    <a:cubicBezTo>
                      <a:pt x="6" y="78"/>
                      <a:pt x="6" y="78"/>
                      <a:pt x="5" y="77"/>
                    </a:cubicBezTo>
                    <a:cubicBezTo>
                      <a:pt x="5" y="77"/>
                      <a:pt x="5" y="77"/>
                      <a:pt x="5" y="77"/>
                    </a:cubicBezTo>
                    <a:cubicBezTo>
                      <a:pt x="5" y="76"/>
                      <a:pt x="4" y="76"/>
                      <a:pt x="4" y="75"/>
                    </a:cubicBezTo>
                    <a:cubicBezTo>
                      <a:pt x="4" y="75"/>
                      <a:pt x="4" y="74"/>
                      <a:pt x="4" y="73"/>
                    </a:cubicBezTo>
                    <a:cubicBezTo>
                      <a:pt x="4" y="73"/>
                      <a:pt x="4" y="72"/>
                      <a:pt x="4" y="71"/>
                    </a:cubicBezTo>
                    <a:cubicBezTo>
                      <a:pt x="4" y="71"/>
                      <a:pt x="4" y="70"/>
                      <a:pt x="4" y="70"/>
                    </a:cubicBezTo>
                    <a:cubicBezTo>
                      <a:pt x="3" y="70"/>
                      <a:pt x="2" y="71"/>
                      <a:pt x="2" y="71"/>
                    </a:cubicBezTo>
                    <a:cubicBezTo>
                      <a:pt x="1" y="72"/>
                      <a:pt x="1" y="72"/>
                      <a:pt x="1" y="72"/>
                    </a:cubicBezTo>
                    <a:cubicBezTo>
                      <a:pt x="0" y="73"/>
                      <a:pt x="1" y="73"/>
                      <a:pt x="1" y="73"/>
                    </a:cubicBezTo>
                    <a:cubicBezTo>
                      <a:pt x="1" y="73"/>
                      <a:pt x="2" y="73"/>
                      <a:pt x="2" y="74"/>
                    </a:cubicBezTo>
                    <a:cubicBezTo>
                      <a:pt x="2" y="75"/>
                      <a:pt x="3" y="75"/>
                      <a:pt x="3" y="76"/>
                    </a:cubicBezTo>
                    <a:cubicBezTo>
                      <a:pt x="3" y="76"/>
                      <a:pt x="3" y="77"/>
                      <a:pt x="4" y="77"/>
                    </a:cubicBezTo>
                    <a:cubicBezTo>
                      <a:pt x="3" y="78"/>
                      <a:pt x="2" y="78"/>
                      <a:pt x="2" y="79"/>
                    </a:cubicBezTo>
                    <a:cubicBezTo>
                      <a:pt x="1" y="79"/>
                      <a:pt x="1" y="80"/>
                      <a:pt x="1" y="80"/>
                    </a:cubicBezTo>
                    <a:cubicBezTo>
                      <a:pt x="1" y="80"/>
                      <a:pt x="2" y="81"/>
                      <a:pt x="2" y="80"/>
                    </a:cubicBezTo>
                    <a:cubicBezTo>
                      <a:pt x="3" y="80"/>
                      <a:pt x="5" y="80"/>
                      <a:pt x="6" y="81"/>
                    </a:cubicBezTo>
                    <a:cubicBezTo>
                      <a:pt x="7" y="81"/>
                      <a:pt x="11" y="82"/>
                      <a:pt x="15" y="84"/>
                    </a:cubicBezTo>
                    <a:cubicBezTo>
                      <a:pt x="15" y="85"/>
                      <a:pt x="14" y="86"/>
                      <a:pt x="13" y="88"/>
                    </a:cubicBezTo>
                    <a:cubicBezTo>
                      <a:pt x="13" y="88"/>
                      <a:pt x="13" y="88"/>
                      <a:pt x="13" y="88"/>
                    </a:cubicBezTo>
                    <a:cubicBezTo>
                      <a:pt x="13" y="88"/>
                      <a:pt x="13" y="88"/>
                      <a:pt x="13" y="88"/>
                    </a:cubicBezTo>
                    <a:cubicBezTo>
                      <a:pt x="12" y="88"/>
                      <a:pt x="12" y="88"/>
                      <a:pt x="11" y="88"/>
                    </a:cubicBezTo>
                    <a:cubicBezTo>
                      <a:pt x="10" y="88"/>
                      <a:pt x="10" y="89"/>
                      <a:pt x="11" y="89"/>
                    </a:cubicBezTo>
                    <a:cubicBezTo>
                      <a:pt x="11" y="89"/>
                      <a:pt x="12" y="89"/>
                      <a:pt x="12" y="89"/>
                    </a:cubicBezTo>
                    <a:cubicBezTo>
                      <a:pt x="12" y="90"/>
                      <a:pt x="13" y="90"/>
                      <a:pt x="13" y="91"/>
                    </a:cubicBezTo>
                    <a:cubicBezTo>
                      <a:pt x="13" y="92"/>
                      <a:pt x="14" y="93"/>
                      <a:pt x="14" y="94"/>
                    </a:cubicBezTo>
                    <a:cubicBezTo>
                      <a:pt x="14" y="95"/>
                      <a:pt x="15" y="95"/>
                      <a:pt x="15" y="95"/>
                    </a:cubicBezTo>
                    <a:cubicBezTo>
                      <a:pt x="16" y="96"/>
                      <a:pt x="17" y="96"/>
                      <a:pt x="18" y="96"/>
                    </a:cubicBezTo>
                    <a:cubicBezTo>
                      <a:pt x="19" y="96"/>
                      <a:pt x="19" y="95"/>
                      <a:pt x="19" y="94"/>
                    </a:cubicBezTo>
                    <a:cubicBezTo>
                      <a:pt x="18" y="93"/>
                      <a:pt x="18" y="92"/>
                      <a:pt x="17" y="91"/>
                    </a:cubicBezTo>
                    <a:cubicBezTo>
                      <a:pt x="16" y="90"/>
                      <a:pt x="15" y="89"/>
                      <a:pt x="14" y="88"/>
                    </a:cubicBezTo>
                    <a:close/>
                    <a:moveTo>
                      <a:pt x="34" y="79"/>
                    </a:moveTo>
                    <a:cubicBezTo>
                      <a:pt x="36" y="76"/>
                      <a:pt x="38" y="72"/>
                      <a:pt x="41" y="68"/>
                    </a:cubicBezTo>
                    <a:cubicBezTo>
                      <a:pt x="41" y="67"/>
                      <a:pt x="42" y="66"/>
                      <a:pt x="42" y="66"/>
                    </a:cubicBezTo>
                    <a:cubicBezTo>
                      <a:pt x="43" y="65"/>
                      <a:pt x="43" y="64"/>
                      <a:pt x="43" y="64"/>
                    </a:cubicBezTo>
                    <a:cubicBezTo>
                      <a:pt x="43" y="64"/>
                      <a:pt x="42" y="64"/>
                      <a:pt x="41" y="64"/>
                    </a:cubicBezTo>
                    <a:cubicBezTo>
                      <a:pt x="40" y="64"/>
                      <a:pt x="39" y="65"/>
                      <a:pt x="38" y="65"/>
                    </a:cubicBezTo>
                    <a:cubicBezTo>
                      <a:pt x="38" y="66"/>
                      <a:pt x="37" y="67"/>
                      <a:pt x="37" y="67"/>
                    </a:cubicBezTo>
                    <a:cubicBezTo>
                      <a:pt x="36" y="70"/>
                      <a:pt x="34" y="74"/>
                      <a:pt x="32" y="79"/>
                    </a:cubicBezTo>
                    <a:cubicBezTo>
                      <a:pt x="32" y="79"/>
                      <a:pt x="32" y="78"/>
                      <a:pt x="32" y="78"/>
                    </a:cubicBezTo>
                    <a:cubicBezTo>
                      <a:pt x="31" y="78"/>
                      <a:pt x="31" y="78"/>
                      <a:pt x="30" y="79"/>
                    </a:cubicBezTo>
                    <a:cubicBezTo>
                      <a:pt x="30" y="77"/>
                      <a:pt x="30" y="76"/>
                      <a:pt x="30" y="74"/>
                    </a:cubicBezTo>
                    <a:cubicBezTo>
                      <a:pt x="30" y="73"/>
                      <a:pt x="30" y="71"/>
                      <a:pt x="30" y="70"/>
                    </a:cubicBezTo>
                    <a:cubicBezTo>
                      <a:pt x="30" y="70"/>
                      <a:pt x="30" y="69"/>
                      <a:pt x="30" y="69"/>
                    </a:cubicBezTo>
                    <a:cubicBezTo>
                      <a:pt x="29" y="69"/>
                      <a:pt x="28" y="70"/>
                      <a:pt x="25" y="71"/>
                    </a:cubicBezTo>
                    <a:cubicBezTo>
                      <a:pt x="25" y="71"/>
                      <a:pt x="24" y="72"/>
                      <a:pt x="24" y="72"/>
                    </a:cubicBezTo>
                    <a:cubicBezTo>
                      <a:pt x="24" y="75"/>
                      <a:pt x="23" y="77"/>
                      <a:pt x="22" y="81"/>
                    </a:cubicBezTo>
                    <a:cubicBezTo>
                      <a:pt x="22" y="82"/>
                      <a:pt x="21" y="83"/>
                      <a:pt x="20" y="84"/>
                    </a:cubicBezTo>
                    <a:cubicBezTo>
                      <a:pt x="19" y="85"/>
                      <a:pt x="19" y="86"/>
                      <a:pt x="20" y="86"/>
                    </a:cubicBezTo>
                    <a:cubicBezTo>
                      <a:pt x="21" y="86"/>
                      <a:pt x="21" y="86"/>
                      <a:pt x="22" y="85"/>
                    </a:cubicBezTo>
                    <a:cubicBezTo>
                      <a:pt x="23" y="85"/>
                      <a:pt x="23" y="84"/>
                      <a:pt x="23" y="82"/>
                    </a:cubicBezTo>
                    <a:cubicBezTo>
                      <a:pt x="24" y="82"/>
                      <a:pt x="24" y="79"/>
                      <a:pt x="25" y="75"/>
                    </a:cubicBezTo>
                    <a:cubicBezTo>
                      <a:pt x="25" y="74"/>
                      <a:pt x="26" y="74"/>
                      <a:pt x="26" y="74"/>
                    </a:cubicBezTo>
                    <a:cubicBezTo>
                      <a:pt x="27" y="74"/>
                      <a:pt x="27" y="74"/>
                      <a:pt x="27" y="74"/>
                    </a:cubicBezTo>
                    <a:cubicBezTo>
                      <a:pt x="28" y="76"/>
                      <a:pt x="29" y="77"/>
                      <a:pt x="29" y="79"/>
                    </a:cubicBezTo>
                    <a:cubicBezTo>
                      <a:pt x="29" y="79"/>
                      <a:pt x="29" y="79"/>
                      <a:pt x="28" y="80"/>
                    </a:cubicBezTo>
                    <a:cubicBezTo>
                      <a:pt x="28" y="80"/>
                      <a:pt x="27" y="81"/>
                      <a:pt x="27" y="81"/>
                    </a:cubicBezTo>
                    <a:cubicBezTo>
                      <a:pt x="27" y="82"/>
                      <a:pt x="28" y="82"/>
                      <a:pt x="28" y="82"/>
                    </a:cubicBezTo>
                    <a:cubicBezTo>
                      <a:pt x="29" y="81"/>
                      <a:pt x="30" y="81"/>
                      <a:pt x="31" y="81"/>
                    </a:cubicBezTo>
                    <a:cubicBezTo>
                      <a:pt x="29" y="86"/>
                      <a:pt x="26" y="92"/>
                      <a:pt x="24" y="97"/>
                    </a:cubicBezTo>
                    <a:cubicBezTo>
                      <a:pt x="23" y="98"/>
                      <a:pt x="23" y="98"/>
                      <a:pt x="24" y="98"/>
                    </a:cubicBezTo>
                    <a:cubicBezTo>
                      <a:pt x="25" y="98"/>
                      <a:pt x="26" y="98"/>
                      <a:pt x="26" y="97"/>
                    </a:cubicBezTo>
                    <a:cubicBezTo>
                      <a:pt x="27" y="97"/>
                      <a:pt x="27" y="96"/>
                      <a:pt x="27" y="95"/>
                    </a:cubicBezTo>
                    <a:cubicBezTo>
                      <a:pt x="28" y="92"/>
                      <a:pt x="30" y="88"/>
                      <a:pt x="32" y="84"/>
                    </a:cubicBezTo>
                    <a:cubicBezTo>
                      <a:pt x="32" y="83"/>
                      <a:pt x="33" y="83"/>
                      <a:pt x="33" y="82"/>
                    </a:cubicBezTo>
                    <a:cubicBezTo>
                      <a:pt x="35" y="82"/>
                      <a:pt x="36" y="83"/>
                      <a:pt x="37" y="84"/>
                    </a:cubicBezTo>
                    <a:cubicBezTo>
                      <a:pt x="38" y="85"/>
                      <a:pt x="39" y="86"/>
                      <a:pt x="40" y="87"/>
                    </a:cubicBezTo>
                    <a:cubicBezTo>
                      <a:pt x="40" y="87"/>
                      <a:pt x="40" y="88"/>
                      <a:pt x="40" y="89"/>
                    </a:cubicBezTo>
                    <a:cubicBezTo>
                      <a:pt x="39" y="90"/>
                      <a:pt x="38" y="91"/>
                      <a:pt x="37" y="92"/>
                    </a:cubicBezTo>
                    <a:cubicBezTo>
                      <a:pt x="37" y="92"/>
                      <a:pt x="37" y="92"/>
                      <a:pt x="38" y="92"/>
                    </a:cubicBezTo>
                    <a:cubicBezTo>
                      <a:pt x="38" y="92"/>
                      <a:pt x="38" y="92"/>
                      <a:pt x="39" y="92"/>
                    </a:cubicBezTo>
                    <a:cubicBezTo>
                      <a:pt x="41" y="91"/>
                      <a:pt x="42" y="91"/>
                      <a:pt x="43" y="91"/>
                    </a:cubicBezTo>
                    <a:cubicBezTo>
                      <a:pt x="44" y="91"/>
                      <a:pt x="45" y="91"/>
                      <a:pt x="45" y="90"/>
                    </a:cubicBezTo>
                    <a:cubicBezTo>
                      <a:pt x="45" y="90"/>
                      <a:pt x="45" y="89"/>
                      <a:pt x="45" y="87"/>
                    </a:cubicBezTo>
                    <a:cubicBezTo>
                      <a:pt x="44" y="86"/>
                      <a:pt x="44" y="85"/>
                      <a:pt x="43" y="84"/>
                    </a:cubicBezTo>
                    <a:cubicBezTo>
                      <a:pt x="41" y="83"/>
                      <a:pt x="40" y="82"/>
                      <a:pt x="37" y="80"/>
                    </a:cubicBezTo>
                    <a:cubicBezTo>
                      <a:pt x="36" y="80"/>
                      <a:pt x="35" y="79"/>
                      <a:pt x="34" y="79"/>
                    </a:cubicBezTo>
                    <a:close/>
                    <a:moveTo>
                      <a:pt x="252" y="73"/>
                    </a:moveTo>
                    <a:cubicBezTo>
                      <a:pt x="252" y="73"/>
                      <a:pt x="252" y="74"/>
                      <a:pt x="252" y="74"/>
                    </a:cubicBezTo>
                    <a:cubicBezTo>
                      <a:pt x="255" y="77"/>
                      <a:pt x="257" y="79"/>
                      <a:pt x="259" y="81"/>
                    </a:cubicBezTo>
                    <a:cubicBezTo>
                      <a:pt x="259" y="82"/>
                      <a:pt x="258" y="82"/>
                      <a:pt x="259" y="82"/>
                    </a:cubicBezTo>
                    <a:cubicBezTo>
                      <a:pt x="259" y="83"/>
                      <a:pt x="260" y="83"/>
                      <a:pt x="261" y="83"/>
                    </a:cubicBezTo>
                    <a:cubicBezTo>
                      <a:pt x="261" y="83"/>
                      <a:pt x="262" y="82"/>
                      <a:pt x="262" y="82"/>
                    </a:cubicBezTo>
                    <a:cubicBezTo>
                      <a:pt x="262" y="82"/>
                      <a:pt x="262" y="82"/>
                      <a:pt x="262" y="82"/>
                    </a:cubicBezTo>
                    <a:cubicBezTo>
                      <a:pt x="264" y="81"/>
                      <a:pt x="265" y="79"/>
                      <a:pt x="268" y="78"/>
                    </a:cubicBezTo>
                    <a:cubicBezTo>
                      <a:pt x="268" y="77"/>
                      <a:pt x="269" y="77"/>
                      <a:pt x="270" y="77"/>
                    </a:cubicBezTo>
                    <a:cubicBezTo>
                      <a:pt x="270" y="77"/>
                      <a:pt x="271" y="77"/>
                      <a:pt x="271" y="76"/>
                    </a:cubicBezTo>
                    <a:cubicBezTo>
                      <a:pt x="271" y="75"/>
                      <a:pt x="271" y="74"/>
                      <a:pt x="270" y="72"/>
                    </a:cubicBezTo>
                    <a:cubicBezTo>
                      <a:pt x="270" y="72"/>
                      <a:pt x="270" y="71"/>
                      <a:pt x="269" y="71"/>
                    </a:cubicBezTo>
                    <a:cubicBezTo>
                      <a:pt x="268" y="70"/>
                      <a:pt x="266" y="69"/>
                      <a:pt x="265" y="68"/>
                    </a:cubicBezTo>
                    <a:cubicBezTo>
                      <a:pt x="264" y="68"/>
                      <a:pt x="264" y="67"/>
                      <a:pt x="263" y="67"/>
                    </a:cubicBezTo>
                    <a:cubicBezTo>
                      <a:pt x="263" y="67"/>
                      <a:pt x="263" y="67"/>
                      <a:pt x="263" y="67"/>
                    </a:cubicBezTo>
                    <a:cubicBezTo>
                      <a:pt x="264" y="67"/>
                      <a:pt x="265" y="67"/>
                      <a:pt x="265" y="67"/>
                    </a:cubicBezTo>
                    <a:cubicBezTo>
                      <a:pt x="266" y="67"/>
                      <a:pt x="266" y="67"/>
                      <a:pt x="266" y="67"/>
                    </a:cubicBezTo>
                    <a:cubicBezTo>
                      <a:pt x="267" y="67"/>
                      <a:pt x="267" y="67"/>
                      <a:pt x="267" y="67"/>
                    </a:cubicBezTo>
                    <a:cubicBezTo>
                      <a:pt x="267" y="67"/>
                      <a:pt x="268" y="67"/>
                      <a:pt x="268" y="66"/>
                    </a:cubicBezTo>
                    <a:cubicBezTo>
                      <a:pt x="269" y="67"/>
                      <a:pt x="270" y="68"/>
                      <a:pt x="271" y="69"/>
                    </a:cubicBezTo>
                    <a:cubicBezTo>
                      <a:pt x="272" y="71"/>
                      <a:pt x="274" y="72"/>
                      <a:pt x="275" y="73"/>
                    </a:cubicBezTo>
                    <a:cubicBezTo>
                      <a:pt x="275" y="74"/>
                      <a:pt x="275" y="74"/>
                      <a:pt x="276" y="74"/>
                    </a:cubicBezTo>
                    <a:cubicBezTo>
                      <a:pt x="276" y="74"/>
                      <a:pt x="276" y="73"/>
                      <a:pt x="276" y="72"/>
                    </a:cubicBezTo>
                    <a:cubicBezTo>
                      <a:pt x="276" y="72"/>
                      <a:pt x="276" y="72"/>
                      <a:pt x="276" y="71"/>
                    </a:cubicBezTo>
                    <a:cubicBezTo>
                      <a:pt x="276" y="71"/>
                      <a:pt x="275" y="70"/>
                      <a:pt x="275" y="70"/>
                    </a:cubicBezTo>
                    <a:cubicBezTo>
                      <a:pt x="273" y="69"/>
                      <a:pt x="272" y="67"/>
                      <a:pt x="270" y="66"/>
                    </a:cubicBezTo>
                    <a:cubicBezTo>
                      <a:pt x="269" y="65"/>
                      <a:pt x="267" y="63"/>
                      <a:pt x="266" y="62"/>
                    </a:cubicBezTo>
                    <a:cubicBezTo>
                      <a:pt x="265" y="61"/>
                      <a:pt x="264" y="60"/>
                      <a:pt x="263" y="59"/>
                    </a:cubicBezTo>
                    <a:cubicBezTo>
                      <a:pt x="262" y="58"/>
                      <a:pt x="262" y="58"/>
                      <a:pt x="262" y="59"/>
                    </a:cubicBezTo>
                    <a:cubicBezTo>
                      <a:pt x="262" y="60"/>
                      <a:pt x="262" y="60"/>
                      <a:pt x="262" y="61"/>
                    </a:cubicBezTo>
                    <a:cubicBezTo>
                      <a:pt x="262" y="61"/>
                      <a:pt x="262" y="62"/>
                      <a:pt x="263" y="62"/>
                    </a:cubicBezTo>
                    <a:cubicBezTo>
                      <a:pt x="264" y="63"/>
                      <a:pt x="265" y="64"/>
                      <a:pt x="266" y="65"/>
                    </a:cubicBezTo>
                    <a:cubicBezTo>
                      <a:pt x="265" y="65"/>
                      <a:pt x="264" y="65"/>
                      <a:pt x="263" y="65"/>
                    </a:cubicBezTo>
                    <a:cubicBezTo>
                      <a:pt x="262" y="65"/>
                      <a:pt x="262" y="66"/>
                      <a:pt x="262" y="66"/>
                    </a:cubicBezTo>
                    <a:cubicBezTo>
                      <a:pt x="262" y="65"/>
                      <a:pt x="262" y="65"/>
                      <a:pt x="262" y="65"/>
                    </a:cubicBezTo>
                    <a:cubicBezTo>
                      <a:pt x="261" y="65"/>
                      <a:pt x="261" y="64"/>
                      <a:pt x="261" y="63"/>
                    </a:cubicBezTo>
                    <a:cubicBezTo>
                      <a:pt x="261" y="63"/>
                      <a:pt x="261" y="63"/>
                      <a:pt x="261" y="63"/>
                    </a:cubicBezTo>
                    <a:cubicBezTo>
                      <a:pt x="260" y="63"/>
                      <a:pt x="260" y="63"/>
                      <a:pt x="260" y="64"/>
                    </a:cubicBezTo>
                    <a:cubicBezTo>
                      <a:pt x="260" y="64"/>
                      <a:pt x="260" y="64"/>
                      <a:pt x="260" y="65"/>
                    </a:cubicBezTo>
                    <a:cubicBezTo>
                      <a:pt x="259" y="65"/>
                      <a:pt x="259" y="65"/>
                      <a:pt x="259" y="66"/>
                    </a:cubicBezTo>
                    <a:cubicBezTo>
                      <a:pt x="257" y="67"/>
                      <a:pt x="256" y="68"/>
                      <a:pt x="255" y="68"/>
                    </a:cubicBezTo>
                    <a:cubicBezTo>
                      <a:pt x="254" y="69"/>
                      <a:pt x="254" y="69"/>
                      <a:pt x="253" y="70"/>
                    </a:cubicBezTo>
                    <a:cubicBezTo>
                      <a:pt x="252" y="70"/>
                      <a:pt x="251" y="70"/>
                      <a:pt x="251" y="71"/>
                    </a:cubicBezTo>
                    <a:cubicBezTo>
                      <a:pt x="251" y="72"/>
                      <a:pt x="250" y="72"/>
                      <a:pt x="250" y="73"/>
                    </a:cubicBezTo>
                    <a:cubicBezTo>
                      <a:pt x="250" y="73"/>
                      <a:pt x="250" y="73"/>
                      <a:pt x="251" y="73"/>
                    </a:cubicBezTo>
                    <a:cubicBezTo>
                      <a:pt x="251" y="73"/>
                      <a:pt x="251" y="73"/>
                      <a:pt x="252" y="73"/>
                    </a:cubicBezTo>
                    <a:close/>
                    <a:moveTo>
                      <a:pt x="260" y="79"/>
                    </a:moveTo>
                    <a:cubicBezTo>
                      <a:pt x="260" y="79"/>
                      <a:pt x="259" y="78"/>
                      <a:pt x="258" y="77"/>
                    </a:cubicBezTo>
                    <a:cubicBezTo>
                      <a:pt x="256" y="75"/>
                      <a:pt x="254" y="74"/>
                      <a:pt x="253" y="72"/>
                    </a:cubicBezTo>
                    <a:cubicBezTo>
                      <a:pt x="253" y="72"/>
                      <a:pt x="254" y="72"/>
                      <a:pt x="255" y="71"/>
                    </a:cubicBezTo>
                    <a:cubicBezTo>
                      <a:pt x="255" y="71"/>
                      <a:pt x="255" y="71"/>
                      <a:pt x="255" y="71"/>
                    </a:cubicBezTo>
                    <a:cubicBezTo>
                      <a:pt x="255" y="71"/>
                      <a:pt x="255" y="72"/>
                      <a:pt x="256" y="72"/>
                    </a:cubicBezTo>
                    <a:cubicBezTo>
                      <a:pt x="258" y="74"/>
                      <a:pt x="259" y="75"/>
                      <a:pt x="261" y="76"/>
                    </a:cubicBezTo>
                    <a:cubicBezTo>
                      <a:pt x="261" y="77"/>
                      <a:pt x="261" y="77"/>
                      <a:pt x="262" y="76"/>
                    </a:cubicBezTo>
                    <a:cubicBezTo>
                      <a:pt x="262" y="76"/>
                      <a:pt x="262" y="75"/>
                      <a:pt x="261" y="75"/>
                    </a:cubicBezTo>
                    <a:cubicBezTo>
                      <a:pt x="261" y="74"/>
                      <a:pt x="260" y="74"/>
                      <a:pt x="259" y="73"/>
                    </a:cubicBezTo>
                    <a:cubicBezTo>
                      <a:pt x="258" y="72"/>
                      <a:pt x="257" y="71"/>
                      <a:pt x="256" y="70"/>
                    </a:cubicBezTo>
                    <a:cubicBezTo>
                      <a:pt x="256" y="70"/>
                      <a:pt x="257" y="70"/>
                      <a:pt x="257" y="69"/>
                    </a:cubicBezTo>
                    <a:cubicBezTo>
                      <a:pt x="257" y="69"/>
                      <a:pt x="258" y="69"/>
                      <a:pt x="258" y="69"/>
                    </a:cubicBezTo>
                    <a:cubicBezTo>
                      <a:pt x="258" y="69"/>
                      <a:pt x="258" y="69"/>
                      <a:pt x="259" y="70"/>
                    </a:cubicBezTo>
                    <a:cubicBezTo>
                      <a:pt x="260" y="71"/>
                      <a:pt x="262" y="73"/>
                      <a:pt x="263" y="74"/>
                    </a:cubicBezTo>
                    <a:cubicBezTo>
                      <a:pt x="264" y="74"/>
                      <a:pt x="264" y="74"/>
                      <a:pt x="264" y="74"/>
                    </a:cubicBezTo>
                    <a:cubicBezTo>
                      <a:pt x="264" y="73"/>
                      <a:pt x="264" y="73"/>
                      <a:pt x="264" y="72"/>
                    </a:cubicBezTo>
                    <a:cubicBezTo>
                      <a:pt x="264" y="72"/>
                      <a:pt x="263" y="71"/>
                      <a:pt x="262" y="70"/>
                    </a:cubicBezTo>
                    <a:cubicBezTo>
                      <a:pt x="261" y="69"/>
                      <a:pt x="260" y="69"/>
                      <a:pt x="259" y="68"/>
                    </a:cubicBezTo>
                    <a:cubicBezTo>
                      <a:pt x="260" y="67"/>
                      <a:pt x="260" y="67"/>
                      <a:pt x="261" y="67"/>
                    </a:cubicBezTo>
                    <a:cubicBezTo>
                      <a:pt x="261" y="67"/>
                      <a:pt x="261" y="67"/>
                      <a:pt x="261" y="67"/>
                    </a:cubicBezTo>
                    <a:cubicBezTo>
                      <a:pt x="263" y="68"/>
                      <a:pt x="264" y="69"/>
                      <a:pt x="265" y="70"/>
                    </a:cubicBezTo>
                    <a:cubicBezTo>
                      <a:pt x="267" y="72"/>
                      <a:pt x="268" y="73"/>
                      <a:pt x="268" y="73"/>
                    </a:cubicBezTo>
                    <a:cubicBezTo>
                      <a:pt x="268" y="73"/>
                      <a:pt x="268" y="73"/>
                      <a:pt x="268" y="73"/>
                    </a:cubicBezTo>
                    <a:cubicBezTo>
                      <a:pt x="268" y="74"/>
                      <a:pt x="267" y="75"/>
                      <a:pt x="266" y="75"/>
                    </a:cubicBezTo>
                    <a:cubicBezTo>
                      <a:pt x="263" y="78"/>
                      <a:pt x="261" y="79"/>
                      <a:pt x="260" y="80"/>
                    </a:cubicBezTo>
                    <a:cubicBezTo>
                      <a:pt x="260" y="80"/>
                      <a:pt x="260" y="80"/>
                      <a:pt x="260" y="80"/>
                    </a:cubicBezTo>
                    <a:cubicBezTo>
                      <a:pt x="260" y="80"/>
                      <a:pt x="260" y="80"/>
                      <a:pt x="260" y="79"/>
                    </a:cubicBezTo>
                    <a:close/>
                    <a:moveTo>
                      <a:pt x="245" y="84"/>
                    </a:moveTo>
                    <a:cubicBezTo>
                      <a:pt x="244" y="84"/>
                      <a:pt x="242" y="84"/>
                      <a:pt x="241" y="83"/>
                    </a:cubicBezTo>
                    <a:cubicBezTo>
                      <a:pt x="239" y="82"/>
                      <a:pt x="236" y="80"/>
                      <a:pt x="234" y="78"/>
                    </a:cubicBezTo>
                    <a:cubicBezTo>
                      <a:pt x="234" y="78"/>
                      <a:pt x="234" y="78"/>
                      <a:pt x="233" y="79"/>
                    </a:cubicBezTo>
                    <a:cubicBezTo>
                      <a:pt x="234" y="79"/>
                      <a:pt x="234" y="80"/>
                      <a:pt x="235" y="81"/>
                    </a:cubicBezTo>
                    <a:cubicBezTo>
                      <a:pt x="236" y="82"/>
                      <a:pt x="238" y="84"/>
                      <a:pt x="240" y="85"/>
                    </a:cubicBezTo>
                    <a:cubicBezTo>
                      <a:pt x="242" y="86"/>
                      <a:pt x="244" y="86"/>
                      <a:pt x="245" y="87"/>
                    </a:cubicBezTo>
                    <a:cubicBezTo>
                      <a:pt x="245" y="90"/>
                      <a:pt x="245" y="93"/>
                      <a:pt x="245" y="96"/>
                    </a:cubicBezTo>
                    <a:cubicBezTo>
                      <a:pt x="245" y="97"/>
                      <a:pt x="246" y="98"/>
                      <a:pt x="247" y="99"/>
                    </a:cubicBezTo>
                    <a:cubicBezTo>
                      <a:pt x="248" y="101"/>
                      <a:pt x="250" y="102"/>
                      <a:pt x="252" y="104"/>
                    </a:cubicBezTo>
                    <a:cubicBezTo>
                      <a:pt x="253" y="104"/>
                      <a:pt x="253" y="104"/>
                      <a:pt x="253" y="104"/>
                    </a:cubicBezTo>
                    <a:cubicBezTo>
                      <a:pt x="253" y="104"/>
                      <a:pt x="253" y="104"/>
                      <a:pt x="253" y="103"/>
                    </a:cubicBezTo>
                    <a:cubicBezTo>
                      <a:pt x="252" y="101"/>
                      <a:pt x="251" y="99"/>
                      <a:pt x="250" y="97"/>
                    </a:cubicBezTo>
                    <a:cubicBezTo>
                      <a:pt x="249" y="95"/>
                      <a:pt x="249" y="92"/>
                      <a:pt x="248" y="90"/>
                    </a:cubicBezTo>
                    <a:cubicBezTo>
                      <a:pt x="248" y="89"/>
                      <a:pt x="248" y="88"/>
                      <a:pt x="248" y="87"/>
                    </a:cubicBezTo>
                    <a:cubicBezTo>
                      <a:pt x="249" y="87"/>
                      <a:pt x="251" y="86"/>
                      <a:pt x="253" y="86"/>
                    </a:cubicBezTo>
                    <a:cubicBezTo>
                      <a:pt x="254" y="86"/>
                      <a:pt x="255" y="86"/>
                      <a:pt x="256" y="86"/>
                    </a:cubicBezTo>
                    <a:cubicBezTo>
                      <a:pt x="257" y="86"/>
                      <a:pt x="257" y="86"/>
                      <a:pt x="257" y="86"/>
                    </a:cubicBezTo>
                    <a:cubicBezTo>
                      <a:pt x="257" y="85"/>
                      <a:pt x="257" y="84"/>
                      <a:pt x="257" y="83"/>
                    </a:cubicBezTo>
                    <a:cubicBezTo>
                      <a:pt x="257" y="83"/>
                      <a:pt x="256" y="82"/>
                      <a:pt x="256" y="81"/>
                    </a:cubicBezTo>
                    <a:cubicBezTo>
                      <a:pt x="255" y="81"/>
                      <a:pt x="254" y="80"/>
                      <a:pt x="253" y="80"/>
                    </a:cubicBezTo>
                    <a:cubicBezTo>
                      <a:pt x="252" y="79"/>
                      <a:pt x="252" y="78"/>
                      <a:pt x="251" y="78"/>
                    </a:cubicBezTo>
                    <a:cubicBezTo>
                      <a:pt x="251" y="77"/>
                      <a:pt x="251" y="77"/>
                      <a:pt x="251" y="77"/>
                    </a:cubicBezTo>
                    <a:cubicBezTo>
                      <a:pt x="251" y="76"/>
                      <a:pt x="251" y="76"/>
                      <a:pt x="251" y="75"/>
                    </a:cubicBezTo>
                    <a:cubicBezTo>
                      <a:pt x="251" y="75"/>
                      <a:pt x="251" y="74"/>
                      <a:pt x="251" y="74"/>
                    </a:cubicBezTo>
                    <a:cubicBezTo>
                      <a:pt x="251" y="74"/>
                      <a:pt x="250" y="74"/>
                      <a:pt x="250" y="74"/>
                    </a:cubicBezTo>
                    <a:cubicBezTo>
                      <a:pt x="250" y="74"/>
                      <a:pt x="249" y="74"/>
                      <a:pt x="249" y="75"/>
                    </a:cubicBezTo>
                    <a:cubicBezTo>
                      <a:pt x="247" y="75"/>
                      <a:pt x="246" y="75"/>
                      <a:pt x="245" y="75"/>
                    </a:cubicBezTo>
                    <a:cubicBezTo>
                      <a:pt x="243" y="75"/>
                      <a:pt x="242" y="74"/>
                      <a:pt x="240" y="74"/>
                    </a:cubicBezTo>
                    <a:cubicBezTo>
                      <a:pt x="239" y="74"/>
                      <a:pt x="237" y="73"/>
                      <a:pt x="234" y="72"/>
                    </a:cubicBezTo>
                    <a:cubicBezTo>
                      <a:pt x="234" y="72"/>
                      <a:pt x="234" y="72"/>
                      <a:pt x="234" y="72"/>
                    </a:cubicBezTo>
                    <a:cubicBezTo>
                      <a:pt x="234" y="72"/>
                      <a:pt x="234" y="73"/>
                      <a:pt x="235" y="73"/>
                    </a:cubicBezTo>
                    <a:cubicBezTo>
                      <a:pt x="236" y="74"/>
                      <a:pt x="237" y="74"/>
                      <a:pt x="238" y="75"/>
                    </a:cubicBezTo>
                    <a:cubicBezTo>
                      <a:pt x="239" y="76"/>
                      <a:pt x="240" y="76"/>
                      <a:pt x="242" y="77"/>
                    </a:cubicBezTo>
                    <a:cubicBezTo>
                      <a:pt x="243" y="77"/>
                      <a:pt x="244" y="77"/>
                      <a:pt x="246" y="77"/>
                    </a:cubicBezTo>
                    <a:cubicBezTo>
                      <a:pt x="246" y="77"/>
                      <a:pt x="246" y="77"/>
                      <a:pt x="246" y="77"/>
                    </a:cubicBezTo>
                    <a:cubicBezTo>
                      <a:pt x="246" y="80"/>
                      <a:pt x="246" y="82"/>
                      <a:pt x="245" y="84"/>
                    </a:cubicBezTo>
                    <a:close/>
                    <a:moveTo>
                      <a:pt x="251" y="80"/>
                    </a:moveTo>
                    <a:cubicBezTo>
                      <a:pt x="252" y="81"/>
                      <a:pt x="253" y="82"/>
                      <a:pt x="253" y="82"/>
                    </a:cubicBezTo>
                    <a:cubicBezTo>
                      <a:pt x="254" y="82"/>
                      <a:pt x="253" y="83"/>
                      <a:pt x="253" y="83"/>
                    </a:cubicBezTo>
                    <a:cubicBezTo>
                      <a:pt x="251" y="84"/>
                      <a:pt x="249" y="84"/>
                      <a:pt x="247" y="84"/>
                    </a:cubicBezTo>
                    <a:cubicBezTo>
                      <a:pt x="247" y="83"/>
                      <a:pt x="247" y="82"/>
                      <a:pt x="247" y="82"/>
                    </a:cubicBezTo>
                    <a:cubicBezTo>
                      <a:pt x="247" y="80"/>
                      <a:pt x="247" y="78"/>
                      <a:pt x="247" y="77"/>
                    </a:cubicBezTo>
                    <a:cubicBezTo>
                      <a:pt x="248" y="77"/>
                      <a:pt x="248" y="77"/>
                      <a:pt x="249" y="78"/>
                    </a:cubicBezTo>
                    <a:cubicBezTo>
                      <a:pt x="249" y="78"/>
                      <a:pt x="250" y="79"/>
                      <a:pt x="251" y="8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4" name="Freeform 17"/>
              <p:cNvSpPr>
                <a:spLocks noEditPoints="1"/>
              </p:cNvSpPr>
              <p:nvPr/>
            </p:nvSpPr>
            <p:spPr bwMode="auto">
              <a:xfrm>
                <a:off x="3970338" y="2078038"/>
                <a:ext cx="1195388" cy="534988"/>
              </a:xfrm>
              <a:custGeom>
                <a:avLst/>
                <a:gdLst>
                  <a:gd name="T0" fmla="*/ 287 w 317"/>
                  <a:gd name="T1" fmla="*/ 63 h 142"/>
                  <a:gd name="T2" fmla="*/ 293 w 317"/>
                  <a:gd name="T3" fmla="*/ 69 h 142"/>
                  <a:gd name="T4" fmla="*/ 290 w 317"/>
                  <a:gd name="T5" fmla="*/ 73 h 142"/>
                  <a:gd name="T6" fmla="*/ 312 w 317"/>
                  <a:gd name="T7" fmla="*/ 10 h 142"/>
                  <a:gd name="T8" fmla="*/ 301 w 317"/>
                  <a:gd name="T9" fmla="*/ 14 h 142"/>
                  <a:gd name="T10" fmla="*/ 298 w 317"/>
                  <a:gd name="T11" fmla="*/ 0 h 142"/>
                  <a:gd name="T12" fmla="*/ 295 w 317"/>
                  <a:gd name="T13" fmla="*/ 9 h 142"/>
                  <a:gd name="T14" fmla="*/ 309 w 317"/>
                  <a:gd name="T15" fmla="*/ 2 h 142"/>
                  <a:gd name="T16" fmla="*/ 306 w 317"/>
                  <a:gd name="T17" fmla="*/ 17 h 142"/>
                  <a:gd name="T18" fmla="*/ 293 w 317"/>
                  <a:gd name="T19" fmla="*/ 52 h 142"/>
                  <a:gd name="T20" fmla="*/ 300 w 317"/>
                  <a:gd name="T21" fmla="*/ 44 h 142"/>
                  <a:gd name="T22" fmla="*/ 284 w 317"/>
                  <a:gd name="T23" fmla="*/ 47 h 142"/>
                  <a:gd name="T24" fmla="*/ 289 w 317"/>
                  <a:gd name="T25" fmla="*/ 39 h 142"/>
                  <a:gd name="T26" fmla="*/ 291 w 317"/>
                  <a:gd name="T27" fmla="*/ 40 h 142"/>
                  <a:gd name="T28" fmla="*/ 306 w 317"/>
                  <a:gd name="T29" fmla="*/ 42 h 142"/>
                  <a:gd name="T30" fmla="*/ 253 w 317"/>
                  <a:gd name="T31" fmla="*/ 76 h 142"/>
                  <a:gd name="T32" fmla="*/ 273 w 317"/>
                  <a:gd name="T33" fmla="*/ 78 h 142"/>
                  <a:gd name="T34" fmla="*/ 261 w 317"/>
                  <a:gd name="T35" fmla="*/ 105 h 142"/>
                  <a:gd name="T36" fmla="*/ 241 w 317"/>
                  <a:gd name="T37" fmla="*/ 111 h 142"/>
                  <a:gd name="T38" fmla="*/ 236 w 317"/>
                  <a:gd name="T39" fmla="*/ 97 h 142"/>
                  <a:gd name="T40" fmla="*/ 231 w 317"/>
                  <a:gd name="T41" fmla="*/ 93 h 142"/>
                  <a:gd name="T42" fmla="*/ 241 w 317"/>
                  <a:gd name="T43" fmla="*/ 118 h 142"/>
                  <a:gd name="T44" fmla="*/ 213 w 317"/>
                  <a:gd name="T45" fmla="*/ 113 h 142"/>
                  <a:gd name="T46" fmla="*/ 221 w 317"/>
                  <a:gd name="T47" fmla="*/ 100 h 142"/>
                  <a:gd name="T48" fmla="*/ 218 w 317"/>
                  <a:gd name="T49" fmla="*/ 112 h 142"/>
                  <a:gd name="T50" fmla="*/ 207 w 317"/>
                  <a:gd name="T51" fmla="*/ 110 h 142"/>
                  <a:gd name="T52" fmla="*/ 185 w 317"/>
                  <a:gd name="T53" fmla="*/ 112 h 142"/>
                  <a:gd name="T54" fmla="*/ 190 w 317"/>
                  <a:gd name="T55" fmla="*/ 138 h 142"/>
                  <a:gd name="T56" fmla="*/ 189 w 317"/>
                  <a:gd name="T57" fmla="*/ 116 h 142"/>
                  <a:gd name="T58" fmla="*/ 159 w 317"/>
                  <a:gd name="T59" fmla="*/ 135 h 142"/>
                  <a:gd name="T60" fmla="*/ 161 w 317"/>
                  <a:gd name="T61" fmla="*/ 132 h 142"/>
                  <a:gd name="T62" fmla="*/ 162 w 317"/>
                  <a:gd name="T63" fmla="*/ 115 h 142"/>
                  <a:gd name="T64" fmla="*/ 163 w 317"/>
                  <a:gd name="T65" fmla="*/ 120 h 142"/>
                  <a:gd name="T66" fmla="*/ 164 w 317"/>
                  <a:gd name="T67" fmla="*/ 127 h 142"/>
                  <a:gd name="T68" fmla="*/ 155 w 317"/>
                  <a:gd name="T69" fmla="*/ 140 h 142"/>
                  <a:gd name="T70" fmla="*/ 147 w 317"/>
                  <a:gd name="T71" fmla="*/ 141 h 142"/>
                  <a:gd name="T72" fmla="*/ 137 w 317"/>
                  <a:gd name="T73" fmla="*/ 131 h 142"/>
                  <a:gd name="T74" fmla="*/ 139 w 317"/>
                  <a:gd name="T75" fmla="*/ 123 h 142"/>
                  <a:gd name="T76" fmla="*/ 129 w 317"/>
                  <a:gd name="T77" fmla="*/ 112 h 142"/>
                  <a:gd name="T78" fmla="*/ 105 w 317"/>
                  <a:gd name="T79" fmla="*/ 104 h 142"/>
                  <a:gd name="T80" fmla="*/ 82 w 317"/>
                  <a:gd name="T81" fmla="*/ 115 h 142"/>
                  <a:gd name="T82" fmla="*/ 85 w 317"/>
                  <a:gd name="T83" fmla="*/ 113 h 142"/>
                  <a:gd name="T84" fmla="*/ 95 w 317"/>
                  <a:gd name="T85" fmla="*/ 99 h 142"/>
                  <a:gd name="T86" fmla="*/ 93 w 317"/>
                  <a:gd name="T87" fmla="*/ 104 h 142"/>
                  <a:gd name="T88" fmla="*/ 91 w 317"/>
                  <a:gd name="T89" fmla="*/ 110 h 142"/>
                  <a:gd name="T90" fmla="*/ 76 w 317"/>
                  <a:gd name="T91" fmla="*/ 117 h 142"/>
                  <a:gd name="T92" fmla="*/ 73 w 317"/>
                  <a:gd name="T93" fmla="*/ 94 h 142"/>
                  <a:gd name="T94" fmla="*/ 70 w 317"/>
                  <a:gd name="T95" fmla="*/ 82 h 142"/>
                  <a:gd name="T96" fmla="*/ 75 w 317"/>
                  <a:gd name="T97" fmla="*/ 100 h 142"/>
                  <a:gd name="T98" fmla="*/ 66 w 317"/>
                  <a:gd name="T99" fmla="*/ 113 h 142"/>
                  <a:gd name="T100" fmla="*/ 66 w 317"/>
                  <a:gd name="T101" fmla="*/ 98 h 142"/>
                  <a:gd name="T102" fmla="*/ 62 w 317"/>
                  <a:gd name="T103" fmla="*/ 82 h 142"/>
                  <a:gd name="T104" fmla="*/ 45 w 317"/>
                  <a:gd name="T105" fmla="*/ 88 h 142"/>
                  <a:gd name="T106" fmla="*/ 48 w 317"/>
                  <a:gd name="T107" fmla="*/ 57 h 142"/>
                  <a:gd name="T108" fmla="*/ 50 w 317"/>
                  <a:gd name="T109" fmla="*/ 60 h 142"/>
                  <a:gd name="T110" fmla="*/ 42 w 317"/>
                  <a:gd name="T111" fmla="*/ 47 h 142"/>
                  <a:gd name="T112" fmla="*/ 24 w 317"/>
                  <a:gd name="T113" fmla="*/ 33 h 142"/>
                  <a:gd name="T114" fmla="*/ 36 w 317"/>
                  <a:gd name="T115" fmla="*/ 36 h 142"/>
                  <a:gd name="T116" fmla="*/ 20 w 317"/>
                  <a:gd name="T117" fmla="*/ 30 h 142"/>
                  <a:gd name="T118" fmla="*/ 6 w 317"/>
                  <a:gd name="T119" fmla="*/ 9 h 142"/>
                  <a:gd name="T120" fmla="*/ 10 w 317"/>
                  <a:gd name="T121" fmla="*/ 18 h 142"/>
                  <a:gd name="T122" fmla="*/ 27 w 317"/>
                  <a:gd name="T123" fmla="*/ 6 h 1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317" h="142">
                    <a:moveTo>
                      <a:pt x="287" y="78"/>
                    </a:moveTo>
                    <a:cubicBezTo>
                      <a:pt x="265" y="62"/>
                      <a:pt x="265" y="62"/>
                      <a:pt x="265" y="62"/>
                    </a:cubicBezTo>
                    <a:cubicBezTo>
                      <a:pt x="269" y="57"/>
                      <a:pt x="269" y="57"/>
                      <a:pt x="269" y="57"/>
                    </a:cubicBezTo>
                    <a:cubicBezTo>
                      <a:pt x="280" y="60"/>
                      <a:pt x="280" y="60"/>
                      <a:pt x="280" y="60"/>
                    </a:cubicBezTo>
                    <a:cubicBezTo>
                      <a:pt x="281" y="61"/>
                      <a:pt x="282" y="61"/>
                      <a:pt x="284" y="62"/>
                    </a:cubicBezTo>
                    <a:cubicBezTo>
                      <a:pt x="285" y="62"/>
                      <a:pt x="286" y="63"/>
                      <a:pt x="287" y="63"/>
                    </a:cubicBezTo>
                    <a:cubicBezTo>
                      <a:pt x="286" y="63"/>
                      <a:pt x="285" y="62"/>
                      <a:pt x="284" y="61"/>
                    </a:cubicBezTo>
                    <a:cubicBezTo>
                      <a:pt x="283" y="61"/>
                      <a:pt x="282" y="60"/>
                      <a:pt x="280" y="59"/>
                    </a:cubicBezTo>
                    <a:cubicBezTo>
                      <a:pt x="272" y="53"/>
                      <a:pt x="272" y="53"/>
                      <a:pt x="272" y="53"/>
                    </a:cubicBezTo>
                    <a:cubicBezTo>
                      <a:pt x="276" y="48"/>
                      <a:pt x="276" y="48"/>
                      <a:pt x="276" y="48"/>
                    </a:cubicBezTo>
                    <a:cubicBezTo>
                      <a:pt x="297" y="64"/>
                      <a:pt x="297" y="64"/>
                      <a:pt x="297" y="64"/>
                    </a:cubicBezTo>
                    <a:cubicBezTo>
                      <a:pt x="293" y="69"/>
                      <a:pt x="293" y="69"/>
                      <a:pt x="293" y="69"/>
                    </a:cubicBezTo>
                    <a:cubicBezTo>
                      <a:pt x="282" y="65"/>
                      <a:pt x="282" y="65"/>
                      <a:pt x="282" y="65"/>
                    </a:cubicBezTo>
                    <a:cubicBezTo>
                      <a:pt x="281" y="65"/>
                      <a:pt x="280" y="64"/>
                      <a:pt x="278" y="64"/>
                    </a:cubicBezTo>
                    <a:cubicBezTo>
                      <a:pt x="277" y="63"/>
                      <a:pt x="276" y="63"/>
                      <a:pt x="275" y="62"/>
                    </a:cubicBezTo>
                    <a:cubicBezTo>
                      <a:pt x="276" y="63"/>
                      <a:pt x="278" y="64"/>
                      <a:pt x="279" y="65"/>
                    </a:cubicBezTo>
                    <a:cubicBezTo>
                      <a:pt x="281" y="66"/>
                      <a:pt x="282" y="67"/>
                      <a:pt x="283" y="68"/>
                    </a:cubicBezTo>
                    <a:cubicBezTo>
                      <a:pt x="290" y="73"/>
                      <a:pt x="290" y="73"/>
                      <a:pt x="290" y="73"/>
                    </a:cubicBezTo>
                    <a:cubicBezTo>
                      <a:pt x="287" y="78"/>
                      <a:pt x="287" y="78"/>
                      <a:pt x="287" y="78"/>
                    </a:cubicBezTo>
                    <a:close/>
                    <a:moveTo>
                      <a:pt x="306" y="17"/>
                    </a:moveTo>
                    <a:cubicBezTo>
                      <a:pt x="307" y="11"/>
                      <a:pt x="307" y="11"/>
                      <a:pt x="307" y="11"/>
                    </a:cubicBezTo>
                    <a:cubicBezTo>
                      <a:pt x="309" y="12"/>
                      <a:pt x="309" y="12"/>
                      <a:pt x="309" y="12"/>
                    </a:cubicBezTo>
                    <a:cubicBezTo>
                      <a:pt x="310" y="12"/>
                      <a:pt x="311" y="12"/>
                      <a:pt x="311" y="12"/>
                    </a:cubicBezTo>
                    <a:cubicBezTo>
                      <a:pt x="312" y="11"/>
                      <a:pt x="312" y="11"/>
                      <a:pt x="312" y="10"/>
                    </a:cubicBezTo>
                    <a:cubicBezTo>
                      <a:pt x="312" y="10"/>
                      <a:pt x="312" y="9"/>
                      <a:pt x="312" y="9"/>
                    </a:cubicBezTo>
                    <a:cubicBezTo>
                      <a:pt x="311" y="8"/>
                      <a:pt x="311" y="8"/>
                      <a:pt x="310" y="8"/>
                    </a:cubicBezTo>
                    <a:cubicBezTo>
                      <a:pt x="310" y="8"/>
                      <a:pt x="309" y="8"/>
                      <a:pt x="309" y="8"/>
                    </a:cubicBezTo>
                    <a:cubicBezTo>
                      <a:pt x="308" y="9"/>
                      <a:pt x="307" y="9"/>
                      <a:pt x="307" y="10"/>
                    </a:cubicBezTo>
                    <a:cubicBezTo>
                      <a:pt x="306" y="10"/>
                      <a:pt x="306" y="10"/>
                      <a:pt x="305" y="11"/>
                    </a:cubicBezTo>
                    <a:cubicBezTo>
                      <a:pt x="304" y="12"/>
                      <a:pt x="302" y="13"/>
                      <a:pt x="301" y="14"/>
                    </a:cubicBezTo>
                    <a:cubicBezTo>
                      <a:pt x="300" y="15"/>
                      <a:pt x="300" y="15"/>
                      <a:pt x="299" y="15"/>
                    </a:cubicBezTo>
                    <a:cubicBezTo>
                      <a:pt x="298" y="15"/>
                      <a:pt x="297" y="15"/>
                      <a:pt x="295" y="15"/>
                    </a:cubicBezTo>
                    <a:cubicBezTo>
                      <a:pt x="293" y="15"/>
                      <a:pt x="292" y="14"/>
                      <a:pt x="291" y="12"/>
                    </a:cubicBezTo>
                    <a:cubicBezTo>
                      <a:pt x="290" y="11"/>
                      <a:pt x="289" y="9"/>
                      <a:pt x="290" y="6"/>
                    </a:cubicBezTo>
                    <a:cubicBezTo>
                      <a:pt x="290" y="4"/>
                      <a:pt x="291" y="2"/>
                      <a:pt x="292" y="1"/>
                    </a:cubicBezTo>
                    <a:cubicBezTo>
                      <a:pt x="294" y="0"/>
                      <a:pt x="296" y="0"/>
                      <a:pt x="298" y="0"/>
                    </a:cubicBezTo>
                    <a:cubicBezTo>
                      <a:pt x="300" y="0"/>
                      <a:pt x="300" y="0"/>
                      <a:pt x="300" y="0"/>
                    </a:cubicBezTo>
                    <a:cubicBezTo>
                      <a:pt x="299" y="6"/>
                      <a:pt x="299" y="6"/>
                      <a:pt x="299" y="6"/>
                    </a:cubicBezTo>
                    <a:cubicBezTo>
                      <a:pt x="297" y="6"/>
                      <a:pt x="297" y="6"/>
                      <a:pt x="297" y="6"/>
                    </a:cubicBezTo>
                    <a:cubicBezTo>
                      <a:pt x="296" y="6"/>
                      <a:pt x="296" y="6"/>
                      <a:pt x="295" y="6"/>
                    </a:cubicBezTo>
                    <a:cubicBezTo>
                      <a:pt x="295" y="6"/>
                      <a:pt x="294" y="7"/>
                      <a:pt x="294" y="7"/>
                    </a:cubicBezTo>
                    <a:cubicBezTo>
                      <a:pt x="294" y="8"/>
                      <a:pt x="294" y="8"/>
                      <a:pt x="295" y="9"/>
                    </a:cubicBezTo>
                    <a:cubicBezTo>
                      <a:pt x="295" y="9"/>
                      <a:pt x="295" y="9"/>
                      <a:pt x="296" y="9"/>
                    </a:cubicBezTo>
                    <a:cubicBezTo>
                      <a:pt x="297" y="9"/>
                      <a:pt x="299" y="8"/>
                      <a:pt x="301" y="6"/>
                    </a:cubicBezTo>
                    <a:cubicBezTo>
                      <a:pt x="302" y="6"/>
                      <a:pt x="302" y="6"/>
                      <a:pt x="302" y="6"/>
                    </a:cubicBezTo>
                    <a:cubicBezTo>
                      <a:pt x="302" y="6"/>
                      <a:pt x="302" y="6"/>
                      <a:pt x="302" y="6"/>
                    </a:cubicBezTo>
                    <a:cubicBezTo>
                      <a:pt x="304" y="4"/>
                      <a:pt x="306" y="3"/>
                      <a:pt x="307" y="2"/>
                    </a:cubicBezTo>
                    <a:cubicBezTo>
                      <a:pt x="307" y="2"/>
                      <a:pt x="308" y="2"/>
                      <a:pt x="309" y="2"/>
                    </a:cubicBezTo>
                    <a:cubicBezTo>
                      <a:pt x="309" y="2"/>
                      <a:pt x="310" y="2"/>
                      <a:pt x="311" y="2"/>
                    </a:cubicBezTo>
                    <a:cubicBezTo>
                      <a:pt x="313" y="2"/>
                      <a:pt x="315" y="3"/>
                      <a:pt x="316" y="5"/>
                    </a:cubicBezTo>
                    <a:cubicBezTo>
                      <a:pt x="317" y="7"/>
                      <a:pt x="317" y="9"/>
                      <a:pt x="317" y="11"/>
                    </a:cubicBezTo>
                    <a:cubicBezTo>
                      <a:pt x="316" y="14"/>
                      <a:pt x="315" y="16"/>
                      <a:pt x="314" y="17"/>
                    </a:cubicBezTo>
                    <a:cubicBezTo>
                      <a:pt x="312" y="18"/>
                      <a:pt x="310" y="18"/>
                      <a:pt x="308" y="18"/>
                    </a:cubicBezTo>
                    <a:cubicBezTo>
                      <a:pt x="306" y="17"/>
                      <a:pt x="306" y="17"/>
                      <a:pt x="306" y="17"/>
                    </a:cubicBezTo>
                    <a:close/>
                    <a:moveTo>
                      <a:pt x="311" y="33"/>
                    </a:moveTo>
                    <a:cubicBezTo>
                      <a:pt x="286" y="25"/>
                      <a:pt x="286" y="25"/>
                      <a:pt x="286" y="25"/>
                    </a:cubicBezTo>
                    <a:cubicBezTo>
                      <a:pt x="287" y="19"/>
                      <a:pt x="287" y="19"/>
                      <a:pt x="287" y="19"/>
                    </a:cubicBezTo>
                    <a:cubicBezTo>
                      <a:pt x="313" y="28"/>
                      <a:pt x="313" y="28"/>
                      <a:pt x="313" y="28"/>
                    </a:cubicBezTo>
                    <a:cubicBezTo>
                      <a:pt x="311" y="33"/>
                      <a:pt x="311" y="33"/>
                      <a:pt x="311" y="33"/>
                    </a:cubicBezTo>
                    <a:close/>
                    <a:moveTo>
                      <a:pt x="293" y="52"/>
                    </a:moveTo>
                    <a:cubicBezTo>
                      <a:pt x="296" y="46"/>
                      <a:pt x="296" y="46"/>
                      <a:pt x="296" y="46"/>
                    </a:cubicBezTo>
                    <a:cubicBezTo>
                      <a:pt x="298" y="47"/>
                      <a:pt x="298" y="47"/>
                      <a:pt x="298" y="47"/>
                    </a:cubicBezTo>
                    <a:cubicBezTo>
                      <a:pt x="298" y="48"/>
                      <a:pt x="299" y="48"/>
                      <a:pt x="300" y="48"/>
                    </a:cubicBezTo>
                    <a:cubicBezTo>
                      <a:pt x="300" y="47"/>
                      <a:pt x="301" y="47"/>
                      <a:pt x="301" y="46"/>
                    </a:cubicBezTo>
                    <a:cubicBezTo>
                      <a:pt x="301" y="46"/>
                      <a:pt x="301" y="45"/>
                      <a:pt x="301" y="45"/>
                    </a:cubicBezTo>
                    <a:cubicBezTo>
                      <a:pt x="301" y="44"/>
                      <a:pt x="300" y="44"/>
                      <a:pt x="300" y="44"/>
                    </a:cubicBezTo>
                    <a:cubicBezTo>
                      <a:pt x="299" y="44"/>
                      <a:pt x="299" y="43"/>
                      <a:pt x="298" y="44"/>
                    </a:cubicBezTo>
                    <a:cubicBezTo>
                      <a:pt x="297" y="44"/>
                      <a:pt x="297" y="44"/>
                      <a:pt x="296" y="44"/>
                    </a:cubicBezTo>
                    <a:cubicBezTo>
                      <a:pt x="295" y="44"/>
                      <a:pt x="295" y="45"/>
                      <a:pt x="294" y="45"/>
                    </a:cubicBezTo>
                    <a:cubicBezTo>
                      <a:pt x="292" y="46"/>
                      <a:pt x="291" y="47"/>
                      <a:pt x="289" y="47"/>
                    </a:cubicBezTo>
                    <a:cubicBezTo>
                      <a:pt x="289" y="48"/>
                      <a:pt x="288" y="48"/>
                      <a:pt x="287" y="48"/>
                    </a:cubicBezTo>
                    <a:cubicBezTo>
                      <a:pt x="286" y="48"/>
                      <a:pt x="285" y="48"/>
                      <a:pt x="284" y="47"/>
                    </a:cubicBezTo>
                    <a:cubicBezTo>
                      <a:pt x="282" y="46"/>
                      <a:pt x="280" y="45"/>
                      <a:pt x="280" y="43"/>
                    </a:cubicBezTo>
                    <a:cubicBezTo>
                      <a:pt x="279" y="41"/>
                      <a:pt x="279" y="39"/>
                      <a:pt x="280" y="37"/>
                    </a:cubicBezTo>
                    <a:cubicBezTo>
                      <a:pt x="281" y="35"/>
                      <a:pt x="283" y="33"/>
                      <a:pt x="284" y="33"/>
                    </a:cubicBezTo>
                    <a:cubicBezTo>
                      <a:pt x="286" y="32"/>
                      <a:pt x="287" y="32"/>
                      <a:pt x="290" y="33"/>
                    </a:cubicBezTo>
                    <a:cubicBezTo>
                      <a:pt x="292" y="34"/>
                      <a:pt x="292" y="34"/>
                      <a:pt x="292" y="34"/>
                    </a:cubicBezTo>
                    <a:cubicBezTo>
                      <a:pt x="289" y="39"/>
                      <a:pt x="289" y="39"/>
                      <a:pt x="289" y="39"/>
                    </a:cubicBezTo>
                    <a:cubicBezTo>
                      <a:pt x="288" y="38"/>
                      <a:pt x="288" y="38"/>
                      <a:pt x="288" y="38"/>
                    </a:cubicBezTo>
                    <a:cubicBezTo>
                      <a:pt x="287" y="38"/>
                      <a:pt x="286" y="38"/>
                      <a:pt x="286" y="38"/>
                    </a:cubicBezTo>
                    <a:cubicBezTo>
                      <a:pt x="285" y="38"/>
                      <a:pt x="285" y="38"/>
                      <a:pt x="284" y="39"/>
                    </a:cubicBezTo>
                    <a:cubicBezTo>
                      <a:pt x="284" y="40"/>
                      <a:pt x="284" y="40"/>
                      <a:pt x="284" y="40"/>
                    </a:cubicBezTo>
                    <a:cubicBezTo>
                      <a:pt x="285" y="41"/>
                      <a:pt x="285" y="41"/>
                      <a:pt x="286" y="41"/>
                    </a:cubicBezTo>
                    <a:cubicBezTo>
                      <a:pt x="286" y="42"/>
                      <a:pt x="288" y="41"/>
                      <a:pt x="291" y="40"/>
                    </a:cubicBezTo>
                    <a:cubicBezTo>
                      <a:pt x="292" y="40"/>
                      <a:pt x="292" y="40"/>
                      <a:pt x="292" y="40"/>
                    </a:cubicBezTo>
                    <a:cubicBezTo>
                      <a:pt x="292" y="39"/>
                      <a:pt x="292" y="39"/>
                      <a:pt x="292" y="39"/>
                    </a:cubicBezTo>
                    <a:cubicBezTo>
                      <a:pt x="295" y="38"/>
                      <a:pt x="297" y="37"/>
                      <a:pt x="298" y="37"/>
                    </a:cubicBezTo>
                    <a:cubicBezTo>
                      <a:pt x="298" y="37"/>
                      <a:pt x="299" y="37"/>
                      <a:pt x="300" y="37"/>
                    </a:cubicBezTo>
                    <a:cubicBezTo>
                      <a:pt x="300" y="38"/>
                      <a:pt x="301" y="38"/>
                      <a:pt x="302" y="38"/>
                    </a:cubicBezTo>
                    <a:cubicBezTo>
                      <a:pt x="304" y="39"/>
                      <a:pt x="305" y="40"/>
                      <a:pt x="306" y="42"/>
                    </a:cubicBezTo>
                    <a:cubicBezTo>
                      <a:pt x="306" y="44"/>
                      <a:pt x="306" y="46"/>
                      <a:pt x="305" y="49"/>
                    </a:cubicBezTo>
                    <a:cubicBezTo>
                      <a:pt x="304" y="51"/>
                      <a:pt x="303" y="52"/>
                      <a:pt x="301" y="53"/>
                    </a:cubicBezTo>
                    <a:cubicBezTo>
                      <a:pt x="299" y="54"/>
                      <a:pt x="297" y="54"/>
                      <a:pt x="295" y="53"/>
                    </a:cubicBezTo>
                    <a:cubicBezTo>
                      <a:pt x="293" y="52"/>
                      <a:pt x="293" y="52"/>
                      <a:pt x="293" y="52"/>
                    </a:cubicBezTo>
                    <a:close/>
                    <a:moveTo>
                      <a:pt x="272" y="95"/>
                    </a:moveTo>
                    <a:cubicBezTo>
                      <a:pt x="253" y="76"/>
                      <a:pt x="253" y="76"/>
                      <a:pt x="253" y="76"/>
                    </a:cubicBezTo>
                    <a:cubicBezTo>
                      <a:pt x="263" y="66"/>
                      <a:pt x="263" y="66"/>
                      <a:pt x="263" y="66"/>
                    </a:cubicBezTo>
                    <a:cubicBezTo>
                      <a:pt x="266" y="70"/>
                      <a:pt x="266" y="70"/>
                      <a:pt x="266" y="70"/>
                    </a:cubicBezTo>
                    <a:cubicBezTo>
                      <a:pt x="261" y="75"/>
                      <a:pt x="261" y="75"/>
                      <a:pt x="261" y="75"/>
                    </a:cubicBezTo>
                    <a:cubicBezTo>
                      <a:pt x="265" y="79"/>
                      <a:pt x="265" y="79"/>
                      <a:pt x="265" y="79"/>
                    </a:cubicBezTo>
                    <a:cubicBezTo>
                      <a:pt x="270" y="74"/>
                      <a:pt x="270" y="74"/>
                      <a:pt x="270" y="74"/>
                    </a:cubicBezTo>
                    <a:cubicBezTo>
                      <a:pt x="273" y="78"/>
                      <a:pt x="273" y="78"/>
                      <a:pt x="273" y="78"/>
                    </a:cubicBezTo>
                    <a:cubicBezTo>
                      <a:pt x="269" y="83"/>
                      <a:pt x="269" y="83"/>
                      <a:pt x="269" y="83"/>
                    </a:cubicBezTo>
                    <a:cubicBezTo>
                      <a:pt x="273" y="87"/>
                      <a:pt x="273" y="87"/>
                      <a:pt x="273" y="87"/>
                    </a:cubicBezTo>
                    <a:cubicBezTo>
                      <a:pt x="278" y="81"/>
                      <a:pt x="278" y="81"/>
                      <a:pt x="278" y="81"/>
                    </a:cubicBezTo>
                    <a:cubicBezTo>
                      <a:pt x="282" y="85"/>
                      <a:pt x="282" y="85"/>
                      <a:pt x="282" y="85"/>
                    </a:cubicBezTo>
                    <a:cubicBezTo>
                      <a:pt x="272" y="95"/>
                      <a:pt x="272" y="95"/>
                      <a:pt x="272" y="95"/>
                    </a:cubicBezTo>
                    <a:close/>
                    <a:moveTo>
                      <a:pt x="261" y="105"/>
                    </a:moveTo>
                    <a:cubicBezTo>
                      <a:pt x="243" y="85"/>
                      <a:pt x="243" y="85"/>
                      <a:pt x="243" y="85"/>
                    </a:cubicBezTo>
                    <a:cubicBezTo>
                      <a:pt x="248" y="81"/>
                      <a:pt x="248" y="81"/>
                      <a:pt x="248" y="81"/>
                    </a:cubicBezTo>
                    <a:cubicBezTo>
                      <a:pt x="266" y="101"/>
                      <a:pt x="266" y="101"/>
                      <a:pt x="266" y="101"/>
                    </a:cubicBezTo>
                    <a:cubicBezTo>
                      <a:pt x="261" y="105"/>
                      <a:pt x="261" y="105"/>
                      <a:pt x="261" y="105"/>
                    </a:cubicBezTo>
                    <a:close/>
                    <a:moveTo>
                      <a:pt x="234" y="100"/>
                    </a:moveTo>
                    <a:cubicBezTo>
                      <a:pt x="241" y="111"/>
                      <a:pt x="241" y="111"/>
                      <a:pt x="241" y="111"/>
                    </a:cubicBezTo>
                    <a:cubicBezTo>
                      <a:pt x="242" y="112"/>
                      <a:pt x="242" y="112"/>
                      <a:pt x="243" y="112"/>
                    </a:cubicBezTo>
                    <a:cubicBezTo>
                      <a:pt x="243" y="112"/>
                      <a:pt x="244" y="112"/>
                      <a:pt x="244" y="112"/>
                    </a:cubicBezTo>
                    <a:cubicBezTo>
                      <a:pt x="245" y="112"/>
                      <a:pt x="245" y="111"/>
                      <a:pt x="245" y="111"/>
                    </a:cubicBezTo>
                    <a:cubicBezTo>
                      <a:pt x="245" y="110"/>
                      <a:pt x="245" y="110"/>
                      <a:pt x="244" y="109"/>
                    </a:cubicBezTo>
                    <a:cubicBezTo>
                      <a:pt x="237" y="98"/>
                      <a:pt x="237" y="98"/>
                      <a:pt x="237" y="98"/>
                    </a:cubicBezTo>
                    <a:cubicBezTo>
                      <a:pt x="237" y="97"/>
                      <a:pt x="236" y="97"/>
                      <a:pt x="236" y="97"/>
                    </a:cubicBezTo>
                    <a:cubicBezTo>
                      <a:pt x="235" y="97"/>
                      <a:pt x="235" y="97"/>
                      <a:pt x="234" y="97"/>
                    </a:cubicBezTo>
                    <a:cubicBezTo>
                      <a:pt x="234" y="97"/>
                      <a:pt x="233" y="98"/>
                      <a:pt x="233" y="98"/>
                    </a:cubicBezTo>
                    <a:cubicBezTo>
                      <a:pt x="233" y="99"/>
                      <a:pt x="233" y="99"/>
                      <a:pt x="234" y="100"/>
                    </a:cubicBezTo>
                    <a:close/>
                    <a:moveTo>
                      <a:pt x="229" y="104"/>
                    </a:moveTo>
                    <a:cubicBezTo>
                      <a:pt x="228" y="102"/>
                      <a:pt x="227" y="100"/>
                      <a:pt x="228" y="98"/>
                    </a:cubicBezTo>
                    <a:cubicBezTo>
                      <a:pt x="228" y="96"/>
                      <a:pt x="229" y="95"/>
                      <a:pt x="231" y="93"/>
                    </a:cubicBezTo>
                    <a:cubicBezTo>
                      <a:pt x="234" y="92"/>
                      <a:pt x="236" y="91"/>
                      <a:pt x="238" y="92"/>
                    </a:cubicBezTo>
                    <a:cubicBezTo>
                      <a:pt x="239" y="92"/>
                      <a:pt x="241" y="93"/>
                      <a:pt x="243" y="96"/>
                    </a:cubicBezTo>
                    <a:cubicBezTo>
                      <a:pt x="249" y="105"/>
                      <a:pt x="249" y="105"/>
                      <a:pt x="249" y="105"/>
                    </a:cubicBezTo>
                    <a:cubicBezTo>
                      <a:pt x="250" y="107"/>
                      <a:pt x="251" y="109"/>
                      <a:pt x="251" y="111"/>
                    </a:cubicBezTo>
                    <a:cubicBezTo>
                      <a:pt x="250" y="113"/>
                      <a:pt x="249" y="114"/>
                      <a:pt x="247" y="116"/>
                    </a:cubicBezTo>
                    <a:cubicBezTo>
                      <a:pt x="245" y="117"/>
                      <a:pt x="243" y="118"/>
                      <a:pt x="241" y="118"/>
                    </a:cubicBezTo>
                    <a:cubicBezTo>
                      <a:pt x="239" y="117"/>
                      <a:pt x="237" y="116"/>
                      <a:pt x="236" y="114"/>
                    </a:cubicBezTo>
                    <a:cubicBezTo>
                      <a:pt x="229" y="104"/>
                      <a:pt x="229" y="104"/>
                      <a:pt x="229" y="104"/>
                    </a:cubicBezTo>
                    <a:close/>
                    <a:moveTo>
                      <a:pt x="210" y="134"/>
                    </a:moveTo>
                    <a:cubicBezTo>
                      <a:pt x="200" y="109"/>
                      <a:pt x="200" y="109"/>
                      <a:pt x="200" y="109"/>
                    </a:cubicBezTo>
                    <a:cubicBezTo>
                      <a:pt x="209" y="105"/>
                      <a:pt x="209" y="105"/>
                      <a:pt x="209" y="105"/>
                    </a:cubicBezTo>
                    <a:cubicBezTo>
                      <a:pt x="213" y="113"/>
                      <a:pt x="213" y="113"/>
                      <a:pt x="213" y="113"/>
                    </a:cubicBezTo>
                    <a:cubicBezTo>
                      <a:pt x="214" y="114"/>
                      <a:pt x="214" y="115"/>
                      <a:pt x="215" y="116"/>
                    </a:cubicBezTo>
                    <a:cubicBezTo>
                      <a:pt x="215" y="117"/>
                      <a:pt x="216" y="118"/>
                      <a:pt x="216" y="119"/>
                    </a:cubicBezTo>
                    <a:cubicBezTo>
                      <a:pt x="216" y="118"/>
                      <a:pt x="215" y="116"/>
                      <a:pt x="215" y="115"/>
                    </a:cubicBezTo>
                    <a:cubicBezTo>
                      <a:pt x="215" y="114"/>
                      <a:pt x="214" y="113"/>
                      <a:pt x="214" y="113"/>
                    </a:cubicBezTo>
                    <a:cubicBezTo>
                      <a:pt x="212" y="104"/>
                      <a:pt x="212" y="104"/>
                      <a:pt x="212" y="104"/>
                    </a:cubicBezTo>
                    <a:cubicBezTo>
                      <a:pt x="221" y="100"/>
                      <a:pt x="221" y="100"/>
                      <a:pt x="221" y="100"/>
                    </a:cubicBezTo>
                    <a:cubicBezTo>
                      <a:pt x="231" y="125"/>
                      <a:pt x="231" y="125"/>
                      <a:pt x="231" y="125"/>
                    </a:cubicBezTo>
                    <a:cubicBezTo>
                      <a:pt x="226" y="127"/>
                      <a:pt x="226" y="127"/>
                      <a:pt x="226" y="127"/>
                    </a:cubicBezTo>
                    <a:cubicBezTo>
                      <a:pt x="222" y="118"/>
                      <a:pt x="222" y="118"/>
                      <a:pt x="222" y="118"/>
                    </a:cubicBezTo>
                    <a:cubicBezTo>
                      <a:pt x="221" y="116"/>
                      <a:pt x="220" y="114"/>
                      <a:pt x="219" y="112"/>
                    </a:cubicBezTo>
                    <a:cubicBezTo>
                      <a:pt x="219" y="110"/>
                      <a:pt x="218" y="108"/>
                      <a:pt x="217" y="106"/>
                    </a:cubicBezTo>
                    <a:cubicBezTo>
                      <a:pt x="218" y="109"/>
                      <a:pt x="218" y="110"/>
                      <a:pt x="218" y="112"/>
                    </a:cubicBezTo>
                    <a:cubicBezTo>
                      <a:pt x="219" y="113"/>
                      <a:pt x="219" y="114"/>
                      <a:pt x="219" y="115"/>
                    </a:cubicBezTo>
                    <a:cubicBezTo>
                      <a:pt x="222" y="129"/>
                      <a:pt x="222" y="129"/>
                      <a:pt x="222" y="129"/>
                    </a:cubicBezTo>
                    <a:cubicBezTo>
                      <a:pt x="219" y="130"/>
                      <a:pt x="219" y="130"/>
                      <a:pt x="219" y="130"/>
                    </a:cubicBezTo>
                    <a:cubicBezTo>
                      <a:pt x="212" y="119"/>
                      <a:pt x="212" y="119"/>
                      <a:pt x="212" y="119"/>
                    </a:cubicBezTo>
                    <a:cubicBezTo>
                      <a:pt x="211" y="117"/>
                      <a:pt x="210" y="116"/>
                      <a:pt x="209" y="114"/>
                    </a:cubicBezTo>
                    <a:cubicBezTo>
                      <a:pt x="208" y="113"/>
                      <a:pt x="207" y="112"/>
                      <a:pt x="207" y="110"/>
                    </a:cubicBezTo>
                    <a:cubicBezTo>
                      <a:pt x="208" y="112"/>
                      <a:pt x="208" y="114"/>
                      <a:pt x="209" y="116"/>
                    </a:cubicBezTo>
                    <a:cubicBezTo>
                      <a:pt x="210" y="118"/>
                      <a:pt x="211" y="120"/>
                      <a:pt x="212" y="122"/>
                    </a:cubicBezTo>
                    <a:cubicBezTo>
                      <a:pt x="216" y="131"/>
                      <a:pt x="216" y="131"/>
                      <a:pt x="216" y="131"/>
                    </a:cubicBezTo>
                    <a:cubicBezTo>
                      <a:pt x="210" y="134"/>
                      <a:pt x="210" y="134"/>
                      <a:pt x="210" y="134"/>
                    </a:cubicBezTo>
                    <a:close/>
                    <a:moveTo>
                      <a:pt x="184" y="139"/>
                    </a:moveTo>
                    <a:cubicBezTo>
                      <a:pt x="185" y="112"/>
                      <a:pt x="185" y="112"/>
                      <a:pt x="185" y="112"/>
                    </a:cubicBezTo>
                    <a:cubicBezTo>
                      <a:pt x="193" y="111"/>
                      <a:pt x="193" y="111"/>
                      <a:pt x="193" y="111"/>
                    </a:cubicBezTo>
                    <a:cubicBezTo>
                      <a:pt x="202" y="137"/>
                      <a:pt x="202" y="137"/>
                      <a:pt x="202" y="137"/>
                    </a:cubicBezTo>
                    <a:cubicBezTo>
                      <a:pt x="195" y="138"/>
                      <a:pt x="195" y="138"/>
                      <a:pt x="195" y="138"/>
                    </a:cubicBezTo>
                    <a:cubicBezTo>
                      <a:pt x="194" y="133"/>
                      <a:pt x="194" y="133"/>
                      <a:pt x="194" y="133"/>
                    </a:cubicBezTo>
                    <a:cubicBezTo>
                      <a:pt x="190" y="134"/>
                      <a:pt x="190" y="134"/>
                      <a:pt x="190" y="134"/>
                    </a:cubicBezTo>
                    <a:cubicBezTo>
                      <a:pt x="190" y="138"/>
                      <a:pt x="190" y="138"/>
                      <a:pt x="190" y="138"/>
                    </a:cubicBezTo>
                    <a:cubicBezTo>
                      <a:pt x="184" y="139"/>
                      <a:pt x="184" y="139"/>
                      <a:pt x="184" y="139"/>
                    </a:cubicBezTo>
                    <a:close/>
                    <a:moveTo>
                      <a:pt x="190" y="129"/>
                    </a:moveTo>
                    <a:cubicBezTo>
                      <a:pt x="193" y="128"/>
                      <a:pt x="193" y="128"/>
                      <a:pt x="193" y="128"/>
                    </a:cubicBezTo>
                    <a:cubicBezTo>
                      <a:pt x="191" y="120"/>
                      <a:pt x="191" y="120"/>
                      <a:pt x="191" y="120"/>
                    </a:cubicBezTo>
                    <a:cubicBezTo>
                      <a:pt x="190" y="120"/>
                      <a:pt x="190" y="119"/>
                      <a:pt x="190" y="119"/>
                    </a:cubicBezTo>
                    <a:cubicBezTo>
                      <a:pt x="190" y="118"/>
                      <a:pt x="190" y="117"/>
                      <a:pt x="189" y="116"/>
                    </a:cubicBezTo>
                    <a:cubicBezTo>
                      <a:pt x="189" y="117"/>
                      <a:pt x="190" y="117"/>
                      <a:pt x="190" y="118"/>
                    </a:cubicBezTo>
                    <a:cubicBezTo>
                      <a:pt x="190" y="119"/>
                      <a:pt x="190" y="120"/>
                      <a:pt x="190" y="120"/>
                    </a:cubicBezTo>
                    <a:cubicBezTo>
                      <a:pt x="190" y="129"/>
                      <a:pt x="190" y="129"/>
                      <a:pt x="190" y="129"/>
                    </a:cubicBezTo>
                    <a:close/>
                    <a:moveTo>
                      <a:pt x="153" y="132"/>
                    </a:moveTo>
                    <a:cubicBezTo>
                      <a:pt x="159" y="133"/>
                      <a:pt x="159" y="133"/>
                      <a:pt x="159" y="133"/>
                    </a:cubicBezTo>
                    <a:cubicBezTo>
                      <a:pt x="159" y="135"/>
                      <a:pt x="159" y="135"/>
                      <a:pt x="159" y="135"/>
                    </a:cubicBezTo>
                    <a:cubicBezTo>
                      <a:pt x="159" y="136"/>
                      <a:pt x="159" y="136"/>
                      <a:pt x="159" y="137"/>
                    </a:cubicBezTo>
                    <a:cubicBezTo>
                      <a:pt x="160" y="137"/>
                      <a:pt x="160" y="137"/>
                      <a:pt x="161" y="137"/>
                    </a:cubicBezTo>
                    <a:cubicBezTo>
                      <a:pt x="162" y="138"/>
                      <a:pt x="162" y="137"/>
                      <a:pt x="162" y="137"/>
                    </a:cubicBezTo>
                    <a:cubicBezTo>
                      <a:pt x="163" y="137"/>
                      <a:pt x="163" y="136"/>
                      <a:pt x="163" y="135"/>
                    </a:cubicBezTo>
                    <a:cubicBezTo>
                      <a:pt x="163" y="135"/>
                      <a:pt x="163" y="134"/>
                      <a:pt x="163" y="134"/>
                    </a:cubicBezTo>
                    <a:cubicBezTo>
                      <a:pt x="162" y="133"/>
                      <a:pt x="162" y="133"/>
                      <a:pt x="161" y="132"/>
                    </a:cubicBezTo>
                    <a:cubicBezTo>
                      <a:pt x="161" y="132"/>
                      <a:pt x="160" y="131"/>
                      <a:pt x="160" y="131"/>
                    </a:cubicBezTo>
                    <a:cubicBezTo>
                      <a:pt x="158" y="129"/>
                      <a:pt x="157" y="128"/>
                      <a:pt x="156" y="127"/>
                    </a:cubicBezTo>
                    <a:cubicBezTo>
                      <a:pt x="155" y="126"/>
                      <a:pt x="155" y="126"/>
                      <a:pt x="155" y="125"/>
                    </a:cubicBezTo>
                    <a:cubicBezTo>
                      <a:pt x="154" y="124"/>
                      <a:pt x="154" y="123"/>
                      <a:pt x="154" y="122"/>
                    </a:cubicBezTo>
                    <a:cubicBezTo>
                      <a:pt x="154" y="119"/>
                      <a:pt x="155" y="118"/>
                      <a:pt x="156" y="116"/>
                    </a:cubicBezTo>
                    <a:cubicBezTo>
                      <a:pt x="158" y="115"/>
                      <a:pt x="160" y="115"/>
                      <a:pt x="162" y="115"/>
                    </a:cubicBezTo>
                    <a:cubicBezTo>
                      <a:pt x="165" y="115"/>
                      <a:pt x="167" y="116"/>
                      <a:pt x="168" y="117"/>
                    </a:cubicBezTo>
                    <a:cubicBezTo>
                      <a:pt x="169" y="118"/>
                      <a:pt x="170" y="120"/>
                      <a:pt x="169" y="122"/>
                    </a:cubicBezTo>
                    <a:cubicBezTo>
                      <a:pt x="169" y="124"/>
                      <a:pt x="169" y="124"/>
                      <a:pt x="169" y="124"/>
                    </a:cubicBezTo>
                    <a:cubicBezTo>
                      <a:pt x="164" y="124"/>
                      <a:pt x="164" y="124"/>
                      <a:pt x="164" y="124"/>
                    </a:cubicBezTo>
                    <a:cubicBezTo>
                      <a:pt x="164" y="122"/>
                      <a:pt x="164" y="122"/>
                      <a:pt x="164" y="122"/>
                    </a:cubicBezTo>
                    <a:cubicBezTo>
                      <a:pt x="164" y="121"/>
                      <a:pt x="164" y="121"/>
                      <a:pt x="163" y="120"/>
                    </a:cubicBezTo>
                    <a:cubicBezTo>
                      <a:pt x="163" y="120"/>
                      <a:pt x="163" y="120"/>
                      <a:pt x="162" y="120"/>
                    </a:cubicBezTo>
                    <a:cubicBezTo>
                      <a:pt x="161" y="119"/>
                      <a:pt x="161" y="120"/>
                      <a:pt x="161" y="120"/>
                    </a:cubicBezTo>
                    <a:cubicBezTo>
                      <a:pt x="160" y="120"/>
                      <a:pt x="160" y="121"/>
                      <a:pt x="160" y="121"/>
                    </a:cubicBezTo>
                    <a:cubicBezTo>
                      <a:pt x="160" y="122"/>
                      <a:pt x="161" y="124"/>
                      <a:pt x="164" y="126"/>
                    </a:cubicBezTo>
                    <a:cubicBezTo>
                      <a:pt x="164" y="127"/>
                      <a:pt x="164" y="127"/>
                      <a:pt x="164" y="127"/>
                    </a:cubicBezTo>
                    <a:cubicBezTo>
                      <a:pt x="164" y="127"/>
                      <a:pt x="164" y="127"/>
                      <a:pt x="164" y="127"/>
                    </a:cubicBezTo>
                    <a:cubicBezTo>
                      <a:pt x="167" y="129"/>
                      <a:pt x="168" y="130"/>
                      <a:pt x="168" y="131"/>
                    </a:cubicBezTo>
                    <a:cubicBezTo>
                      <a:pt x="169" y="132"/>
                      <a:pt x="169" y="133"/>
                      <a:pt x="169" y="133"/>
                    </a:cubicBezTo>
                    <a:cubicBezTo>
                      <a:pt x="169" y="134"/>
                      <a:pt x="169" y="135"/>
                      <a:pt x="169" y="135"/>
                    </a:cubicBezTo>
                    <a:cubicBezTo>
                      <a:pt x="169" y="138"/>
                      <a:pt x="168" y="139"/>
                      <a:pt x="167" y="141"/>
                    </a:cubicBezTo>
                    <a:cubicBezTo>
                      <a:pt x="165" y="142"/>
                      <a:pt x="163" y="142"/>
                      <a:pt x="161" y="142"/>
                    </a:cubicBezTo>
                    <a:cubicBezTo>
                      <a:pt x="158" y="142"/>
                      <a:pt x="156" y="141"/>
                      <a:pt x="155" y="140"/>
                    </a:cubicBezTo>
                    <a:cubicBezTo>
                      <a:pt x="154" y="139"/>
                      <a:pt x="153" y="137"/>
                      <a:pt x="153" y="134"/>
                    </a:cubicBezTo>
                    <a:cubicBezTo>
                      <a:pt x="153" y="132"/>
                      <a:pt x="153" y="132"/>
                      <a:pt x="153" y="132"/>
                    </a:cubicBezTo>
                    <a:close/>
                    <a:moveTo>
                      <a:pt x="129" y="140"/>
                    </a:moveTo>
                    <a:cubicBezTo>
                      <a:pt x="136" y="113"/>
                      <a:pt x="136" y="113"/>
                      <a:pt x="136" y="113"/>
                    </a:cubicBezTo>
                    <a:cubicBezTo>
                      <a:pt x="144" y="114"/>
                      <a:pt x="144" y="114"/>
                      <a:pt x="144" y="114"/>
                    </a:cubicBezTo>
                    <a:cubicBezTo>
                      <a:pt x="147" y="141"/>
                      <a:pt x="147" y="141"/>
                      <a:pt x="147" y="141"/>
                    </a:cubicBezTo>
                    <a:cubicBezTo>
                      <a:pt x="140" y="140"/>
                      <a:pt x="140" y="140"/>
                      <a:pt x="140" y="140"/>
                    </a:cubicBezTo>
                    <a:cubicBezTo>
                      <a:pt x="140" y="136"/>
                      <a:pt x="140" y="136"/>
                      <a:pt x="140" y="136"/>
                    </a:cubicBezTo>
                    <a:cubicBezTo>
                      <a:pt x="136" y="135"/>
                      <a:pt x="136" y="135"/>
                      <a:pt x="136" y="135"/>
                    </a:cubicBezTo>
                    <a:cubicBezTo>
                      <a:pt x="135" y="140"/>
                      <a:pt x="135" y="140"/>
                      <a:pt x="135" y="140"/>
                    </a:cubicBezTo>
                    <a:cubicBezTo>
                      <a:pt x="129" y="140"/>
                      <a:pt x="129" y="140"/>
                      <a:pt x="129" y="140"/>
                    </a:cubicBezTo>
                    <a:close/>
                    <a:moveTo>
                      <a:pt x="137" y="131"/>
                    </a:moveTo>
                    <a:cubicBezTo>
                      <a:pt x="140" y="131"/>
                      <a:pt x="140" y="131"/>
                      <a:pt x="140" y="131"/>
                    </a:cubicBezTo>
                    <a:cubicBezTo>
                      <a:pt x="140" y="123"/>
                      <a:pt x="140" y="123"/>
                      <a:pt x="140" y="123"/>
                    </a:cubicBezTo>
                    <a:cubicBezTo>
                      <a:pt x="140" y="122"/>
                      <a:pt x="140" y="121"/>
                      <a:pt x="140" y="121"/>
                    </a:cubicBezTo>
                    <a:cubicBezTo>
                      <a:pt x="140" y="120"/>
                      <a:pt x="140" y="119"/>
                      <a:pt x="140" y="118"/>
                    </a:cubicBezTo>
                    <a:cubicBezTo>
                      <a:pt x="140" y="119"/>
                      <a:pt x="140" y="119"/>
                      <a:pt x="139" y="120"/>
                    </a:cubicBezTo>
                    <a:cubicBezTo>
                      <a:pt x="139" y="121"/>
                      <a:pt x="139" y="122"/>
                      <a:pt x="139" y="123"/>
                    </a:cubicBezTo>
                    <a:cubicBezTo>
                      <a:pt x="137" y="131"/>
                      <a:pt x="137" y="131"/>
                      <a:pt x="137" y="131"/>
                    </a:cubicBezTo>
                    <a:close/>
                    <a:moveTo>
                      <a:pt x="113" y="136"/>
                    </a:moveTo>
                    <a:cubicBezTo>
                      <a:pt x="118" y="115"/>
                      <a:pt x="118" y="115"/>
                      <a:pt x="118" y="115"/>
                    </a:cubicBezTo>
                    <a:cubicBezTo>
                      <a:pt x="114" y="114"/>
                      <a:pt x="114" y="114"/>
                      <a:pt x="114" y="114"/>
                    </a:cubicBezTo>
                    <a:cubicBezTo>
                      <a:pt x="115" y="109"/>
                      <a:pt x="115" y="109"/>
                      <a:pt x="115" y="109"/>
                    </a:cubicBezTo>
                    <a:cubicBezTo>
                      <a:pt x="129" y="112"/>
                      <a:pt x="129" y="112"/>
                      <a:pt x="129" y="112"/>
                    </a:cubicBezTo>
                    <a:cubicBezTo>
                      <a:pt x="128" y="117"/>
                      <a:pt x="128" y="117"/>
                      <a:pt x="128" y="117"/>
                    </a:cubicBezTo>
                    <a:cubicBezTo>
                      <a:pt x="124" y="116"/>
                      <a:pt x="124" y="116"/>
                      <a:pt x="124" y="116"/>
                    </a:cubicBezTo>
                    <a:cubicBezTo>
                      <a:pt x="119" y="137"/>
                      <a:pt x="119" y="137"/>
                      <a:pt x="119" y="137"/>
                    </a:cubicBezTo>
                    <a:cubicBezTo>
                      <a:pt x="113" y="136"/>
                      <a:pt x="113" y="136"/>
                      <a:pt x="113" y="136"/>
                    </a:cubicBezTo>
                    <a:close/>
                    <a:moveTo>
                      <a:pt x="95" y="129"/>
                    </a:moveTo>
                    <a:cubicBezTo>
                      <a:pt x="105" y="104"/>
                      <a:pt x="105" y="104"/>
                      <a:pt x="105" y="104"/>
                    </a:cubicBezTo>
                    <a:cubicBezTo>
                      <a:pt x="111" y="107"/>
                      <a:pt x="111" y="107"/>
                      <a:pt x="111" y="107"/>
                    </a:cubicBezTo>
                    <a:cubicBezTo>
                      <a:pt x="101" y="131"/>
                      <a:pt x="101" y="131"/>
                      <a:pt x="101" y="131"/>
                    </a:cubicBezTo>
                    <a:cubicBezTo>
                      <a:pt x="95" y="129"/>
                      <a:pt x="95" y="129"/>
                      <a:pt x="95" y="129"/>
                    </a:cubicBezTo>
                    <a:close/>
                    <a:moveTo>
                      <a:pt x="78" y="110"/>
                    </a:moveTo>
                    <a:cubicBezTo>
                      <a:pt x="83" y="113"/>
                      <a:pt x="83" y="113"/>
                      <a:pt x="83" y="113"/>
                    </a:cubicBezTo>
                    <a:cubicBezTo>
                      <a:pt x="82" y="115"/>
                      <a:pt x="82" y="115"/>
                      <a:pt x="82" y="115"/>
                    </a:cubicBezTo>
                    <a:cubicBezTo>
                      <a:pt x="82" y="115"/>
                      <a:pt x="81" y="116"/>
                      <a:pt x="82" y="117"/>
                    </a:cubicBezTo>
                    <a:cubicBezTo>
                      <a:pt x="82" y="117"/>
                      <a:pt x="82" y="118"/>
                      <a:pt x="82" y="118"/>
                    </a:cubicBezTo>
                    <a:cubicBezTo>
                      <a:pt x="83" y="118"/>
                      <a:pt x="83" y="118"/>
                      <a:pt x="84" y="118"/>
                    </a:cubicBezTo>
                    <a:cubicBezTo>
                      <a:pt x="84" y="118"/>
                      <a:pt x="85" y="118"/>
                      <a:pt x="85" y="117"/>
                    </a:cubicBezTo>
                    <a:cubicBezTo>
                      <a:pt x="86" y="117"/>
                      <a:pt x="86" y="116"/>
                      <a:pt x="86" y="115"/>
                    </a:cubicBezTo>
                    <a:cubicBezTo>
                      <a:pt x="86" y="115"/>
                      <a:pt x="86" y="114"/>
                      <a:pt x="85" y="113"/>
                    </a:cubicBezTo>
                    <a:cubicBezTo>
                      <a:pt x="85" y="113"/>
                      <a:pt x="85" y="112"/>
                      <a:pt x="85" y="112"/>
                    </a:cubicBezTo>
                    <a:cubicBezTo>
                      <a:pt x="84" y="109"/>
                      <a:pt x="83" y="108"/>
                      <a:pt x="83" y="106"/>
                    </a:cubicBezTo>
                    <a:cubicBezTo>
                      <a:pt x="83" y="106"/>
                      <a:pt x="83" y="105"/>
                      <a:pt x="83" y="104"/>
                    </a:cubicBezTo>
                    <a:cubicBezTo>
                      <a:pt x="83" y="103"/>
                      <a:pt x="84" y="102"/>
                      <a:pt x="84" y="101"/>
                    </a:cubicBezTo>
                    <a:cubicBezTo>
                      <a:pt x="85" y="99"/>
                      <a:pt x="87" y="98"/>
                      <a:pt x="89" y="97"/>
                    </a:cubicBezTo>
                    <a:cubicBezTo>
                      <a:pt x="91" y="97"/>
                      <a:pt x="93" y="97"/>
                      <a:pt x="95" y="99"/>
                    </a:cubicBezTo>
                    <a:cubicBezTo>
                      <a:pt x="97" y="100"/>
                      <a:pt x="98" y="102"/>
                      <a:pt x="98" y="103"/>
                    </a:cubicBezTo>
                    <a:cubicBezTo>
                      <a:pt x="99" y="105"/>
                      <a:pt x="99" y="107"/>
                      <a:pt x="97" y="108"/>
                    </a:cubicBezTo>
                    <a:cubicBezTo>
                      <a:pt x="96" y="110"/>
                      <a:pt x="96" y="110"/>
                      <a:pt x="96" y="110"/>
                    </a:cubicBezTo>
                    <a:cubicBezTo>
                      <a:pt x="91" y="107"/>
                      <a:pt x="91" y="107"/>
                      <a:pt x="91" y="107"/>
                    </a:cubicBezTo>
                    <a:cubicBezTo>
                      <a:pt x="92" y="106"/>
                      <a:pt x="92" y="106"/>
                      <a:pt x="92" y="106"/>
                    </a:cubicBezTo>
                    <a:cubicBezTo>
                      <a:pt x="93" y="105"/>
                      <a:pt x="93" y="104"/>
                      <a:pt x="93" y="104"/>
                    </a:cubicBezTo>
                    <a:cubicBezTo>
                      <a:pt x="93" y="103"/>
                      <a:pt x="93" y="103"/>
                      <a:pt x="92" y="103"/>
                    </a:cubicBezTo>
                    <a:cubicBezTo>
                      <a:pt x="92" y="102"/>
                      <a:pt x="91" y="102"/>
                      <a:pt x="91" y="102"/>
                    </a:cubicBezTo>
                    <a:cubicBezTo>
                      <a:pt x="90" y="103"/>
                      <a:pt x="90" y="103"/>
                      <a:pt x="89" y="103"/>
                    </a:cubicBezTo>
                    <a:cubicBezTo>
                      <a:pt x="89" y="104"/>
                      <a:pt x="89" y="106"/>
                      <a:pt x="90" y="110"/>
                    </a:cubicBezTo>
                    <a:cubicBezTo>
                      <a:pt x="90" y="110"/>
                      <a:pt x="90" y="110"/>
                      <a:pt x="90" y="110"/>
                    </a:cubicBezTo>
                    <a:cubicBezTo>
                      <a:pt x="91" y="110"/>
                      <a:pt x="91" y="110"/>
                      <a:pt x="91" y="110"/>
                    </a:cubicBezTo>
                    <a:cubicBezTo>
                      <a:pt x="92" y="113"/>
                      <a:pt x="92" y="115"/>
                      <a:pt x="92" y="116"/>
                    </a:cubicBezTo>
                    <a:cubicBezTo>
                      <a:pt x="92" y="117"/>
                      <a:pt x="92" y="117"/>
                      <a:pt x="91" y="118"/>
                    </a:cubicBezTo>
                    <a:cubicBezTo>
                      <a:pt x="91" y="119"/>
                      <a:pt x="91" y="119"/>
                      <a:pt x="91" y="120"/>
                    </a:cubicBezTo>
                    <a:cubicBezTo>
                      <a:pt x="89" y="122"/>
                      <a:pt x="88" y="123"/>
                      <a:pt x="86" y="123"/>
                    </a:cubicBezTo>
                    <a:cubicBezTo>
                      <a:pt x="84" y="124"/>
                      <a:pt x="82" y="123"/>
                      <a:pt x="80" y="122"/>
                    </a:cubicBezTo>
                    <a:cubicBezTo>
                      <a:pt x="78" y="120"/>
                      <a:pt x="76" y="119"/>
                      <a:pt x="76" y="117"/>
                    </a:cubicBezTo>
                    <a:cubicBezTo>
                      <a:pt x="75" y="115"/>
                      <a:pt x="76" y="113"/>
                      <a:pt x="77" y="111"/>
                    </a:cubicBezTo>
                    <a:cubicBezTo>
                      <a:pt x="78" y="110"/>
                      <a:pt x="78" y="110"/>
                      <a:pt x="78" y="110"/>
                    </a:cubicBezTo>
                    <a:close/>
                    <a:moveTo>
                      <a:pt x="68" y="95"/>
                    </a:moveTo>
                    <a:cubicBezTo>
                      <a:pt x="69" y="95"/>
                      <a:pt x="70" y="96"/>
                      <a:pt x="71" y="96"/>
                    </a:cubicBezTo>
                    <a:cubicBezTo>
                      <a:pt x="71" y="96"/>
                      <a:pt x="72" y="96"/>
                      <a:pt x="72" y="95"/>
                    </a:cubicBezTo>
                    <a:cubicBezTo>
                      <a:pt x="73" y="94"/>
                      <a:pt x="73" y="94"/>
                      <a:pt x="73" y="94"/>
                    </a:cubicBezTo>
                    <a:cubicBezTo>
                      <a:pt x="74" y="93"/>
                      <a:pt x="74" y="92"/>
                      <a:pt x="74" y="92"/>
                    </a:cubicBezTo>
                    <a:cubicBezTo>
                      <a:pt x="74" y="91"/>
                      <a:pt x="73" y="91"/>
                      <a:pt x="72" y="90"/>
                    </a:cubicBezTo>
                    <a:cubicBezTo>
                      <a:pt x="72" y="90"/>
                      <a:pt x="72" y="90"/>
                      <a:pt x="72" y="90"/>
                    </a:cubicBezTo>
                    <a:cubicBezTo>
                      <a:pt x="68" y="95"/>
                      <a:pt x="68" y="95"/>
                      <a:pt x="68" y="95"/>
                    </a:cubicBezTo>
                    <a:close/>
                    <a:moveTo>
                      <a:pt x="54" y="103"/>
                    </a:moveTo>
                    <a:cubicBezTo>
                      <a:pt x="70" y="82"/>
                      <a:pt x="70" y="82"/>
                      <a:pt x="70" y="82"/>
                    </a:cubicBezTo>
                    <a:cubicBezTo>
                      <a:pt x="77" y="88"/>
                      <a:pt x="77" y="88"/>
                      <a:pt x="77" y="88"/>
                    </a:cubicBezTo>
                    <a:cubicBezTo>
                      <a:pt x="79" y="89"/>
                      <a:pt x="80" y="91"/>
                      <a:pt x="80" y="92"/>
                    </a:cubicBezTo>
                    <a:cubicBezTo>
                      <a:pt x="80" y="94"/>
                      <a:pt x="80" y="95"/>
                      <a:pt x="79" y="97"/>
                    </a:cubicBezTo>
                    <a:cubicBezTo>
                      <a:pt x="78" y="97"/>
                      <a:pt x="78" y="97"/>
                      <a:pt x="78" y="97"/>
                    </a:cubicBezTo>
                    <a:cubicBezTo>
                      <a:pt x="78" y="98"/>
                      <a:pt x="78" y="98"/>
                      <a:pt x="78" y="98"/>
                    </a:cubicBezTo>
                    <a:cubicBezTo>
                      <a:pt x="77" y="99"/>
                      <a:pt x="76" y="100"/>
                      <a:pt x="75" y="100"/>
                    </a:cubicBezTo>
                    <a:cubicBezTo>
                      <a:pt x="74" y="100"/>
                      <a:pt x="73" y="100"/>
                      <a:pt x="72" y="100"/>
                    </a:cubicBezTo>
                    <a:cubicBezTo>
                      <a:pt x="72" y="101"/>
                      <a:pt x="73" y="102"/>
                      <a:pt x="73" y="103"/>
                    </a:cubicBezTo>
                    <a:cubicBezTo>
                      <a:pt x="73" y="104"/>
                      <a:pt x="72" y="105"/>
                      <a:pt x="71" y="106"/>
                    </a:cubicBezTo>
                    <a:cubicBezTo>
                      <a:pt x="67" y="111"/>
                      <a:pt x="67" y="111"/>
                      <a:pt x="67" y="111"/>
                    </a:cubicBezTo>
                    <a:cubicBezTo>
                      <a:pt x="67" y="111"/>
                      <a:pt x="66" y="112"/>
                      <a:pt x="66" y="112"/>
                    </a:cubicBezTo>
                    <a:cubicBezTo>
                      <a:pt x="66" y="112"/>
                      <a:pt x="66" y="113"/>
                      <a:pt x="66" y="113"/>
                    </a:cubicBezTo>
                    <a:cubicBezTo>
                      <a:pt x="61" y="109"/>
                      <a:pt x="61" y="109"/>
                      <a:pt x="61" y="109"/>
                    </a:cubicBezTo>
                    <a:cubicBezTo>
                      <a:pt x="61" y="109"/>
                      <a:pt x="61" y="109"/>
                      <a:pt x="62" y="108"/>
                    </a:cubicBezTo>
                    <a:cubicBezTo>
                      <a:pt x="62" y="108"/>
                      <a:pt x="62" y="107"/>
                      <a:pt x="63" y="107"/>
                    </a:cubicBezTo>
                    <a:cubicBezTo>
                      <a:pt x="66" y="103"/>
                      <a:pt x="66" y="103"/>
                      <a:pt x="66" y="103"/>
                    </a:cubicBezTo>
                    <a:cubicBezTo>
                      <a:pt x="67" y="102"/>
                      <a:pt x="67" y="101"/>
                      <a:pt x="67" y="100"/>
                    </a:cubicBezTo>
                    <a:cubicBezTo>
                      <a:pt x="67" y="99"/>
                      <a:pt x="67" y="99"/>
                      <a:pt x="66" y="98"/>
                    </a:cubicBezTo>
                    <a:cubicBezTo>
                      <a:pt x="58" y="107"/>
                      <a:pt x="58" y="107"/>
                      <a:pt x="58" y="107"/>
                    </a:cubicBezTo>
                    <a:cubicBezTo>
                      <a:pt x="54" y="103"/>
                      <a:pt x="54" y="103"/>
                      <a:pt x="54" y="103"/>
                    </a:cubicBezTo>
                    <a:close/>
                    <a:moveTo>
                      <a:pt x="37" y="87"/>
                    </a:moveTo>
                    <a:cubicBezTo>
                      <a:pt x="57" y="69"/>
                      <a:pt x="57" y="69"/>
                      <a:pt x="57" y="69"/>
                    </a:cubicBezTo>
                    <a:cubicBezTo>
                      <a:pt x="66" y="78"/>
                      <a:pt x="66" y="78"/>
                      <a:pt x="66" y="78"/>
                    </a:cubicBezTo>
                    <a:cubicBezTo>
                      <a:pt x="62" y="82"/>
                      <a:pt x="62" y="82"/>
                      <a:pt x="62" y="82"/>
                    </a:cubicBezTo>
                    <a:cubicBezTo>
                      <a:pt x="57" y="77"/>
                      <a:pt x="57" y="77"/>
                      <a:pt x="57" y="77"/>
                    </a:cubicBezTo>
                    <a:cubicBezTo>
                      <a:pt x="53" y="80"/>
                      <a:pt x="53" y="80"/>
                      <a:pt x="53" y="80"/>
                    </a:cubicBezTo>
                    <a:cubicBezTo>
                      <a:pt x="58" y="85"/>
                      <a:pt x="58" y="85"/>
                      <a:pt x="58" y="85"/>
                    </a:cubicBezTo>
                    <a:cubicBezTo>
                      <a:pt x="54" y="89"/>
                      <a:pt x="54" y="89"/>
                      <a:pt x="54" y="89"/>
                    </a:cubicBezTo>
                    <a:cubicBezTo>
                      <a:pt x="50" y="84"/>
                      <a:pt x="50" y="84"/>
                      <a:pt x="50" y="84"/>
                    </a:cubicBezTo>
                    <a:cubicBezTo>
                      <a:pt x="45" y="88"/>
                      <a:pt x="45" y="88"/>
                      <a:pt x="45" y="88"/>
                    </a:cubicBezTo>
                    <a:cubicBezTo>
                      <a:pt x="51" y="93"/>
                      <a:pt x="51" y="93"/>
                      <a:pt x="51" y="93"/>
                    </a:cubicBezTo>
                    <a:cubicBezTo>
                      <a:pt x="47" y="97"/>
                      <a:pt x="47" y="97"/>
                      <a:pt x="47" y="97"/>
                    </a:cubicBezTo>
                    <a:cubicBezTo>
                      <a:pt x="37" y="87"/>
                      <a:pt x="37" y="87"/>
                      <a:pt x="37" y="87"/>
                    </a:cubicBezTo>
                    <a:close/>
                    <a:moveTo>
                      <a:pt x="25" y="70"/>
                    </a:moveTo>
                    <a:cubicBezTo>
                      <a:pt x="45" y="51"/>
                      <a:pt x="45" y="51"/>
                      <a:pt x="45" y="51"/>
                    </a:cubicBezTo>
                    <a:cubicBezTo>
                      <a:pt x="48" y="57"/>
                      <a:pt x="48" y="57"/>
                      <a:pt x="48" y="57"/>
                    </a:cubicBezTo>
                    <a:cubicBezTo>
                      <a:pt x="40" y="64"/>
                      <a:pt x="40" y="64"/>
                      <a:pt x="40" y="64"/>
                    </a:cubicBezTo>
                    <a:cubicBezTo>
                      <a:pt x="39" y="64"/>
                      <a:pt x="38" y="65"/>
                      <a:pt x="37" y="66"/>
                    </a:cubicBezTo>
                    <a:cubicBezTo>
                      <a:pt x="36" y="67"/>
                      <a:pt x="34" y="68"/>
                      <a:pt x="32" y="69"/>
                    </a:cubicBezTo>
                    <a:cubicBezTo>
                      <a:pt x="34" y="68"/>
                      <a:pt x="37" y="67"/>
                      <a:pt x="39" y="65"/>
                    </a:cubicBezTo>
                    <a:cubicBezTo>
                      <a:pt x="40" y="65"/>
                      <a:pt x="40" y="65"/>
                      <a:pt x="40" y="65"/>
                    </a:cubicBezTo>
                    <a:cubicBezTo>
                      <a:pt x="50" y="60"/>
                      <a:pt x="50" y="60"/>
                      <a:pt x="50" y="60"/>
                    </a:cubicBezTo>
                    <a:cubicBezTo>
                      <a:pt x="54" y="65"/>
                      <a:pt x="54" y="65"/>
                      <a:pt x="54" y="65"/>
                    </a:cubicBezTo>
                    <a:cubicBezTo>
                      <a:pt x="29" y="76"/>
                      <a:pt x="29" y="76"/>
                      <a:pt x="29" y="76"/>
                    </a:cubicBezTo>
                    <a:cubicBezTo>
                      <a:pt x="25" y="70"/>
                      <a:pt x="25" y="70"/>
                      <a:pt x="25" y="70"/>
                    </a:cubicBezTo>
                    <a:close/>
                    <a:moveTo>
                      <a:pt x="15" y="53"/>
                    </a:moveTo>
                    <a:cubicBezTo>
                      <a:pt x="39" y="41"/>
                      <a:pt x="39" y="41"/>
                      <a:pt x="39" y="41"/>
                    </a:cubicBezTo>
                    <a:cubicBezTo>
                      <a:pt x="42" y="47"/>
                      <a:pt x="42" y="47"/>
                      <a:pt x="42" y="47"/>
                    </a:cubicBezTo>
                    <a:cubicBezTo>
                      <a:pt x="18" y="58"/>
                      <a:pt x="18" y="58"/>
                      <a:pt x="18" y="58"/>
                    </a:cubicBezTo>
                    <a:cubicBezTo>
                      <a:pt x="15" y="53"/>
                      <a:pt x="15" y="53"/>
                      <a:pt x="15" y="53"/>
                    </a:cubicBezTo>
                    <a:close/>
                    <a:moveTo>
                      <a:pt x="5" y="29"/>
                    </a:moveTo>
                    <a:cubicBezTo>
                      <a:pt x="31" y="20"/>
                      <a:pt x="31" y="20"/>
                      <a:pt x="31" y="20"/>
                    </a:cubicBezTo>
                    <a:cubicBezTo>
                      <a:pt x="33" y="26"/>
                      <a:pt x="33" y="26"/>
                      <a:pt x="33" y="26"/>
                    </a:cubicBezTo>
                    <a:cubicBezTo>
                      <a:pt x="24" y="33"/>
                      <a:pt x="24" y="33"/>
                      <a:pt x="24" y="33"/>
                    </a:cubicBezTo>
                    <a:cubicBezTo>
                      <a:pt x="23" y="33"/>
                      <a:pt x="22" y="34"/>
                      <a:pt x="20" y="35"/>
                    </a:cubicBezTo>
                    <a:cubicBezTo>
                      <a:pt x="19" y="36"/>
                      <a:pt x="18" y="36"/>
                      <a:pt x="17" y="37"/>
                    </a:cubicBezTo>
                    <a:cubicBezTo>
                      <a:pt x="18" y="37"/>
                      <a:pt x="19" y="36"/>
                      <a:pt x="21" y="35"/>
                    </a:cubicBezTo>
                    <a:cubicBezTo>
                      <a:pt x="22" y="35"/>
                      <a:pt x="23" y="34"/>
                      <a:pt x="25" y="34"/>
                    </a:cubicBezTo>
                    <a:cubicBezTo>
                      <a:pt x="34" y="31"/>
                      <a:pt x="34" y="31"/>
                      <a:pt x="34" y="31"/>
                    </a:cubicBezTo>
                    <a:cubicBezTo>
                      <a:pt x="36" y="36"/>
                      <a:pt x="36" y="36"/>
                      <a:pt x="36" y="36"/>
                    </a:cubicBezTo>
                    <a:cubicBezTo>
                      <a:pt x="11" y="45"/>
                      <a:pt x="11" y="45"/>
                      <a:pt x="11" y="45"/>
                    </a:cubicBezTo>
                    <a:cubicBezTo>
                      <a:pt x="9" y="39"/>
                      <a:pt x="9" y="39"/>
                      <a:pt x="9" y="39"/>
                    </a:cubicBezTo>
                    <a:cubicBezTo>
                      <a:pt x="19" y="32"/>
                      <a:pt x="19" y="32"/>
                      <a:pt x="19" y="32"/>
                    </a:cubicBezTo>
                    <a:cubicBezTo>
                      <a:pt x="20" y="31"/>
                      <a:pt x="21" y="30"/>
                      <a:pt x="22" y="29"/>
                    </a:cubicBezTo>
                    <a:cubicBezTo>
                      <a:pt x="23" y="29"/>
                      <a:pt x="24" y="28"/>
                      <a:pt x="25" y="27"/>
                    </a:cubicBezTo>
                    <a:cubicBezTo>
                      <a:pt x="23" y="28"/>
                      <a:pt x="22" y="29"/>
                      <a:pt x="20" y="30"/>
                    </a:cubicBezTo>
                    <a:cubicBezTo>
                      <a:pt x="18" y="30"/>
                      <a:pt x="17" y="31"/>
                      <a:pt x="15" y="31"/>
                    </a:cubicBezTo>
                    <a:cubicBezTo>
                      <a:pt x="7" y="34"/>
                      <a:pt x="7" y="34"/>
                      <a:pt x="7" y="34"/>
                    </a:cubicBezTo>
                    <a:cubicBezTo>
                      <a:pt x="5" y="29"/>
                      <a:pt x="5" y="29"/>
                      <a:pt x="5" y="29"/>
                    </a:cubicBezTo>
                    <a:close/>
                    <a:moveTo>
                      <a:pt x="27" y="6"/>
                    </a:moveTo>
                    <a:cubicBezTo>
                      <a:pt x="8" y="8"/>
                      <a:pt x="8" y="8"/>
                      <a:pt x="8" y="8"/>
                    </a:cubicBezTo>
                    <a:cubicBezTo>
                      <a:pt x="7" y="8"/>
                      <a:pt x="6" y="8"/>
                      <a:pt x="6" y="9"/>
                    </a:cubicBezTo>
                    <a:cubicBezTo>
                      <a:pt x="5" y="9"/>
                      <a:pt x="5" y="10"/>
                      <a:pt x="5" y="10"/>
                    </a:cubicBezTo>
                    <a:cubicBezTo>
                      <a:pt x="5" y="11"/>
                      <a:pt x="6" y="11"/>
                      <a:pt x="6" y="12"/>
                    </a:cubicBezTo>
                    <a:cubicBezTo>
                      <a:pt x="7" y="12"/>
                      <a:pt x="7" y="12"/>
                      <a:pt x="8" y="12"/>
                    </a:cubicBezTo>
                    <a:cubicBezTo>
                      <a:pt x="28" y="10"/>
                      <a:pt x="28" y="10"/>
                      <a:pt x="28" y="10"/>
                    </a:cubicBezTo>
                    <a:cubicBezTo>
                      <a:pt x="28" y="16"/>
                      <a:pt x="28" y="16"/>
                      <a:pt x="28" y="16"/>
                    </a:cubicBezTo>
                    <a:cubicBezTo>
                      <a:pt x="10" y="18"/>
                      <a:pt x="10" y="18"/>
                      <a:pt x="10" y="18"/>
                    </a:cubicBezTo>
                    <a:cubicBezTo>
                      <a:pt x="7" y="18"/>
                      <a:pt x="5" y="18"/>
                      <a:pt x="3" y="16"/>
                    </a:cubicBezTo>
                    <a:cubicBezTo>
                      <a:pt x="2" y="15"/>
                      <a:pt x="1" y="13"/>
                      <a:pt x="1" y="11"/>
                    </a:cubicBezTo>
                    <a:cubicBezTo>
                      <a:pt x="0" y="8"/>
                      <a:pt x="1" y="6"/>
                      <a:pt x="2" y="5"/>
                    </a:cubicBezTo>
                    <a:cubicBezTo>
                      <a:pt x="3" y="3"/>
                      <a:pt x="5" y="2"/>
                      <a:pt x="8" y="2"/>
                    </a:cubicBezTo>
                    <a:cubicBezTo>
                      <a:pt x="27" y="0"/>
                      <a:pt x="27" y="0"/>
                      <a:pt x="27" y="0"/>
                    </a:cubicBezTo>
                    <a:cubicBezTo>
                      <a:pt x="27" y="6"/>
                      <a:pt x="27" y="6"/>
                      <a:pt x="27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5" name="Freeform 18"/>
              <p:cNvSpPr>
                <a:spLocks noEditPoints="1"/>
              </p:cNvSpPr>
              <p:nvPr/>
            </p:nvSpPr>
            <p:spPr bwMode="auto">
              <a:xfrm>
                <a:off x="3851276" y="1292225"/>
                <a:ext cx="1435100" cy="1433513"/>
              </a:xfrm>
              <a:custGeom>
                <a:avLst/>
                <a:gdLst>
                  <a:gd name="T0" fmla="*/ 191 w 381"/>
                  <a:gd name="T1" fmla="*/ 0 h 381"/>
                  <a:gd name="T2" fmla="*/ 381 w 381"/>
                  <a:gd name="T3" fmla="*/ 191 h 381"/>
                  <a:gd name="T4" fmla="*/ 191 w 381"/>
                  <a:gd name="T5" fmla="*/ 381 h 381"/>
                  <a:gd name="T6" fmla="*/ 0 w 381"/>
                  <a:gd name="T7" fmla="*/ 191 h 381"/>
                  <a:gd name="T8" fmla="*/ 191 w 381"/>
                  <a:gd name="T9" fmla="*/ 0 h 381"/>
                  <a:gd name="T10" fmla="*/ 191 w 381"/>
                  <a:gd name="T11" fmla="*/ 17 h 381"/>
                  <a:gd name="T12" fmla="*/ 365 w 381"/>
                  <a:gd name="T13" fmla="*/ 191 h 381"/>
                  <a:gd name="T14" fmla="*/ 191 w 381"/>
                  <a:gd name="T15" fmla="*/ 365 h 381"/>
                  <a:gd name="T16" fmla="*/ 16 w 381"/>
                  <a:gd name="T17" fmla="*/ 191 h 381"/>
                  <a:gd name="T18" fmla="*/ 191 w 381"/>
                  <a:gd name="T19" fmla="*/ 17 h 381"/>
                  <a:gd name="T20" fmla="*/ 191 w 381"/>
                  <a:gd name="T21" fmla="*/ 21 h 381"/>
                  <a:gd name="T22" fmla="*/ 361 w 381"/>
                  <a:gd name="T23" fmla="*/ 191 h 381"/>
                  <a:gd name="T24" fmla="*/ 191 w 381"/>
                  <a:gd name="T25" fmla="*/ 361 h 381"/>
                  <a:gd name="T26" fmla="*/ 20 w 381"/>
                  <a:gd name="T27" fmla="*/ 191 h 381"/>
                  <a:gd name="T28" fmla="*/ 191 w 381"/>
                  <a:gd name="T29" fmla="*/ 21 h 381"/>
                  <a:gd name="T30" fmla="*/ 191 w 381"/>
                  <a:gd name="T31" fmla="*/ 73 h 381"/>
                  <a:gd name="T32" fmla="*/ 309 w 381"/>
                  <a:gd name="T33" fmla="*/ 191 h 381"/>
                  <a:gd name="T34" fmla="*/ 191 w 381"/>
                  <a:gd name="T35" fmla="*/ 309 h 381"/>
                  <a:gd name="T36" fmla="*/ 72 w 381"/>
                  <a:gd name="T37" fmla="*/ 191 h 381"/>
                  <a:gd name="T38" fmla="*/ 191 w 381"/>
                  <a:gd name="T39" fmla="*/ 73 h 381"/>
                  <a:gd name="T40" fmla="*/ 191 w 381"/>
                  <a:gd name="T41" fmla="*/ 76 h 381"/>
                  <a:gd name="T42" fmla="*/ 305 w 381"/>
                  <a:gd name="T43" fmla="*/ 191 h 381"/>
                  <a:gd name="T44" fmla="*/ 191 w 381"/>
                  <a:gd name="T45" fmla="*/ 306 h 381"/>
                  <a:gd name="T46" fmla="*/ 76 w 381"/>
                  <a:gd name="T47" fmla="*/ 191 h 381"/>
                  <a:gd name="T48" fmla="*/ 191 w 381"/>
                  <a:gd name="T49" fmla="*/ 76 h 381"/>
                  <a:gd name="T50" fmla="*/ 191 w 381"/>
                  <a:gd name="T51" fmla="*/ 9 h 381"/>
                  <a:gd name="T52" fmla="*/ 372 w 381"/>
                  <a:gd name="T53" fmla="*/ 191 h 381"/>
                  <a:gd name="T54" fmla="*/ 191 w 381"/>
                  <a:gd name="T55" fmla="*/ 373 h 381"/>
                  <a:gd name="T56" fmla="*/ 9 w 381"/>
                  <a:gd name="T57" fmla="*/ 191 h 381"/>
                  <a:gd name="T58" fmla="*/ 191 w 381"/>
                  <a:gd name="T59" fmla="*/ 9 h 3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381" h="381">
                    <a:moveTo>
                      <a:pt x="191" y="0"/>
                    </a:moveTo>
                    <a:cubicBezTo>
                      <a:pt x="296" y="0"/>
                      <a:pt x="381" y="86"/>
                      <a:pt x="381" y="191"/>
                    </a:cubicBezTo>
                    <a:cubicBezTo>
                      <a:pt x="381" y="296"/>
                      <a:pt x="296" y="381"/>
                      <a:pt x="191" y="381"/>
                    </a:cubicBezTo>
                    <a:cubicBezTo>
                      <a:pt x="86" y="381"/>
                      <a:pt x="0" y="296"/>
                      <a:pt x="0" y="191"/>
                    </a:cubicBezTo>
                    <a:cubicBezTo>
                      <a:pt x="0" y="86"/>
                      <a:pt x="86" y="0"/>
                      <a:pt x="191" y="0"/>
                    </a:cubicBezTo>
                    <a:close/>
                    <a:moveTo>
                      <a:pt x="191" y="17"/>
                    </a:moveTo>
                    <a:cubicBezTo>
                      <a:pt x="286" y="17"/>
                      <a:pt x="365" y="95"/>
                      <a:pt x="365" y="191"/>
                    </a:cubicBezTo>
                    <a:cubicBezTo>
                      <a:pt x="365" y="287"/>
                      <a:pt x="286" y="365"/>
                      <a:pt x="191" y="365"/>
                    </a:cubicBezTo>
                    <a:cubicBezTo>
                      <a:pt x="95" y="365"/>
                      <a:pt x="16" y="287"/>
                      <a:pt x="16" y="191"/>
                    </a:cubicBezTo>
                    <a:cubicBezTo>
                      <a:pt x="16" y="95"/>
                      <a:pt x="95" y="17"/>
                      <a:pt x="191" y="17"/>
                    </a:cubicBezTo>
                    <a:close/>
                    <a:moveTo>
                      <a:pt x="191" y="21"/>
                    </a:moveTo>
                    <a:cubicBezTo>
                      <a:pt x="284" y="21"/>
                      <a:pt x="361" y="97"/>
                      <a:pt x="361" y="191"/>
                    </a:cubicBezTo>
                    <a:cubicBezTo>
                      <a:pt x="361" y="285"/>
                      <a:pt x="284" y="361"/>
                      <a:pt x="191" y="361"/>
                    </a:cubicBezTo>
                    <a:cubicBezTo>
                      <a:pt x="97" y="361"/>
                      <a:pt x="20" y="285"/>
                      <a:pt x="20" y="191"/>
                    </a:cubicBezTo>
                    <a:cubicBezTo>
                      <a:pt x="20" y="97"/>
                      <a:pt x="97" y="21"/>
                      <a:pt x="191" y="21"/>
                    </a:cubicBezTo>
                    <a:close/>
                    <a:moveTo>
                      <a:pt x="191" y="73"/>
                    </a:moveTo>
                    <a:cubicBezTo>
                      <a:pt x="256" y="73"/>
                      <a:pt x="309" y="126"/>
                      <a:pt x="309" y="191"/>
                    </a:cubicBezTo>
                    <a:cubicBezTo>
                      <a:pt x="309" y="256"/>
                      <a:pt x="256" y="309"/>
                      <a:pt x="191" y="309"/>
                    </a:cubicBezTo>
                    <a:cubicBezTo>
                      <a:pt x="126" y="309"/>
                      <a:pt x="72" y="256"/>
                      <a:pt x="72" y="191"/>
                    </a:cubicBezTo>
                    <a:cubicBezTo>
                      <a:pt x="72" y="126"/>
                      <a:pt x="126" y="73"/>
                      <a:pt x="191" y="73"/>
                    </a:cubicBezTo>
                    <a:close/>
                    <a:moveTo>
                      <a:pt x="191" y="76"/>
                    </a:moveTo>
                    <a:cubicBezTo>
                      <a:pt x="254" y="76"/>
                      <a:pt x="305" y="128"/>
                      <a:pt x="305" y="191"/>
                    </a:cubicBezTo>
                    <a:cubicBezTo>
                      <a:pt x="305" y="254"/>
                      <a:pt x="254" y="306"/>
                      <a:pt x="191" y="306"/>
                    </a:cubicBezTo>
                    <a:cubicBezTo>
                      <a:pt x="127" y="306"/>
                      <a:pt x="76" y="254"/>
                      <a:pt x="76" y="191"/>
                    </a:cubicBezTo>
                    <a:cubicBezTo>
                      <a:pt x="76" y="128"/>
                      <a:pt x="127" y="76"/>
                      <a:pt x="191" y="76"/>
                    </a:cubicBezTo>
                    <a:close/>
                    <a:moveTo>
                      <a:pt x="191" y="9"/>
                    </a:moveTo>
                    <a:cubicBezTo>
                      <a:pt x="291" y="9"/>
                      <a:pt x="372" y="91"/>
                      <a:pt x="372" y="191"/>
                    </a:cubicBezTo>
                    <a:cubicBezTo>
                      <a:pt x="372" y="291"/>
                      <a:pt x="291" y="373"/>
                      <a:pt x="191" y="373"/>
                    </a:cubicBezTo>
                    <a:cubicBezTo>
                      <a:pt x="90" y="373"/>
                      <a:pt x="9" y="291"/>
                      <a:pt x="9" y="191"/>
                    </a:cubicBezTo>
                    <a:cubicBezTo>
                      <a:pt x="9" y="91"/>
                      <a:pt x="90" y="9"/>
                      <a:pt x="191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6" name="Freeform 19"/>
              <p:cNvSpPr>
                <a:spLocks noEditPoints="1"/>
              </p:cNvSpPr>
              <p:nvPr/>
            </p:nvSpPr>
            <p:spPr bwMode="auto">
              <a:xfrm>
                <a:off x="4416426" y="1778000"/>
                <a:ext cx="304800" cy="225425"/>
              </a:xfrm>
              <a:custGeom>
                <a:avLst/>
                <a:gdLst>
                  <a:gd name="T0" fmla="*/ 70 w 81"/>
                  <a:gd name="T1" fmla="*/ 19 h 60"/>
                  <a:gd name="T2" fmla="*/ 79 w 81"/>
                  <a:gd name="T3" fmla="*/ 14 h 60"/>
                  <a:gd name="T4" fmla="*/ 61 w 81"/>
                  <a:gd name="T5" fmla="*/ 19 h 60"/>
                  <a:gd name="T6" fmla="*/ 46 w 81"/>
                  <a:gd name="T7" fmla="*/ 34 h 60"/>
                  <a:gd name="T8" fmla="*/ 49 w 81"/>
                  <a:gd name="T9" fmla="*/ 37 h 60"/>
                  <a:gd name="T10" fmla="*/ 51 w 81"/>
                  <a:gd name="T11" fmla="*/ 43 h 60"/>
                  <a:gd name="T12" fmla="*/ 30 w 81"/>
                  <a:gd name="T13" fmla="*/ 43 h 60"/>
                  <a:gd name="T14" fmla="*/ 25 w 81"/>
                  <a:gd name="T15" fmla="*/ 41 h 60"/>
                  <a:gd name="T16" fmla="*/ 33 w 81"/>
                  <a:gd name="T17" fmla="*/ 36 h 60"/>
                  <a:gd name="T18" fmla="*/ 35 w 81"/>
                  <a:gd name="T19" fmla="*/ 30 h 60"/>
                  <a:gd name="T20" fmla="*/ 55 w 81"/>
                  <a:gd name="T21" fmla="*/ 35 h 60"/>
                  <a:gd name="T22" fmla="*/ 21 w 81"/>
                  <a:gd name="T23" fmla="*/ 39 h 60"/>
                  <a:gd name="T24" fmla="*/ 27 w 81"/>
                  <a:gd name="T25" fmla="*/ 34 h 60"/>
                  <a:gd name="T26" fmla="*/ 55 w 81"/>
                  <a:gd name="T27" fmla="*/ 50 h 60"/>
                  <a:gd name="T28" fmla="*/ 52 w 81"/>
                  <a:gd name="T29" fmla="*/ 59 h 60"/>
                  <a:gd name="T30" fmla="*/ 29 w 81"/>
                  <a:gd name="T31" fmla="*/ 43 h 60"/>
                  <a:gd name="T32" fmla="*/ 25 w 81"/>
                  <a:gd name="T33" fmla="*/ 53 h 60"/>
                  <a:gd name="T34" fmla="*/ 20 w 81"/>
                  <a:gd name="T35" fmla="*/ 46 h 60"/>
                  <a:gd name="T36" fmla="*/ 18 w 81"/>
                  <a:gd name="T37" fmla="*/ 52 h 60"/>
                  <a:gd name="T38" fmla="*/ 13 w 81"/>
                  <a:gd name="T39" fmla="*/ 59 h 60"/>
                  <a:gd name="T40" fmla="*/ 13 w 81"/>
                  <a:gd name="T41" fmla="*/ 41 h 60"/>
                  <a:gd name="T42" fmla="*/ 25 w 81"/>
                  <a:gd name="T43" fmla="*/ 29 h 60"/>
                  <a:gd name="T44" fmla="*/ 6 w 81"/>
                  <a:gd name="T45" fmla="*/ 35 h 60"/>
                  <a:gd name="T46" fmla="*/ 79 w 81"/>
                  <a:gd name="T47" fmla="*/ 29 h 60"/>
                  <a:gd name="T48" fmla="*/ 64 w 81"/>
                  <a:gd name="T49" fmla="*/ 35 h 60"/>
                  <a:gd name="T50" fmla="*/ 12 w 81"/>
                  <a:gd name="T51" fmla="*/ 24 h 60"/>
                  <a:gd name="T52" fmla="*/ 30 w 81"/>
                  <a:gd name="T53" fmla="*/ 28 h 60"/>
                  <a:gd name="T54" fmla="*/ 41 w 81"/>
                  <a:gd name="T55" fmla="*/ 28 h 60"/>
                  <a:gd name="T56" fmla="*/ 51 w 81"/>
                  <a:gd name="T57" fmla="*/ 28 h 60"/>
                  <a:gd name="T58" fmla="*/ 69 w 81"/>
                  <a:gd name="T59" fmla="*/ 24 h 60"/>
                  <a:gd name="T60" fmla="*/ 69 w 81"/>
                  <a:gd name="T61" fmla="*/ 59 h 60"/>
                  <a:gd name="T62" fmla="*/ 52 w 81"/>
                  <a:gd name="T63" fmla="*/ 60 h 60"/>
                  <a:gd name="T64" fmla="*/ 25 w 81"/>
                  <a:gd name="T65" fmla="*/ 60 h 60"/>
                  <a:gd name="T66" fmla="*/ 0 w 81"/>
                  <a:gd name="T67" fmla="*/ 35 h 60"/>
                  <a:gd name="T68" fmla="*/ 6 w 81"/>
                  <a:gd name="T69" fmla="*/ 18 h 60"/>
                  <a:gd name="T70" fmla="*/ 15 w 81"/>
                  <a:gd name="T71" fmla="*/ 12 h 60"/>
                  <a:gd name="T72" fmla="*/ 23 w 81"/>
                  <a:gd name="T73" fmla="*/ 0 h 60"/>
                  <a:gd name="T74" fmla="*/ 32 w 81"/>
                  <a:gd name="T75" fmla="*/ 6 h 60"/>
                  <a:gd name="T76" fmla="*/ 39 w 81"/>
                  <a:gd name="T77" fmla="*/ 6 h 60"/>
                  <a:gd name="T78" fmla="*/ 48 w 81"/>
                  <a:gd name="T79" fmla="*/ 1 h 60"/>
                  <a:gd name="T80" fmla="*/ 58 w 81"/>
                  <a:gd name="T81" fmla="*/ 0 h 60"/>
                  <a:gd name="T82" fmla="*/ 66 w 81"/>
                  <a:gd name="T83" fmla="*/ 18 h 60"/>
                  <a:gd name="T84" fmla="*/ 72 w 81"/>
                  <a:gd name="T85" fmla="*/ 18 h 60"/>
                  <a:gd name="T86" fmla="*/ 81 w 81"/>
                  <a:gd name="T87" fmla="*/ 14 h 60"/>
                  <a:gd name="T88" fmla="*/ 23 w 81"/>
                  <a:gd name="T89" fmla="*/ 14 h 60"/>
                  <a:gd name="T90" fmla="*/ 14 w 81"/>
                  <a:gd name="T91" fmla="*/ 18 h 60"/>
                  <a:gd name="T92" fmla="*/ 5 w 81"/>
                  <a:gd name="T93" fmla="*/ 19 h 60"/>
                  <a:gd name="T94" fmla="*/ 23 w 81"/>
                  <a:gd name="T95" fmla="*/ 18 h 60"/>
                  <a:gd name="T96" fmla="*/ 36 w 81"/>
                  <a:gd name="T97" fmla="*/ 22 h 60"/>
                  <a:gd name="T98" fmla="*/ 49 w 81"/>
                  <a:gd name="T99" fmla="*/ 18 h 60"/>
                  <a:gd name="T100" fmla="*/ 57 w 81"/>
                  <a:gd name="T101" fmla="*/ 59 h 60"/>
                  <a:gd name="T102" fmla="*/ 24 w 81"/>
                  <a:gd name="T103" fmla="*/ 1 h 60"/>
                  <a:gd name="T104" fmla="*/ 37 w 81"/>
                  <a:gd name="T105" fmla="*/ 1 h 60"/>
                  <a:gd name="T106" fmla="*/ 47 w 81"/>
                  <a:gd name="T107" fmla="*/ 6 h 60"/>
                  <a:gd name="T108" fmla="*/ 24 w 81"/>
                  <a:gd name="T109" fmla="*/ 10 h 60"/>
                  <a:gd name="T110" fmla="*/ 41 w 81"/>
                  <a:gd name="T111" fmla="*/ 16 h 60"/>
                  <a:gd name="T112" fmla="*/ 51 w 81"/>
                  <a:gd name="T113" fmla="*/ 16 h 60"/>
                  <a:gd name="T114" fmla="*/ 65 w 81"/>
                  <a:gd name="T115" fmla="*/ 45 h 60"/>
                  <a:gd name="T116" fmla="*/ 57 w 81"/>
                  <a:gd name="T117" fmla="*/ 45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81" h="60">
                    <a:moveTo>
                      <a:pt x="63" y="19"/>
                    </a:moveTo>
                    <a:cubicBezTo>
                      <a:pt x="66" y="19"/>
                      <a:pt x="66" y="19"/>
                      <a:pt x="66" y="19"/>
                    </a:cubicBezTo>
                    <a:cubicBezTo>
                      <a:pt x="66" y="19"/>
                      <a:pt x="66" y="19"/>
                      <a:pt x="66" y="19"/>
                    </a:cubicBezTo>
                    <a:cubicBezTo>
                      <a:pt x="67" y="19"/>
                      <a:pt x="67" y="19"/>
                      <a:pt x="67" y="19"/>
                    </a:cubicBezTo>
                    <a:cubicBezTo>
                      <a:pt x="67" y="19"/>
                      <a:pt x="67" y="19"/>
                      <a:pt x="67" y="19"/>
                    </a:cubicBezTo>
                    <a:cubicBezTo>
                      <a:pt x="67" y="18"/>
                      <a:pt x="67" y="18"/>
                      <a:pt x="67" y="18"/>
                    </a:cubicBezTo>
                    <a:cubicBezTo>
                      <a:pt x="67" y="14"/>
                      <a:pt x="67" y="14"/>
                      <a:pt x="67" y="14"/>
                    </a:cubicBezTo>
                    <a:cubicBezTo>
                      <a:pt x="70" y="14"/>
                      <a:pt x="70" y="14"/>
                      <a:pt x="70" y="14"/>
                    </a:cubicBezTo>
                    <a:cubicBezTo>
                      <a:pt x="70" y="19"/>
                      <a:pt x="70" y="19"/>
                      <a:pt x="70" y="19"/>
                    </a:cubicBezTo>
                    <a:cubicBezTo>
                      <a:pt x="72" y="19"/>
                      <a:pt x="72" y="19"/>
                      <a:pt x="72" y="19"/>
                    </a:cubicBezTo>
                    <a:cubicBezTo>
                      <a:pt x="72" y="19"/>
                      <a:pt x="72" y="19"/>
                      <a:pt x="72" y="19"/>
                    </a:cubicBezTo>
                    <a:cubicBezTo>
                      <a:pt x="75" y="19"/>
                      <a:pt x="75" y="19"/>
                      <a:pt x="75" y="19"/>
                    </a:cubicBezTo>
                    <a:cubicBezTo>
                      <a:pt x="75" y="19"/>
                      <a:pt x="75" y="19"/>
                      <a:pt x="75" y="19"/>
                    </a:cubicBezTo>
                    <a:cubicBezTo>
                      <a:pt x="76" y="19"/>
                      <a:pt x="76" y="19"/>
                      <a:pt x="76" y="19"/>
                    </a:cubicBezTo>
                    <a:cubicBezTo>
                      <a:pt x="76" y="19"/>
                      <a:pt x="76" y="19"/>
                      <a:pt x="76" y="19"/>
                    </a:cubicBezTo>
                    <a:cubicBezTo>
                      <a:pt x="76" y="18"/>
                      <a:pt x="76" y="18"/>
                      <a:pt x="76" y="18"/>
                    </a:cubicBezTo>
                    <a:cubicBezTo>
                      <a:pt x="76" y="14"/>
                      <a:pt x="76" y="14"/>
                      <a:pt x="76" y="14"/>
                    </a:cubicBezTo>
                    <a:cubicBezTo>
                      <a:pt x="79" y="14"/>
                      <a:pt x="79" y="14"/>
                      <a:pt x="79" y="14"/>
                    </a:cubicBezTo>
                    <a:cubicBezTo>
                      <a:pt x="79" y="22"/>
                      <a:pt x="79" y="22"/>
                      <a:pt x="79" y="22"/>
                    </a:cubicBezTo>
                    <a:cubicBezTo>
                      <a:pt x="56" y="22"/>
                      <a:pt x="56" y="22"/>
                      <a:pt x="56" y="22"/>
                    </a:cubicBezTo>
                    <a:cubicBezTo>
                      <a:pt x="56" y="18"/>
                      <a:pt x="56" y="18"/>
                      <a:pt x="56" y="18"/>
                    </a:cubicBezTo>
                    <a:cubicBezTo>
                      <a:pt x="57" y="18"/>
                      <a:pt x="57" y="18"/>
                      <a:pt x="57" y="18"/>
                    </a:cubicBezTo>
                    <a:cubicBezTo>
                      <a:pt x="57" y="18"/>
                      <a:pt x="57" y="18"/>
                      <a:pt x="57" y="18"/>
                    </a:cubicBezTo>
                    <a:cubicBezTo>
                      <a:pt x="58" y="18"/>
                      <a:pt x="58" y="18"/>
                      <a:pt x="58" y="18"/>
                    </a:cubicBezTo>
                    <a:cubicBezTo>
                      <a:pt x="58" y="14"/>
                      <a:pt x="58" y="14"/>
                      <a:pt x="58" y="14"/>
                    </a:cubicBezTo>
                    <a:cubicBezTo>
                      <a:pt x="61" y="14"/>
                      <a:pt x="61" y="14"/>
                      <a:pt x="61" y="14"/>
                    </a:cubicBezTo>
                    <a:cubicBezTo>
                      <a:pt x="61" y="19"/>
                      <a:pt x="61" y="19"/>
                      <a:pt x="61" y="19"/>
                    </a:cubicBezTo>
                    <a:cubicBezTo>
                      <a:pt x="63" y="19"/>
                      <a:pt x="63" y="19"/>
                      <a:pt x="63" y="19"/>
                    </a:cubicBezTo>
                    <a:cubicBezTo>
                      <a:pt x="63" y="19"/>
                      <a:pt x="63" y="19"/>
                      <a:pt x="63" y="19"/>
                    </a:cubicBezTo>
                    <a:close/>
                    <a:moveTo>
                      <a:pt x="41" y="33"/>
                    </a:moveTo>
                    <a:cubicBezTo>
                      <a:pt x="42" y="33"/>
                      <a:pt x="43" y="33"/>
                      <a:pt x="44" y="33"/>
                    </a:cubicBezTo>
                    <a:cubicBezTo>
                      <a:pt x="45" y="30"/>
                      <a:pt x="45" y="30"/>
                      <a:pt x="45" y="30"/>
                    </a:cubicBezTo>
                    <a:cubicBezTo>
                      <a:pt x="44" y="30"/>
                      <a:pt x="43" y="29"/>
                      <a:pt x="41" y="29"/>
                    </a:cubicBezTo>
                    <a:cubicBezTo>
                      <a:pt x="41" y="29"/>
                      <a:pt x="41" y="29"/>
                      <a:pt x="41" y="29"/>
                    </a:cubicBezTo>
                    <a:cubicBezTo>
                      <a:pt x="41" y="33"/>
                      <a:pt x="41" y="33"/>
                      <a:pt x="41" y="33"/>
                    </a:cubicBezTo>
                    <a:close/>
                    <a:moveTo>
                      <a:pt x="46" y="34"/>
                    </a:moveTo>
                    <a:cubicBezTo>
                      <a:pt x="46" y="34"/>
                      <a:pt x="47" y="35"/>
                      <a:pt x="48" y="36"/>
                    </a:cubicBezTo>
                    <a:cubicBezTo>
                      <a:pt x="51" y="33"/>
                      <a:pt x="51" y="33"/>
                      <a:pt x="51" y="33"/>
                    </a:cubicBezTo>
                    <a:cubicBezTo>
                      <a:pt x="49" y="32"/>
                      <a:pt x="48" y="31"/>
                      <a:pt x="47" y="31"/>
                    </a:cubicBezTo>
                    <a:cubicBezTo>
                      <a:pt x="46" y="34"/>
                      <a:pt x="46" y="34"/>
                      <a:pt x="46" y="34"/>
                    </a:cubicBezTo>
                    <a:close/>
                    <a:moveTo>
                      <a:pt x="49" y="37"/>
                    </a:moveTo>
                    <a:cubicBezTo>
                      <a:pt x="50" y="37"/>
                      <a:pt x="50" y="38"/>
                      <a:pt x="50" y="38"/>
                    </a:cubicBezTo>
                    <a:cubicBezTo>
                      <a:pt x="54" y="37"/>
                      <a:pt x="54" y="37"/>
                      <a:pt x="54" y="37"/>
                    </a:cubicBezTo>
                    <a:cubicBezTo>
                      <a:pt x="53" y="36"/>
                      <a:pt x="53" y="35"/>
                      <a:pt x="52" y="34"/>
                    </a:cubicBezTo>
                    <a:cubicBezTo>
                      <a:pt x="49" y="37"/>
                      <a:pt x="49" y="37"/>
                      <a:pt x="49" y="37"/>
                    </a:cubicBezTo>
                    <a:close/>
                    <a:moveTo>
                      <a:pt x="51" y="40"/>
                    </a:moveTo>
                    <a:cubicBezTo>
                      <a:pt x="51" y="40"/>
                      <a:pt x="52" y="41"/>
                      <a:pt x="52" y="42"/>
                    </a:cubicBezTo>
                    <a:cubicBezTo>
                      <a:pt x="55" y="42"/>
                      <a:pt x="55" y="42"/>
                      <a:pt x="55" y="42"/>
                    </a:cubicBezTo>
                    <a:cubicBezTo>
                      <a:pt x="55" y="40"/>
                      <a:pt x="55" y="40"/>
                      <a:pt x="55" y="40"/>
                    </a:cubicBezTo>
                    <a:cubicBezTo>
                      <a:pt x="55" y="40"/>
                      <a:pt x="55" y="40"/>
                      <a:pt x="55" y="40"/>
                    </a:cubicBezTo>
                    <a:cubicBezTo>
                      <a:pt x="55" y="40"/>
                      <a:pt x="55" y="39"/>
                      <a:pt x="55" y="39"/>
                    </a:cubicBezTo>
                    <a:cubicBezTo>
                      <a:pt x="51" y="40"/>
                      <a:pt x="51" y="40"/>
                      <a:pt x="51" y="40"/>
                    </a:cubicBezTo>
                    <a:close/>
                    <a:moveTo>
                      <a:pt x="51" y="43"/>
                    </a:moveTo>
                    <a:cubicBezTo>
                      <a:pt x="51" y="43"/>
                      <a:pt x="51" y="43"/>
                      <a:pt x="51" y="43"/>
                    </a:cubicBezTo>
                    <a:cubicBezTo>
                      <a:pt x="50" y="42"/>
                      <a:pt x="50" y="41"/>
                      <a:pt x="50" y="40"/>
                    </a:cubicBezTo>
                    <a:cubicBezTo>
                      <a:pt x="50" y="40"/>
                      <a:pt x="50" y="40"/>
                      <a:pt x="50" y="40"/>
                    </a:cubicBezTo>
                    <a:cubicBezTo>
                      <a:pt x="50" y="40"/>
                      <a:pt x="50" y="40"/>
                      <a:pt x="50" y="40"/>
                    </a:cubicBezTo>
                    <a:cubicBezTo>
                      <a:pt x="49" y="39"/>
                      <a:pt x="48" y="38"/>
                      <a:pt x="47" y="37"/>
                    </a:cubicBezTo>
                    <a:cubicBezTo>
                      <a:pt x="47" y="37"/>
                      <a:pt x="47" y="37"/>
                      <a:pt x="47" y="37"/>
                    </a:cubicBezTo>
                    <a:cubicBezTo>
                      <a:pt x="47" y="37"/>
                      <a:pt x="47" y="37"/>
                      <a:pt x="47" y="37"/>
                    </a:cubicBezTo>
                    <a:cubicBezTo>
                      <a:pt x="45" y="35"/>
                      <a:pt x="43" y="34"/>
                      <a:pt x="40" y="34"/>
                    </a:cubicBezTo>
                    <a:cubicBezTo>
                      <a:pt x="35" y="34"/>
                      <a:pt x="31" y="38"/>
                      <a:pt x="30" y="43"/>
                    </a:cubicBezTo>
                    <a:cubicBezTo>
                      <a:pt x="30" y="43"/>
                      <a:pt x="30" y="43"/>
                      <a:pt x="30" y="43"/>
                    </a:cubicBezTo>
                    <a:cubicBezTo>
                      <a:pt x="30" y="59"/>
                      <a:pt x="30" y="59"/>
                      <a:pt x="30" y="59"/>
                    </a:cubicBezTo>
                    <a:cubicBezTo>
                      <a:pt x="51" y="59"/>
                      <a:pt x="51" y="59"/>
                      <a:pt x="51" y="59"/>
                    </a:cubicBezTo>
                    <a:cubicBezTo>
                      <a:pt x="51" y="43"/>
                      <a:pt x="51" y="43"/>
                      <a:pt x="51" y="43"/>
                    </a:cubicBezTo>
                    <a:close/>
                    <a:moveTo>
                      <a:pt x="29" y="42"/>
                    </a:moveTo>
                    <a:cubicBezTo>
                      <a:pt x="29" y="41"/>
                      <a:pt x="29" y="40"/>
                      <a:pt x="30" y="40"/>
                    </a:cubicBezTo>
                    <a:cubicBezTo>
                      <a:pt x="26" y="39"/>
                      <a:pt x="26" y="39"/>
                      <a:pt x="26" y="39"/>
                    </a:cubicBezTo>
                    <a:cubicBezTo>
                      <a:pt x="26" y="39"/>
                      <a:pt x="26" y="40"/>
                      <a:pt x="25" y="40"/>
                    </a:cubicBezTo>
                    <a:cubicBezTo>
                      <a:pt x="25" y="40"/>
                      <a:pt x="25" y="40"/>
                      <a:pt x="25" y="40"/>
                    </a:cubicBezTo>
                    <a:cubicBezTo>
                      <a:pt x="25" y="41"/>
                      <a:pt x="25" y="41"/>
                      <a:pt x="25" y="41"/>
                    </a:cubicBezTo>
                    <a:cubicBezTo>
                      <a:pt x="25" y="41"/>
                      <a:pt x="25" y="41"/>
                      <a:pt x="25" y="41"/>
                    </a:cubicBezTo>
                    <a:cubicBezTo>
                      <a:pt x="25" y="42"/>
                      <a:pt x="25" y="42"/>
                      <a:pt x="25" y="42"/>
                    </a:cubicBezTo>
                    <a:cubicBezTo>
                      <a:pt x="29" y="42"/>
                      <a:pt x="29" y="42"/>
                      <a:pt x="29" y="42"/>
                    </a:cubicBezTo>
                    <a:close/>
                    <a:moveTo>
                      <a:pt x="30" y="38"/>
                    </a:moveTo>
                    <a:cubicBezTo>
                      <a:pt x="31" y="38"/>
                      <a:pt x="31" y="37"/>
                      <a:pt x="32" y="37"/>
                    </a:cubicBezTo>
                    <a:cubicBezTo>
                      <a:pt x="29" y="34"/>
                      <a:pt x="29" y="34"/>
                      <a:pt x="29" y="34"/>
                    </a:cubicBezTo>
                    <a:cubicBezTo>
                      <a:pt x="28" y="35"/>
                      <a:pt x="27" y="36"/>
                      <a:pt x="27" y="37"/>
                    </a:cubicBezTo>
                    <a:cubicBezTo>
                      <a:pt x="30" y="38"/>
                      <a:pt x="30" y="38"/>
                      <a:pt x="30" y="38"/>
                    </a:cubicBezTo>
                    <a:close/>
                    <a:moveTo>
                      <a:pt x="33" y="36"/>
                    </a:moveTo>
                    <a:cubicBezTo>
                      <a:pt x="33" y="35"/>
                      <a:pt x="34" y="34"/>
                      <a:pt x="35" y="34"/>
                    </a:cubicBezTo>
                    <a:cubicBezTo>
                      <a:pt x="34" y="31"/>
                      <a:pt x="34" y="31"/>
                      <a:pt x="34" y="31"/>
                    </a:cubicBezTo>
                    <a:cubicBezTo>
                      <a:pt x="32" y="31"/>
                      <a:pt x="31" y="32"/>
                      <a:pt x="30" y="33"/>
                    </a:cubicBezTo>
                    <a:cubicBezTo>
                      <a:pt x="33" y="36"/>
                      <a:pt x="33" y="36"/>
                      <a:pt x="33" y="36"/>
                    </a:cubicBezTo>
                    <a:close/>
                    <a:moveTo>
                      <a:pt x="36" y="33"/>
                    </a:moveTo>
                    <a:cubicBezTo>
                      <a:pt x="37" y="33"/>
                      <a:pt x="39" y="33"/>
                      <a:pt x="40" y="33"/>
                    </a:cubicBezTo>
                    <a:cubicBezTo>
                      <a:pt x="40" y="29"/>
                      <a:pt x="40" y="29"/>
                      <a:pt x="40" y="29"/>
                    </a:cubicBezTo>
                    <a:cubicBezTo>
                      <a:pt x="39" y="29"/>
                      <a:pt x="39" y="29"/>
                      <a:pt x="39" y="29"/>
                    </a:cubicBezTo>
                    <a:cubicBezTo>
                      <a:pt x="38" y="29"/>
                      <a:pt x="36" y="30"/>
                      <a:pt x="35" y="30"/>
                    </a:cubicBezTo>
                    <a:cubicBezTo>
                      <a:pt x="36" y="33"/>
                      <a:pt x="36" y="33"/>
                      <a:pt x="36" y="33"/>
                    </a:cubicBezTo>
                    <a:close/>
                    <a:moveTo>
                      <a:pt x="47" y="29"/>
                    </a:moveTo>
                    <a:cubicBezTo>
                      <a:pt x="50" y="30"/>
                      <a:pt x="52" y="32"/>
                      <a:pt x="54" y="34"/>
                    </a:cubicBezTo>
                    <a:cubicBezTo>
                      <a:pt x="54" y="29"/>
                      <a:pt x="54" y="29"/>
                      <a:pt x="54" y="29"/>
                    </a:cubicBezTo>
                    <a:cubicBezTo>
                      <a:pt x="47" y="29"/>
                      <a:pt x="47" y="29"/>
                      <a:pt x="47" y="29"/>
                    </a:cubicBezTo>
                    <a:close/>
                    <a:moveTo>
                      <a:pt x="55" y="35"/>
                    </a:moveTo>
                    <a:cubicBezTo>
                      <a:pt x="55" y="36"/>
                      <a:pt x="55" y="36"/>
                      <a:pt x="55" y="36"/>
                    </a:cubicBezTo>
                    <a:cubicBezTo>
                      <a:pt x="55" y="35"/>
                      <a:pt x="55" y="35"/>
                      <a:pt x="55" y="35"/>
                    </a:cubicBezTo>
                    <a:cubicBezTo>
                      <a:pt x="55" y="35"/>
                      <a:pt x="55" y="35"/>
                      <a:pt x="55" y="35"/>
                    </a:cubicBezTo>
                    <a:close/>
                    <a:moveTo>
                      <a:pt x="55" y="36"/>
                    </a:moveTo>
                    <a:cubicBezTo>
                      <a:pt x="56" y="37"/>
                      <a:pt x="56" y="38"/>
                      <a:pt x="57" y="39"/>
                    </a:cubicBezTo>
                    <a:cubicBezTo>
                      <a:pt x="60" y="39"/>
                      <a:pt x="60" y="39"/>
                      <a:pt x="60" y="39"/>
                    </a:cubicBezTo>
                    <a:cubicBezTo>
                      <a:pt x="60" y="36"/>
                      <a:pt x="60" y="36"/>
                      <a:pt x="60" y="36"/>
                    </a:cubicBezTo>
                    <a:cubicBezTo>
                      <a:pt x="55" y="36"/>
                      <a:pt x="55" y="36"/>
                      <a:pt x="55" y="36"/>
                    </a:cubicBezTo>
                    <a:close/>
                    <a:moveTo>
                      <a:pt x="24" y="39"/>
                    </a:moveTo>
                    <a:cubicBezTo>
                      <a:pt x="24" y="38"/>
                      <a:pt x="25" y="37"/>
                      <a:pt x="26" y="36"/>
                    </a:cubicBezTo>
                    <a:cubicBezTo>
                      <a:pt x="21" y="36"/>
                      <a:pt x="21" y="36"/>
                      <a:pt x="21" y="36"/>
                    </a:cubicBezTo>
                    <a:cubicBezTo>
                      <a:pt x="21" y="39"/>
                      <a:pt x="21" y="39"/>
                      <a:pt x="21" y="39"/>
                    </a:cubicBezTo>
                    <a:cubicBezTo>
                      <a:pt x="24" y="39"/>
                      <a:pt x="24" y="39"/>
                      <a:pt x="24" y="39"/>
                    </a:cubicBezTo>
                    <a:close/>
                    <a:moveTo>
                      <a:pt x="26" y="35"/>
                    </a:moveTo>
                    <a:cubicBezTo>
                      <a:pt x="26" y="35"/>
                      <a:pt x="26" y="35"/>
                      <a:pt x="26" y="35"/>
                    </a:cubicBezTo>
                    <a:cubicBezTo>
                      <a:pt x="26" y="35"/>
                      <a:pt x="26" y="35"/>
                      <a:pt x="26" y="35"/>
                    </a:cubicBezTo>
                    <a:cubicBezTo>
                      <a:pt x="26" y="35"/>
                      <a:pt x="26" y="35"/>
                      <a:pt x="26" y="35"/>
                    </a:cubicBezTo>
                    <a:close/>
                    <a:moveTo>
                      <a:pt x="27" y="34"/>
                    </a:moveTo>
                    <a:cubicBezTo>
                      <a:pt x="29" y="32"/>
                      <a:pt x="31" y="30"/>
                      <a:pt x="33" y="29"/>
                    </a:cubicBezTo>
                    <a:cubicBezTo>
                      <a:pt x="27" y="29"/>
                      <a:pt x="27" y="29"/>
                      <a:pt x="27" y="29"/>
                    </a:cubicBezTo>
                    <a:cubicBezTo>
                      <a:pt x="27" y="34"/>
                      <a:pt x="27" y="34"/>
                      <a:pt x="27" y="34"/>
                    </a:cubicBezTo>
                    <a:close/>
                    <a:moveTo>
                      <a:pt x="55" y="43"/>
                    </a:moveTo>
                    <a:cubicBezTo>
                      <a:pt x="52" y="43"/>
                      <a:pt x="52" y="43"/>
                      <a:pt x="52" y="43"/>
                    </a:cubicBezTo>
                    <a:cubicBezTo>
                      <a:pt x="52" y="46"/>
                      <a:pt x="52" y="46"/>
                      <a:pt x="52" y="46"/>
                    </a:cubicBezTo>
                    <a:cubicBezTo>
                      <a:pt x="55" y="46"/>
                      <a:pt x="55" y="46"/>
                      <a:pt x="55" y="46"/>
                    </a:cubicBezTo>
                    <a:cubicBezTo>
                      <a:pt x="55" y="43"/>
                      <a:pt x="55" y="43"/>
                      <a:pt x="55" y="43"/>
                    </a:cubicBezTo>
                    <a:close/>
                    <a:moveTo>
                      <a:pt x="55" y="48"/>
                    </a:moveTo>
                    <a:cubicBezTo>
                      <a:pt x="52" y="48"/>
                      <a:pt x="52" y="48"/>
                      <a:pt x="52" y="48"/>
                    </a:cubicBezTo>
                    <a:cubicBezTo>
                      <a:pt x="52" y="50"/>
                      <a:pt x="52" y="50"/>
                      <a:pt x="52" y="50"/>
                    </a:cubicBezTo>
                    <a:cubicBezTo>
                      <a:pt x="55" y="50"/>
                      <a:pt x="55" y="50"/>
                      <a:pt x="55" y="50"/>
                    </a:cubicBezTo>
                    <a:cubicBezTo>
                      <a:pt x="55" y="48"/>
                      <a:pt x="55" y="48"/>
                      <a:pt x="55" y="48"/>
                    </a:cubicBezTo>
                    <a:close/>
                    <a:moveTo>
                      <a:pt x="55" y="52"/>
                    </a:moveTo>
                    <a:cubicBezTo>
                      <a:pt x="52" y="52"/>
                      <a:pt x="52" y="52"/>
                      <a:pt x="52" y="52"/>
                    </a:cubicBezTo>
                    <a:cubicBezTo>
                      <a:pt x="52" y="55"/>
                      <a:pt x="52" y="55"/>
                      <a:pt x="52" y="55"/>
                    </a:cubicBezTo>
                    <a:cubicBezTo>
                      <a:pt x="55" y="55"/>
                      <a:pt x="55" y="55"/>
                      <a:pt x="55" y="55"/>
                    </a:cubicBezTo>
                    <a:cubicBezTo>
                      <a:pt x="55" y="52"/>
                      <a:pt x="55" y="52"/>
                      <a:pt x="55" y="52"/>
                    </a:cubicBezTo>
                    <a:close/>
                    <a:moveTo>
                      <a:pt x="55" y="56"/>
                    </a:moveTo>
                    <a:cubicBezTo>
                      <a:pt x="52" y="56"/>
                      <a:pt x="52" y="56"/>
                      <a:pt x="52" y="56"/>
                    </a:cubicBezTo>
                    <a:cubicBezTo>
                      <a:pt x="52" y="59"/>
                      <a:pt x="52" y="59"/>
                      <a:pt x="52" y="59"/>
                    </a:cubicBezTo>
                    <a:cubicBezTo>
                      <a:pt x="55" y="59"/>
                      <a:pt x="55" y="59"/>
                      <a:pt x="55" y="59"/>
                    </a:cubicBezTo>
                    <a:cubicBezTo>
                      <a:pt x="55" y="56"/>
                      <a:pt x="55" y="56"/>
                      <a:pt x="55" y="56"/>
                    </a:cubicBezTo>
                    <a:close/>
                    <a:moveTo>
                      <a:pt x="29" y="43"/>
                    </a:moveTo>
                    <a:cubicBezTo>
                      <a:pt x="25" y="43"/>
                      <a:pt x="25" y="43"/>
                      <a:pt x="25" y="43"/>
                    </a:cubicBezTo>
                    <a:cubicBezTo>
                      <a:pt x="25" y="45"/>
                      <a:pt x="25" y="45"/>
                      <a:pt x="25" y="45"/>
                    </a:cubicBezTo>
                    <a:cubicBezTo>
                      <a:pt x="25" y="45"/>
                      <a:pt x="25" y="45"/>
                      <a:pt x="25" y="45"/>
                    </a:cubicBezTo>
                    <a:cubicBezTo>
                      <a:pt x="25" y="46"/>
                      <a:pt x="25" y="46"/>
                      <a:pt x="25" y="46"/>
                    </a:cubicBezTo>
                    <a:cubicBezTo>
                      <a:pt x="29" y="46"/>
                      <a:pt x="29" y="46"/>
                      <a:pt x="29" y="46"/>
                    </a:cubicBezTo>
                    <a:cubicBezTo>
                      <a:pt x="29" y="43"/>
                      <a:pt x="29" y="43"/>
                      <a:pt x="29" y="43"/>
                    </a:cubicBezTo>
                    <a:close/>
                    <a:moveTo>
                      <a:pt x="29" y="48"/>
                    </a:moveTo>
                    <a:cubicBezTo>
                      <a:pt x="25" y="48"/>
                      <a:pt x="25" y="48"/>
                      <a:pt x="25" y="48"/>
                    </a:cubicBezTo>
                    <a:cubicBezTo>
                      <a:pt x="25" y="50"/>
                      <a:pt x="25" y="50"/>
                      <a:pt x="25" y="50"/>
                    </a:cubicBezTo>
                    <a:cubicBezTo>
                      <a:pt x="29" y="50"/>
                      <a:pt x="29" y="50"/>
                      <a:pt x="29" y="50"/>
                    </a:cubicBezTo>
                    <a:cubicBezTo>
                      <a:pt x="29" y="48"/>
                      <a:pt x="29" y="48"/>
                      <a:pt x="29" y="48"/>
                    </a:cubicBezTo>
                    <a:close/>
                    <a:moveTo>
                      <a:pt x="29" y="52"/>
                    </a:moveTo>
                    <a:cubicBezTo>
                      <a:pt x="25" y="52"/>
                      <a:pt x="25" y="52"/>
                      <a:pt x="25" y="52"/>
                    </a:cubicBezTo>
                    <a:cubicBezTo>
                      <a:pt x="25" y="53"/>
                      <a:pt x="25" y="53"/>
                      <a:pt x="25" y="53"/>
                    </a:cubicBezTo>
                    <a:cubicBezTo>
                      <a:pt x="25" y="53"/>
                      <a:pt x="25" y="53"/>
                      <a:pt x="25" y="53"/>
                    </a:cubicBezTo>
                    <a:cubicBezTo>
                      <a:pt x="25" y="55"/>
                      <a:pt x="25" y="55"/>
                      <a:pt x="25" y="55"/>
                    </a:cubicBezTo>
                    <a:cubicBezTo>
                      <a:pt x="29" y="55"/>
                      <a:pt x="29" y="55"/>
                      <a:pt x="29" y="55"/>
                    </a:cubicBezTo>
                    <a:cubicBezTo>
                      <a:pt x="29" y="52"/>
                      <a:pt x="29" y="52"/>
                      <a:pt x="29" y="52"/>
                    </a:cubicBezTo>
                    <a:close/>
                    <a:moveTo>
                      <a:pt x="29" y="56"/>
                    </a:moveTo>
                    <a:cubicBezTo>
                      <a:pt x="25" y="56"/>
                      <a:pt x="25" y="56"/>
                      <a:pt x="25" y="56"/>
                    </a:cubicBezTo>
                    <a:cubicBezTo>
                      <a:pt x="25" y="59"/>
                      <a:pt x="25" y="59"/>
                      <a:pt x="25" y="59"/>
                    </a:cubicBezTo>
                    <a:cubicBezTo>
                      <a:pt x="29" y="59"/>
                      <a:pt x="29" y="59"/>
                      <a:pt x="29" y="59"/>
                    </a:cubicBezTo>
                    <a:cubicBezTo>
                      <a:pt x="29" y="56"/>
                      <a:pt x="29" y="56"/>
                      <a:pt x="29" y="56"/>
                    </a:cubicBezTo>
                    <a:close/>
                    <a:moveTo>
                      <a:pt x="20" y="46"/>
                    </a:moveTo>
                    <a:cubicBezTo>
                      <a:pt x="20" y="52"/>
                      <a:pt x="20" y="52"/>
                      <a:pt x="20" y="52"/>
                    </a:cubicBezTo>
                    <a:cubicBezTo>
                      <a:pt x="24" y="52"/>
                      <a:pt x="24" y="52"/>
                      <a:pt x="24" y="52"/>
                    </a:cubicBezTo>
                    <a:cubicBezTo>
                      <a:pt x="24" y="46"/>
                      <a:pt x="24" y="46"/>
                      <a:pt x="24" y="46"/>
                    </a:cubicBezTo>
                    <a:cubicBezTo>
                      <a:pt x="20" y="46"/>
                      <a:pt x="20" y="46"/>
                      <a:pt x="20" y="46"/>
                    </a:cubicBezTo>
                    <a:close/>
                    <a:moveTo>
                      <a:pt x="18" y="52"/>
                    </a:moveTo>
                    <a:cubicBezTo>
                      <a:pt x="18" y="46"/>
                      <a:pt x="18" y="46"/>
                      <a:pt x="18" y="46"/>
                    </a:cubicBezTo>
                    <a:cubicBezTo>
                      <a:pt x="13" y="46"/>
                      <a:pt x="13" y="46"/>
                      <a:pt x="13" y="46"/>
                    </a:cubicBezTo>
                    <a:cubicBezTo>
                      <a:pt x="13" y="52"/>
                      <a:pt x="13" y="52"/>
                      <a:pt x="13" y="52"/>
                    </a:cubicBezTo>
                    <a:cubicBezTo>
                      <a:pt x="18" y="52"/>
                      <a:pt x="18" y="52"/>
                      <a:pt x="18" y="52"/>
                    </a:cubicBezTo>
                    <a:close/>
                    <a:moveTo>
                      <a:pt x="17" y="53"/>
                    </a:moveTo>
                    <a:cubicBezTo>
                      <a:pt x="17" y="59"/>
                      <a:pt x="17" y="59"/>
                      <a:pt x="17" y="59"/>
                    </a:cubicBezTo>
                    <a:cubicBezTo>
                      <a:pt x="24" y="59"/>
                      <a:pt x="24" y="59"/>
                      <a:pt x="24" y="59"/>
                    </a:cubicBezTo>
                    <a:cubicBezTo>
                      <a:pt x="24" y="53"/>
                      <a:pt x="24" y="53"/>
                      <a:pt x="24" y="53"/>
                    </a:cubicBezTo>
                    <a:cubicBezTo>
                      <a:pt x="17" y="53"/>
                      <a:pt x="17" y="53"/>
                      <a:pt x="17" y="53"/>
                    </a:cubicBezTo>
                    <a:close/>
                    <a:moveTo>
                      <a:pt x="16" y="59"/>
                    </a:moveTo>
                    <a:cubicBezTo>
                      <a:pt x="16" y="53"/>
                      <a:pt x="16" y="53"/>
                      <a:pt x="16" y="53"/>
                    </a:cubicBezTo>
                    <a:cubicBezTo>
                      <a:pt x="13" y="53"/>
                      <a:pt x="13" y="53"/>
                      <a:pt x="13" y="53"/>
                    </a:cubicBezTo>
                    <a:cubicBezTo>
                      <a:pt x="13" y="59"/>
                      <a:pt x="13" y="59"/>
                      <a:pt x="13" y="59"/>
                    </a:cubicBezTo>
                    <a:cubicBezTo>
                      <a:pt x="16" y="59"/>
                      <a:pt x="16" y="59"/>
                      <a:pt x="16" y="59"/>
                    </a:cubicBezTo>
                    <a:close/>
                    <a:moveTo>
                      <a:pt x="17" y="41"/>
                    </a:moveTo>
                    <a:cubicBezTo>
                      <a:pt x="17" y="45"/>
                      <a:pt x="17" y="45"/>
                      <a:pt x="17" y="45"/>
                    </a:cubicBezTo>
                    <a:cubicBezTo>
                      <a:pt x="24" y="45"/>
                      <a:pt x="24" y="45"/>
                      <a:pt x="24" y="45"/>
                    </a:cubicBezTo>
                    <a:cubicBezTo>
                      <a:pt x="24" y="41"/>
                      <a:pt x="24" y="41"/>
                      <a:pt x="24" y="41"/>
                    </a:cubicBezTo>
                    <a:cubicBezTo>
                      <a:pt x="17" y="41"/>
                      <a:pt x="17" y="41"/>
                      <a:pt x="17" y="41"/>
                    </a:cubicBezTo>
                    <a:close/>
                    <a:moveTo>
                      <a:pt x="16" y="45"/>
                    </a:moveTo>
                    <a:cubicBezTo>
                      <a:pt x="16" y="41"/>
                      <a:pt x="16" y="41"/>
                      <a:pt x="16" y="41"/>
                    </a:cubicBezTo>
                    <a:cubicBezTo>
                      <a:pt x="13" y="41"/>
                      <a:pt x="13" y="41"/>
                      <a:pt x="13" y="41"/>
                    </a:cubicBezTo>
                    <a:cubicBezTo>
                      <a:pt x="13" y="45"/>
                      <a:pt x="13" y="45"/>
                      <a:pt x="13" y="45"/>
                    </a:cubicBezTo>
                    <a:cubicBezTo>
                      <a:pt x="16" y="45"/>
                      <a:pt x="16" y="45"/>
                      <a:pt x="16" y="45"/>
                    </a:cubicBezTo>
                    <a:close/>
                    <a:moveTo>
                      <a:pt x="19" y="39"/>
                    </a:moveTo>
                    <a:cubicBezTo>
                      <a:pt x="19" y="36"/>
                      <a:pt x="19" y="36"/>
                      <a:pt x="19" y="36"/>
                    </a:cubicBezTo>
                    <a:cubicBezTo>
                      <a:pt x="13" y="36"/>
                      <a:pt x="13" y="36"/>
                      <a:pt x="13" y="36"/>
                    </a:cubicBezTo>
                    <a:cubicBezTo>
                      <a:pt x="13" y="39"/>
                      <a:pt x="13" y="39"/>
                      <a:pt x="13" y="39"/>
                    </a:cubicBezTo>
                    <a:cubicBezTo>
                      <a:pt x="19" y="39"/>
                      <a:pt x="19" y="39"/>
                      <a:pt x="19" y="39"/>
                    </a:cubicBezTo>
                    <a:close/>
                    <a:moveTo>
                      <a:pt x="25" y="35"/>
                    </a:moveTo>
                    <a:cubicBezTo>
                      <a:pt x="25" y="29"/>
                      <a:pt x="25" y="29"/>
                      <a:pt x="25" y="29"/>
                    </a:cubicBezTo>
                    <a:cubicBezTo>
                      <a:pt x="17" y="29"/>
                      <a:pt x="17" y="29"/>
                      <a:pt x="17" y="29"/>
                    </a:cubicBezTo>
                    <a:cubicBezTo>
                      <a:pt x="17" y="35"/>
                      <a:pt x="17" y="35"/>
                      <a:pt x="17" y="35"/>
                    </a:cubicBezTo>
                    <a:cubicBezTo>
                      <a:pt x="25" y="35"/>
                      <a:pt x="25" y="35"/>
                      <a:pt x="25" y="35"/>
                    </a:cubicBezTo>
                    <a:close/>
                    <a:moveTo>
                      <a:pt x="16" y="35"/>
                    </a:moveTo>
                    <a:cubicBezTo>
                      <a:pt x="16" y="29"/>
                      <a:pt x="16" y="29"/>
                      <a:pt x="16" y="29"/>
                    </a:cubicBezTo>
                    <a:cubicBezTo>
                      <a:pt x="8" y="29"/>
                      <a:pt x="8" y="29"/>
                      <a:pt x="8" y="29"/>
                    </a:cubicBezTo>
                    <a:cubicBezTo>
                      <a:pt x="8" y="35"/>
                      <a:pt x="8" y="35"/>
                      <a:pt x="8" y="35"/>
                    </a:cubicBezTo>
                    <a:cubicBezTo>
                      <a:pt x="16" y="35"/>
                      <a:pt x="16" y="35"/>
                      <a:pt x="16" y="35"/>
                    </a:cubicBezTo>
                    <a:close/>
                    <a:moveTo>
                      <a:pt x="6" y="35"/>
                    </a:moveTo>
                    <a:cubicBezTo>
                      <a:pt x="6" y="29"/>
                      <a:pt x="6" y="29"/>
                      <a:pt x="6" y="29"/>
                    </a:cubicBezTo>
                    <a:cubicBezTo>
                      <a:pt x="2" y="29"/>
                      <a:pt x="2" y="29"/>
                      <a:pt x="2" y="29"/>
                    </a:cubicBezTo>
                    <a:cubicBezTo>
                      <a:pt x="2" y="35"/>
                      <a:pt x="2" y="35"/>
                      <a:pt x="2" y="35"/>
                    </a:cubicBezTo>
                    <a:cubicBezTo>
                      <a:pt x="6" y="35"/>
                      <a:pt x="6" y="35"/>
                      <a:pt x="6" y="35"/>
                    </a:cubicBezTo>
                    <a:close/>
                    <a:moveTo>
                      <a:pt x="79" y="29"/>
                    </a:moveTo>
                    <a:cubicBezTo>
                      <a:pt x="74" y="29"/>
                      <a:pt x="74" y="29"/>
                      <a:pt x="74" y="29"/>
                    </a:cubicBezTo>
                    <a:cubicBezTo>
                      <a:pt x="74" y="35"/>
                      <a:pt x="74" y="35"/>
                      <a:pt x="74" y="35"/>
                    </a:cubicBezTo>
                    <a:cubicBezTo>
                      <a:pt x="79" y="35"/>
                      <a:pt x="79" y="35"/>
                      <a:pt x="79" y="35"/>
                    </a:cubicBezTo>
                    <a:cubicBezTo>
                      <a:pt x="79" y="29"/>
                      <a:pt x="79" y="29"/>
                      <a:pt x="79" y="29"/>
                    </a:cubicBezTo>
                    <a:close/>
                    <a:moveTo>
                      <a:pt x="73" y="29"/>
                    </a:moveTo>
                    <a:cubicBezTo>
                      <a:pt x="65" y="29"/>
                      <a:pt x="65" y="29"/>
                      <a:pt x="65" y="29"/>
                    </a:cubicBezTo>
                    <a:cubicBezTo>
                      <a:pt x="65" y="35"/>
                      <a:pt x="65" y="35"/>
                      <a:pt x="65" y="35"/>
                    </a:cubicBezTo>
                    <a:cubicBezTo>
                      <a:pt x="73" y="35"/>
                      <a:pt x="73" y="35"/>
                      <a:pt x="73" y="35"/>
                    </a:cubicBezTo>
                    <a:cubicBezTo>
                      <a:pt x="73" y="29"/>
                      <a:pt x="73" y="29"/>
                      <a:pt x="73" y="29"/>
                    </a:cubicBezTo>
                    <a:close/>
                    <a:moveTo>
                      <a:pt x="64" y="29"/>
                    </a:moveTo>
                    <a:cubicBezTo>
                      <a:pt x="55" y="29"/>
                      <a:pt x="55" y="29"/>
                      <a:pt x="55" y="29"/>
                    </a:cubicBezTo>
                    <a:cubicBezTo>
                      <a:pt x="55" y="35"/>
                      <a:pt x="55" y="35"/>
                      <a:pt x="55" y="35"/>
                    </a:cubicBezTo>
                    <a:cubicBezTo>
                      <a:pt x="64" y="35"/>
                      <a:pt x="64" y="35"/>
                      <a:pt x="64" y="35"/>
                    </a:cubicBezTo>
                    <a:cubicBezTo>
                      <a:pt x="64" y="29"/>
                      <a:pt x="64" y="29"/>
                      <a:pt x="64" y="29"/>
                    </a:cubicBezTo>
                    <a:close/>
                    <a:moveTo>
                      <a:pt x="2" y="28"/>
                    </a:moveTo>
                    <a:cubicBezTo>
                      <a:pt x="5" y="28"/>
                      <a:pt x="5" y="28"/>
                      <a:pt x="5" y="28"/>
                    </a:cubicBezTo>
                    <a:cubicBezTo>
                      <a:pt x="5" y="24"/>
                      <a:pt x="5" y="24"/>
                      <a:pt x="5" y="24"/>
                    </a:cubicBezTo>
                    <a:cubicBezTo>
                      <a:pt x="2" y="24"/>
                      <a:pt x="2" y="24"/>
                      <a:pt x="2" y="24"/>
                    </a:cubicBezTo>
                    <a:cubicBezTo>
                      <a:pt x="2" y="28"/>
                      <a:pt x="2" y="28"/>
                      <a:pt x="2" y="28"/>
                    </a:cubicBezTo>
                    <a:close/>
                    <a:moveTo>
                      <a:pt x="6" y="28"/>
                    </a:moveTo>
                    <a:cubicBezTo>
                      <a:pt x="12" y="28"/>
                      <a:pt x="12" y="28"/>
                      <a:pt x="12" y="28"/>
                    </a:cubicBezTo>
                    <a:cubicBezTo>
                      <a:pt x="12" y="24"/>
                      <a:pt x="12" y="24"/>
                      <a:pt x="12" y="24"/>
                    </a:cubicBezTo>
                    <a:cubicBezTo>
                      <a:pt x="6" y="24"/>
                      <a:pt x="6" y="24"/>
                      <a:pt x="6" y="24"/>
                    </a:cubicBezTo>
                    <a:cubicBezTo>
                      <a:pt x="6" y="28"/>
                      <a:pt x="6" y="28"/>
                      <a:pt x="6" y="28"/>
                    </a:cubicBezTo>
                    <a:close/>
                    <a:moveTo>
                      <a:pt x="13" y="28"/>
                    </a:moveTo>
                    <a:cubicBezTo>
                      <a:pt x="18" y="28"/>
                      <a:pt x="18" y="28"/>
                      <a:pt x="18" y="28"/>
                    </a:cubicBezTo>
                    <a:cubicBezTo>
                      <a:pt x="18" y="24"/>
                      <a:pt x="18" y="24"/>
                      <a:pt x="18" y="24"/>
                    </a:cubicBezTo>
                    <a:cubicBezTo>
                      <a:pt x="13" y="24"/>
                      <a:pt x="13" y="24"/>
                      <a:pt x="13" y="24"/>
                    </a:cubicBezTo>
                    <a:cubicBezTo>
                      <a:pt x="13" y="28"/>
                      <a:pt x="13" y="28"/>
                      <a:pt x="13" y="28"/>
                    </a:cubicBezTo>
                    <a:close/>
                    <a:moveTo>
                      <a:pt x="20" y="28"/>
                    </a:moveTo>
                    <a:cubicBezTo>
                      <a:pt x="30" y="28"/>
                      <a:pt x="30" y="28"/>
                      <a:pt x="30" y="28"/>
                    </a:cubicBezTo>
                    <a:cubicBezTo>
                      <a:pt x="30" y="24"/>
                      <a:pt x="30" y="24"/>
                      <a:pt x="30" y="24"/>
                    </a:cubicBezTo>
                    <a:cubicBezTo>
                      <a:pt x="20" y="24"/>
                      <a:pt x="20" y="24"/>
                      <a:pt x="20" y="24"/>
                    </a:cubicBezTo>
                    <a:cubicBezTo>
                      <a:pt x="20" y="28"/>
                      <a:pt x="20" y="28"/>
                      <a:pt x="20" y="28"/>
                    </a:cubicBezTo>
                    <a:close/>
                    <a:moveTo>
                      <a:pt x="31" y="28"/>
                    </a:moveTo>
                    <a:cubicBezTo>
                      <a:pt x="40" y="28"/>
                      <a:pt x="40" y="28"/>
                      <a:pt x="40" y="28"/>
                    </a:cubicBezTo>
                    <a:cubicBezTo>
                      <a:pt x="40" y="24"/>
                      <a:pt x="40" y="24"/>
                      <a:pt x="40" y="24"/>
                    </a:cubicBezTo>
                    <a:cubicBezTo>
                      <a:pt x="31" y="24"/>
                      <a:pt x="31" y="24"/>
                      <a:pt x="31" y="24"/>
                    </a:cubicBezTo>
                    <a:cubicBezTo>
                      <a:pt x="31" y="28"/>
                      <a:pt x="31" y="28"/>
                      <a:pt x="31" y="28"/>
                    </a:cubicBezTo>
                    <a:close/>
                    <a:moveTo>
                      <a:pt x="41" y="28"/>
                    </a:moveTo>
                    <a:cubicBezTo>
                      <a:pt x="50" y="28"/>
                      <a:pt x="50" y="28"/>
                      <a:pt x="50" y="28"/>
                    </a:cubicBezTo>
                    <a:cubicBezTo>
                      <a:pt x="50" y="24"/>
                      <a:pt x="50" y="24"/>
                      <a:pt x="50" y="24"/>
                    </a:cubicBezTo>
                    <a:cubicBezTo>
                      <a:pt x="41" y="24"/>
                      <a:pt x="41" y="24"/>
                      <a:pt x="41" y="24"/>
                    </a:cubicBezTo>
                    <a:cubicBezTo>
                      <a:pt x="41" y="28"/>
                      <a:pt x="41" y="28"/>
                      <a:pt x="41" y="28"/>
                    </a:cubicBezTo>
                    <a:close/>
                    <a:moveTo>
                      <a:pt x="51" y="28"/>
                    </a:moveTo>
                    <a:cubicBezTo>
                      <a:pt x="61" y="28"/>
                      <a:pt x="61" y="28"/>
                      <a:pt x="61" y="28"/>
                    </a:cubicBezTo>
                    <a:cubicBezTo>
                      <a:pt x="61" y="24"/>
                      <a:pt x="61" y="24"/>
                      <a:pt x="61" y="24"/>
                    </a:cubicBezTo>
                    <a:cubicBezTo>
                      <a:pt x="51" y="24"/>
                      <a:pt x="51" y="24"/>
                      <a:pt x="51" y="24"/>
                    </a:cubicBezTo>
                    <a:cubicBezTo>
                      <a:pt x="51" y="28"/>
                      <a:pt x="51" y="28"/>
                      <a:pt x="51" y="28"/>
                    </a:cubicBezTo>
                    <a:close/>
                    <a:moveTo>
                      <a:pt x="63" y="28"/>
                    </a:moveTo>
                    <a:cubicBezTo>
                      <a:pt x="67" y="28"/>
                      <a:pt x="67" y="28"/>
                      <a:pt x="67" y="28"/>
                    </a:cubicBezTo>
                    <a:cubicBezTo>
                      <a:pt x="67" y="24"/>
                      <a:pt x="67" y="24"/>
                      <a:pt x="67" y="24"/>
                    </a:cubicBezTo>
                    <a:cubicBezTo>
                      <a:pt x="63" y="24"/>
                      <a:pt x="63" y="24"/>
                      <a:pt x="63" y="24"/>
                    </a:cubicBezTo>
                    <a:cubicBezTo>
                      <a:pt x="63" y="28"/>
                      <a:pt x="63" y="28"/>
                      <a:pt x="63" y="28"/>
                    </a:cubicBezTo>
                    <a:close/>
                    <a:moveTo>
                      <a:pt x="69" y="28"/>
                    </a:moveTo>
                    <a:cubicBezTo>
                      <a:pt x="74" y="28"/>
                      <a:pt x="74" y="28"/>
                      <a:pt x="74" y="28"/>
                    </a:cubicBezTo>
                    <a:cubicBezTo>
                      <a:pt x="74" y="24"/>
                      <a:pt x="74" y="24"/>
                      <a:pt x="74" y="24"/>
                    </a:cubicBezTo>
                    <a:cubicBezTo>
                      <a:pt x="69" y="24"/>
                      <a:pt x="69" y="24"/>
                      <a:pt x="69" y="24"/>
                    </a:cubicBezTo>
                    <a:cubicBezTo>
                      <a:pt x="69" y="28"/>
                      <a:pt x="69" y="28"/>
                      <a:pt x="69" y="28"/>
                    </a:cubicBezTo>
                    <a:close/>
                    <a:moveTo>
                      <a:pt x="76" y="28"/>
                    </a:moveTo>
                    <a:cubicBezTo>
                      <a:pt x="79" y="28"/>
                      <a:pt x="79" y="28"/>
                      <a:pt x="79" y="28"/>
                    </a:cubicBezTo>
                    <a:cubicBezTo>
                      <a:pt x="79" y="24"/>
                      <a:pt x="79" y="24"/>
                      <a:pt x="79" y="24"/>
                    </a:cubicBezTo>
                    <a:cubicBezTo>
                      <a:pt x="76" y="24"/>
                      <a:pt x="76" y="24"/>
                      <a:pt x="76" y="24"/>
                    </a:cubicBezTo>
                    <a:cubicBezTo>
                      <a:pt x="76" y="28"/>
                      <a:pt x="76" y="28"/>
                      <a:pt x="76" y="28"/>
                    </a:cubicBezTo>
                    <a:close/>
                    <a:moveTo>
                      <a:pt x="79" y="36"/>
                    </a:moveTo>
                    <a:cubicBezTo>
                      <a:pt x="69" y="36"/>
                      <a:pt x="69" y="36"/>
                      <a:pt x="69" y="36"/>
                    </a:cubicBezTo>
                    <a:cubicBezTo>
                      <a:pt x="69" y="59"/>
                      <a:pt x="69" y="59"/>
                      <a:pt x="69" y="59"/>
                    </a:cubicBezTo>
                    <a:cubicBezTo>
                      <a:pt x="69" y="60"/>
                      <a:pt x="69" y="60"/>
                      <a:pt x="69" y="60"/>
                    </a:cubicBezTo>
                    <a:cubicBezTo>
                      <a:pt x="69" y="60"/>
                      <a:pt x="69" y="60"/>
                      <a:pt x="69" y="60"/>
                    </a:cubicBezTo>
                    <a:cubicBezTo>
                      <a:pt x="68" y="60"/>
                      <a:pt x="68" y="60"/>
                      <a:pt x="68" y="60"/>
                    </a:cubicBezTo>
                    <a:cubicBezTo>
                      <a:pt x="68" y="60"/>
                      <a:pt x="68" y="60"/>
                      <a:pt x="68" y="60"/>
                    </a:cubicBezTo>
                    <a:cubicBezTo>
                      <a:pt x="57" y="60"/>
                      <a:pt x="57" y="60"/>
                      <a:pt x="57" y="60"/>
                    </a:cubicBezTo>
                    <a:cubicBezTo>
                      <a:pt x="57" y="60"/>
                      <a:pt x="57" y="60"/>
                      <a:pt x="57" y="60"/>
                    </a:cubicBezTo>
                    <a:cubicBezTo>
                      <a:pt x="55" y="60"/>
                      <a:pt x="55" y="60"/>
                      <a:pt x="55" y="60"/>
                    </a:cubicBezTo>
                    <a:cubicBezTo>
                      <a:pt x="55" y="60"/>
                      <a:pt x="55" y="60"/>
                      <a:pt x="55" y="60"/>
                    </a:cubicBezTo>
                    <a:cubicBezTo>
                      <a:pt x="52" y="60"/>
                      <a:pt x="52" y="60"/>
                      <a:pt x="52" y="60"/>
                    </a:cubicBezTo>
                    <a:cubicBezTo>
                      <a:pt x="52" y="60"/>
                      <a:pt x="52" y="60"/>
                      <a:pt x="52" y="60"/>
                    </a:cubicBezTo>
                    <a:cubicBezTo>
                      <a:pt x="51" y="60"/>
                      <a:pt x="51" y="60"/>
                      <a:pt x="51" y="60"/>
                    </a:cubicBezTo>
                    <a:cubicBezTo>
                      <a:pt x="51" y="60"/>
                      <a:pt x="51" y="60"/>
                      <a:pt x="51" y="60"/>
                    </a:cubicBezTo>
                    <a:cubicBezTo>
                      <a:pt x="30" y="60"/>
                      <a:pt x="30" y="60"/>
                      <a:pt x="30" y="60"/>
                    </a:cubicBezTo>
                    <a:cubicBezTo>
                      <a:pt x="30" y="60"/>
                      <a:pt x="30" y="60"/>
                      <a:pt x="30" y="60"/>
                    </a:cubicBezTo>
                    <a:cubicBezTo>
                      <a:pt x="29" y="60"/>
                      <a:pt x="29" y="60"/>
                      <a:pt x="29" y="60"/>
                    </a:cubicBezTo>
                    <a:cubicBezTo>
                      <a:pt x="29" y="60"/>
                      <a:pt x="29" y="60"/>
                      <a:pt x="29" y="60"/>
                    </a:cubicBezTo>
                    <a:cubicBezTo>
                      <a:pt x="25" y="60"/>
                      <a:pt x="25" y="60"/>
                      <a:pt x="25" y="60"/>
                    </a:cubicBezTo>
                    <a:cubicBezTo>
                      <a:pt x="25" y="60"/>
                      <a:pt x="25" y="60"/>
                      <a:pt x="25" y="60"/>
                    </a:cubicBezTo>
                    <a:cubicBezTo>
                      <a:pt x="24" y="60"/>
                      <a:pt x="24" y="60"/>
                      <a:pt x="24" y="60"/>
                    </a:cubicBezTo>
                    <a:cubicBezTo>
                      <a:pt x="24" y="60"/>
                      <a:pt x="24" y="60"/>
                      <a:pt x="24" y="60"/>
                    </a:cubicBezTo>
                    <a:cubicBezTo>
                      <a:pt x="13" y="60"/>
                      <a:pt x="13" y="60"/>
                      <a:pt x="13" y="60"/>
                    </a:cubicBezTo>
                    <a:cubicBezTo>
                      <a:pt x="13" y="60"/>
                      <a:pt x="13" y="60"/>
                      <a:pt x="13" y="60"/>
                    </a:cubicBezTo>
                    <a:cubicBezTo>
                      <a:pt x="11" y="60"/>
                      <a:pt x="11" y="60"/>
                      <a:pt x="11" y="60"/>
                    </a:cubicBezTo>
                    <a:cubicBezTo>
                      <a:pt x="11" y="36"/>
                      <a:pt x="11" y="36"/>
                      <a:pt x="11" y="36"/>
                    </a:cubicBezTo>
                    <a:cubicBezTo>
                      <a:pt x="2" y="36"/>
                      <a:pt x="2" y="36"/>
                      <a:pt x="2" y="36"/>
                    </a:cubicBezTo>
                    <a:cubicBezTo>
                      <a:pt x="0" y="36"/>
                      <a:pt x="0" y="36"/>
                      <a:pt x="0" y="36"/>
                    </a:cubicBezTo>
                    <a:cubicBezTo>
                      <a:pt x="0" y="35"/>
                      <a:pt x="0" y="35"/>
                      <a:pt x="0" y="35"/>
                    </a:cubicBezTo>
                    <a:cubicBezTo>
                      <a:pt x="0" y="14"/>
                      <a:pt x="0" y="14"/>
                      <a:pt x="0" y="14"/>
                    </a:cubicBezTo>
                    <a:cubicBezTo>
                      <a:pt x="0" y="12"/>
                      <a:pt x="0" y="12"/>
                      <a:pt x="0" y="12"/>
                    </a:cubicBezTo>
                    <a:cubicBezTo>
                      <a:pt x="0" y="12"/>
                      <a:pt x="0" y="12"/>
                      <a:pt x="0" y="12"/>
                    </a:cubicBezTo>
                    <a:cubicBezTo>
                      <a:pt x="2" y="12"/>
                      <a:pt x="2" y="12"/>
                      <a:pt x="2" y="12"/>
                    </a:cubicBezTo>
                    <a:cubicBezTo>
                      <a:pt x="2" y="12"/>
                      <a:pt x="2" y="12"/>
                      <a:pt x="2" y="12"/>
                    </a:cubicBezTo>
                    <a:cubicBezTo>
                      <a:pt x="5" y="12"/>
                      <a:pt x="5" y="12"/>
                      <a:pt x="5" y="12"/>
                    </a:cubicBezTo>
                    <a:cubicBezTo>
                      <a:pt x="5" y="12"/>
                      <a:pt x="5" y="12"/>
                      <a:pt x="5" y="12"/>
                    </a:cubicBezTo>
                    <a:cubicBezTo>
                      <a:pt x="6" y="12"/>
                      <a:pt x="6" y="12"/>
                      <a:pt x="6" y="12"/>
                    </a:cubicBezTo>
                    <a:cubicBezTo>
                      <a:pt x="6" y="18"/>
                      <a:pt x="6" y="18"/>
                      <a:pt x="6" y="18"/>
                    </a:cubicBezTo>
                    <a:cubicBezTo>
                      <a:pt x="9" y="18"/>
                      <a:pt x="9" y="18"/>
                      <a:pt x="9" y="18"/>
                    </a:cubicBezTo>
                    <a:cubicBezTo>
                      <a:pt x="9" y="14"/>
                      <a:pt x="9" y="14"/>
                      <a:pt x="9" y="14"/>
                    </a:cubicBezTo>
                    <a:cubicBezTo>
                      <a:pt x="9" y="12"/>
                      <a:pt x="9" y="12"/>
                      <a:pt x="9" y="12"/>
                    </a:cubicBezTo>
                    <a:cubicBezTo>
                      <a:pt x="9" y="12"/>
                      <a:pt x="9" y="12"/>
                      <a:pt x="9" y="12"/>
                    </a:cubicBezTo>
                    <a:cubicBezTo>
                      <a:pt x="11" y="12"/>
                      <a:pt x="11" y="12"/>
                      <a:pt x="11" y="12"/>
                    </a:cubicBezTo>
                    <a:cubicBezTo>
                      <a:pt x="11" y="12"/>
                      <a:pt x="11" y="12"/>
                      <a:pt x="11" y="12"/>
                    </a:cubicBezTo>
                    <a:cubicBezTo>
                      <a:pt x="14" y="12"/>
                      <a:pt x="14" y="12"/>
                      <a:pt x="14" y="12"/>
                    </a:cubicBezTo>
                    <a:cubicBezTo>
                      <a:pt x="14" y="12"/>
                      <a:pt x="14" y="12"/>
                      <a:pt x="14" y="12"/>
                    </a:cubicBezTo>
                    <a:cubicBezTo>
                      <a:pt x="15" y="12"/>
                      <a:pt x="15" y="12"/>
                      <a:pt x="15" y="12"/>
                    </a:cubicBezTo>
                    <a:cubicBezTo>
                      <a:pt x="15" y="18"/>
                      <a:pt x="15" y="18"/>
                      <a:pt x="15" y="18"/>
                    </a:cubicBezTo>
                    <a:cubicBezTo>
                      <a:pt x="18" y="18"/>
                      <a:pt x="18" y="18"/>
                      <a:pt x="18" y="18"/>
                    </a:cubicBezTo>
                    <a:cubicBezTo>
                      <a:pt x="18" y="14"/>
                      <a:pt x="18" y="14"/>
                      <a:pt x="18" y="14"/>
                    </a:cubicBezTo>
                    <a:cubicBezTo>
                      <a:pt x="18" y="12"/>
                      <a:pt x="18" y="12"/>
                      <a:pt x="18" y="12"/>
                    </a:cubicBezTo>
                    <a:cubicBezTo>
                      <a:pt x="18" y="12"/>
                      <a:pt x="18" y="12"/>
                      <a:pt x="18" y="12"/>
                    </a:cubicBezTo>
                    <a:cubicBezTo>
                      <a:pt x="20" y="12"/>
                      <a:pt x="20" y="12"/>
                      <a:pt x="20" y="12"/>
                    </a:cubicBezTo>
                    <a:cubicBezTo>
                      <a:pt x="20" y="12"/>
                      <a:pt x="20" y="12"/>
                      <a:pt x="20" y="12"/>
                    </a:cubicBezTo>
                    <a:cubicBezTo>
                      <a:pt x="23" y="12"/>
                      <a:pt x="23" y="12"/>
                      <a:pt x="23" y="12"/>
                    </a:cubicBezTo>
                    <a:cubicBezTo>
                      <a:pt x="23" y="0"/>
                      <a:pt x="23" y="0"/>
                      <a:pt x="23" y="0"/>
                    </a:cubicBezTo>
                    <a:cubicBezTo>
                      <a:pt x="24" y="0"/>
                      <a:pt x="24" y="0"/>
                      <a:pt x="24" y="0"/>
                    </a:cubicBezTo>
                    <a:cubicBezTo>
                      <a:pt x="24" y="0"/>
                      <a:pt x="24" y="0"/>
                      <a:pt x="24" y="0"/>
                    </a:cubicBezTo>
                    <a:cubicBezTo>
                      <a:pt x="27" y="0"/>
                      <a:pt x="27" y="0"/>
                      <a:pt x="27" y="0"/>
                    </a:cubicBezTo>
                    <a:cubicBezTo>
                      <a:pt x="27" y="0"/>
                      <a:pt x="27" y="0"/>
                      <a:pt x="27" y="0"/>
                    </a:cubicBezTo>
                    <a:cubicBezTo>
                      <a:pt x="29" y="0"/>
                      <a:pt x="29" y="0"/>
                      <a:pt x="29" y="0"/>
                    </a:cubicBezTo>
                    <a:cubicBezTo>
                      <a:pt x="29" y="0"/>
                      <a:pt x="29" y="0"/>
                      <a:pt x="29" y="0"/>
                    </a:cubicBezTo>
                    <a:cubicBezTo>
                      <a:pt x="29" y="1"/>
                      <a:pt x="29" y="1"/>
                      <a:pt x="29" y="1"/>
                    </a:cubicBezTo>
                    <a:cubicBezTo>
                      <a:pt x="29" y="6"/>
                      <a:pt x="29" y="6"/>
                      <a:pt x="29" y="6"/>
                    </a:cubicBezTo>
                    <a:cubicBezTo>
                      <a:pt x="32" y="6"/>
                      <a:pt x="32" y="6"/>
                      <a:pt x="32" y="6"/>
                    </a:cubicBezTo>
                    <a:cubicBezTo>
                      <a:pt x="32" y="0"/>
                      <a:pt x="32" y="0"/>
                      <a:pt x="32" y="0"/>
                    </a:cubicBezTo>
                    <a:cubicBezTo>
                      <a:pt x="34" y="0"/>
                      <a:pt x="34" y="0"/>
                      <a:pt x="34" y="0"/>
                    </a:cubicBezTo>
                    <a:cubicBezTo>
                      <a:pt x="34" y="0"/>
                      <a:pt x="34" y="0"/>
                      <a:pt x="34" y="0"/>
                    </a:cubicBezTo>
                    <a:cubicBezTo>
                      <a:pt x="37" y="0"/>
                      <a:pt x="37" y="0"/>
                      <a:pt x="37" y="0"/>
                    </a:cubicBezTo>
                    <a:cubicBezTo>
                      <a:pt x="37" y="0"/>
                      <a:pt x="37" y="0"/>
                      <a:pt x="37" y="0"/>
                    </a:cubicBezTo>
                    <a:cubicBezTo>
                      <a:pt x="39" y="0"/>
                      <a:pt x="39" y="0"/>
                      <a:pt x="39" y="0"/>
                    </a:cubicBezTo>
                    <a:cubicBezTo>
                      <a:pt x="39" y="0"/>
                      <a:pt x="39" y="0"/>
                      <a:pt x="39" y="0"/>
                    </a:cubicBezTo>
                    <a:cubicBezTo>
                      <a:pt x="39" y="1"/>
                      <a:pt x="39" y="1"/>
                      <a:pt x="39" y="1"/>
                    </a:cubicBezTo>
                    <a:cubicBezTo>
                      <a:pt x="39" y="6"/>
                      <a:pt x="39" y="6"/>
                      <a:pt x="39" y="6"/>
                    </a:cubicBezTo>
                    <a:cubicBezTo>
                      <a:pt x="42" y="6"/>
                      <a:pt x="42" y="6"/>
                      <a:pt x="42" y="6"/>
                    </a:cubicBezTo>
                    <a:cubicBezTo>
                      <a:pt x="42" y="0"/>
                      <a:pt x="42" y="0"/>
                      <a:pt x="42" y="0"/>
                    </a:cubicBezTo>
                    <a:cubicBezTo>
                      <a:pt x="44" y="0"/>
                      <a:pt x="44" y="0"/>
                      <a:pt x="44" y="0"/>
                    </a:cubicBezTo>
                    <a:cubicBezTo>
                      <a:pt x="44" y="0"/>
                      <a:pt x="44" y="0"/>
                      <a:pt x="44" y="0"/>
                    </a:cubicBezTo>
                    <a:cubicBezTo>
                      <a:pt x="47" y="0"/>
                      <a:pt x="47" y="0"/>
                      <a:pt x="47" y="0"/>
                    </a:cubicBezTo>
                    <a:cubicBezTo>
                      <a:pt x="47" y="0"/>
                      <a:pt x="47" y="0"/>
                      <a:pt x="47" y="0"/>
                    </a:cubicBezTo>
                    <a:cubicBezTo>
                      <a:pt x="48" y="0"/>
                      <a:pt x="48" y="0"/>
                      <a:pt x="48" y="0"/>
                    </a:cubicBezTo>
                    <a:cubicBezTo>
                      <a:pt x="48" y="0"/>
                      <a:pt x="48" y="0"/>
                      <a:pt x="48" y="0"/>
                    </a:cubicBezTo>
                    <a:cubicBezTo>
                      <a:pt x="48" y="1"/>
                      <a:pt x="48" y="1"/>
                      <a:pt x="48" y="1"/>
                    </a:cubicBezTo>
                    <a:cubicBezTo>
                      <a:pt x="48" y="6"/>
                      <a:pt x="48" y="6"/>
                      <a:pt x="48" y="6"/>
                    </a:cubicBezTo>
                    <a:cubicBezTo>
                      <a:pt x="52" y="6"/>
                      <a:pt x="52" y="6"/>
                      <a:pt x="52" y="6"/>
                    </a:cubicBezTo>
                    <a:cubicBezTo>
                      <a:pt x="52" y="1"/>
                      <a:pt x="52" y="1"/>
                      <a:pt x="52" y="1"/>
                    </a:cubicBezTo>
                    <a:cubicBezTo>
                      <a:pt x="52" y="0"/>
                      <a:pt x="52" y="0"/>
                      <a:pt x="52" y="0"/>
                    </a:cubicBezTo>
                    <a:cubicBezTo>
                      <a:pt x="52" y="0"/>
                      <a:pt x="52" y="0"/>
                      <a:pt x="52" y="0"/>
                    </a:cubicBezTo>
                    <a:cubicBezTo>
                      <a:pt x="53" y="0"/>
                      <a:pt x="53" y="0"/>
                      <a:pt x="53" y="0"/>
                    </a:cubicBezTo>
                    <a:cubicBezTo>
                      <a:pt x="53" y="0"/>
                      <a:pt x="53" y="0"/>
                      <a:pt x="53" y="0"/>
                    </a:cubicBezTo>
                    <a:cubicBezTo>
                      <a:pt x="58" y="0"/>
                      <a:pt x="58" y="0"/>
                      <a:pt x="58" y="0"/>
                    </a:cubicBezTo>
                    <a:cubicBezTo>
                      <a:pt x="58" y="0"/>
                      <a:pt x="58" y="0"/>
                      <a:pt x="58" y="0"/>
                    </a:cubicBezTo>
                    <a:cubicBezTo>
                      <a:pt x="58" y="0"/>
                      <a:pt x="58" y="0"/>
                      <a:pt x="58" y="0"/>
                    </a:cubicBezTo>
                    <a:cubicBezTo>
                      <a:pt x="58" y="12"/>
                      <a:pt x="58" y="12"/>
                      <a:pt x="58" y="12"/>
                    </a:cubicBezTo>
                    <a:cubicBezTo>
                      <a:pt x="61" y="12"/>
                      <a:pt x="61" y="12"/>
                      <a:pt x="61" y="12"/>
                    </a:cubicBezTo>
                    <a:cubicBezTo>
                      <a:pt x="61" y="12"/>
                      <a:pt x="61" y="12"/>
                      <a:pt x="61" y="12"/>
                    </a:cubicBezTo>
                    <a:cubicBezTo>
                      <a:pt x="63" y="12"/>
                      <a:pt x="63" y="12"/>
                      <a:pt x="63" y="12"/>
                    </a:cubicBezTo>
                    <a:cubicBezTo>
                      <a:pt x="63" y="12"/>
                      <a:pt x="63" y="12"/>
                      <a:pt x="63" y="12"/>
                    </a:cubicBezTo>
                    <a:cubicBezTo>
                      <a:pt x="63" y="14"/>
                      <a:pt x="63" y="14"/>
                      <a:pt x="63" y="14"/>
                    </a:cubicBezTo>
                    <a:cubicBezTo>
                      <a:pt x="63" y="18"/>
                      <a:pt x="63" y="18"/>
                      <a:pt x="63" y="18"/>
                    </a:cubicBezTo>
                    <a:cubicBezTo>
                      <a:pt x="66" y="18"/>
                      <a:pt x="66" y="18"/>
                      <a:pt x="66" y="18"/>
                    </a:cubicBezTo>
                    <a:cubicBezTo>
                      <a:pt x="66" y="12"/>
                      <a:pt x="66" y="12"/>
                      <a:pt x="66" y="12"/>
                    </a:cubicBezTo>
                    <a:cubicBezTo>
                      <a:pt x="67" y="12"/>
                      <a:pt x="67" y="12"/>
                      <a:pt x="67" y="12"/>
                    </a:cubicBezTo>
                    <a:cubicBezTo>
                      <a:pt x="67" y="12"/>
                      <a:pt x="67" y="12"/>
                      <a:pt x="67" y="12"/>
                    </a:cubicBezTo>
                    <a:cubicBezTo>
                      <a:pt x="70" y="12"/>
                      <a:pt x="70" y="12"/>
                      <a:pt x="70" y="12"/>
                    </a:cubicBezTo>
                    <a:cubicBezTo>
                      <a:pt x="70" y="12"/>
                      <a:pt x="70" y="12"/>
                      <a:pt x="70" y="12"/>
                    </a:cubicBezTo>
                    <a:cubicBezTo>
                      <a:pt x="72" y="12"/>
                      <a:pt x="72" y="12"/>
                      <a:pt x="72" y="12"/>
                    </a:cubicBezTo>
                    <a:cubicBezTo>
                      <a:pt x="72" y="12"/>
                      <a:pt x="72" y="12"/>
                      <a:pt x="72" y="12"/>
                    </a:cubicBezTo>
                    <a:cubicBezTo>
                      <a:pt x="72" y="14"/>
                      <a:pt x="72" y="14"/>
                      <a:pt x="72" y="14"/>
                    </a:cubicBezTo>
                    <a:cubicBezTo>
                      <a:pt x="72" y="18"/>
                      <a:pt x="72" y="18"/>
                      <a:pt x="72" y="18"/>
                    </a:cubicBezTo>
                    <a:cubicBezTo>
                      <a:pt x="75" y="18"/>
                      <a:pt x="75" y="18"/>
                      <a:pt x="75" y="18"/>
                    </a:cubicBezTo>
                    <a:cubicBezTo>
                      <a:pt x="75" y="12"/>
                      <a:pt x="75" y="12"/>
                      <a:pt x="75" y="12"/>
                    </a:cubicBezTo>
                    <a:cubicBezTo>
                      <a:pt x="76" y="12"/>
                      <a:pt x="76" y="12"/>
                      <a:pt x="76" y="12"/>
                    </a:cubicBezTo>
                    <a:cubicBezTo>
                      <a:pt x="76" y="12"/>
                      <a:pt x="76" y="12"/>
                      <a:pt x="76" y="12"/>
                    </a:cubicBezTo>
                    <a:cubicBezTo>
                      <a:pt x="79" y="12"/>
                      <a:pt x="79" y="12"/>
                      <a:pt x="79" y="12"/>
                    </a:cubicBezTo>
                    <a:cubicBezTo>
                      <a:pt x="79" y="12"/>
                      <a:pt x="79" y="12"/>
                      <a:pt x="79" y="12"/>
                    </a:cubicBezTo>
                    <a:cubicBezTo>
                      <a:pt x="81" y="12"/>
                      <a:pt x="81" y="12"/>
                      <a:pt x="81" y="12"/>
                    </a:cubicBezTo>
                    <a:cubicBezTo>
                      <a:pt x="81" y="12"/>
                      <a:pt x="81" y="12"/>
                      <a:pt x="81" y="12"/>
                    </a:cubicBezTo>
                    <a:cubicBezTo>
                      <a:pt x="81" y="14"/>
                      <a:pt x="81" y="14"/>
                      <a:pt x="81" y="14"/>
                    </a:cubicBezTo>
                    <a:cubicBezTo>
                      <a:pt x="81" y="35"/>
                      <a:pt x="81" y="35"/>
                      <a:pt x="81" y="35"/>
                    </a:cubicBezTo>
                    <a:cubicBezTo>
                      <a:pt x="81" y="36"/>
                      <a:pt x="81" y="36"/>
                      <a:pt x="81" y="36"/>
                    </a:cubicBezTo>
                    <a:cubicBezTo>
                      <a:pt x="79" y="36"/>
                      <a:pt x="79" y="36"/>
                      <a:pt x="79" y="36"/>
                    </a:cubicBezTo>
                    <a:close/>
                    <a:moveTo>
                      <a:pt x="68" y="36"/>
                    </a:moveTo>
                    <a:cubicBezTo>
                      <a:pt x="61" y="36"/>
                      <a:pt x="61" y="36"/>
                      <a:pt x="61" y="36"/>
                    </a:cubicBezTo>
                    <a:cubicBezTo>
                      <a:pt x="61" y="39"/>
                      <a:pt x="61" y="39"/>
                      <a:pt x="61" y="39"/>
                    </a:cubicBezTo>
                    <a:cubicBezTo>
                      <a:pt x="68" y="39"/>
                      <a:pt x="68" y="39"/>
                      <a:pt x="68" y="39"/>
                    </a:cubicBezTo>
                    <a:cubicBezTo>
                      <a:pt x="68" y="36"/>
                      <a:pt x="68" y="36"/>
                      <a:pt x="68" y="36"/>
                    </a:cubicBezTo>
                    <a:close/>
                    <a:moveTo>
                      <a:pt x="23" y="14"/>
                    </a:moveTo>
                    <a:cubicBezTo>
                      <a:pt x="20" y="14"/>
                      <a:pt x="20" y="14"/>
                      <a:pt x="20" y="14"/>
                    </a:cubicBezTo>
                    <a:cubicBezTo>
                      <a:pt x="20" y="19"/>
                      <a:pt x="20" y="19"/>
                      <a:pt x="20" y="19"/>
                    </a:cubicBezTo>
                    <a:cubicBezTo>
                      <a:pt x="18" y="19"/>
                      <a:pt x="18" y="19"/>
                      <a:pt x="18" y="19"/>
                    </a:cubicBezTo>
                    <a:cubicBezTo>
                      <a:pt x="18" y="19"/>
                      <a:pt x="18" y="19"/>
                      <a:pt x="18" y="19"/>
                    </a:cubicBezTo>
                    <a:cubicBezTo>
                      <a:pt x="15" y="19"/>
                      <a:pt x="15" y="19"/>
                      <a:pt x="15" y="19"/>
                    </a:cubicBezTo>
                    <a:cubicBezTo>
                      <a:pt x="15" y="19"/>
                      <a:pt x="15" y="19"/>
                      <a:pt x="15" y="19"/>
                    </a:cubicBezTo>
                    <a:cubicBezTo>
                      <a:pt x="14" y="19"/>
                      <a:pt x="14" y="19"/>
                      <a:pt x="14" y="19"/>
                    </a:cubicBezTo>
                    <a:cubicBezTo>
                      <a:pt x="14" y="19"/>
                      <a:pt x="14" y="19"/>
                      <a:pt x="14" y="19"/>
                    </a:cubicBezTo>
                    <a:cubicBezTo>
                      <a:pt x="14" y="18"/>
                      <a:pt x="14" y="18"/>
                      <a:pt x="14" y="18"/>
                    </a:cubicBezTo>
                    <a:cubicBezTo>
                      <a:pt x="14" y="14"/>
                      <a:pt x="14" y="14"/>
                      <a:pt x="14" y="14"/>
                    </a:cubicBezTo>
                    <a:cubicBezTo>
                      <a:pt x="11" y="14"/>
                      <a:pt x="11" y="14"/>
                      <a:pt x="11" y="14"/>
                    </a:cubicBezTo>
                    <a:cubicBezTo>
                      <a:pt x="11" y="19"/>
                      <a:pt x="11" y="19"/>
                      <a:pt x="11" y="19"/>
                    </a:cubicBezTo>
                    <a:cubicBezTo>
                      <a:pt x="9" y="19"/>
                      <a:pt x="9" y="19"/>
                      <a:pt x="9" y="19"/>
                    </a:cubicBezTo>
                    <a:cubicBezTo>
                      <a:pt x="9" y="19"/>
                      <a:pt x="9" y="19"/>
                      <a:pt x="9" y="19"/>
                    </a:cubicBezTo>
                    <a:cubicBezTo>
                      <a:pt x="6" y="19"/>
                      <a:pt x="6" y="19"/>
                      <a:pt x="6" y="19"/>
                    </a:cubicBezTo>
                    <a:cubicBezTo>
                      <a:pt x="6" y="19"/>
                      <a:pt x="6" y="19"/>
                      <a:pt x="6" y="19"/>
                    </a:cubicBezTo>
                    <a:cubicBezTo>
                      <a:pt x="5" y="19"/>
                      <a:pt x="5" y="19"/>
                      <a:pt x="5" y="19"/>
                    </a:cubicBezTo>
                    <a:cubicBezTo>
                      <a:pt x="5" y="19"/>
                      <a:pt x="5" y="19"/>
                      <a:pt x="5" y="19"/>
                    </a:cubicBezTo>
                    <a:cubicBezTo>
                      <a:pt x="5" y="18"/>
                      <a:pt x="5" y="18"/>
                      <a:pt x="5" y="18"/>
                    </a:cubicBezTo>
                    <a:cubicBezTo>
                      <a:pt x="5" y="14"/>
                      <a:pt x="5" y="14"/>
                      <a:pt x="5" y="14"/>
                    </a:cubicBezTo>
                    <a:cubicBezTo>
                      <a:pt x="2" y="14"/>
                      <a:pt x="2" y="14"/>
                      <a:pt x="2" y="14"/>
                    </a:cubicBezTo>
                    <a:cubicBezTo>
                      <a:pt x="2" y="22"/>
                      <a:pt x="2" y="22"/>
                      <a:pt x="2" y="22"/>
                    </a:cubicBezTo>
                    <a:cubicBezTo>
                      <a:pt x="25" y="22"/>
                      <a:pt x="25" y="22"/>
                      <a:pt x="25" y="22"/>
                    </a:cubicBezTo>
                    <a:cubicBezTo>
                      <a:pt x="25" y="18"/>
                      <a:pt x="25" y="18"/>
                      <a:pt x="25" y="18"/>
                    </a:cubicBezTo>
                    <a:cubicBezTo>
                      <a:pt x="24" y="18"/>
                      <a:pt x="24" y="18"/>
                      <a:pt x="24" y="18"/>
                    </a:cubicBezTo>
                    <a:cubicBezTo>
                      <a:pt x="23" y="18"/>
                      <a:pt x="23" y="18"/>
                      <a:pt x="23" y="18"/>
                    </a:cubicBezTo>
                    <a:cubicBezTo>
                      <a:pt x="23" y="18"/>
                      <a:pt x="23" y="18"/>
                      <a:pt x="23" y="18"/>
                    </a:cubicBezTo>
                    <a:cubicBezTo>
                      <a:pt x="23" y="14"/>
                      <a:pt x="23" y="14"/>
                      <a:pt x="23" y="14"/>
                    </a:cubicBezTo>
                    <a:close/>
                    <a:moveTo>
                      <a:pt x="26" y="22"/>
                    </a:moveTo>
                    <a:cubicBezTo>
                      <a:pt x="26" y="18"/>
                      <a:pt x="26" y="18"/>
                      <a:pt x="26" y="18"/>
                    </a:cubicBezTo>
                    <a:cubicBezTo>
                      <a:pt x="31" y="18"/>
                      <a:pt x="31" y="18"/>
                      <a:pt x="31" y="18"/>
                    </a:cubicBezTo>
                    <a:cubicBezTo>
                      <a:pt x="32" y="18"/>
                      <a:pt x="32" y="18"/>
                      <a:pt x="32" y="18"/>
                    </a:cubicBezTo>
                    <a:cubicBezTo>
                      <a:pt x="35" y="18"/>
                      <a:pt x="35" y="18"/>
                      <a:pt x="35" y="18"/>
                    </a:cubicBezTo>
                    <a:cubicBezTo>
                      <a:pt x="35" y="22"/>
                      <a:pt x="35" y="22"/>
                      <a:pt x="35" y="22"/>
                    </a:cubicBezTo>
                    <a:cubicBezTo>
                      <a:pt x="26" y="22"/>
                      <a:pt x="26" y="22"/>
                      <a:pt x="26" y="22"/>
                    </a:cubicBezTo>
                    <a:close/>
                    <a:moveTo>
                      <a:pt x="36" y="22"/>
                    </a:moveTo>
                    <a:cubicBezTo>
                      <a:pt x="36" y="18"/>
                      <a:pt x="36" y="18"/>
                      <a:pt x="36" y="18"/>
                    </a:cubicBezTo>
                    <a:cubicBezTo>
                      <a:pt x="40" y="18"/>
                      <a:pt x="40" y="18"/>
                      <a:pt x="40" y="18"/>
                    </a:cubicBezTo>
                    <a:cubicBezTo>
                      <a:pt x="41" y="18"/>
                      <a:pt x="41" y="18"/>
                      <a:pt x="41" y="18"/>
                    </a:cubicBezTo>
                    <a:cubicBezTo>
                      <a:pt x="45" y="18"/>
                      <a:pt x="45" y="18"/>
                      <a:pt x="45" y="18"/>
                    </a:cubicBezTo>
                    <a:cubicBezTo>
                      <a:pt x="45" y="22"/>
                      <a:pt x="45" y="22"/>
                      <a:pt x="45" y="22"/>
                    </a:cubicBezTo>
                    <a:cubicBezTo>
                      <a:pt x="36" y="22"/>
                      <a:pt x="36" y="22"/>
                      <a:pt x="36" y="22"/>
                    </a:cubicBezTo>
                    <a:close/>
                    <a:moveTo>
                      <a:pt x="46" y="22"/>
                    </a:moveTo>
                    <a:cubicBezTo>
                      <a:pt x="46" y="18"/>
                      <a:pt x="46" y="18"/>
                      <a:pt x="46" y="18"/>
                    </a:cubicBezTo>
                    <a:cubicBezTo>
                      <a:pt x="49" y="18"/>
                      <a:pt x="49" y="18"/>
                      <a:pt x="49" y="18"/>
                    </a:cubicBezTo>
                    <a:cubicBezTo>
                      <a:pt x="51" y="18"/>
                      <a:pt x="51" y="18"/>
                      <a:pt x="51" y="18"/>
                    </a:cubicBezTo>
                    <a:cubicBezTo>
                      <a:pt x="54" y="18"/>
                      <a:pt x="54" y="18"/>
                      <a:pt x="54" y="18"/>
                    </a:cubicBezTo>
                    <a:cubicBezTo>
                      <a:pt x="54" y="22"/>
                      <a:pt x="54" y="22"/>
                      <a:pt x="54" y="22"/>
                    </a:cubicBezTo>
                    <a:cubicBezTo>
                      <a:pt x="46" y="22"/>
                      <a:pt x="46" y="22"/>
                      <a:pt x="46" y="22"/>
                    </a:cubicBezTo>
                    <a:close/>
                    <a:moveTo>
                      <a:pt x="57" y="59"/>
                    </a:moveTo>
                    <a:cubicBezTo>
                      <a:pt x="64" y="59"/>
                      <a:pt x="64" y="59"/>
                      <a:pt x="64" y="59"/>
                    </a:cubicBezTo>
                    <a:cubicBezTo>
                      <a:pt x="64" y="53"/>
                      <a:pt x="64" y="53"/>
                      <a:pt x="64" y="53"/>
                    </a:cubicBezTo>
                    <a:cubicBezTo>
                      <a:pt x="57" y="53"/>
                      <a:pt x="57" y="53"/>
                      <a:pt x="57" y="53"/>
                    </a:cubicBezTo>
                    <a:cubicBezTo>
                      <a:pt x="57" y="59"/>
                      <a:pt x="57" y="59"/>
                      <a:pt x="57" y="59"/>
                    </a:cubicBezTo>
                    <a:close/>
                    <a:moveTo>
                      <a:pt x="65" y="59"/>
                    </a:moveTo>
                    <a:cubicBezTo>
                      <a:pt x="68" y="59"/>
                      <a:pt x="68" y="59"/>
                      <a:pt x="68" y="59"/>
                    </a:cubicBezTo>
                    <a:cubicBezTo>
                      <a:pt x="68" y="53"/>
                      <a:pt x="68" y="53"/>
                      <a:pt x="68" y="53"/>
                    </a:cubicBezTo>
                    <a:cubicBezTo>
                      <a:pt x="65" y="53"/>
                      <a:pt x="65" y="53"/>
                      <a:pt x="65" y="53"/>
                    </a:cubicBezTo>
                    <a:cubicBezTo>
                      <a:pt x="65" y="59"/>
                      <a:pt x="65" y="59"/>
                      <a:pt x="65" y="59"/>
                    </a:cubicBezTo>
                    <a:close/>
                    <a:moveTo>
                      <a:pt x="57" y="1"/>
                    </a:moveTo>
                    <a:cubicBezTo>
                      <a:pt x="57" y="9"/>
                      <a:pt x="57" y="9"/>
                      <a:pt x="57" y="9"/>
                    </a:cubicBezTo>
                    <a:cubicBezTo>
                      <a:pt x="24" y="9"/>
                      <a:pt x="24" y="9"/>
                      <a:pt x="24" y="9"/>
                    </a:cubicBezTo>
                    <a:cubicBezTo>
                      <a:pt x="24" y="1"/>
                      <a:pt x="24" y="1"/>
                      <a:pt x="24" y="1"/>
                    </a:cubicBezTo>
                    <a:cubicBezTo>
                      <a:pt x="27" y="1"/>
                      <a:pt x="27" y="1"/>
                      <a:pt x="27" y="1"/>
                    </a:cubicBezTo>
                    <a:cubicBezTo>
                      <a:pt x="27" y="7"/>
                      <a:pt x="27" y="7"/>
                      <a:pt x="27" y="7"/>
                    </a:cubicBezTo>
                    <a:cubicBezTo>
                      <a:pt x="28" y="7"/>
                      <a:pt x="28" y="7"/>
                      <a:pt x="28" y="7"/>
                    </a:cubicBezTo>
                    <a:cubicBezTo>
                      <a:pt x="28" y="7"/>
                      <a:pt x="28" y="7"/>
                      <a:pt x="28" y="7"/>
                    </a:cubicBezTo>
                    <a:cubicBezTo>
                      <a:pt x="34" y="7"/>
                      <a:pt x="34" y="7"/>
                      <a:pt x="34" y="7"/>
                    </a:cubicBezTo>
                    <a:cubicBezTo>
                      <a:pt x="34" y="7"/>
                      <a:pt x="34" y="7"/>
                      <a:pt x="34" y="7"/>
                    </a:cubicBezTo>
                    <a:cubicBezTo>
                      <a:pt x="34" y="7"/>
                      <a:pt x="34" y="7"/>
                      <a:pt x="34" y="7"/>
                    </a:cubicBezTo>
                    <a:cubicBezTo>
                      <a:pt x="34" y="1"/>
                      <a:pt x="34" y="1"/>
                      <a:pt x="34" y="1"/>
                    </a:cubicBezTo>
                    <a:cubicBezTo>
                      <a:pt x="37" y="1"/>
                      <a:pt x="37" y="1"/>
                      <a:pt x="37" y="1"/>
                    </a:cubicBezTo>
                    <a:cubicBezTo>
                      <a:pt x="37" y="6"/>
                      <a:pt x="37" y="6"/>
                      <a:pt x="37" y="6"/>
                    </a:cubicBezTo>
                    <a:cubicBezTo>
                      <a:pt x="37" y="7"/>
                      <a:pt x="37" y="7"/>
                      <a:pt x="37" y="7"/>
                    </a:cubicBezTo>
                    <a:cubicBezTo>
                      <a:pt x="37" y="7"/>
                      <a:pt x="37" y="7"/>
                      <a:pt x="37" y="7"/>
                    </a:cubicBezTo>
                    <a:cubicBezTo>
                      <a:pt x="43" y="7"/>
                      <a:pt x="43" y="7"/>
                      <a:pt x="43" y="7"/>
                    </a:cubicBezTo>
                    <a:cubicBezTo>
                      <a:pt x="43" y="7"/>
                      <a:pt x="43" y="7"/>
                      <a:pt x="43" y="7"/>
                    </a:cubicBezTo>
                    <a:cubicBezTo>
                      <a:pt x="44" y="7"/>
                      <a:pt x="44" y="7"/>
                      <a:pt x="44" y="7"/>
                    </a:cubicBezTo>
                    <a:cubicBezTo>
                      <a:pt x="44" y="1"/>
                      <a:pt x="44" y="1"/>
                      <a:pt x="44" y="1"/>
                    </a:cubicBezTo>
                    <a:cubicBezTo>
                      <a:pt x="47" y="1"/>
                      <a:pt x="47" y="1"/>
                      <a:pt x="47" y="1"/>
                    </a:cubicBezTo>
                    <a:cubicBezTo>
                      <a:pt x="47" y="6"/>
                      <a:pt x="47" y="6"/>
                      <a:pt x="47" y="6"/>
                    </a:cubicBezTo>
                    <a:cubicBezTo>
                      <a:pt x="47" y="7"/>
                      <a:pt x="47" y="7"/>
                      <a:pt x="47" y="7"/>
                    </a:cubicBezTo>
                    <a:cubicBezTo>
                      <a:pt x="47" y="7"/>
                      <a:pt x="47" y="7"/>
                      <a:pt x="47" y="7"/>
                    </a:cubicBezTo>
                    <a:cubicBezTo>
                      <a:pt x="53" y="7"/>
                      <a:pt x="53" y="7"/>
                      <a:pt x="53" y="7"/>
                    </a:cubicBezTo>
                    <a:cubicBezTo>
                      <a:pt x="53" y="7"/>
                      <a:pt x="53" y="7"/>
                      <a:pt x="53" y="7"/>
                    </a:cubicBezTo>
                    <a:cubicBezTo>
                      <a:pt x="53" y="7"/>
                      <a:pt x="53" y="7"/>
                      <a:pt x="53" y="7"/>
                    </a:cubicBezTo>
                    <a:cubicBezTo>
                      <a:pt x="53" y="1"/>
                      <a:pt x="53" y="1"/>
                      <a:pt x="53" y="1"/>
                    </a:cubicBezTo>
                    <a:cubicBezTo>
                      <a:pt x="57" y="1"/>
                      <a:pt x="57" y="1"/>
                      <a:pt x="57" y="1"/>
                    </a:cubicBezTo>
                    <a:close/>
                    <a:moveTo>
                      <a:pt x="24" y="16"/>
                    </a:moveTo>
                    <a:cubicBezTo>
                      <a:pt x="24" y="10"/>
                      <a:pt x="24" y="10"/>
                      <a:pt x="24" y="10"/>
                    </a:cubicBezTo>
                    <a:cubicBezTo>
                      <a:pt x="31" y="10"/>
                      <a:pt x="31" y="10"/>
                      <a:pt x="31" y="10"/>
                    </a:cubicBezTo>
                    <a:cubicBezTo>
                      <a:pt x="31" y="16"/>
                      <a:pt x="31" y="16"/>
                      <a:pt x="31" y="16"/>
                    </a:cubicBezTo>
                    <a:cubicBezTo>
                      <a:pt x="24" y="16"/>
                      <a:pt x="24" y="16"/>
                      <a:pt x="24" y="16"/>
                    </a:cubicBezTo>
                    <a:close/>
                    <a:moveTo>
                      <a:pt x="32" y="16"/>
                    </a:moveTo>
                    <a:cubicBezTo>
                      <a:pt x="32" y="10"/>
                      <a:pt x="32" y="10"/>
                      <a:pt x="32" y="10"/>
                    </a:cubicBezTo>
                    <a:cubicBezTo>
                      <a:pt x="40" y="10"/>
                      <a:pt x="40" y="10"/>
                      <a:pt x="40" y="10"/>
                    </a:cubicBezTo>
                    <a:cubicBezTo>
                      <a:pt x="40" y="16"/>
                      <a:pt x="40" y="16"/>
                      <a:pt x="40" y="16"/>
                    </a:cubicBezTo>
                    <a:cubicBezTo>
                      <a:pt x="32" y="16"/>
                      <a:pt x="32" y="16"/>
                      <a:pt x="32" y="16"/>
                    </a:cubicBezTo>
                    <a:close/>
                    <a:moveTo>
                      <a:pt x="41" y="16"/>
                    </a:moveTo>
                    <a:cubicBezTo>
                      <a:pt x="41" y="10"/>
                      <a:pt x="41" y="10"/>
                      <a:pt x="41" y="10"/>
                    </a:cubicBezTo>
                    <a:cubicBezTo>
                      <a:pt x="49" y="10"/>
                      <a:pt x="49" y="10"/>
                      <a:pt x="49" y="10"/>
                    </a:cubicBezTo>
                    <a:cubicBezTo>
                      <a:pt x="49" y="16"/>
                      <a:pt x="49" y="16"/>
                      <a:pt x="49" y="16"/>
                    </a:cubicBezTo>
                    <a:cubicBezTo>
                      <a:pt x="41" y="16"/>
                      <a:pt x="41" y="16"/>
                      <a:pt x="41" y="16"/>
                    </a:cubicBezTo>
                    <a:close/>
                    <a:moveTo>
                      <a:pt x="51" y="16"/>
                    </a:moveTo>
                    <a:cubicBezTo>
                      <a:pt x="51" y="10"/>
                      <a:pt x="51" y="10"/>
                      <a:pt x="51" y="10"/>
                    </a:cubicBezTo>
                    <a:cubicBezTo>
                      <a:pt x="57" y="10"/>
                      <a:pt x="57" y="10"/>
                      <a:pt x="57" y="10"/>
                    </a:cubicBezTo>
                    <a:cubicBezTo>
                      <a:pt x="57" y="16"/>
                      <a:pt x="57" y="16"/>
                      <a:pt x="57" y="16"/>
                    </a:cubicBezTo>
                    <a:cubicBezTo>
                      <a:pt x="51" y="16"/>
                      <a:pt x="51" y="16"/>
                      <a:pt x="51" y="16"/>
                    </a:cubicBezTo>
                    <a:close/>
                    <a:moveTo>
                      <a:pt x="68" y="52"/>
                    </a:moveTo>
                    <a:cubicBezTo>
                      <a:pt x="68" y="46"/>
                      <a:pt x="68" y="46"/>
                      <a:pt x="68" y="46"/>
                    </a:cubicBezTo>
                    <a:cubicBezTo>
                      <a:pt x="62" y="46"/>
                      <a:pt x="62" y="46"/>
                      <a:pt x="62" y="46"/>
                    </a:cubicBezTo>
                    <a:cubicBezTo>
                      <a:pt x="62" y="52"/>
                      <a:pt x="62" y="52"/>
                      <a:pt x="62" y="52"/>
                    </a:cubicBezTo>
                    <a:cubicBezTo>
                      <a:pt x="68" y="52"/>
                      <a:pt x="68" y="52"/>
                      <a:pt x="68" y="52"/>
                    </a:cubicBezTo>
                    <a:close/>
                    <a:moveTo>
                      <a:pt x="68" y="45"/>
                    </a:moveTo>
                    <a:cubicBezTo>
                      <a:pt x="68" y="41"/>
                      <a:pt x="68" y="41"/>
                      <a:pt x="68" y="41"/>
                    </a:cubicBezTo>
                    <a:cubicBezTo>
                      <a:pt x="65" y="41"/>
                      <a:pt x="65" y="41"/>
                      <a:pt x="65" y="41"/>
                    </a:cubicBezTo>
                    <a:cubicBezTo>
                      <a:pt x="65" y="45"/>
                      <a:pt x="65" y="45"/>
                      <a:pt x="65" y="45"/>
                    </a:cubicBezTo>
                    <a:cubicBezTo>
                      <a:pt x="68" y="45"/>
                      <a:pt x="68" y="45"/>
                      <a:pt x="68" y="45"/>
                    </a:cubicBezTo>
                    <a:close/>
                    <a:moveTo>
                      <a:pt x="61" y="46"/>
                    </a:moveTo>
                    <a:cubicBezTo>
                      <a:pt x="61" y="52"/>
                      <a:pt x="61" y="52"/>
                      <a:pt x="61" y="52"/>
                    </a:cubicBezTo>
                    <a:cubicBezTo>
                      <a:pt x="57" y="52"/>
                      <a:pt x="57" y="52"/>
                      <a:pt x="57" y="52"/>
                    </a:cubicBezTo>
                    <a:cubicBezTo>
                      <a:pt x="57" y="46"/>
                      <a:pt x="57" y="46"/>
                      <a:pt x="57" y="46"/>
                    </a:cubicBezTo>
                    <a:cubicBezTo>
                      <a:pt x="61" y="46"/>
                      <a:pt x="61" y="46"/>
                      <a:pt x="61" y="46"/>
                    </a:cubicBezTo>
                    <a:close/>
                    <a:moveTo>
                      <a:pt x="64" y="41"/>
                    </a:moveTo>
                    <a:cubicBezTo>
                      <a:pt x="64" y="45"/>
                      <a:pt x="64" y="45"/>
                      <a:pt x="64" y="45"/>
                    </a:cubicBezTo>
                    <a:cubicBezTo>
                      <a:pt x="57" y="45"/>
                      <a:pt x="57" y="45"/>
                      <a:pt x="57" y="45"/>
                    </a:cubicBezTo>
                    <a:cubicBezTo>
                      <a:pt x="57" y="41"/>
                      <a:pt x="57" y="41"/>
                      <a:pt x="57" y="41"/>
                    </a:cubicBezTo>
                    <a:cubicBezTo>
                      <a:pt x="64" y="41"/>
                      <a:pt x="64" y="41"/>
                      <a:pt x="64" y="4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7" name="Freeform 20"/>
              <p:cNvSpPr>
                <a:spLocks noEditPoints="1"/>
              </p:cNvSpPr>
              <p:nvPr/>
            </p:nvSpPr>
            <p:spPr bwMode="auto">
              <a:xfrm>
                <a:off x="4348163" y="1792288"/>
                <a:ext cx="441325" cy="260350"/>
              </a:xfrm>
              <a:custGeom>
                <a:avLst/>
                <a:gdLst>
                  <a:gd name="T0" fmla="*/ 97 w 278"/>
                  <a:gd name="T1" fmla="*/ 0 h 164"/>
                  <a:gd name="T2" fmla="*/ 0 w 278"/>
                  <a:gd name="T3" fmla="*/ 7 h 164"/>
                  <a:gd name="T4" fmla="*/ 0 w 278"/>
                  <a:gd name="T5" fmla="*/ 0 h 164"/>
                  <a:gd name="T6" fmla="*/ 278 w 278"/>
                  <a:gd name="T7" fmla="*/ 0 h 164"/>
                  <a:gd name="T8" fmla="*/ 180 w 278"/>
                  <a:gd name="T9" fmla="*/ 7 h 164"/>
                  <a:gd name="T10" fmla="*/ 180 w 278"/>
                  <a:gd name="T11" fmla="*/ 0 h 164"/>
                  <a:gd name="T12" fmla="*/ 45 w 278"/>
                  <a:gd name="T13" fmla="*/ 59 h 164"/>
                  <a:gd name="T14" fmla="*/ 2 w 278"/>
                  <a:gd name="T15" fmla="*/ 64 h 164"/>
                  <a:gd name="T16" fmla="*/ 2 w 278"/>
                  <a:gd name="T17" fmla="*/ 59 h 164"/>
                  <a:gd name="T18" fmla="*/ 275 w 278"/>
                  <a:gd name="T19" fmla="*/ 59 h 164"/>
                  <a:gd name="T20" fmla="*/ 232 w 278"/>
                  <a:gd name="T21" fmla="*/ 64 h 164"/>
                  <a:gd name="T22" fmla="*/ 232 w 278"/>
                  <a:gd name="T23" fmla="*/ 59 h 164"/>
                  <a:gd name="T24" fmla="*/ 69 w 278"/>
                  <a:gd name="T25" fmla="*/ 102 h 164"/>
                  <a:gd name="T26" fmla="*/ 7 w 278"/>
                  <a:gd name="T27" fmla="*/ 109 h 164"/>
                  <a:gd name="T28" fmla="*/ 7 w 278"/>
                  <a:gd name="T29" fmla="*/ 102 h 164"/>
                  <a:gd name="T30" fmla="*/ 164 w 278"/>
                  <a:gd name="T31" fmla="*/ 102 h 164"/>
                  <a:gd name="T32" fmla="*/ 114 w 278"/>
                  <a:gd name="T33" fmla="*/ 109 h 164"/>
                  <a:gd name="T34" fmla="*/ 114 w 278"/>
                  <a:gd name="T35" fmla="*/ 102 h 164"/>
                  <a:gd name="T36" fmla="*/ 270 w 278"/>
                  <a:gd name="T37" fmla="*/ 102 h 164"/>
                  <a:gd name="T38" fmla="*/ 206 w 278"/>
                  <a:gd name="T39" fmla="*/ 109 h 164"/>
                  <a:gd name="T40" fmla="*/ 206 w 278"/>
                  <a:gd name="T41" fmla="*/ 102 h 164"/>
                  <a:gd name="T42" fmla="*/ 81 w 278"/>
                  <a:gd name="T43" fmla="*/ 159 h 164"/>
                  <a:gd name="T44" fmla="*/ 111 w 278"/>
                  <a:gd name="T45" fmla="*/ 133 h 164"/>
                  <a:gd name="T46" fmla="*/ 114 w 278"/>
                  <a:gd name="T47" fmla="*/ 133 h 164"/>
                  <a:gd name="T48" fmla="*/ 185 w 278"/>
                  <a:gd name="T49" fmla="*/ 159 h 164"/>
                  <a:gd name="T50" fmla="*/ 164 w 278"/>
                  <a:gd name="T51" fmla="*/ 131 h 164"/>
                  <a:gd name="T52" fmla="*/ 164 w 278"/>
                  <a:gd name="T53" fmla="*/ 133 h 164"/>
                  <a:gd name="T54" fmla="*/ 166 w 278"/>
                  <a:gd name="T55" fmla="*/ 133 h 164"/>
                  <a:gd name="T56" fmla="*/ 194 w 278"/>
                  <a:gd name="T57" fmla="*/ 159 h 164"/>
                  <a:gd name="T58" fmla="*/ 261 w 278"/>
                  <a:gd name="T59" fmla="*/ 164 h 164"/>
                  <a:gd name="T60" fmla="*/ 16 w 278"/>
                  <a:gd name="T61" fmla="*/ 159 h 164"/>
                  <a:gd name="T62" fmla="*/ 114 w 278"/>
                  <a:gd name="T63" fmla="*/ 131 h 164"/>
                  <a:gd name="T64" fmla="*/ 114 w 278"/>
                  <a:gd name="T65" fmla="*/ 133 h 164"/>
                  <a:gd name="T66" fmla="*/ 114 w 278"/>
                  <a:gd name="T67" fmla="*/ 131 h 1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278" h="164">
                    <a:moveTo>
                      <a:pt x="0" y="0"/>
                    </a:moveTo>
                    <a:lnTo>
                      <a:pt x="97" y="0"/>
                    </a:lnTo>
                    <a:lnTo>
                      <a:pt x="97" y="7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  <a:moveTo>
                      <a:pt x="180" y="0"/>
                    </a:moveTo>
                    <a:lnTo>
                      <a:pt x="278" y="0"/>
                    </a:lnTo>
                    <a:lnTo>
                      <a:pt x="278" y="7"/>
                    </a:lnTo>
                    <a:lnTo>
                      <a:pt x="180" y="7"/>
                    </a:lnTo>
                    <a:lnTo>
                      <a:pt x="180" y="0"/>
                    </a:lnTo>
                    <a:lnTo>
                      <a:pt x="180" y="0"/>
                    </a:lnTo>
                    <a:close/>
                    <a:moveTo>
                      <a:pt x="2" y="59"/>
                    </a:moveTo>
                    <a:lnTo>
                      <a:pt x="45" y="59"/>
                    </a:lnTo>
                    <a:lnTo>
                      <a:pt x="45" y="64"/>
                    </a:lnTo>
                    <a:lnTo>
                      <a:pt x="2" y="64"/>
                    </a:lnTo>
                    <a:lnTo>
                      <a:pt x="2" y="59"/>
                    </a:lnTo>
                    <a:lnTo>
                      <a:pt x="2" y="59"/>
                    </a:lnTo>
                    <a:close/>
                    <a:moveTo>
                      <a:pt x="232" y="59"/>
                    </a:moveTo>
                    <a:lnTo>
                      <a:pt x="275" y="59"/>
                    </a:lnTo>
                    <a:lnTo>
                      <a:pt x="275" y="64"/>
                    </a:lnTo>
                    <a:lnTo>
                      <a:pt x="232" y="64"/>
                    </a:lnTo>
                    <a:lnTo>
                      <a:pt x="232" y="59"/>
                    </a:lnTo>
                    <a:lnTo>
                      <a:pt x="232" y="59"/>
                    </a:lnTo>
                    <a:close/>
                    <a:moveTo>
                      <a:pt x="7" y="102"/>
                    </a:moveTo>
                    <a:lnTo>
                      <a:pt x="69" y="102"/>
                    </a:lnTo>
                    <a:lnTo>
                      <a:pt x="69" y="109"/>
                    </a:lnTo>
                    <a:lnTo>
                      <a:pt x="7" y="109"/>
                    </a:lnTo>
                    <a:lnTo>
                      <a:pt x="7" y="102"/>
                    </a:lnTo>
                    <a:lnTo>
                      <a:pt x="7" y="102"/>
                    </a:lnTo>
                    <a:close/>
                    <a:moveTo>
                      <a:pt x="114" y="102"/>
                    </a:moveTo>
                    <a:lnTo>
                      <a:pt x="164" y="102"/>
                    </a:lnTo>
                    <a:lnTo>
                      <a:pt x="164" y="109"/>
                    </a:lnTo>
                    <a:lnTo>
                      <a:pt x="114" y="109"/>
                    </a:lnTo>
                    <a:lnTo>
                      <a:pt x="114" y="102"/>
                    </a:lnTo>
                    <a:lnTo>
                      <a:pt x="114" y="102"/>
                    </a:lnTo>
                    <a:close/>
                    <a:moveTo>
                      <a:pt x="206" y="102"/>
                    </a:moveTo>
                    <a:lnTo>
                      <a:pt x="270" y="102"/>
                    </a:lnTo>
                    <a:lnTo>
                      <a:pt x="270" y="109"/>
                    </a:lnTo>
                    <a:lnTo>
                      <a:pt x="206" y="109"/>
                    </a:lnTo>
                    <a:lnTo>
                      <a:pt x="206" y="102"/>
                    </a:lnTo>
                    <a:lnTo>
                      <a:pt x="206" y="102"/>
                    </a:lnTo>
                    <a:close/>
                    <a:moveTo>
                      <a:pt x="16" y="159"/>
                    </a:moveTo>
                    <a:lnTo>
                      <a:pt x="81" y="159"/>
                    </a:lnTo>
                    <a:lnTo>
                      <a:pt x="107" y="133"/>
                    </a:lnTo>
                    <a:lnTo>
                      <a:pt x="111" y="133"/>
                    </a:lnTo>
                    <a:lnTo>
                      <a:pt x="111" y="133"/>
                    </a:lnTo>
                    <a:lnTo>
                      <a:pt x="114" y="133"/>
                    </a:lnTo>
                    <a:lnTo>
                      <a:pt x="88" y="159"/>
                    </a:lnTo>
                    <a:lnTo>
                      <a:pt x="185" y="159"/>
                    </a:lnTo>
                    <a:lnTo>
                      <a:pt x="159" y="131"/>
                    </a:lnTo>
                    <a:lnTo>
                      <a:pt x="164" y="131"/>
                    </a:lnTo>
                    <a:lnTo>
                      <a:pt x="164" y="133"/>
                    </a:lnTo>
                    <a:lnTo>
                      <a:pt x="164" y="133"/>
                    </a:lnTo>
                    <a:lnTo>
                      <a:pt x="166" y="133"/>
                    </a:lnTo>
                    <a:lnTo>
                      <a:pt x="166" y="133"/>
                    </a:lnTo>
                    <a:lnTo>
                      <a:pt x="168" y="133"/>
                    </a:lnTo>
                    <a:lnTo>
                      <a:pt x="194" y="159"/>
                    </a:lnTo>
                    <a:lnTo>
                      <a:pt x="261" y="159"/>
                    </a:lnTo>
                    <a:lnTo>
                      <a:pt x="261" y="164"/>
                    </a:lnTo>
                    <a:lnTo>
                      <a:pt x="16" y="164"/>
                    </a:lnTo>
                    <a:lnTo>
                      <a:pt x="16" y="159"/>
                    </a:lnTo>
                    <a:lnTo>
                      <a:pt x="16" y="159"/>
                    </a:lnTo>
                    <a:close/>
                    <a:moveTo>
                      <a:pt x="114" y="131"/>
                    </a:moveTo>
                    <a:lnTo>
                      <a:pt x="116" y="131"/>
                    </a:lnTo>
                    <a:lnTo>
                      <a:pt x="114" y="133"/>
                    </a:lnTo>
                    <a:lnTo>
                      <a:pt x="114" y="131"/>
                    </a:lnTo>
                    <a:lnTo>
                      <a:pt x="114" y="13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8" name="Freeform 21"/>
              <p:cNvSpPr>
                <a:spLocks noEditPoints="1"/>
              </p:cNvSpPr>
              <p:nvPr/>
            </p:nvSpPr>
            <p:spPr bwMode="auto">
              <a:xfrm>
                <a:off x="4295776" y="1660525"/>
                <a:ext cx="546100" cy="508000"/>
              </a:xfrm>
              <a:custGeom>
                <a:avLst/>
                <a:gdLst>
                  <a:gd name="T0" fmla="*/ 31 w 145"/>
                  <a:gd name="T1" fmla="*/ 0 h 135"/>
                  <a:gd name="T2" fmla="*/ 0 w 145"/>
                  <a:gd name="T3" fmla="*/ 27 h 135"/>
                  <a:gd name="T4" fmla="*/ 14 w 145"/>
                  <a:gd name="T5" fmla="*/ 45 h 135"/>
                  <a:gd name="T6" fmla="*/ 14 w 145"/>
                  <a:gd name="T7" fmla="*/ 63 h 135"/>
                  <a:gd name="T8" fmla="*/ 33 w 145"/>
                  <a:gd name="T9" fmla="*/ 116 h 135"/>
                  <a:gd name="T10" fmla="*/ 61 w 145"/>
                  <a:gd name="T11" fmla="*/ 125 h 135"/>
                  <a:gd name="T12" fmla="*/ 73 w 145"/>
                  <a:gd name="T13" fmla="*/ 135 h 135"/>
                  <a:gd name="T14" fmla="*/ 83 w 145"/>
                  <a:gd name="T15" fmla="*/ 126 h 135"/>
                  <a:gd name="T16" fmla="*/ 112 w 145"/>
                  <a:gd name="T17" fmla="*/ 116 h 135"/>
                  <a:gd name="T18" fmla="*/ 131 w 145"/>
                  <a:gd name="T19" fmla="*/ 63 h 135"/>
                  <a:gd name="T20" fmla="*/ 131 w 145"/>
                  <a:gd name="T21" fmla="*/ 46 h 135"/>
                  <a:gd name="T22" fmla="*/ 145 w 145"/>
                  <a:gd name="T23" fmla="*/ 27 h 135"/>
                  <a:gd name="T24" fmla="*/ 115 w 145"/>
                  <a:gd name="T25" fmla="*/ 0 h 135"/>
                  <a:gd name="T26" fmla="*/ 73 w 145"/>
                  <a:gd name="T27" fmla="*/ 14 h 135"/>
                  <a:gd name="T28" fmla="*/ 31 w 145"/>
                  <a:gd name="T29" fmla="*/ 0 h 135"/>
                  <a:gd name="T30" fmla="*/ 31 w 145"/>
                  <a:gd name="T31" fmla="*/ 4 h 135"/>
                  <a:gd name="T32" fmla="*/ 6 w 145"/>
                  <a:gd name="T33" fmla="*/ 26 h 135"/>
                  <a:gd name="T34" fmla="*/ 16 w 145"/>
                  <a:gd name="T35" fmla="*/ 38 h 135"/>
                  <a:gd name="T36" fmla="*/ 17 w 145"/>
                  <a:gd name="T37" fmla="*/ 51 h 135"/>
                  <a:gd name="T38" fmla="*/ 17 w 145"/>
                  <a:gd name="T39" fmla="*/ 64 h 135"/>
                  <a:gd name="T40" fmla="*/ 34 w 145"/>
                  <a:gd name="T41" fmla="*/ 113 h 135"/>
                  <a:gd name="T42" fmla="*/ 60 w 145"/>
                  <a:gd name="T43" fmla="*/ 122 h 135"/>
                  <a:gd name="T44" fmla="*/ 73 w 145"/>
                  <a:gd name="T45" fmla="*/ 130 h 135"/>
                  <a:gd name="T46" fmla="*/ 83 w 145"/>
                  <a:gd name="T47" fmla="*/ 123 h 135"/>
                  <a:gd name="T48" fmla="*/ 111 w 145"/>
                  <a:gd name="T49" fmla="*/ 113 h 135"/>
                  <a:gd name="T50" fmla="*/ 128 w 145"/>
                  <a:gd name="T51" fmla="*/ 63 h 135"/>
                  <a:gd name="T52" fmla="*/ 128 w 145"/>
                  <a:gd name="T53" fmla="*/ 52 h 135"/>
                  <a:gd name="T54" fmla="*/ 129 w 145"/>
                  <a:gd name="T55" fmla="*/ 38 h 135"/>
                  <a:gd name="T56" fmla="*/ 139 w 145"/>
                  <a:gd name="T57" fmla="*/ 26 h 135"/>
                  <a:gd name="T58" fmla="*/ 114 w 145"/>
                  <a:gd name="T59" fmla="*/ 4 h 135"/>
                  <a:gd name="T60" fmla="*/ 73 w 145"/>
                  <a:gd name="T61" fmla="*/ 16 h 135"/>
                  <a:gd name="T62" fmla="*/ 31 w 145"/>
                  <a:gd name="T63" fmla="*/ 4 h 1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45" h="135">
                    <a:moveTo>
                      <a:pt x="31" y="0"/>
                    </a:moveTo>
                    <a:cubicBezTo>
                      <a:pt x="0" y="27"/>
                      <a:pt x="0" y="27"/>
                      <a:pt x="0" y="27"/>
                    </a:cubicBezTo>
                    <a:cubicBezTo>
                      <a:pt x="9" y="28"/>
                      <a:pt x="14" y="37"/>
                      <a:pt x="14" y="45"/>
                    </a:cubicBezTo>
                    <a:cubicBezTo>
                      <a:pt x="14" y="63"/>
                      <a:pt x="14" y="63"/>
                      <a:pt x="14" y="63"/>
                    </a:cubicBezTo>
                    <a:cubicBezTo>
                      <a:pt x="14" y="80"/>
                      <a:pt x="15" y="109"/>
                      <a:pt x="33" y="116"/>
                    </a:cubicBezTo>
                    <a:cubicBezTo>
                      <a:pt x="36" y="117"/>
                      <a:pt x="53" y="121"/>
                      <a:pt x="61" y="125"/>
                    </a:cubicBezTo>
                    <a:cubicBezTo>
                      <a:pt x="70" y="130"/>
                      <a:pt x="71" y="135"/>
                      <a:pt x="73" y="135"/>
                    </a:cubicBezTo>
                    <a:cubicBezTo>
                      <a:pt x="74" y="134"/>
                      <a:pt x="76" y="130"/>
                      <a:pt x="83" y="126"/>
                    </a:cubicBezTo>
                    <a:cubicBezTo>
                      <a:pt x="92" y="122"/>
                      <a:pt x="107" y="118"/>
                      <a:pt x="112" y="116"/>
                    </a:cubicBezTo>
                    <a:cubicBezTo>
                      <a:pt x="130" y="109"/>
                      <a:pt x="131" y="80"/>
                      <a:pt x="131" y="63"/>
                    </a:cubicBezTo>
                    <a:cubicBezTo>
                      <a:pt x="131" y="46"/>
                      <a:pt x="131" y="46"/>
                      <a:pt x="131" y="46"/>
                    </a:cubicBezTo>
                    <a:cubicBezTo>
                      <a:pt x="131" y="38"/>
                      <a:pt x="136" y="28"/>
                      <a:pt x="145" y="27"/>
                    </a:cubicBezTo>
                    <a:cubicBezTo>
                      <a:pt x="115" y="0"/>
                      <a:pt x="115" y="0"/>
                      <a:pt x="115" y="0"/>
                    </a:cubicBezTo>
                    <a:cubicBezTo>
                      <a:pt x="100" y="9"/>
                      <a:pt x="90" y="13"/>
                      <a:pt x="73" y="14"/>
                    </a:cubicBezTo>
                    <a:cubicBezTo>
                      <a:pt x="55" y="14"/>
                      <a:pt x="45" y="10"/>
                      <a:pt x="31" y="0"/>
                    </a:cubicBezTo>
                    <a:close/>
                    <a:moveTo>
                      <a:pt x="31" y="4"/>
                    </a:moveTo>
                    <a:cubicBezTo>
                      <a:pt x="6" y="26"/>
                      <a:pt x="6" y="26"/>
                      <a:pt x="6" y="26"/>
                    </a:cubicBezTo>
                    <a:cubicBezTo>
                      <a:pt x="7" y="26"/>
                      <a:pt x="13" y="29"/>
                      <a:pt x="16" y="38"/>
                    </a:cubicBezTo>
                    <a:cubicBezTo>
                      <a:pt x="17" y="42"/>
                      <a:pt x="17" y="47"/>
                      <a:pt x="17" y="51"/>
                    </a:cubicBezTo>
                    <a:cubicBezTo>
                      <a:pt x="17" y="56"/>
                      <a:pt x="17" y="60"/>
                      <a:pt x="17" y="64"/>
                    </a:cubicBezTo>
                    <a:cubicBezTo>
                      <a:pt x="17" y="79"/>
                      <a:pt x="18" y="106"/>
                      <a:pt x="34" y="113"/>
                    </a:cubicBezTo>
                    <a:cubicBezTo>
                      <a:pt x="37" y="115"/>
                      <a:pt x="53" y="118"/>
                      <a:pt x="60" y="122"/>
                    </a:cubicBezTo>
                    <a:cubicBezTo>
                      <a:pt x="70" y="126"/>
                      <a:pt x="72" y="130"/>
                      <a:pt x="73" y="130"/>
                    </a:cubicBezTo>
                    <a:cubicBezTo>
                      <a:pt x="74" y="129"/>
                      <a:pt x="76" y="126"/>
                      <a:pt x="83" y="123"/>
                    </a:cubicBezTo>
                    <a:cubicBezTo>
                      <a:pt x="91" y="119"/>
                      <a:pt x="106" y="115"/>
                      <a:pt x="111" y="113"/>
                    </a:cubicBezTo>
                    <a:cubicBezTo>
                      <a:pt x="127" y="107"/>
                      <a:pt x="127" y="79"/>
                      <a:pt x="128" y="63"/>
                    </a:cubicBezTo>
                    <a:cubicBezTo>
                      <a:pt x="128" y="52"/>
                      <a:pt x="128" y="52"/>
                      <a:pt x="128" y="52"/>
                    </a:cubicBezTo>
                    <a:cubicBezTo>
                      <a:pt x="128" y="47"/>
                      <a:pt x="127" y="43"/>
                      <a:pt x="129" y="38"/>
                    </a:cubicBezTo>
                    <a:cubicBezTo>
                      <a:pt x="131" y="33"/>
                      <a:pt x="134" y="28"/>
                      <a:pt x="139" y="26"/>
                    </a:cubicBezTo>
                    <a:cubicBezTo>
                      <a:pt x="114" y="4"/>
                      <a:pt x="114" y="4"/>
                      <a:pt x="114" y="4"/>
                    </a:cubicBezTo>
                    <a:cubicBezTo>
                      <a:pt x="100" y="13"/>
                      <a:pt x="90" y="16"/>
                      <a:pt x="73" y="16"/>
                    </a:cubicBezTo>
                    <a:cubicBezTo>
                      <a:pt x="56" y="16"/>
                      <a:pt x="45" y="13"/>
                      <a:pt x="31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9" name="Freeform 22"/>
              <p:cNvSpPr>
                <a:spLocks noEditPoints="1"/>
              </p:cNvSpPr>
              <p:nvPr/>
            </p:nvSpPr>
            <p:spPr bwMode="auto">
              <a:xfrm>
                <a:off x="4373563" y="1701800"/>
                <a:ext cx="388938" cy="430213"/>
              </a:xfrm>
              <a:custGeom>
                <a:avLst/>
                <a:gdLst>
                  <a:gd name="T0" fmla="*/ 226 w 245"/>
                  <a:gd name="T1" fmla="*/ 17 h 271"/>
                  <a:gd name="T2" fmla="*/ 233 w 245"/>
                  <a:gd name="T3" fmla="*/ 31 h 271"/>
                  <a:gd name="T4" fmla="*/ 219 w 245"/>
                  <a:gd name="T5" fmla="*/ 40 h 271"/>
                  <a:gd name="T6" fmla="*/ 207 w 245"/>
                  <a:gd name="T7" fmla="*/ 31 h 271"/>
                  <a:gd name="T8" fmla="*/ 212 w 245"/>
                  <a:gd name="T9" fmla="*/ 17 h 271"/>
                  <a:gd name="T10" fmla="*/ 219 w 245"/>
                  <a:gd name="T11" fmla="*/ 0 h 271"/>
                  <a:gd name="T12" fmla="*/ 131 w 245"/>
                  <a:gd name="T13" fmla="*/ 240 h 271"/>
                  <a:gd name="T14" fmla="*/ 136 w 245"/>
                  <a:gd name="T15" fmla="*/ 254 h 271"/>
                  <a:gd name="T16" fmla="*/ 121 w 245"/>
                  <a:gd name="T17" fmla="*/ 263 h 271"/>
                  <a:gd name="T18" fmla="*/ 110 w 245"/>
                  <a:gd name="T19" fmla="*/ 254 h 271"/>
                  <a:gd name="T20" fmla="*/ 114 w 245"/>
                  <a:gd name="T21" fmla="*/ 240 h 271"/>
                  <a:gd name="T22" fmla="*/ 121 w 245"/>
                  <a:gd name="T23" fmla="*/ 223 h 271"/>
                  <a:gd name="T24" fmla="*/ 126 w 245"/>
                  <a:gd name="T25" fmla="*/ 242 h 271"/>
                  <a:gd name="T26" fmla="*/ 129 w 245"/>
                  <a:gd name="T27" fmla="*/ 252 h 271"/>
                  <a:gd name="T28" fmla="*/ 121 w 245"/>
                  <a:gd name="T29" fmla="*/ 256 h 271"/>
                  <a:gd name="T30" fmla="*/ 114 w 245"/>
                  <a:gd name="T31" fmla="*/ 252 h 271"/>
                  <a:gd name="T32" fmla="*/ 117 w 245"/>
                  <a:gd name="T33" fmla="*/ 242 h 271"/>
                  <a:gd name="T34" fmla="*/ 121 w 245"/>
                  <a:gd name="T35" fmla="*/ 235 h 271"/>
                  <a:gd name="T36" fmla="*/ 34 w 245"/>
                  <a:gd name="T37" fmla="*/ 17 h 271"/>
                  <a:gd name="T38" fmla="*/ 38 w 245"/>
                  <a:gd name="T39" fmla="*/ 31 h 271"/>
                  <a:gd name="T40" fmla="*/ 27 w 245"/>
                  <a:gd name="T41" fmla="*/ 40 h 271"/>
                  <a:gd name="T42" fmla="*/ 15 w 245"/>
                  <a:gd name="T43" fmla="*/ 31 h 271"/>
                  <a:gd name="T44" fmla="*/ 19 w 245"/>
                  <a:gd name="T45" fmla="*/ 17 h 271"/>
                  <a:gd name="T46" fmla="*/ 27 w 245"/>
                  <a:gd name="T47" fmla="*/ 0 h 271"/>
                  <a:gd name="T48" fmla="*/ 31 w 245"/>
                  <a:gd name="T49" fmla="*/ 22 h 271"/>
                  <a:gd name="T50" fmla="*/ 34 w 245"/>
                  <a:gd name="T51" fmla="*/ 29 h 271"/>
                  <a:gd name="T52" fmla="*/ 27 w 245"/>
                  <a:gd name="T53" fmla="*/ 33 h 271"/>
                  <a:gd name="T54" fmla="*/ 19 w 245"/>
                  <a:gd name="T55" fmla="*/ 29 h 271"/>
                  <a:gd name="T56" fmla="*/ 22 w 245"/>
                  <a:gd name="T57" fmla="*/ 22 h 271"/>
                  <a:gd name="T58" fmla="*/ 27 w 245"/>
                  <a:gd name="T59" fmla="*/ 12 h 271"/>
                  <a:gd name="T60" fmla="*/ 224 w 245"/>
                  <a:gd name="T61" fmla="*/ 22 h 271"/>
                  <a:gd name="T62" fmla="*/ 226 w 245"/>
                  <a:gd name="T63" fmla="*/ 29 h 271"/>
                  <a:gd name="T64" fmla="*/ 219 w 245"/>
                  <a:gd name="T65" fmla="*/ 33 h 271"/>
                  <a:gd name="T66" fmla="*/ 212 w 245"/>
                  <a:gd name="T67" fmla="*/ 29 h 271"/>
                  <a:gd name="T68" fmla="*/ 214 w 245"/>
                  <a:gd name="T69" fmla="*/ 22 h 271"/>
                  <a:gd name="T70" fmla="*/ 219 w 245"/>
                  <a:gd name="T71" fmla="*/ 12 h 2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45" h="271">
                    <a:moveTo>
                      <a:pt x="219" y="0"/>
                    </a:moveTo>
                    <a:lnTo>
                      <a:pt x="226" y="17"/>
                    </a:lnTo>
                    <a:lnTo>
                      <a:pt x="245" y="19"/>
                    </a:lnTo>
                    <a:lnTo>
                      <a:pt x="233" y="31"/>
                    </a:lnTo>
                    <a:lnTo>
                      <a:pt x="235" y="48"/>
                    </a:lnTo>
                    <a:lnTo>
                      <a:pt x="219" y="40"/>
                    </a:lnTo>
                    <a:lnTo>
                      <a:pt x="205" y="48"/>
                    </a:lnTo>
                    <a:lnTo>
                      <a:pt x="207" y="31"/>
                    </a:lnTo>
                    <a:lnTo>
                      <a:pt x="193" y="19"/>
                    </a:lnTo>
                    <a:lnTo>
                      <a:pt x="212" y="17"/>
                    </a:lnTo>
                    <a:lnTo>
                      <a:pt x="219" y="0"/>
                    </a:lnTo>
                    <a:lnTo>
                      <a:pt x="219" y="0"/>
                    </a:lnTo>
                    <a:close/>
                    <a:moveTo>
                      <a:pt x="121" y="223"/>
                    </a:moveTo>
                    <a:lnTo>
                      <a:pt x="131" y="240"/>
                    </a:lnTo>
                    <a:lnTo>
                      <a:pt x="148" y="242"/>
                    </a:lnTo>
                    <a:lnTo>
                      <a:pt x="136" y="254"/>
                    </a:lnTo>
                    <a:lnTo>
                      <a:pt x="138" y="271"/>
                    </a:lnTo>
                    <a:lnTo>
                      <a:pt x="121" y="263"/>
                    </a:lnTo>
                    <a:lnTo>
                      <a:pt x="107" y="271"/>
                    </a:lnTo>
                    <a:lnTo>
                      <a:pt x="110" y="254"/>
                    </a:lnTo>
                    <a:lnTo>
                      <a:pt x="98" y="242"/>
                    </a:lnTo>
                    <a:lnTo>
                      <a:pt x="114" y="240"/>
                    </a:lnTo>
                    <a:lnTo>
                      <a:pt x="121" y="223"/>
                    </a:lnTo>
                    <a:lnTo>
                      <a:pt x="121" y="223"/>
                    </a:lnTo>
                    <a:close/>
                    <a:moveTo>
                      <a:pt x="121" y="235"/>
                    </a:moveTo>
                    <a:lnTo>
                      <a:pt x="126" y="242"/>
                    </a:lnTo>
                    <a:lnTo>
                      <a:pt x="136" y="244"/>
                    </a:lnTo>
                    <a:lnTo>
                      <a:pt x="129" y="252"/>
                    </a:lnTo>
                    <a:lnTo>
                      <a:pt x="131" y="261"/>
                    </a:lnTo>
                    <a:lnTo>
                      <a:pt x="121" y="256"/>
                    </a:lnTo>
                    <a:lnTo>
                      <a:pt x="112" y="261"/>
                    </a:lnTo>
                    <a:lnTo>
                      <a:pt x="114" y="252"/>
                    </a:lnTo>
                    <a:lnTo>
                      <a:pt x="107" y="244"/>
                    </a:lnTo>
                    <a:lnTo>
                      <a:pt x="117" y="242"/>
                    </a:lnTo>
                    <a:lnTo>
                      <a:pt x="121" y="235"/>
                    </a:lnTo>
                    <a:lnTo>
                      <a:pt x="121" y="235"/>
                    </a:lnTo>
                    <a:close/>
                    <a:moveTo>
                      <a:pt x="27" y="0"/>
                    </a:moveTo>
                    <a:lnTo>
                      <a:pt x="34" y="17"/>
                    </a:lnTo>
                    <a:lnTo>
                      <a:pt x="53" y="19"/>
                    </a:lnTo>
                    <a:lnTo>
                      <a:pt x="38" y="31"/>
                    </a:lnTo>
                    <a:lnTo>
                      <a:pt x="41" y="48"/>
                    </a:lnTo>
                    <a:lnTo>
                      <a:pt x="27" y="40"/>
                    </a:lnTo>
                    <a:lnTo>
                      <a:pt x="10" y="48"/>
                    </a:lnTo>
                    <a:lnTo>
                      <a:pt x="15" y="31"/>
                    </a:lnTo>
                    <a:lnTo>
                      <a:pt x="0" y="19"/>
                    </a:lnTo>
                    <a:lnTo>
                      <a:pt x="19" y="17"/>
                    </a:lnTo>
                    <a:lnTo>
                      <a:pt x="27" y="0"/>
                    </a:lnTo>
                    <a:lnTo>
                      <a:pt x="27" y="0"/>
                    </a:lnTo>
                    <a:close/>
                    <a:moveTo>
                      <a:pt x="27" y="12"/>
                    </a:moveTo>
                    <a:lnTo>
                      <a:pt x="31" y="22"/>
                    </a:lnTo>
                    <a:lnTo>
                      <a:pt x="41" y="22"/>
                    </a:lnTo>
                    <a:lnTo>
                      <a:pt x="34" y="29"/>
                    </a:lnTo>
                    <a:lnTo>
                      <a:pt x="36" y="38"/>
                    </a:lnTo>
                    <a:lnTo>
                      <a:pt x="27" y="33"/>
                    </a:lnTo>
                    <a:lnTo>
                      <a:pt x="17" y="38"/>
                    </a:lnTo>
                    <a:lnTo>
                      <a:pt x="19" y="29"/>
                    </a:lnTo>
                    <a:lnTo>
                      <a:pt x="12" y="22"/>
                    </a:lnTo>
                    <a:lnTo>
                      <a:pt x="22" y="22"/>
                    </a:lnTo>
                    <a:lnTo>
                      <a:pt x="27" y="12"/>
                    </a:lnTo>
                    <a:lnTo>
                      <a:pt x="27" y="12"/>
                    </a:lnTo>
                    <a:close/>
                    <a:moveTo>
                      <a:pt x="219" y="12"/>
                    </a:moveTo>
                    <a:lnTo>
                      <a:pt x="224" y="22"/>
                    </a:lnTo>
                    <a:lnTo>
                      <a:pt x="233" y="22"/>
                    </a:lnTo>
                    <a:lnTo>
                      <a:pt x="226" y="29"/>
                    </a:lnTo>
                    <a:lnTo>
                      <a:pt x="228" y="38"/>
                    </a:lnTo>
                    <a:lnTo>
                      <a:pt x="219" y="33"/>
                    </a:lnTo>
                    <a:lnTo>
                      <a:pt x="209" y="38"/>
                    </a:lnTo>
                    <a:lnTo>
                      <a:pt x="212" y="29"/>
                    </a:lnTo>
                    <a:lnTo>
                      <a:pt x="205" y="22"/>
                    </a:lnTo>
                    <a:lnTo>
                      <a:pt x="214" y="22"/>
                    </a:lnTo>
                    <a:lnTo>
                      <a:pt x="219" y="12"/>
                    </a:lnTo>
                    <a:lnTo>
                      <a:pt x="219" y="1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0" name="Freeform 23"/>
              <p:cNvSpPr>
                <a:spLocks noEditPoints="1"/>
              </p:cNvSpPr>
              <p:nvPr/>
            </p:nvSpPr>
            <p:spPr bwMode="auto">
              <a:xfrm>
                <a:off x="4392613" y="2220913"/>
                <a:ext cx="350838" cy="79375"/>
              </a:xfrm>
              <a:custGeom>
                <a:avLst/>
                <a:gdLst>
                  <a:gd name="T0" fmla="*/ 11 w 93"/>
                  <a:gd name="T1" fmla="*/ 4 h 21"/>
                  <a:gd name="T2" fmla="*/ 11 w 93"/>
                  <a:gd name="T3" fmla="*/ 4 h 21"/>
                  <a:gd name="T4" fmla="*/ 11 w 93"/>
                  <a:gd name="T5" fmla="*/ 2 h 21"/>
                  <a:gd name="T6" fmla="*/ 29 w 93"/>
                  <a:gd name="T7" fmla="*/ 3 h 21"/>
                  <a:gd name="T8" fmla="*/ 28 w 93"/>
                  <a:gd name="T9" fmla="*/ 8 h 21"/>
                  <a:gd name="T10" fmla="*/ 38 w 93"/>
                  <a:gd name="T11" fmla="*/ 7 h 21"/>
                  <a:gd name="T12" fmla="*/ 37 w 93"/>
                  <a:gd name="T13" fmla="*/ 5 h 21"/>
                  <a:gd name="T14" fmla="*/ 33 w 93"/>
                  <a:gd name="T15" fmla="*/ 4 h 21"/>
                  <a:gd name="T16" fmla="*/ 39 w 93"/>
                  <a:gd name="T17" fmla="*/ 1 h 21"/>
                  <a:gd name="T18" fmla="*/ 63 w 93"/>
                  <a:gd name="T19" fmla="*/ 3 h 21"/>
                  <a:gd name="T20" fmla="*/ 65 w 93"/>
                  <a:gd name="T21" fmla="*/ 8 h 21"/>
                  <a:gd name="T22" fmla="*/ 71 w 93"/>
                  <a:gd name="T23" fmla="*/ 10 h 21"/>
                  <a:gd name="T24" fmla="*/ 65 w 93"/>
                  <a:gd name="T25" fmla="*/ 2 h 21"/>
                  <a:gd name="T26" fmla="*/ 88 w 93"/>
                  <a:gd name="T27" fmla="*/ 12 h 21"/>
                  <a:gd name="T28" fmla="*/ 87 w 93"/>
                  <a:gd name="T29" fmla="*/ 11 h 21"/>
                  <a:gd name="T30" fmla="*/ 87 w 93"/>
                  <a:gd name="T31" fmla="*/ 5 h 21"/>
                  <a:gd name="T32" fmla="*/ 83 w 93"/>
                  <a:gd name="T33" fmla="*/ 18 h 21"/>
                  <a:gd name="T34" fmla="*/ 80 w 93"/>
                  <a:gd name="T35" fmla="*/ 11 h 21"/>
                  <a:gd name="T36" fmla="*/ 78 w 93"/>
                  <a:gd name="T37" fmla="*/ 11 h 21"/>
                  <a:gd name="T38" fmla="*/ 75 w 93"/>
                  <a:gd name="T39" fmla="*/ 19 h 21"/>
                  <a:gd name="T40" fmla="*/ 93 w 93"/>
                  <a:gd name="T41" fmla="*/ 20 h 21"/>
                  <a:gd name="T42" fmla="*/ 85 w 93"/>
                  <a:gd name="T43" fmla="*/ 12 h 21"/>
                  <a:gd name="T44" fmla="*/ 55 w 93"/>
                  <a:gd name="T45" fmla="*/ 2 h 21"/>
                  <a:gd name="T46" fmla="*/ 50 w 93"/>
                  <a:gd name="T47" fmla="*/ 7 h 21"/>
                  <a:gd name="T48" fmla="*/ 50 w 93"/>
                  <a:gd name="T49" fmla="*/ 15 h 21"/>
                  <a:gd name="T50" fmla="*/ 57 w 93"/>
                  <a:gd name="T51" fmla="*/ 10 h 21"/>
                  <a:gd name="T52" fmla="*/ 53 w 93"/>
                  <a:gd name="T53" fmla="*/ 14 h 21"/>
                  <a:gd name="T54" fmla="*/ 57 w 93"/>
                  <a:gd name="T55" fmla="*/ 14 h 21"/>
                  <a:gd name="T56" fmla="*/ 57 w 93"/>
                  <a:gd name="T57" fmla="*/ 9 h 21"/>
                  <a:gd name="T58" fmla="*/ 55 w 93"/>
                  <a:gd name="T59" fmla="*/ 7 h 21"/>
                  <a:gd name="T60" fmla="*/ 62 w 93"/>
                  <a:gd name="T61" fmla="*/ 11 h 21"/>
                  <a:gd name="T62" fmla="*/ 62 w 93"/>
                  <a:gd name="T63" fmla="*/ 11 h 21"/>
                  <a:gd name="T64" fmla="*/ 62 w 93"/>
                  <a:gd name="T65" fmla="*/ 14 h 21"/>
                  <a:gd name="T66" fmla="*/ 39 w 93"/>
                  <a:gd name="T67" fmla="*/ 11 h 21"/>
                  <a:gd name="T68" fmla="*/ 36 w 93"/>
                  <a:gd name="T69" fmla="*/ 10 h 21"/>
                  <a:gd name="T70" fmla="*/ 34 w 93"/>
                  <a:gd name="T71" fmla="*/ 12 h 21"/>
                  <a:gd name="T72" fmla="*/ 34 w 93"/>
                  <a:gd name="T73" fmla="*/ 13 h 21"/>
                  <a:gd name="T74" fmla="*/ 26 w 93"/>
                  <a:gd name="T75" fmla="*/ 17 h 21"/>
                  <a:gd name="T76" fmla="*/ 44 w 93"/>
                  <a:gd name="T77" fmla="*/ 15 h 21"/>
                  <a:gd name="T78" fmla="*/ 35 w 93"/>
                  <a:gd name="T79" fmla="*/ 12 h 21"/>
                  <a:gd name="T80" fmla="*/ 7 w 93"/>
                  <a:gd name="T81" fmla="*/ 6 h 21"/>
                  <a:gd name="T82" fmla="*/ 12 w 93"/>
                  <a:gd name="T83" fmla="*/ 8 h 21"/>
                  <a:gd name="T84" fmla="*/ 10 w 93"/>
                  <a:gd name="T85" fmla="*/ 8 h 21"/>
                  <a:gd name="T86" fmla="*/ 13 w 93"/>
                  <a:gd name="T87" fmla="*/ 5 h 21"/>
                  <a:gd name="T88" fmla="*/ 5 w 93"/>
                  <a:gd name="T89" fmla="*/ 7 h 21"/>
                  <a:gd name="T90" fmla="*/ 6 w 93"/>
                  <a:gd name="T91" fmla="*/ 9 h 21"/>
                  <a:gd name="T92" fmla="*/ 4 w 93"/>
                  <a:gd name="T93" fmla="*/ 11 h 21"/>
                  <a:gd name="T94" fmla="*/ 8 w 93"/>
                  <a:gd name="T95" fmla="*/ 11 h 21"/>
                  <a:gd name="T96" fmla="*/ 0 w 93"/>
                  <a:gd name="T97" fmla="*/ 16 h 21"/>
                  <a:gd name="T98" fmla="*/ 18 w 93"/>
                  <a:gd name="T99" fmla="*/ 14 h 21"/>
                  <a:gd name="T100" fmla="*/ 14 w 93"/>
                  <a:gd name="T101" fmla="*/ 13 h 21"/>
                  <a:gd name="T102" fmla="*/ 12 w 93"/>
                  <a:gd name="T103" fmla="*/ 11 h 21"/>
                  <a:gd name="T104" fmla="*/ 10 w 93"/>
                  <a:gd name="T105" fmla="*/ 14 h 21"/>
                  <a:gd name="T106" fmla="*/ 14 w 93"/>
                  <a:gd name="T107" fmla="*/ 10 h 21"/>
                  <a:gd name="T108" fmla="*/ 10 w 93"/>
                  <a:gd name="T109" fmla="*/ 9 h 21"/>
                  <a:gd name="T110" fmla="*/ 6 w 93"/>
                  <a:gd name="T111" fmla="*/ 14 h 21"/>
                  <a:gd name="T112" fmla="*/ 7 w 93"/>
                  <a:gd name="T113" fmla="*/ 17 h 21"/>
                  <a:gd name="T114" fmla="*/ 7 w 93"/>
                  <a:gd name="T115" fmla="*/ 21 h 21"/>
                  <a:gd name="T116" fmla="*/ 14 w 93"/>
                  <a:gd name="T117" fmla="*/ 20 h 21"/>
                  <a:gd name="T118" fmla="*/ 15 w 93"/>
                  <a:gd name="T119" fmla="*/ 16 h 21"/>
                  <a:gd name="T120" fmla="*/ 12 w 93"/>
                  <a:gd name="T121" fmla="*/ 17 h 21"/>
                  <a:gd name="T122" fmla="*/ 7 w 93"/>
                  <a:gd name="T123" fmla="*/ 18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93" h="21">
                    <a:moveTo>
                      <a:pt x="11" y="2"/>
                    </a:moveTo>
                    <a:cubicBezTo>
                      <a:pt x="11" y="2"/>
                      <a:pt x="11" y="2"/>
                      <a:pt x="11" y="3"/>
                    </a:cubicBezTo>
                    <a:cubicBezTo>
                      <a:pt x="11" y="3"/>
                      <a:pt x="11" y="3"/>
                      <a:pt x="11" y="3"/>
                    </a:cubicBezTo>
                    <a:cubicBezTo>
                      <a:pt x="11" y="3"/>
                      <a:pt x="11" y="4"/>
                      <a:pt x="11" y="4"/>
                    </a:cubicBezTo>
                    <a:cubicBezTo>
                      <a:pt x="10" y="4"/>
                      <a:pt x="10" y="5"/>
                      <a:pt x="10" y="5"/>
                    </a:cubicBezTo>
                    <a:cubicBezTo>
                      <a:pt x="9" y="5"/>
                      <a:pt x="9" y="5"/>
                      <a:pt x="9" y="5"/>
                    </a:cubicBezTo>
                    <a:cubicBezTo>
                      <a:pt x="9" y="5"/>
                      <a:pt x="10" y="5"/>
                      <a:pt x="10" y="5"/>
                    </a:cubicBezTo>
                    <a:cubicBezTo>
                      <a:pt x="10" y="5"/>
                      <a:pt x="11" y="5"/>
                      <a:pt x="11" y="4"/>
                    </a:cubicBezTo>
                    <a:cubicBezTo>
                      <a:pt x="12" y="4"/>
                      <a:pt x="12" y="4"/>
                      <a:pt x="12" y="4"/>
                    </a:cubicBezTo>
                    <a:cubicBezTo>
                      <a:pt x="12" y="4"/>
                      <a:pt x="13" y="4"/>
                      <a:pt x="13" y="3"/>
                    </a:cubicBezTo>
                    <a:cubicBezTo>
                      <a:pt x="13" y="3"/>
                      <a:pt x="14" y="3"/>
                      <a:pt x="13" y="3"/>
                    </a:cubicBezTo>
                    <a:cubicBezTo>
                      <a:pt x="13" y="2"/>
                      <a:pt x="12" y="2"/>
                      <a:pt x="11" y="2"/>
                    </a:cubicBezTo>
                    <a:close/>
                    <a:moveTo>
                      <a:pt x="38" y="1"/>
                    </a:moveTo>
                    <a:cubicBezTo>
                      <a:pt x="38" y="1"/>
                      <a:pt x="38" y="1"/>
                      <a:pt x="37" y="1"/>
                    </a:cubicBezTo>
                    <a:cubicBezTo>
                      <a:pt x="36" y="1"/>
                      <a:pt x="33" y="2"/>
                      <a:pt x="29" y="2"/>
                    </a:cubicBezTo>
                    <a:cubicBezTo>
                      <a:pt x="28" y="2"/>
                      <a:pt x="28" y="3"/>
                      <a:pt x="29" y="3"/>
                    </a:cubicBezTo>
                    <a:cubicBezTo>
                      <a:pt x="30" y="3"/>
                      <a:pt x="31" y="3"/>
                      <a:pt x="32" y="3"/>
                    </a:cubicBezTo>
                    <a:cubicBezTo>
                      <a:pt x="32" y="3"/>
                      <a:pt x="32" y="4"/>
                      <a:pt x="32" y="5"/>
                    </a:cubicBezTo>
                    <a:cubicBezTo>
                      <a:pt x="31" y="6"/>
                      <a:pt x="30" y="7"/>
                      <a:pt x="29" y="8"/>
                    </a:cubicBezTo>
                    <a:cubicBezTo>
                      <a:pt x="29" y="8"/>
                      <a:pt x="29" y="8"/>
                      <a:pt x="28" y="8"/>
                    </a:cubicBezTo>
                    <a:cubicBezTo>
                      <a:pt x="28" y="8"/>
                      <a:pt x="28" y="9"/>
                      <a:pt x="28" y="9"/>
                    </a:cubicBezTo>
                    <a:cubicBezTo>
                      <a:pt x="28" y="9"/>
                      <a:pt x="29" y="10"/>
                      <a:pt x="29" y="10"/>
                    </a:cubicBezTo>
                    <a:cubicBezTo>
                      <a:pt x="29" y="10"/>
                      <a:pt x="29" y="10"/>
                      <a:pt x="30" y="9"/>
                    </a:cubicBezTo>
                    <a:cubicBezTo>
                      <a:pt x="30" y="9"/>
                      <a:pt x="33" y="8"/>
                      <a:pt x="38" y="7"/>
                    </a:cubicBezTo>
                    <a:cubicBezTo>
                      <a:pt x="38" y="7"/>
                      <a:pt x="38" y="7"/>
                      <a:pt x="38" y="7"/>
                    </a:cubicBezTo>
                    <a:cubicBezTo>
                      <a:pt x="38" y="8"/>
                      <a:pt x="39" y="8"/>
                      <a:pt x="39" y="8"/>
                    </a:cubicBezTo>
                    <a:cubicBezTo>
                      <a:pt x="40" y="8"/>
                      <a:pt x="40" y="7"/>
                      <a:pt x="39" y="6"/>
                    </a:cubicBezTo>
                    <a:cubicBezTo>
                      <a:pt x="39" y="5"/>
                      <a:pt x="38" y="5"/>
                      <a:pt x="37" y="5"/>
                    </a:cubicBezTo>
                    <a:cubicBezTo>
                      <a:pt x="35" y="4"/>
                      <a:pt x="35" y="4"/>
                      <a:pt x="36" y="5"/>
                    </a:cubicBezTo>
                    <a:cubicBezTo>
                      <a:pt x="36" y="5"/>
                      <a:pt x="36" y="6"/>
                      <a:pt x="37" y="7"/>
                    </a:cubicBezTo>
                    <a:cubicBezTo>
                      <a:pt x="34" y="7"/>
                      <a:pt x="32" y="8"/>
                      <a:pt x="30" y="8"/>
                    </a:cubicBezTo>
                    <a:cubicBezTo>
                      <a:pt x="31" y="7"/>
                      <a:pt x="32" y="6"/>
                      <a:pt x="33" y="4"/>
                    </a:cubicBezTo>
                    <a:cubicBezTo>
                      <a:pt x="34" y="4"/>
                      <a:pt x="34" y="4"/>
                      <a:pt x="34" y="4"/>
                    </a:cubicBezTo>
                    <a:cubicBezTo>
                      <a:pt x="35" y="4"/>
                      <a:pt x="35" y="3"/>
                      <a:pt x="33" y="3"/>
                    </a:cubicBezTo>
                    <a:cubicBezTo>
                      <a:pt x="36" y="2"/>
                      <a:pt x="38" y="2"/>
                      <a:pt x="39" y="2"/>
                    </a:cubicBezTo>
                    <a:cubicBezTo>
                      <a:pt x="39" y="2"/>
                      <a:pt x="39" y="1"/>
                      <a:pt x="39" y="1"/>
                    </a:cubicBezTo>
                    <a:cubicBezTo>
                      <a:pt x="39" y="1"/>
                      <a:pt x="38" y="1"/>
                      <a:pt x="38" y="1"/>
                    </a:cubicBezTo>
                    <a:close/>
                    <a:moveTo>
                      <a:pt x="63" y="0"/>
                    </a:moveTo>
                    <a:cubicBezTo>
                      <a:pt x="63" y="0"/>
                      <a:pt x="63" y="1"/>
                      <a:pt x="63" y="1"/>
                    </a:cubicBezTo>
                    <a:cubicBezTo>
                      <a:pt x="63" y="1"/>
                      <a:pt x="63" y="2"/>
                      <a:pt x="63" y="3"/>
                    </a:cubicBezTo>
                    <a:cubicBezTo>
                      <a:pt x="62" y="7"/>
                      <a:pt x="61" y="9"/>
                      <a:pt x="59" y="11"/>
                    </a:cubicBezTo>
                    <a:cubicBezTo>
                      <a:pt x="59" y="11"/>
                      <a:pt x="59" y="11"/>
                      <a:pt x="59" y="11"/>
                    </a:cubicBezTo>
                    <a:cubicBezTo>
                      <a:pt x="61" y="10"/>
                      <a:pt x="62" y="8"/>
                      <a:pt x="63" y="5"/>
                    </a:cubicBezTo>
                    <a:cubicBezTo>
                      <a:pt x="64" y="5"/>
                      <a:pt x="64" y="6"/>
                      <a:pt x="65" y="8"/>
                    </a:cubicBezTo>
                    <a:cubicBezTo>
                      <a:pt x="66" y="9"/>
                      <a:pt x="66" y="9"/>
                      <a:pt x="66" y="10"/>
                    </a:cubicBezTo>
                    <a:cubicBezTo>
                      <a:pt x="66" y="10"/>
                      <a:pt x="67" y="11"/>
                      <a:pt x="69" y="11"/>
                    </a:cubicBezTo>
                    <a:cubicBezTo>
                      <a:pt x="69" y="11"/>
                      <a:pt x="69" y="11"/>
                      <a:pt x="70" y="11"/>
                    </a:cubicBezTo>
                    <a:cubicBezTo>
                      <a:pt x="70" y="11"/>
                      <a:pt x="71" y="11"/>
                      <a:pt x="71" y="10"/>
                    </a:cubicBezTo>
                    <a:cubicBezTo>
                      <a:pt x="71" y="10"/>
                      <a:pt x="71" y="10"/>
                      <a:pt x="71" y="10"/>
                    </a:cubicBezTo>
                    <a:cubicBezTo>
                      <a:pt x="68" y="8"/>
                      <a:pt x="66" y="7"/>
                      <a:pt x="65" y="5"/>
                    </a:cubicBezTo>
                    <a:cubicBezTo>
                      <a:pt x="64" y="5"/>
                      <a:pt x="64" y="4"/>
                      <a:pt x="64" y="4"/>
                    </a:cubicBezTo>
                    <a:cubicBezTo>
                      <a:pt x="64" y="3"/>
                      <a:pt x="64" y="2"/>
                      <a:pt x="65" y="2"/>
                    </a:cubicBezTo>
                    <a:cubicBezTo>
                      <a:pt x="65" y="2"/>
                      <a:pt x="65" y="2"/>
                      <a:pt x="65" y="1"/>
                    </a:cubicBezTo>
                    <a:cubicBezTo>
                      <a:pt x="64" y="1"/>
                      <a:pt x="64" y="1"/>
                      <a:pt x="63" y="0"/>
                    </a:cubicBezTo>
                    <a:close/>
                    <a:moveTo>
                      <a:pt x="85" y="12"/>
                    </a:moveTo>
                    <a:cubicBezTo>
                      <a:pt x="86" y="12"/>
                      <a:pt x="87" y="12"/>
                      <a:pt x="88" y="12"/>
                    </a:cubicBezTo>
                    <a:cubicBezTo>
                      <a:pt x="89" y="12"/>
                      <a:pt x="89" y="12"/>
                      <a:pt x="89" y="12"/>
                    </a:cubicBezTo>
                    <a:cubicBezTo>
                      <a:pt x="90" y="12"/>
                      <a:pt x="90" y="12"/>
                      <a:pt x="91" y="11"/>
                    </a:cubicBezTo>
                    <a:cubicBezTo>
                      <a:pt x="91" y="11"/>
                      <a:pt x="90" y="11"/>
                      <a:pt x="90" y="11"/>
                    </a:cubicBezTo>
                    <a:cubicBezTo>
                      <a:pt x="89" y="10"/>
                      <a:pt x="88" y="11"/>
                      <a:pt x="87" y="11"/>
                    </a:cubicBezTo>
                    <a:cubicBezTo>
                      <a:pt x="86" y="11"/>
                      <a:pt x="86" y="11"/>
                      <a:pt x="85" y="11"/>
                    </a:cubicBezTo>
                    <a:cubicBezTo>
                      <a:pt x="86" y="9"/>
                      <a:pt x="86" y="7"/>
                      <a:pt x="86" y="7"/>
                    </a:cubicBezTo>
                    <a:cubicBezTo>
                      <a:pt x="86" y="6"/>
                      <a:pt x="86" y="6"/>
                      <a:pt x="86" y="6"/>
                    </a:cubicBezTo>
                    <a:cubicBezTo>
                      <a:pt x="86" y="5"/>
                      <a:pt x="87" y="5"/>
                      <a:pt x="87" y="5"/>
                    </a:cubicBezTo>
                    <a:cubicBezTo>
                      <a:pt x="86" y="5"/>
                      <a:pt x="85" y="4"/>
                      <a:pt x="84" y="4"/>
                    </a:cubicBezTo>
                    <a:cubicBezTo>
                      <a:pt x="84" y="4"/>
                      <a:pt x="84" y="4"/>
                      <a:pt x="84" y="5"/>
                    </a:cubicBezTo>
                    <a:cubicBezTo>
                      <a:pt x="84" y="5"/>
                      <a:pt x="84" y="6"/>
                      <a:pt x="84" y="6"/>
                    </a:cubicBezTo>
                    <a:cubicBezTo>
                      <a:pt x="84" y="8"/>
                      <a:pt x="84" y="12"/>
                      <a:pt x="83" y="18"/>
                    </a:cubicBezTo>
                    <a:cubicBezTo>
                      <a:pt x="80" y="18"/>
                      <a:pt x="80" y="18"/>
                      <a:pt x="80" y="18"/>
                    </a:cubicBezTo>
                    <a:cubicBezTo>
                      <a:pt x="80" y="18"/>
                      <a:pt x="80" y="17"/>
                      <a:pt x="80" y="16"/>
                    </a:cubicBezTo>
                    <a:cubicBezTo>
                      <a:pt x="80" y="14"/>
                      <a:pt x="80" y="12"/>
                      <a:pt x="80" y="12"/>
                    </a:cubicBezTo>
                    <a:cubicBezTo>
                      <a:pt x="80" y="12"/>
                      <a:pt x="80" y="11"/>
                      <a:pt x="80" y="11"/>
                    </a:cubicBezTo>
                    <a:cubicBezTo>
                      <a:pt x="80" y="11"/>
                      <a:pt x="80" y="11"/>
                      <a:pt x="80" y="11"/>
                    </a:cubicBezTo>
                    <a:cubicBezTo>
                      <a:pt x="80" y="10"/>
                      <a:pt x="79" y="10"/>
                      <a:pt x="78" y="9"/>
                    </a:cubicBezTo>
                    <a:cubicBezTo>
                      <a:pt x="78" y="9"/>
                      <a:pt x="78" y="10"/>
                      <a:pt x="78" y="10"/>
                    </a:cubicBezTo>
                    <a:cubicBezTo>
                      <a:pt x="78" y="11"/>
                      <a:pt x="78" y="11"/>
                      <a:pt x="78" y="11"/>
                    </a:cubicBezTo>
                    <a:cubicBezTo>
                      <a:pt x="79" y="12"/>
                      <a:pt x="79" y="15"/>
                      <a:pt x="78" y="18"/>
                    </a:cubicBezTo>
                    <a:cubicBezTo>
                      <a:pt x="77" y="18"/>
                      <a:pt x="76" y="18"/>
                      <a:pt x="74" y="18"/>
                    </a:cubicBezTo>
                    <a:cubicBezTo>
                      <a:pt x="74" y="18"/>
                      <a:pt x="73" y="18"/>
                      <a:pt x="74" y="18"/>
                    </a:cubicBezTo>
                    <a:cubicBezTo>
                      <a:pt x="74" y="19"/>
                      <a:pt x="74" y="19"/>
                      <a:pt x="75" y="19"/>
                    </a:cubicBezTo>
                    <a:cubicBezTo>
                      <a:pt x="78" y="19"/>
                      <a:pt x="81" y="19"/>
                      <a:pt x="84" y="19"/>
                    </a:cubicBezTo>
                    <a:cubicBezTo>
                      <a:pt x="85" y="19"/>
                      <a:pt x="87" y="19"/>
                      <a:pt x="88" y="20"/>
                    </a:cubicBezTo>
                    <a:cubicBezTo>
                      <a:pt x="89" y="20"/>
                      <a:pt x="91" y="20"/>
                      <a:pt x="92" y="20"/>
                    </a:cubicBezTo>
                    <a:cubicBezTo>
                      <a:pt x="93" y="20"/>
                      <a:pt x="93" y="20"/>
                      <a:pt x="93" y="20"/>
                    </a:cubicBezTo>
                    <a:cubicBezTo>
                      <a:pt x="93" y="19"/>
                      <a:pt x="92" y="18"/>
                      <a:pt x="91" y="18"/>
                    </a:cubicBezTo>
                    <a:cubicBezTo>
                      <a:pt x="91" y="18"/>
                      <a:pt x="90" y="18"/>
                      <a:pt x="89" y="18"/>
                    </a:cubicBezTo>
                    <a:cubicBezTo>
                      <a:pt x="87" y="18"/>
                      <a:pt x="85" y="18"/>
                      <a:pt x="84" y="18"/>
                    </a:cubicBezTo>
                    <a:cubicBezTo>
                      <a:pt x="85" y="12"/>
                      <a:pt x="85" y="12"/>
                      <a:pt x="85" y="12"/>
                    </a:cubicBezTo>
                    <a:close/>
                    <a:moveTo>
                      <a:pt x="55" y="2"/>
                    </a:moveTo>
                    <a:cubicBezTo>
                      <a:pt x="56" y="3"/>
                      <a:pt x="57" y="4"/>
                      <a:pt x="58" y="4"/>
                    </a:cubicBezTo>
                    <a:cubicBezTo>
                      <a:pt x="59" y="3"/>
                      <a:pt x="59" y="3"/>
                      <a:pt x="58" y="2"/>
                    </a:cubicBezTo>
                    <a:cubicBezTo>
                      <a:pt x="56" y="1"/>
                      <a:pt x="55" y="1"/>
                      <a:pt x="55" y="2"/>
                    </a:cubicBezTo>
                    <a:close/>
                    <a:moveTo>
                      <a:pt x="59" y="5"/>
                    </a:moveTo>
                    <a:cubicBezTo>
                      <a:pt x="59" y="5"/>
                      <a:pt x="58" y="5"/>
                      <a:pt x="57" y="5"/>
                    </a:cubicBezTo>
                    <a:cubicBezTo>
                      <a:pt x="55" y="6"/>
                      <a:pt x="52" y="6"/>
                      <a:pt x="50" y="6"/>
                    </a:cubicBezTo>
                    <a:cubicBezTo>
                      <a:pt x="50" y="6"/>
                      <a:pt x="50" y="6"/>
                      <a:pt x="50" y="7"/>
                    </a:cubicBezTo>
                    <a:cubicBezTo>
                      <a:pt x="51" y="7"/>
                      <a:pt x="51" y="7"/>
                      <a:pt x="52" y="8"/>
                    </a:cubicBezTo>
                    <a:cubicBezTo>
                      <a:pt x="52" y="8"/>
                      <a:pt x="53" y="7"/>
                      <a:pt x="55" y="7"/>
                    </a:cubicBezTo>
                    <a:cubicBezTo>
                      <a:pt x="55" y="9"/>
                      <a:pt x="53" y="12"/>
                      <a:pt x="50" y="15"/>
                    </a:cubicBezTo>
                    <a:cubicBezTo>
                      <a:pt x="49" y="15"/>
                      <a:pt x="49" y="15"/>
                      <a:pt x="50" y="15"/>
                    </a:cubicBezTo>
                    <a:cubicBezTo>
                      <a:pt x="50" y="15"/>
                      <a:pt x="51" y="15"/>
                      <a:pt x="51" y="15"/>
                    </a:cubicBezTo>
                    <a:cubicBezTo>
                      <a:pt x="53" y="13"/>
                      <a:pt x="55" y="12"/>
                      <a:pt x="55" y="10"/>
                    </a:cubicBezTo>
                    <a:cubicBezTo>
                      <a:pt x="55" y="10"/>
                      <a:pt x="55" y="10"/>
                      <a:pt x="56" y="10"/>
                    </a:cubicBezTo>
                    <a:cubicBezTo>
                      <a:pt x="56" y="10"/>
                      <a:pt x="57" y="10"/>
                      <a:pt x="57" y="10"/>
                    </a:cubicBezTo>
                    <a:cubicBezTo>
                      <a:pt x="57" y="11"/>
                      <a:pt x="57" y="12"/>
                      <a:pt x="56" y="13"/>
                    </a:cubicBezTo>
                    <a:cubicBezTo>
                      <a:pt x="56" y="14"/>
                      <a:pt x="55" y="15"/>
                      <a:pt x="55" y="15"/>
                    </a:cubicBezTo>
                    <a:cubicBezTo>
                      <a:pt x="55" y="15"/>
                      <a:pt x="55" y="15"/>
                      <a:pt x="54" y="15"/>
                    </a:cubicBezTo>
                    <a:cubicBezTo>
                      <a:pt x="54" y="14"/>
                      <a:pt x="53" y="14"/>
                      <a:pt x="53" y="14"/>
                    </a:cubicBezTo>
                    <a:cubicBezTo>
                      <a:pt x="54" y="15"/>
                      <a:pt x="54" y="16"/>
                      <a:pt x="54" y="16"/>
                    </a:cubicBezTo>
                    <a:cubicBezTo>
                      <a:pt x="54" y="16"/>
                      <a:pt x="54" y="17"/>
                      <a:pt x="54" y="17"/>
                    </a:cubicBezTo>
                    <a:cubicBezTo>
                      <a:pt x="55" y="17"/>
                      <a:pt x="55" y="17"/>
                      <a:pt x="56" y="16"/>
                    </a:cubicBezTo>
                    <a:cubicBezTo>
                      <a:pt x="57" y="15"/>
                      <a:pt x="57" y="15"/>
                      <a:pt x="57" y="14"/>
                    </a:cubicBezTo>
                    <a:cubicBezTo>
                      <a:pt x="58" y="12"/>
                      <a:pt x="58" y="11"/>
                      <a:pt x="58" y="11"/>
                    </a:cubicBezTo>
                    <a:cubicBezTo>
                      <a:pt x="59" y="10"/>
                      <a:pt x="59" y="10"/>
                      <a:pt x="59" y="10"/>
                    </a:cubicBezTo>
                    <a:cubicBezTo>
                      <a:pt x="58" y="10"/>
                      <a:pt x="58" y="9"/>
                      <a:pt x="58" y="9"/>
                    </a:cubicBezTo>
                    <a:cubicBezTo>
                      <a:pt x="57" y="9"/>
                      <a:pt x="57" y="9"/>
                      <a:pt x="57" y="9"/>
                    </a:cubicBezTo>
                    <a:cubicBezTo>
                      <a:pt x="57" y="9"/>
                      <a:pt x="56" y="9"/>
                      <a:pt x="56" y="9"/>
                    </a:cubicBezTo>
                    <a:cubicBezTo>
                      <a:pt x="56" y="9"/>
                      <a:pt x="56" y="8"/>
                      <a:pt x="56" y="8"/>
                    </a:cubicBezTo>
                    <a:cubicBezTo>
                      <a:pt x="56" y="8"/>
                      <a:pt x="56" y="8"/>
                      <a:pt x="56" y="8"/>
                    </a:cubicBezTo>
                    <a:cubicBezTo>
                      <a:pt x="56" y="8"/>
                      <a:pt x="56" y="7"/>
                      <a:pt x="55" y="7"/>
                    </a:cubicBezTo>
                    <a:cubicBezTo>
                      <a:pt x="57" y="6"/>
                      <a:pt x="58" y="6"/>
                      <a:pt x="59" y="6"/>
                    </a:cubicBezTo>
                    <a:cubicBezTo>
                      <a:pt x="60" y="6"/>
                      <a:pt x="60" y="6"/>
                      <a:pt x="60" y="6"/>
                    </a:cubicBezTo>
                    <a:cubicBezTo>
                      <a:pt x="60" y="5"/>
                      <a:pt x="59" y="5"/>
                      <a:pt x="59" y="5"/>
                    </a:cubicBezTo>
                    <a:close/>
                    <a:moveTo>
                      <a:pt x="62" y="11"/>
                    </a:moveTo>
                    <a:cubicBezTo>
                      <a:pt x="62" y="11"/>
                      <a:pt x="62" y="11"/>
                      <a:pt x="62" y="11"/>
                    </a:cubicBezTo>
                    <a:cubicBezTo>
                      <a:pt x="63" y="12"/>
                      <a:pt x="64" y="13"/>
                      <a:pt x="64" y="13"/>
                    </a:cubicBezTo>
                    <a:cubicBezTo>
                      <a:pt x="65" y="13"/>
                      <a:pt x="65" y="12"/>
                      <a:pt x="64" y="11"/>
                    </a:cubicBezTo>
                    <a:cubicBezTo>
                      <a:pt x="63" y="11"/>
                      <a:pt x="62" y="10"/>
                      <a:pt x="62" y="11"/>
                    </a:cubicBezTo>
                    <a:close/>
                    <a:moveTo>
                      <a:pt x="61" y="15"/>
                    </a:moveTo>
                    <a:cubicBezTo>
                      <a:pt x="62" y="16"/>
                      <a:pt x="63" y="17"/>
                      <a:pt x="64" y="18"/>
                    </a:cubicBezTo>
                    <a:cubicBezTo>
                      <a:pt x="65" y="17"/>
                      <a:pt x="65" y="17"/>
                      <a:pt x="65" y="16"/>
                    </a:cubicBezTo>
                    <a:cubicBezTo>
                      <a:pt x="64" y="15"/>
                      <a:pt x="63" y="15"/>
                      <a:pt x="62" y="14"/>
                    </a:cubicBezTo>
                    <a:cubicBezTo>
                      <a:pt x="61" y="14"/>
                      <a:pt x="61" y="14"/>
                      <a:pt x="61" y="15"/>
                    </a:cubicBezTo>
                    <a:close/>
                    <a:moveTo>
                      <a:pt x="35" y="12"/>
                    </a:moveTo>
                    <a:cubicBezTo>
                      <a:pt x="36" y="12"/>
                      <a:pt x="37" y="12"/>
                      <a:pt x="38" y="12"/>
                    </a:cubicBezTo>
                    <a:cubicBezTo>
                      <a:pt x="39" y="12"/>
                      <a:pt x="39" y="12"/>
                      <a:pt x="39" y="11"/>
                    </a:cubicBezTo>
                    <a:cubicBezTo>
                      <a:pt x="39" y="11"/>
                      <a:pt x="39" y="11"/>
                      <a:pt x="38" y="11"/>
                    </a:cubicBezTo>
                    <a:cubicBezTo>
                      <a:pt x="38" y="11"/>
                      <a:pt x="38" y="11"/>
                      <a:pt x="37" y="11"/>
                    </a:cubicBezTo>
                    <a:cubicBezTo>
                      <a:pt x="37" y="11"/>
                      <a:pt x="36" y="11"/>
                      <a:pt x="35" y="11"/>
                    </a:cubicBezTo>
                    <a:cubicBezTo>
                      <a:pt x="35" y="11"/>
                      <a:pt x="35" y="10"/>
                      <a:pt x="36" y="10"/>
                    </a:cubicBezTo>
                    <a:cubicBezTo>
                      <a:pt x="36" y="10"/>
                      <a:pt x="36" y="10"/>
                      <a:pt x="35" y="10"/>
                    </a:cubicBezTo>
                    <a:cubicBezTo>
                      <a:pt x="34" y="9"/>
                      <a:pt x="34" y="9"/>
                      <a:pt x="33" y="9"/>
                    </a:cubicBezTo>
                    <a:cubicBezTo>
                      <a:pt x="33" y="9"/>
                      <a:pt x="33" y="9"/>
                      <a:pt x="33" y="9"/>
                    </a:cubicBezTo>
                    <a:cubicBezTo>
                      <a:pt x="34" y="10"/>
                      <a:pt x="34" y="11"/>
                      <a:pt x="34" y="12"/>
                    </a:cubicBezTo>
                    <a:cubicBezTo>
                      <a:pt x="33" y="12"/>
                      <a:pt x="33" y="12"/>
                      <a:pt x="32" y="12"/>
                    </a:cubicBezTo>
                    <a:cubicBezTo>
                      <a:pt x="31" y="12"/>
                      <a:pt x="30" y="12"/>
                      <a:pt x="30" y="12"/>
                    </a:cubicBezTo>
                    <a:cubicBezTo>
                      <a:pt x="29" y="13"/>
                      <a:pt x="30" y="13"/>
                      <a:pt x="31" y="13"/>
                    </a:cubicBezTo>
                    <a:cubicBezTo>
                      <a:pt x="32" y="13"/>
                      <a:pt x="33" y="13"/>
                      <a:pt x="34" y="13"/>
                    </a:cubicBezTo>
                    <a:cubicBezTo>
                      <a:pt x="34" y="16"/>
                      <a:pt x="34" y="16"/>
                      <a:pt x="34" y="16"/>
                    </a:cubicBezTo>
                    <a:cubicBezTo>
                      <a:pt x="32" y="16"/>
                      <a:pt x="30" y="16"/>
                      <a:pt x="27" y="16"/>
                    </a:cubicBezTo>
                    <a:cubicBezTo>
                      <a:pt x="27" y="17"/>
                      <a:pt x="27" y="17"/>
                      <a:pt x="27" y="17"/>
                    </a:cubicBezTo>
                    <a:cubicBezTo>
                      <a:pt x="26" y="17"/>
                      <a:pt x="26" y="17"/>
                      <a:pt x="26" y="17"/>
                    </a:cubicBezTo>
                    <a:cubicBezTo>
                      <a:pt x="26" y="17"/>
                      <a:pt x="27" y="17"/>
                      <a:pt x="28" y="17"/>
                    </a:cubicBezTo>
                    <a:cubicBezTo>
                      <a:pt x="28" y="17"/>
                      <a:pt x="28" y="17"/>
                      <a:pt x="28" y="17"/>
                    </a:cubicBezTo>
                    <a:cubicBezTo>
                      <a:pt x="33" y="16"/>
                      <a:pt x="38" y="16"/>
                      <a:pt x="43" y="16"/>
                    </a:cubicBezTo>
                    <a:cubicBezTo>
                      <a:pt x="44" y="16"/>
                      <a:pt x="44" y="16"/>
                      <a:pt x="44" y="15"/>
                    </a:cubicBezTo>
                    <a:cubicBezTo>
                      <a:pt x="44" y="15"/>
                      <a:pt x="43" y="14"/>
                      <a:pt x="42" y="14"/>
                    </a:cubicBezTo>
                    <a:cubicBezTo>
                      <a:pt x="42" y="14"/>
                      <a:pt x="41" y="14"/>
                      <a:pt x="41" y="14"/>
                    </a:cubicBezTo>
                    <a:cubicBezTo>
                      <a:pt x="39" y="15"/>
                      <a:pt x="38" y="15"/>
                      <a:pt x="35" y="15"/>
                    </a:cubicBezTo>
                    <a:cubicBezTo>
                      <a:pt x="35" y="12"/>
                      <a:pt x="35" y="12"/>
                      <a:pt x="35" y="12"/>
                    </a:cubicBezTo>
                    <a:close/>
                    <a:moveTo>
                      <a:pt x="5" y="4"/>
                    </a:moveTo>
                    <a:cubicBezTo>
                      <a:pt x="5" y="4"/>
                      <a:pt x="5" y="4"/>
                      <a:pt x="5" y="4"/>
                    </a:cubicBezTo>
                    <a:cubicBezTo>
                      <a:pt x="5" y="4"/>
                      <a:pt x="5" y="5"/>
                      <a:pt x="6" y="5"/>
                    </a:cubicBezTo>
                    <a:cubicBezTo>
                      <a:pt x="6" y="6"/>
                      <a:pt x="6" y="6"/>
                      <a:pt x="7" y="6"/>
                    </a:cubicBezTo>
                    <a:cubicBezTo>
                      <a:pt x="7" y="5"/>
                      <a:pt x="7" y="5"/>
                      <a:pt x="7" y="5"/>
                    </a:cubicBezTo>
                    <a:cubicBezTo>
                      <a:pt x="7" y="4"/>
                      <a:pt x="6" y="4"/>
                      <a:pt x="5" y="4"/>
                    </a:cubicBezTo>
                    <a:close/>
                    <a:moveTo>
                      <a:pt x="10" y="9"/>
                    </a:moveTo>
                    <a:cubicBezTo>
                      <a:pt x="11" y="9"/>
                      <a:pt x="12" y="9"/>
                      <a:pt x="12" y="8"/>
                    </a:cubicBezTo>
                    <a:cubicBezTo>
                      <a:pt x="13" y="8"/>
                      <a:pt x="13" y="8"/>
                      <a:pt x="12" y="8"/>
                    </a:cubicBezTo>
                    <a:cubicBezTo>
                      <a:pt x="11" y="8"/>
                      <a:pt x="11" y="8"/>
                      <a:pt x="11" y="8"/>
                    </a:cubicBezTo>
                    <a:cubicBezTo>
                      <a:pt x="10" y="8"/>
                      <a:pt x="10" y="8"/>
                      <a:pt x="10" y="8"/>
                    </a:cubicBezTo>
                    <a:cubicBezTo>
                      <a:pt x="10" y="8"/>
                      <a:pt x="10" y="8"/>
                      <a:pt x="10" y="8"/>
                    </a:cubicBezTo>
                    <a:cubicBezTo>
                      <a:pt x="10" y="8"/>
                      <a:pt x="10" y="7"/>
                      <a:pt x="10" y="7"/>
                    </a:cubicBezTo>
                    <a:cubicBezTo>
                      <a:pt x="10" y="7"/>
                      <a:pt x="10" y="7"/>
                      <a:pt x="9" y="7"/>
                    </a:cubicBezTo>
                    <a:cubicBezTo>
                      <a:pt x="11" y="6"/>
                      <a:pt x="13" y="6"/>
                      <a:pt x="13" y="6"/>
                    </a:cubicBezTo>
                    <a:cubicBezTo>
                      <a:pt x="14" y="6"/>
                      <a:pt x="14" y="6"/>
                      <a:pt x="13" y="5"/>
                    </a:cubicBezTo>
                    <a:cubicBezTo>
                      <a:pt x="13" y="5"/>
                      <a:pt x="13" y="5"/>
                      <a:pt x="12" y="5"/>
                    </a:cubicBezTo>
                    <a:cubicBezTo>
                      <a:pt x="12" y="5"/>
                      <a:pt x="12" y="5"/>
                      <a:pt x="12" y="5"/>
                    </a:cubicBezTo>
                    <a:cubicBezTo>
                      <a:pt x="10" y="6"/>
                      <a:pt x="7" y="6"/>
                      <a:pt x="5" y="7"/>
                    </a:cubicBezTo>
                    <a:cubicBezTo>
                      <a:pt x="4" y="7"/>
                      <a:pt x="4" y="7"/>
                      <a:pt x="5" y="7"/>
                    </a:cubicBezTo>
                    <a:cubicBezTo>
                      <a:pt x="5" y="7"/>
                      <a:pt x="5" y="7"/>
                      <a:pt x="6" y="7"/>
                    </a:cubicBezTo>
                    <a:cubicBezTo>
                      <a:pt x="6" y="7"/>
                      <a:pt x="7" y="7"/>
                      <a:pt x="7" y="7"/>
                    </a:cubicBezTo>
                    <a:cubicBezTo>
                      <a:pt x="8" y="7"/>
                      <a:pt x="8" y="8"/>
                      <a:pt x="8" y="9"/>
                    </a:cubicBezTo>
                    <a:cubicBezTo>
                      <a:pt x="7" y="9"/>
                      <a:pt x="7" y="9"/>
                      <a:pt x="6" y="9"/>
                    </a:cubicBezTo>
                    <a:cubicBezTo>
                      <a:pt x="5" y="9"/>
                      <a:pt x="6" y="9"/>
                      <a:pt x="6" y="9"/>
                    </a:cubicBezTo>
                    <a:cubicBezTo>
                      <a:pt x="7" y="9"/>
                      <a:pt x="7" y="9"/>
                      <a:pt x="8" y="9"/>
                    </a:cubicBezTo>
                    <a:cubicBezTo>
                      <a:pt x="8" y="11"/>
                      <a:pt x="8" y="11"/>
                      <a:pt x="8" y="11"/>
                    </a:cubicBezTo>
                    <a:cubicBezTo>
                      <a:pt x="7" y="11"/>
                      <a:pt x="5" y="11"/>
                      <a:pt x="4" y="11"/>
                    </a:cubicBezTo>
                    <a:cubicBezTo>
                      <a:pt x="4" y="11"/>
                      <a:pt x="4" y="12"/>
                      <a:pt x="4" y="12"/>
                    </a:cubicBezTo>
                    <a:cubicBezTo>
                      <a:pt x="5" y="12"/>
                      <a:pt x="5" y="12"/>
                      <a:pt x="6" y="12"/>
                    </a:cubicBezTo>
                    <a:cubicBezTo>
                      <a:pt x="7" y="12"/>
                      <a:pt x="7" y="12"/>
                      <a:pt x="8" y="12"/>
                    </a:cubicBezTo>
                    <a:cubicBezTo>
                      <a:pt x="8" y="11"/>
                      <a:pt x="8" y="11"/>
                      <a:pt x="8" y="11"/>
                    </a:cubicBezTo>
                    <a:cubicBezTo>
                      <a:pt x="9" y="14"/>
                      <a:pt x="9" y="14"/>
                      <a:pt x="9" y="14"/>
                    </a:cubicBezTo>
                    <a:cubicBezTo>
                      <a:pt x="8" y="14"/>
                      <a:pt x="8" y="15"/>
                      <a:pt x="8" y="15"/>
                    </a:cubicBezTo>
                    <a:cubicBezTo>
                      <a:pt x="4" y="15"/>
                      <a:pt x="1" y="15"/>
                      <a:pt x="0" y="15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1" y="16"/>
                      <a:pt x="1" y="16"/>
                      <a:pt x="2" y="17"/>
                    </a:cubicBezTo>
                    <a:cubicBezTo>
                      <a:pt x="2" y="17"/>
                      <a:pt x="2" y="16"/>
                      <a:pt x="2" y="16"/>
                    </a:cubicBezTo>
                    <a:cubicBezTo>
                      <a:pt x="4" y="16"/>
                      <a:pt x="7" y="15"/>
                      <a:pt x="13" y="14"/>
                    </a:cubicBezTo>
                    <a:cubicBezTo>
                      <a:pt x="14" y="14"/>
                      <a:pt x="16" y="14"/>
                      <a:pt x="18" y="14"/>
                    </a:cubicBezTo>
                    <a:cubicBezTo>
                      <a:pt x="18" y="14"/>
                      <a:pt x="18" y="14"/>
                      <a:pt x="18" y="14"/>
                    </a:cubicBezTo>
                    <a:cubicBezTo>
                      <a:pt x="19" y="14"/>
                      <a:pt x="19" y="14"/>
                      <a:pt x="19" y="13"/>
                    </a:cubicBezTo>
                    <a:cubicBezTo>
                      <a:pt x="18" y="13"/>
                      <a:pt x="17" y="13"/>
                      <a:pt x="17" y="13"/>
                    </a:cubicBezTo>
                    <a:cubicBezTo>
                      <a:pt x="16" y="13"/>
                      <a:pt x="16" y="13"/>
                      <a:pt x="14" y="13"/>
                    </a:cubicBezTo>
                    <a:cubicBezTo>
                      <a:pt x="13" y="14"/>
                      <a:pt x="13" y="14"/>
                      <a:pt x="13" y="14"/>
                    </a:cubicBezTo>
                    <a:cubicBezTo>
                      <a:pt x="13" y="13"/>
                      <a:pt x="14" y="12"/>
                      <a:pt x="14" y="12"/>
                    </a:cubicBezTo>
                    <a:cubicBezTo>
                      <a:pt x="14" y="12"/>
                      <a:pt x="14" y="12"/>
                      <a:pt x="14" y="11"/>
                    </a:cubicBezTo>
                    <a:cubicBezTo>
                      <a:pt x="13" y="11"/>
                      <a:pt x="13" y="11"/>
                      <a:pt x="12" y="11"/>
                    </a:cubicBezTo>
                    <a:cubicBezTo>
                      <a:pt x="12" y="11"/>
                      <a:pt x="12" y="11"/>
                      <a:pt x="12" y="12"/>
                    </a:cubicBezTo>
                    <a:cubicBezTo>
                      <a:pt x="12" y="12"/>
                      <a:pt x="12" y="12"/>
                      <a:pt x="12" y="12"/>
                    </a:cubicBezTo>
                    <a:cubicBezTo>
                      <a:pt x="12" y="13"/>
                      <a:pt x="12" y="14"/>
                      <a:pt x="12" y="14"/>
                    </a:cubicBezTo>
                    <a:cubicBezTo>
                      <a:pt x="10" y="14"/>
                      <a:pt x="10" y="14"/>
                      <a:pt x="10" y="14"/>
                    </a:cubicBezTo>
                    <a:cubicBezTo>
                      <a:pt x="10" y="11"/>
                      <a:pt x="10" y="11"/>
                      <a:pt x="10" y="11"/>
                    </a:cubicBezTo>
                    <a:cubicBezTo>
                      <a:pt x="10" y="11"/>
                      <a:pt x="11" y="11"/>
                      <a:pt x="12" y="11"/>
                    </a:cubicBezTo>
                    <a:cubicBezTo>
                      <a:pt x="13" y="11"/>
                      <a:pt x="14" y="11"/>
                      <a:pt x="14" y="10"/>
                    </a:cubicBezTo>
                    <a:cubicBezTo>
                      <a:pt x="15" y="10"/>
                      <a:pt x="15" y="10"/>
                      <a:pt x="14" y="10"/>
                    </a:cubicBezTo>
                    <a:cubicBezTo>
                      <a:pt x="14" y="10"/>
                      <a:pt x="14" y="10"/>
                      <a:pt x="13" y="10"/>
                    </a:cubicBezTo>
                    <a:cubicBezTo>
                      <a:pt x="13" y="10"/>
                      <a:pt x="13" y="10"/>
                      <a:pt x="12" y="10"/>
                    </a:cubicBezTo>
                    <a:cubicBezTo>
                      <a:pt x="11" y="10"/>
                      <a:pt x="10" y="10"/>
                      <a:pt x="10" y="10"/>
                    </a:cubicBezTo>
                    <a:cubicBezTo>
                      <a:pt x="10" y="9"/>
                      <a:pt x="10" y="9"/>
                      <a:pt x="10" y="9"/>
                    </a:cubicBezTo>
                    <a:close/>
                    <a:moveTo>
                      <a:pt x="7" y="13"/>
                    </a:moveTo>
                    <a:cubicBezTo>
                      <a:pt x="7" y="13"/>
                      <a:pt x="6" y="12"/>
                      <a:pt x="5" y="12"/>
                    </a:cubicBezTo>
                    <a:cubicBezTo>
                      <a:pt x="5" y="12"/>
                      <a:pt x="5" y="13"/>
                      <a:pt x="5" y="13"/>
                    </a:cubicBezTo>
                    <a:cubicBezTo>
                      <a:pt x="6" y="14"/>
                      <a:pt x="6" y="14"/>
                      <a:pt x="6" y="14"/>
                    </a:cubicBezTo>
                    <a:cubicBezTo>
                      <a:pt x="7" y="14"/>
                      <a:pt x="7" y="14"/>
                      <a:pt x="7" y="13"/>
                    </a:cubicBezTo>
                    <a:close/>
                    <a:moveTo>
                      <a:pt x="13" y="16"/>
                    </a:moveTo>
                    <a:cubicBezTo>
                      <a:pt x="13" y="16"/>
                      <a:pt x="12" y="16"/>
                      <a:pt x="11" y="16"/>
                    </a:cubicBezTo>
                    <a:cubicBezTo>
                      <a:pt x="9" y="17"/>
                      <a:pt x="8" y="17"/>
                      <a:pt x="7" y="17"/>
                    </a:cubicBezTo>
                    <a:cubicBezTo>
                      <a:pt x="6" y="17"/>
                      <a:pt x="6" y="17"/>
                      <a:pt x="5" y="17"/>
                    </a:cubicBezTo>
                    <a:cubicBezTo>
                      <a:pt x="5" y="17"/>
                      <a:pt x="5" y="17"/>
                      <a:pt x="5" y="17"/>
                    </a:cubicBezTo>
                    <a:cubicBezTo>
                      <a:pt x="6" y="18"/>
                      <a:pt x="6" y="18"/>
                      <a:pt x="6" y="19"/>
                    </a:cubicBezTo>
                    <a:cubicBezTo>
                      <a:pt x="6" y="20"/>
                      <a:pt x="6" y="20"/>
                      <a:pt x="7" y="21"/>
                    </a:cubicBezTo>
                    <a:cubicBezTo>
                      <a:pt x="7" y="21"/>
                      <a:pt x="7" y="21"/>
                      <a:pt x="7" y="21"/>
                    </a:cubicBezTo>
                    <a:cubicBezTo>
                      <a:pt x="7" y="21"/>
                      <a:pt x="8" y="21"/>
                      <a:pt x="7" y="21"/>
                    </a:cubicBezTo>
                    <a:cubicBezTo>
                      <a:pt x="8" y="21"/>
                      <a:pt x="8" y="21"/>
                      <a:pt x="9" y="20"/>
                    </a:cubicBezTo>
                    <a:cubicBezTo>
                      <a:pt x="12" y="20"/>
                      <a:pt x="14" y="20"/>
                      <a:pt x="14" y="20"/>
                    </a:cubicBezTo>
                    <a:cubicBezTo>
                      <a:pt x="14" y="20"/>
                      <a:pt x="15" y="20"/>
                      <a:pt x="14" y="19"/>
                    </a:cubicBezTo>
                    <a:cubicBezTo>
                      <a:pt x="14" y="19"/>
                      <a:pt x="14" y="19"/>
                      <a:pt x="14" y="19"/>
                    </a:cubicBezTo>
                    <a:cubicBezTo>
                      <a:pt x="14" y="18"/>
                      <a:pt x="14" y="17"/>
                      <a:pt x="15" y="17"/>
                    </a:cubicBezTo>
                    <a:cubicBezTo>
                      <a:pt x="15" y="17"/>
                      <a:pt x="15" y="17"/>
                      <a:pt x="15" y="16"/>
                    </a:cubicBezTo>
                    <a:cubicBezTo>
                      <a:pt x="14" y="16"/>
                      <a:pt x="13" y="16"/>
                      <a:pt x="13" y="16"/>
                    </a:cubicBezTo>
                    <a:close/>
                    <a:moveTo>
                      <a:pt x="7" y="18"/>
                    </a:moveTo>
                    <a:cubicBezTo>
                      <a:pt x="7" y="18"/>
                      <a:pt x="7" y="18"/>
                      <a:pt x="8" y="18"/>
                    </a:cubicBezTo>
                    <a:cubicBezTo>
                      <a:pt x="9" y="17"/>
                      <a:pt x="11" y="17"/>
                      <a:pt x="12" y="17"/>
                    </a:cubicBezTo>
                    <a:cubicBezTo>
                      <a:pt x="12" y="17"/>
                      <a:pt x="13" y="17"/>
                      <a:pt x="13" y="18"/>
                    </a:cubicBezTo>
                    <a:cubicBezTo>
                      <a:pt x="13" y="18"/>
                      <a:pt x="12" y="19"/>
                      <a:pt x="12" y="19"/>
                    </a:cubicBezTo>
                    <a:cubicBezTo>
                      <a:pt x="7" y="20"/>
                      <a:pt x="7" y="20"/>
                      <a:pt x="7" y="20"/>
                    </a:cubicBezTo>
                    <a:cubicBezTo>
                      <a:pt x="7" y="18"/>
                      <a:pt x="7" y="18"/>
                      <a:pt x="7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1" name="Freeform 24"/>
              <p:cNvSpPr>
                <a:spLocks noEditPoints="1"/>
              </p:cNvSpPr>
              <p:nvPr/>
            </p:nvSpPr>
            <p:spPr bwMode="auto">
              <a:xfrm>
                <a:off x="4200526" y="1946275"/>
                <a:ext cx="735013" cy="388938"/>
              </a:xfrm>
              <a:custGeom>
                <a:avLst/>
                <a:gdLst>
                  <a:gd name="T0" fmla="*/ 152 w 195"/>
                  <a:gd name="T1" fmla="*/ 59 h 103"/>
                  <a:gd name="T2" fmla="*/ 160 w 195"/>
                  <a:gd name="T3" fmla="*/ 39 h 103"/>
                  <a:gd name="T4" fmla="*/ 168 w 195"/>
                  <a:gd name="T5" fmla="*/ 23 h 103"/>
                  <a:gd name="T6" fmla="*/ 167 w 195"/>
                  <a:gd name="T7" fmla="*/ 0 h 103"/>
                  <a:gd name="T8" fmla="*/ 193 w 195"/>
                  <a:gd name="T9" fmla="*/ 9 h 103"/>
                  <a:gd name="T10" fmla="*/ 189 w 195"/>
                  <a:gd name="T11" fmla="*/ 30 h 103"/>
                  <a:gd name="T12" fmla="*/ 178 w 195"/>
                  <a:gd name="T13" fmla="*/ 69 h 103"/>
                  <a:gd name="T14" fmla="*/ 174 w 195"/>
                  <a:gd name="T15" fmla="*/ 83 h 103"/>
                  <a:gd name="T16" fmla="*/ 158 w 195"/>
                  <a:gd name="T17" fmla="*/ 94 h 103"/>
                  <a:gd name="T18" fmla="*/ 147 w 195"/>
                  <a:gd name="T19" fmla="*/ 103 h 103"/>
                  <a:gd name="T20" fmla="*/ 42 w 195"/>
                  <a:gd name="T21" fmla="*/ 101 h 103"/>
                  <a:gd name="T22" fmla="*/ 31 w 195"/>
                  <a:gd name="T23" fmla="*/ 79 h 103"/>
                  <a:gd name="T24" fmla="*/ 17 w 195"/>
                  <a:gd name="T25" fmla="*/ 78 h 103"/>
                  <a:gd name="T26" fmla="*/ 3 w 195"/>
                  <a:gd name="T27" fmla="*/ 34 h 103"/>
                  <a:gd name="T28" fmla="*/ 6 w 195"/>
                  <a:gd name="T29" fmla="*/ 15 h 103"/>
                  <a:gd name="T30" fmla="*/ 24 w 195"/>
                  <a:gd name="T31" fmla="*/ 7 h 103"/>
                  <a:gd name="T32" fmla="*/ 28 w 195"/>
                  <a:gd name="T33" fmla="*/ 15 h 103"/>
                  <a:gd name="T34" fmla="*/ 24 w 195"/>
                  <a:gd name="T35" fmla="*/ 39 h 103"/>
                  <a:gd name="T36" fmla="*/ 47 w 195"/>
                  <a:gd name="T37" fmla="*/ 54 h 103"/>
                  <a:gd name="T38" fmla="*/ 44 w 195"/>
                  <a:gd name="T39" fmla="*/ 72 h 103"/>
                  <a:gd name="T40" fmla="*/ 149 w 195"/>
                  <a:gd name="T41" fmla="*/ 99 h 103"/>
                  <a:gd name="T42" fmla="*/ 45 w 195"/>
                  <a:gd name="T43" fmla="*/ 74 h 103"/>
                  <a:gd name="T44" fmla="*/ 49 w 195"/>
                  <a:gd name="T45" fmla="*/ 100 h 103"/>
                  <a:gd name="T46" fmla="*/ 43 w 195"/>
                  <a:gd name="T47" fmla="*/ 89 h 103"/>
                  <a:gd name="T48" fmla="*/ 40 w 195"/>
                  <a:gd name="T49" fmla="*/ 60 h 103"/>
                  <a:gd name="T50" fmla="*/ 23 w 195"/>
                  <a:gd name="T51" fmla="*/ 41 h 103"/>
                  <a:gd name="T52" fmla="*/ 28 w 195"/>
                  <a:gd name="T53" fmla="*/ 77 h 103"/>
                  <a:gd name="T54" fmla="*/ 37 w 195"/>
                  <a:gd name="T55" fmla="*/ 89 h 103"/>
                  <a:gd name="T56" fmla="*/ 21 w 195"/>
                  <a:gd name="T57" fmla="*/ 41 h 103"/>
                  <a:gd name="T58" fmla="*/ 26 w 195"/>
                  <a:gd name="T59" fmla="*/ 16 h 103"/>
                  <a:gd name="T60" fmla="*/ 5 w 195"/>
                  <a:gd name="T61" fmla="*/ 34 h 103"/>
                  <a:gd name="T62" fmla="*/ 6 w 195"/>
                  <a:gd name="T63" fmla="*/ 49 h 103"/>
                  <a:gd name="T64" fmla="*/ 20 w 195"/>
                  <a:gd name="T65" fmla="*/ 69 h 103"/>
                  <a:gd name="T66" fmla="*/ 26 w 195"/>
                  <a:gd name="T67" fmla="*/ 78 h 103"/>
                  <a:gd name="T68" fmla="*/ 20 w 195"/>
                  <a:gd name="T69" fmla="*/ 46 h 103"/>
                  <a:gd name="T70" fmla="*/ 15 w 195"/>
                  <a:gd name="T71" fmla="*/ 19 h 103"/>
                  <a:gd name="T72" fmla="*/ 8 w 195"/>
                  <a:gd name="T73" fmla="*/ 27 h 103"/>
                  <a:gd name="T74" fmla="*/ 13 w 195"/>
                  <a:gd name="T75" fmla="*/ 4 h 103"/>
                  <a:gd name="T76" fmla="*/ 8 w 195"/>
                  <a:gd name="T77" fmla="*/ 13 h 103"/>
                  <a:gd name="T78" fmla="*/ 151 w 195"/>
                  <a:gd name="T79" fmla="*/ 100 h 103"/>
                  <a:gd name="T80" fmla="*/ 154 w 195"/>
                  <a:gd name="T81" fmla="*/ 73 h 103"/>
                  <a:gd name="T82" fmla="*/ 158 w 195"/>
                  <a:gd name="T83" fmla="*/ 41 h 103"/>
                  <a:gd name="T84" fmla="*/ 167 w 195"/>
                  <a:gd name="T85" fmla="*/ 67 h 103"/>
                  <a:gd name="T86" fmla="*/ 160 w 195"/>
                  <a:gd name="T87" fmla="*/ 80 h 103"/>
                  <a:gd name="T88" fmla="*/ 151 w 195"/>
                  <a:gd name="T89" fmla="*/ 100 h 103"/>
                  <a:gd name="T90" fmla="*/ 171 w 195"/>
                  <a:gd name="T91" fmla="*/ 23 h 103"/>
                  <a:gd name="T92" fmla="*/ 179 w 195"/>
                  <a:gd name="T93" fmla="*/ 22 h 103"/>
                  <a:gd name="T94" fmla="*/ 189 w 195"/>
                  <a:gd name="T95" fmla="*/ 49 h 103"/>
                  <a:gd name="T96" fmla="*/ 187 w 195"/>
                  <a:gd name="T97" fmla="*/ 51 h 103"/>
                  <a:gd name="T98" fmla="*/ 173 w 195"/>
                  <a:gd name="T99" fmla="*/ 80 h 103"/>
                  <a:gd name="T100" fmla="*/ 173 w 195"/>
                  <a:gd name="T101" fmla="*/ 56 h 103"/>
                  <a:gd name="T102" fmla="*/ 187 w 195"/>
                  <a:gd name="T103" fmla="*/ 27 h 103"/>
                  <a:gd name="T104" fmla="*/ 187 w 195"/>
                  <a:gd name="T105" fmla="*/ 15 h 103"/>
                  <a:gd name="T106" fmla="*/ 172 w 195"/>
                  <a:gd name="T107" fmla="*/ 9 h 103"/>
                  <a:gd name="T108" fmla="*/ 189 w 195"/>
                  <a:gd name="T109" fmla="*/ 13 h 103"/>
                  <a:gd name="T110" fmla="*/ 175 w 195"/>
                  <a:gd name="T111" fmla="*/ 13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195" h="103">
                    <a:moveTo>
                      <a:pt x="151" y="72"/>
                    </a:moveTo>
                    <a:cubicBezTo>
                      <a:pt x="154" y="69"/>
                      <a:pt x="154" y="67"/>
                      <a:pt x="154" y="65"/>
                    </a:cubicBezTo>
                    <a:cubicBezTo>
                      <a:pt x="154" y="62"/>
                      <a:pt x="153" y="61"/>
                      <a:pt x="152" y="59"/>
                    </a:cubicBezTo>
                    <a:cubicBezTo>
                      <a:pt x="150" y="57"/>
                      <a:pt x="149" y="56"/>
                      <a:pt x="148" y="54"/>
                    </a:cubicBezTo>
                    <a:cubicBezTo>
                      <a:pt x="148" y="52"/>
                      <a:pt x="148" y="50"/>
                      <a:pt x="149" y="47"/>
                    </a:cubicBezTo>
                    <a:cubicBezTo>
                      <a:pt x="150" y="42"/>
                      <a:pt x="155" y="39"/>
                      <a:pt x="160" y="39"/>
                    </a:cubicBezTo>
                    <a:cubicBezTo>
                      <a:pt x="171" y="39"/>
                      <a:pt x="171" y="39"/>
                      <a:pt x="171" y="39"/>
                    </a:cubicBezTo>
                    <a:cubicBezTo>
                      <a:pt x="172" y="33"/>
                      <a:pt x="172" y="33"/>
                      <a:pt x="172" y="33"/>
                    </a:cubicBezTo>
                    <a:cubicBezTo>
                      <a:pt x="172" y="29"/>
                      <a:pt x="170" y="26"/>
                      <a:pt x="168" y="23"/>
                    </a:cubicBezTo>
                    <a:cubicBezTo>
                      <a:pt x="167" y="20"/>
                      <a:pt x="167" y="18"/>
                      <a:pt x="167" y="15"/>
                    </a:cubicBezTo>
                    <a:cubicBezTo>
                      <a:pt x="167" y="0"/>
                      <a:pt x="167" y="0"/>
                      <a:pt x="167" y="0"/>
                    </a:cubicBezTo>
                    <a:cubicBezTo>
                      <a:pt x="167" y="0"/>
                      <a:pt x="167" y="0"/>
                      <a:pt x="167" y="0"/>
                    </a:cubicBezTo>
                    <a:cubicBezTo>
                      <a:pt x="168" y="3"/>
                      <a:pt x="170" y="5"/>
                      <a:pt x="171" y="7"/>
                    </a:cubicBezTo>
                    <a:cubicBezTo>
                      <a:pt x="173" y="4"/>
                      <a:pt x="177" y="2"/>
                      <a:pt x="182" y="2"/>
                    </a:cubicBezTo>
                    <a:cubicBezTo>
                      <a:pt x="188" y="2"/>
                      <a:pt x="193" y="5"/>
                      <a:pt x="193" y="9"/>
                    </a:cubicBezTo>
                    <a:cubicBezTo>
                      <a:pt x="193" y="11"/>
                      <a:pt x="192" y="13"/>
                      <a:pt x="189" y="15"/>
                    </a:cubicBezTo>
                    <a:cubicBezTo>
                      <a:pt x="189" y="30"/>
                      <a:pt x="189" y="30"/>
                      <a:pt x="189" y="30"/>
                    </a:cubicBezTo>
                    <a:cubicBezTo>
                      <a:pt x="189" y="30"/>
                      <a:pt x="189" y="30"/>
                      <a:pt x="189" y="30"/>
                    </a:cubicBezTo>
                    <a:cubicBezTo>
                      <a:pt x="190" y="31"/>
                      <a:pt x="191" y="32"/>
                      <a:pt x="192" y="34"/>
                    </a:cubicBezTo>
                    <a:cubicBezTo>
                      <a:pt x="194" y="37"/>
                      <a:pt x="195" y="40"/>
                      <a:pt x="194" y="43"/>
                    </a:cubicBezTo>
                    <a:cubicBezTo>
                      <a:pt x="192" y="52"/>
                      <a:pt x="178" y="60"/>
                      <a:pt x="178" y="69"/>
                    </a:cubicBezTo>
                    <a:cubicBezTo>
                      <a:pt x="178" y="71"/>
                      <a:pt x="178" y="75"/>
                      <a:pt x="178" y="78"/>
                    </a:cubicBezTo>
                    <a:cubicBezTo>
                      <a:pt x="178" y="80"/>
                      <a:pt x="178" y="81"/>
                      <a:pt x="177" y="82"/>
                    </a:cubicBezTo>
                    <a:cubicBezTo>
                      <a:pt x="177" y="83"/>
                      <a:pt x="175" y="83"/>
                      <a:pt x="174" y="83"/>
                    </a:cubicBezTo>
                    <a:cubicBezTo>
                      <a:pt x="171" y="82"/>
                      <a:pt x="167" y="78"/>
                      <a:pt x="165" y="79"/>
                    </a:cubicBezTo>
                    <a:cubicBezTo>
                      <a:pt x="162" y="80"/>
                      <a:pt x="162" y="82"/>
                      <a:pt x="161" y="84"/>
                    </a:cubicBezTo>
                    <a:cubicBezTo>
                      <a:pt x="161" y="88"/>
                      <a:pt x="160" y="91"/>
                      <a:pt x="158" y="94"/>
                    </a:cubicBezTo>
                    <a:cubicBezTo>
                      <a:pt x="157" y="97"/>
                      <a:pt x="155" y="99"/>
                      <a:pt x="154" y="101"/>
                    </a:cubicBezTo>
                    <a:cubicBezTo>
                      <a:pt x="153" y="102"/>
                      <a:pt x="152" y="103"/>
                      <a:pt x="151" y="103"/>
                    </a:cubicBezTo>
                    <a:cubicBezTo>
                      <a:pt x="150" y="103"/>
                      <a:pt x="148" y="103"/>
                      <a:pt x="147" y="103"/>
                    </a:cubicBezTo>
                    <a:cubicBezTo>
                      <a:pt x="116" y="94"/>
                      <a:pt x="79" y="94"/>
                      <a:pt x="48" y="103"/>
                    </a:cubicBezTo>
                    <a:cubicBezTo>
                      <a:pt x="47" y="103"/>
                      <a:pt x="46" y="103"/>
                      <a:pt x="45" y="103"/>
                    </a:cubicBezTo>
                    <a:cubicBezTo>
                      <a:pt x="44" y="103"/>
                      <a:pt x="43" y="102"/>
                      <a:pt x="42" y="101"/>
                    </a:cubicBezTo>
                    <a:cubicBezTo>
                      <a:pt x="40" y="99"/>
                      <a:pt x="39" y="97"/>
                      <a:pt x="37" y="94"/>
                    </a:cubicBezTo>
                    <a:cubicBezTo>
                      <a:pt x="36" y="91"/>
                      <a:pt x="35" y="88"/>
                      <a:pt x="34" y="84"/>
                    </a:cubicBezTo>
                    <a:cubicBezTo>
                      <a:pt x="34" y="82"/>
                      <a:pt x="33" y="80"/>
                      <a:pt x="31" y="79"/>
                    </a:cubicBezTo>
                    <a:cubicBezTo>
                      <a:pt x="28" y="78"/>
                      <a:pt x="24" y="82"/>
                      <a:pt x="21" y="83"/>
                    </a:cubicBezTo>
                    <a:cubicBezTo>
                      <a:pt x="20" y="83"/>
                      <a:pt x="19" y="83"/>
                      <a:pt x="18" y="82"/>
                    </a:cubicBezTo>
                    <a:cubicBezTo>
                      <a:pt x="18" y="81"/>
                      <a:pt x="18" y="80"/>
                      <a:pt x="17" y="78"/>
                    </a:cubicBezTo>
                    <a:cubicBezTo>
                      <a:pt x="17" y="75"/>
                      <a:pt x="17" y="71"/>
                      <a:pt x="17" y="69"/>
                    </a:cubicBezTo>
                    <a:cubicBezTo>
                      <a:pt x="17" y="60"/>
                      <a:pt x="3" y="52"/>
                      <a:pt x="1" y="43"/>
                    </a:cubicBezTo>
                    <a:cubicBezTo>
                      <a:pt x="0" y="40"/>
                      <a:pt x="1" y="37"/>
                      <a:pt x="3" y="34"/>
                    </a:cubicBezTo>
                    <a:cubicBezTo>
                      <a:pt x="4" y="32"/>
                      <a:pt x="5" y="31"/>
                      <a:pt x="6" y="30"/>
                    </a:cubicBezTo>
                    <a:cubicBezTo>
                      <a:pt x="6" y="30"/>
                      <a:pt x="6" y="30"/>
                      <a:pt x="6" y="30"/>
                    </a:cubicBezTo>
                    <a:cubicBezTo>
                      <a:pt x="6" y="15"/>
                      <a:pt x="6" y="15"/>
                      <a:pt x="6" y="15"/>
                    </a:cubicBezTo>
                    <a:cubicBezTo>
                      <a:pt x="3" y="13"/>
                      <a:pt x="2" y="11"/>
                      <a:pt x="2" y="9"/>
                    </a:cubicBezTo>
                    <a:cubicBezTo>
                      <a:pt x="2" y="5"/>
                      <a:pt x="7" y="2"/>
                      <a:pt x="13" y="2"/>
                    </a:cubicBezTo>
                    <a:cubicBezTo>
                      <a:pt x="18" y="2"/>
                      <a:pt x="22" y="4"/>
                      <a:pt x="24" y="7"/>
                    </a:cubicBezTo>
                    <a:cubicBezTo>
                      <a:pt x="25" y="5"/>
                      <a:pt x="27" y="3"/>
                      <a:pt x="28" y="0"/>
                    </a:cubicBezTo>
                    <a:cubicBezTo>
                      <a:pt x="28" y="0"/>
                      <a:pt x="28" y="0"/>
                      <a:pt x="28" y="0"/>
                    </a:cubicBezTo>
                    <a:cubicBezTo>
                      <a:pt x="28" y="15"/>
                      <a:pt x="28" y="15"/>
                      <a:pt x="28" y="15"/>
                    </a:cubicBezTo>
                    <a:cubicBezTo>
                      <a:pt x="28" y="18"/>
                      <a:pt x="28" y="20"/>
                      <a:pt x="27" y="23"/>
                    </a:cubicBezTo>
                    <a:cubicBezTo>
                      <a:pt x="25" y="26"/>
                      <a:pt x="24" y="29"/>
                      <a:pt x="24" y="33"/>
                    </a:cubicBezTo>
                    <a:cubicBezTo>
                      <a:pt x="24" y="39"/>
                      <a:pt x="24" y="39"/>
                      <a:pt x="24" y="39"/>
                    </a:cubicBezTo>
                    <a:cubicBezTo>
                      <a:pt x="35" y="39"/>
                      <a:pt x="35" y="39"/>
                      <a:pt x="35" y="39"/>
                    </a:cubicBezTo>
                    <a:cubicBezTo>
                      <a:pt x="40" y="39"/>
                      <a:pt x="45" y="42"/>
                      <a:pt x="46" y="47"/>
                    </a:cubicBezTo>
                    <a:cubicBezTo>
                      <a:pt x="47" y="50"/>
                      <a:pt x="47" y="52"/>
                      <a:pt x="47" y="54"/>
                    </a:cubicBezTo>
                    <a:cubicBezTo>
                      <a:pt x="46" y="56"/>
                      <a:pt x="45" y="57"/>
                      <a:pt x="43" y="59"/>
                    </a:cubicBezTo>
                    <a:cubicBezTo>
                      <a:pt x="42" y="61"/>
                      <a:pt x="41" y="62"/>
                      <a:pt x="41" y="65"/>
                    </a:cubicBezTo>
                    <a:cubicBezTo>
                      <a:pt x="41" y="67"/>
                      <a:pt x="41" y="69"/>
                      <a:pt x="44" y="72"/>
                    </a:cubicBezTo>
                    <a:cubicBezTo>
                      <a:pt x="82" y="64"/>
                      <a:pt x="112" y="64"/>
                      <a:pt x="151" y="72"/>
                    </a:cubicBezTo>
                    <a:close/>
                    <a:moveTo>
                      <a:pt x="146" y="100"/>
                    </a:moveTo>
                    <a:cubicBezTo>
                      <a:pt x="148" y="101"/>
                      <a:pt x="149" y="101"/>
                      <a:pt x="149" y="99"/>
                    </a:cubicBezTo>
                    <a:cubicBezTo>
                      <a:pt x="151" y="93"/>
                      <a:pt x="149" y="85"/>
                      <a:pt x="149" y="79"/>
                    </a:cubicBezTo>
                    <a:cubicBezTo>
                      <a:pt x="149" y="77"/>
                      <a:pt x="149" y="76"/>
                      <a:pt x="150" y="74"/>
                    </a:cubicBezTo>
                    <a:cubicBezTo>
                      <a:pt x="114" y="66"/>
                      <a:pt x="81" y="66"/>
                      <a:pt x="45" y="74"/>
                    </a:cubicBezTo>
                    <a:cubicBezTo>
                      <a:pt x="46" y="76"/>
                      <a:pt x="46" y="77"/>
                      <a:pt x="46" y="79"/>
                    </a:cubicBezTo>
                    <a:cubicBezTo>
                      <a:pt x="46" y="85"/>
                      <a:pt x="44" y="93"/>
                      <a:pt x="46" y="99"/>
                    </a:cubicBezTo>
                    <a:cubicBezTo>
                      <a:pt x="46" y="101"/>
                      <a:pt x="48" y="101"/>
                      <a:pt x="49" y="100"/>
                    </a:cubicBezTo>
                    <a:cubicBezTo>
                      <a:pt x="80" y="92"/>
                      <a:pt x="115" y="92"/>
                      <a:pt x="146" y="100"/>
                    </a:cubicBezTo>
                    <a:close/>
                    <a:moveTo>
                      <a:pt x="44" y="100"/>
                    </a:moveTo>
                    <a:cubicBezTo>
                      <a:pt x="43" y="97"/>
                      <a:pt x="43" y="93"/>
                      <a:pt x="43" y="89"/>
                    </a:cubicBezTo>
                    <a:cubicBezTo>
                      <a:pt x="43" y="84"/>
                      <a:pt x="44" y="80"/>
                      <a:pt x="44" y="77"/>
                    </a:cubicBezTo>
                    <a:cubicBezTo>
                      <a:pt x="43" y="75"/>
                      <a:pt x="42" y="74"/>
                      <a:pt x="41" y="73"/>
                    </a:cubicBezTo>
                    <a:cubicBezTo>
                      <a:pt x="38" y="69"/>
                      <a:pt x="37" y="64"/>
                      <a:pt x="40" y="60"/>
                    </a:cubicBezTo>
                    <a:cubicBezTo>
                      <a:pt x="42" y="57"/>
                      <a:pt x="45" y="55"/>
                      <a:pt x="45" y="52"/>
                    </a:cubicBezTo>
                    <a:cubicBezTo>
                      <a:pt x="45" y="49"/>
                      <a:pt x="44" y="43"/>
                      <a:pt x="37" y="41"/>
                    </a:cubicBezTo>
                    <a:cubicBezTo>
                      <a:pt x="23" y="41"/>
                      <a:pt x="23" y="41"/>
                      <a:pt x="23" y="41"/>
                    </a:cubicBezTo>
                    <a:cubicBezTo>
                      <a:pt x="22" y="44"/>
                      <a:pt x="22" y="50"/>
                      <a:pt x="23" y="53"/>
                    </a:cubicBezTo>
                    <a:cubicBezTo>
                      <a:pt x="25" y="57"/>
                      <a:pt x="28" y="61"/>
                      <a:pt x="28" y="67"/>
                    </a:cubicBezTo>
                    <a:cubicBezTo>
                      <a:pt x="28" y="77"/>
                      <a:pt x="28" y="77"/>
                      <a:pt x="28" y="77"/>
                    </a:cubicBezTo>
                    <a:cubicBezTo>
                      <a:pt x="29" y="77"/>
                      <a:pt x="29" y="77"/>
                      <a:pt x="29" y="77"/>
                    </a:cubicBezTo>
                    <a:cubicBezTo>
                      <a:pt x="29" y="77"/>
                      <a:pt x="33" y="75"/>
                      <a:pt x="35" y="80"/>
                    </a:cubicBezTo>
                    <a:cubicBezTo>
                      <a:pt x="36" y="82"/>
                      <a:pt x="36" y="86"/>
                      <a:pt x="37" y="89"/>
                    </a:cubicBezTo>
                    <a:cubicBezTo>
                      <a:pt x="38" y="92"/>
                      <a:pt x="40" y="95"/>
                      <a:pt x="41" y="97"/>
                    </a:cubicBezTo>
                    <a:cubicBezTo>
                      <a:pt x="42" y="98"/>
                      <a:pt x="43" y="100"/>
                      <a:pt x="44" y="100"/>
                    </a:cubicBezTo>
                    <a:close/>
                    <a:moveTo>
                      <a:pt x="21" y="41"/>
                    </a:moveTo>
                    <a:cubicBezTo>
                      <a:pt x="21" y="40"/>
                      <a:pt x="21" y="34"/>
                      <a:pt x="21" y="31"/>
                    </a:cubicBezTo>
                    <a:cubicBezTo>
                      <a:pt x="22" y="28"/>
                      <a:pt x="23" y="25"/>
                      <a:pt x="25" y="23"/>
                    </a:cubicBezTo>
                    <a:cubicBezTo>
                      <a:pt x="26" y="20"/>
                      <a:pt x="26" y="18"/>
                      <a:pt x="26" y="16"/>
                    </a:cubicBezTo>
                    <a:cubicBezTo>
                      <a:pt x="26" y="13"/>
                      <a:pt x="26" y="10"/>
                      <a:pt x="26" y="7"/>
                    </a:cubicBezTo>
                    <a:cubicBezTo>
                      <a:pt x="26" y="7"/>
                      <a:pt x="22" y="14"/>
                      <a:pt x="16" y="22"/>
                    </a:cubicBezTo>
                    <a:cubicBezTo>
                      <a:pt x="13" y="26"/>
                      <a:pt x="8" y="30"/>
                      <a:pt x="5" y="34"/>
                    </a:cubicBezTo>
                    <a:cubicBezTo>
                      <a:pt x="4" y="37"/>
                      <a:pt x="2" y="41"/>
                      <a:pt x="4" y="45"/>
                    </a:cubicBezTo>
                    <a:cubicBezTo>
                      <a:pt x="5" y="46"/>
                      <a:pt x="5" y="48"/>
                      <a:pt x="6" y="49"/>
                    </a:cubicBezTo>
                    <a:cubicBezTo>
                      <a:pt x="6" y="49"/>
                      <a:pt x="6" y="49"/>
                      <a:pt x="6" y="49"/>
                    </a:cubicBezTo>
                    <a:cubicBezTo>
                      <a:pt x="6" y="49"/>
                      <a:pt x="15" y="49"/>
                      <a:pt x="21" y="41"/>
                    </a:cubicBezTo>
                    <a:close/>
                    <a:moveTo>
                      <a:pt x="8" y="51"/>
                    </a:moveTo>
                    <a:cubicBezTo>
                      <a:pt x="13" y="56"/>
                      <a:pt x="19" y="62"/>
                      <a:pt x="20" y="69"/>
                    </a:cubicBezTo>
                    <a:cubicBezTo>
                      <a:pt x="20" y="71"/>
                      <a:pt x="19" y="80"/>
                      <a:pt x="20" y="80"/>
                    </a:cubicBezTo>
                    <a:cubicBezTo>
                      <a:pt x="20" y="81"/>
                      <a:pt x="21" y="81"/>
                      <a:pt x="22" y="80"/>
                    </a:cubicBezTo>
                    <a:cubicBezTo>
                      <a:pt x="22" y="80"/>
                      <a:pt x="24" y="79"/>
                      <a:pt x="26" y="78"/>
                    </a:cubicBezTo>
                    <a:cubicBezTo>
                      <a:pt x="26" y="76"/>
                      <a:pt x="26" y="72"/>
                      <a:pt x="26" y="67"/>
                    </a:cubicBezTo>
                    <a:cubicBezTo>
                      <a:pt x="26" y="64"/>
                      <a:pt x="24" y="59"/>
                      <a:pt x="22" y="56"/>
                    </a:cubicBezTo>
                    <a:cubicBezTo>
                      <a:pt x="20" y="53"/>
                      <a:pt x="20" y="49"/>
                      <a:pt x="20" y="46"/>
                    </a:cubicBezTo>
                    <a:cubicBezTo>
                      <a:pt x="20" y="46"/>
                      <a:pt x="14" y="50"/>
                      <a:pt x="8" y="51"/>
                    </a:cubicBezTo>
                    <a:close/>
                    <a:moveTo>
                      <a:pt x="8" y="27"/>
                    </a:moveTo>
                    <a:cubicBezTo>
                      <a:pt x="11" y="24"/>
                      <a:pt x="13" y="22"/>
                      <a:pt x="15" y="19"/>
                    </a:cubicBezTo>
                    <a:cubicBezTo>
                      <a:pt x="16" y="18"/>
                      <a:pt x="17" y="17"/>
                      <a:pt x="18" y="15"/>
                    </a:cubicBezTo>
                    <a:cubicBezTo>
                      <a:pt x="8" y="15"/>
                      <a:pt x="8" y="15"/>
                      <a:pt x="8" y="15"/>
                    </a:cubicBezTo>
                    <a:cubicBezTo>
                      <a:pt x="8" y="27"/>
                      <a:pt x="8" y="27"/>
                      <a:pt x="8" y="27"/>
                    </a:cubicBezTo>
                    <a:close/>
                    <a:moveTo>
                      <a:pt x="20" y="13"/>
                    </a:moveTo>
                    <a:cubicBezTo>
                      <a:pt x="21" y="12"/>
                      <a:pt x="22" y="10"/>
                      <a:pt x="23" y="9"/>
                    </a:cubicBezTo>
                    <a:cubicBezTo>
                      <a:pt x="22" y="6"/>
                      <a:pt x="18" y="4"/>
                      <a:pt x="13" y="4"/>
                    </a:cubicBezTo>
                    <a:cubicBezTo>
                      <a:pt x="8" y="4"/>
                      <a:pt x="4" y="6"/>
                      <a:pt x="4" y="9"/>
                    </a:cubicBezTo>
                    <a:cubicBezTo>
                      <a:pt x="4" y="11"/>
                      <a:pt x="5" y="12"/>
                      <a:pt x="7" y="13"/>
                    </a:cubicBezTo>
                    <a:cubicBezTo>
                      <a:pt x="7" y="13"/>
                      <a:pt x="8" y="13"/>
                      <a:pt x="8" y="13"/>
                    </a:cubicBezTo>
                    <a:cubicBezTo>
                      <a:pt x="19" y="13"/>
                      <a:pt x="19" y="13"/>
                      <a:pt x="19" y="13"/>
                    </a:cubicBezTo>
                    <a:cubicBezTo>
                      <a:pt x="20" y="13"/>
                      <a:pt x="20" y="13"/>
                      <a:pt x="20" y="13"/>
                    </a:cubicBezTo>
                    <a:close/>
                    <a:moveTo>
                      <a:pt x="151" y="100"/>
                    </a:moveTo>
                    <a:cubicBezTo>
                      <a:pt x="153" y="97"/>
                      <a:pt x="152" y="93"/>
                      <a:pt x="152" y="89"/>
                    </a:cubicBezTo>
                    <a:cubicBezTo>
                      <a:pt x="152" y="84"/>
                      <a:pt x="151" y="80"/>
                      <a:pt x="152" y="77"/>
                    </a:cubicBezTo>
                    <a:cubicBezTo>
                      <a:pt x="152" y="75"/>
                      <a:pt x="153" y="74"/>
                      <a:pt x="154" y="73"/>
                    </a:cubicBezTo>
                    <a:cubicBezTo>
                      <a:pt x="157" y="69"/>
                      <a:pt x="158" y="64"/>
                      <a:pt x="155" y="60"/>
                    </a:cubicBezTo>
                    <a:cubicBezTo>
                      <a:pt x="153" y="57"/>
                      <a:pt x="150" y="55"/>
                      <a:pt x="150" y="52"/>
                    </a:cubicBezTo>
                    <a:cubicBezTo>
                      <a:pt x="150" y="49"/>
                      <a:pt x="151" y="43"/>
                      <a:pt x="158" y="41"/>
                    </a:cubicBezTo>
                    <a:cubicBezTo>
                      <a:pt x="172" y="41"/>
                      <a:pt x="172" y="41"/>
                      <a:pt x="172" y="41"/>
                    </a:cubicBezTo>
                    <a:cubicBezTo>
                      <a:pt x="173" y="44"/>
                      <a:pt x="174" y="50"/>
                      <a:pt x="172" y="53"/>
                    </a:cubicBezTo>
                    <a:cubicBezTo>
                      <a:pt x="170" y="57"/>
                      <a:pt x="167" y="61"/>
                      <a:pt x="167" y="67"/>
                    </a:cubicBezTo>
                    <a:cubicBezTo>
                      <a:pt x="167" y="77"/>
                      <a:pt x="167" y="77"/>
                      <a:pt x="167" y="77"/>
                    </a:cubicBezTo>
                    <a:cubicBezTo>
                      <a:pt x="167" y="77"/>
                      <a:pt x="166" y="77"/>
                      <a:pt x="166" y="77"/>
                    </a:cubicBezTo>
                    <a:cubicBezTo>
                      <a:pt x="166" y="77"/>
                      <a:pt x="162" y="75"/>
                      <a:pt x="160" y="80"/>
                    </a:cubicBezTo>
                    <a:cubicBezTo>
                      <a:pt x="159" y="82"/>
                      <a:pt x="159" y="86"/>
                      <a:pt x="158" y="89"/>
                    </a:cubicBezTo>
                    <a:cubicBezTo>
                      <a:pt x="157" y="92"/>
                      <a:pt x="155" y="95"/>
                      <a:pt x="154" y="97"/>
                    </a:cubicBezTo>
                    <a:cubicBezTo>
                      <a:pt x="153" y="98"/>
                      <a:pt x="152" y="100"/>
                      <a:pt x="151" y="100"/>
                    </a:cubicBezTo>
                    <a:close/>
                    <a:moveTo>
                      <a:pt x="174" y="41"/>
                    </a:moveTo>
                    <a:cubicBezTo>
                      <a:pt x="174" y="40"/>
                      <a:pt x="174" y="34"/>
                      <a:pt x="174" y="31"/>
                    </a:cubicBezTo>
                    <a:cubicBezTo>
                      <a:pt x="174" y="28"/>
                      <a:pt x="172" y="25"/>
                      <a:pt x="171" y="23"/>
                    </a:cubicBezTo>
                    <a:cubicBezTo>
                      <a:pt x="170" y="20"/>
                      <a:pt x="169" y="18"/>
                      <a:pt x="169" y="16"/>
                    </a:cubicBezTo>
                    <a:cubicBezTo>
                      <a:pt x="169" y="13"/>
                      <a:pt x="169" y="10"/>
                      <a:pt x="169" y="7"/>
                    </a:cubicBezTo>
                    <a:cubicBezTo>
                      <a:pt x="169" y="7"/>
                      <a:pt x="173" y="14"/>
                      <a:pt x="179" y="22"/>
                    </a:cubicBezTo>
                    <a:cubicBezTo>
                      <a:pt x="183" y="26"/>
                      <a:pt x="187" y="30"/>
                      <a:pt x="190" y="34"/>
                    </a:cubicBezTo>
                    <a:cubicBezTo>
                      <a:pt x="192" y="37"/>
                      <a:pt x="193" y="41"/>
                      <a:pt x="191" y="45"/>
                    </a:cubicBezTo>
                    <a:cubicBezTo>
                      <a:pt x="191" y="46"/>
                      <a:pt x="190" y="48"/>
                      <a:pt x="189" y="49"/>
                    </a:cubicBezTo>
                    <a:cubicBezTo>
                      <a:pt x="189" y="49"/>
                      <a:pt x="189" y="49"/>
                      <a:pt x="189" y="49"/>
                    </a:cubicBezTo>
                    <a:cubicBezTo>
                      <a:pt x="189" y="49"/>
                      <a:pt x="180" y="49"/>
                      <a:pt x="174" y="41"/>
                    </a:cubicBezTo>
                    <a:close/>
                    <a:moveTo>
                      <a:pt x="187" y="51"/>
                    </a:moveTo>
                    <a:cubicBezTo>
                      <a:pt x="182" y="56"/>
                      <a:pt x="176" y="62"/>
                      <a:pt x="176" y="69"/>
                    </a:cubicBezTo>
                    <a:cubicBezTo>
                      <a:pt x="176" y="71"/>
                      <a:pt x="176" y="80"/>
                      <a:pt x="175" y="80"/>
                    </a:cubicBezTo>
                    <a:cubicBezTo>
                      <a:pt x="175" y="81"/>
                      <a:pt x="174" y="81"/>
                      <a:pt x="173" y="80"/>
                    </a:cubicBezTo>
                    <a:cubicBezTo>
                      <a:pt x="173" y="80"/>
                      <a:pt x="171" y="79"/>
                      <a:pt x="169" y="78"/>
                    </a:cubicBezTo>
                    <a:cubicBezTo>
                      <a:pt x="169" y="76"/>
                      <a:pt x="169" y="72"/>
                      <a:pt x="169" y="67"/>
                    </a:cubicBezTo>
                    <a:cubicBezTo>
                      <a:pt x="169" y="64"/>
                      <a:pt x="171" y="59"/>
                      <a:pt x="173" y="56"/>
                    </a:cubicBezTo>
                    <a:cubicBezTo>
                      <a:pt x="175" y="53"/>
                      <a:pt x="176" y="49"/>
                      <a:pt x="175" y="46"/>
                    </a:cubicBezTo>
                    <a:cubicBezTo>
                      <a:pt x="175" y="46"/>
                      <a:pt x="181" y="50"/>
                      <a:pt x="187" y="51"/>
                    </a:cubicBezTo>
                    <a:close/>
                    <a:moveTo>
                      <a:pt x="187" y="27"/>
                    </a:moveTo>
                    <a:cubicBezTo>
                      <a:pt x="184" y="24"/>
                      <a:pt x="182" y="22"/>
                      <a:pt x="180" y="19"/>
                    </a:cubicBezTo>
                    <a:cubicBezTo>
                      <a:pt x="179" y="18"/>
                      <a:pt x="178" y="17"/>
                      <a:pt x="177" y="15"/>
                    </a:cubicBezTo>
                    <a:cubicBezTo>
                      <a:pt x="187" y="15"/>
                      <a:pt x="187" y="15"/>
                      <a:pt x="187" y="15"/>
                    </a:cubicBezTo>
                    <a:cubicBezTo>
                      <a:pt x="187" y="27"/>
                      <a:pt x="187" y="27"/>
                      <a:pt x="187" y="27"/>
                    </a:cubicBezTo>
                    <a:close/>
                    <a:moveTo>
                      <a:pt x="175" y="13"/>
                    </a:moveTo>
                    <a:cubicBezTo>
                      <a:pt x="174" y="12"/>
                      <a:pt x="173" y="10"/>
                      <a:pt x="172" y="9"/>
                    </a:cubicBezTo>
                    <a:cubicBezTo>
                      <a:pt x="173" y="6"/>
                      <a:pt x="177" y="4"/>
                      <a:pt x="182" y="4"/>
                    </a:cubicBezTo>
                    <a:cubicBezTo>
                      <a:pt x="187" y="4"/>
                      <a:pt x="191" y="6"/>
                      <a:pt x="191" y="9"/>
                    </a:cubicBezTo>
                    <a:cubicBezTo>
                      <a:pt x="191" y="11"/>
                      <a:pt x="190" y="12"/>
                      <a:pt x="189" y="13"/>
                    </a:cubicBezTo>
                    <a:cubicBezTo>
                      <a:pt x="188" y="13"/>
                      <a:pt x="187" y="13"/>
                      <a:pt x="187" y="13"/>
                    </a:cubicBezTo>
                    <a:cubicBezTo>
                      <a:pt x="176" y="13"/>
                      <a:pt x="176" y="13"/>
                      <a:pt x="176" y="13"/>
                    </a:cubicBezTo>
                    <a:cubicBezTo>
                      <a:pt x="176" y="13"/>
                      <a:pt x="175" y="13"/>
                      <a:pt x="175" y="1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</p:grpSp>
      </p:grpSp>
      <p:sp>
        <p:nvSpPr>
          <p:cNvPr id="3" name="图片占位符 2"/>
          <p:cNvSpPr>
            <a:spLocks noGrp="1"/>
          </p:cNvSpPr>
          <p:nvPr>
            <p:ph type="pic" sz="quarter" idx="10"/>
          </p:nvPr>
        </p:nvSpPr>
        <p:spPr>
          <a:xfrm>
            <a:off x="841972" y="1867949"/>
            <a:ext cx="3344819" cy="192387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32" name="图片占位符 2"/>
          <p:cNvSpPr>
            <a:spLocks noGrp="1"/>
          </p:cNvSpPr>
          <p:nvPr>
            <p:ph type="pic" sz="quarter" idx="11"/>
          </p:nvPr>
        </p:nvSpPr>
        <p:spPr>
          <a:xfrm>
            <a:off x="4423591" y="1867949"/>
            <a:ext cx="3344819" cy="192387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33" name="图片占位符 2"/>
          <p:cNvSpPr>
            <a:spLocks noGrp="1"/>
          </p:cNvSpPr>
          <p:nvPr>
            <p:ph type="pic" sz="quarter" idx="12"/>
          </p:nvPr>
        </p:nvSpPr>
        <p:spPr>
          <a:xfrm>
            <a:off x="8005209" y="1867949"/>
            <a:ext cx="3344819" cy="1923875"/>
          </a:xfrm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9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9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22D21-B904-4290-8447-5401C4B9C422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B2BD3-68DF-4555-A0C2-34EE1E3D723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22D21-B904-4290-8447-5401C4B9C422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B2BD3-68DF-4555-A0C2-34EE1E3D723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22D21-B904-4290-8447-5401C4B9C422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B2BD3-68DF-4555-A0C2-34EE1E3D723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22D21-B904-4290-8447-5401C4B9C422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B2BD3-68DF-4555-A0C2-34EE1E3D723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922D21-B904-4290-8447-5401C4B9C422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DB2BD3-68DF-4555-A0C2-34EE1E3D723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23.png"/><Relationship Id="rId4" Type="http://schemas.openxmlformats.org/officeDocument/2006/relationships/image" Target="../media/image22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13" Type="http://schemas.openxmlformats.org/officeDocument/2006/relationships/oleObject" Target="../embeddings/oleObject24.bin"/><Relationship Id="rId18" Type="http://schemas.openxmlformats.org/officeDocument/2006/relationships/oleObject" Target="../embeddings/oleObject27.bin"/><Relationship Id="rId3" Type="http://schemas.openxmlformats.org/officeDocument/2006/relationships/oleObject" Target="../embeddings/oleObject19.bin"/><Relationship Id="rId21" Type="http://schemas.openxmlformats.org/officeDocument/2006/relationships/image" Target="../media/image30.wmf"/><Relationship Id="rId7" Type="http://schemas.openxmlformats.org/officeDocument/2006/relationships/oleObject" Target="../embeddings/oleObject21.bin"/><Relationship Id="rId12" Type="http://schemas.openxmlformats.org/officeDocument/2006/relationships/image" Target="../media/image27.wmf"/><Relationship Id="rId17" Type="http://schemas.openxmlformats.org/officeDocument/2006/relationships/image" Target="../media/image29.wmf"/><Relationship Id="rId2" Type="http://schemas.openxmlformats.org/officeDocument/2006/relationships/slideLayout" Target="../slideLayouts/slideLayout3.xml"/><Relationship Id="rId16" Type="http://schemas.openxmlformats.org/officeDocument/2006/relationships/oleObject" Target="../embeddings/oleObject26.bin"/><Relationship Id="rId20" Type="http://schemas.openxmlformats.org/officeDocument/2006/relationships/oleObject" Target="../embeddings/oleObject29.bin"/><Relationship Id="rId1" Type="http://schemas.openxmlformats.org/officeDocument/2006/relationships/vmlDrawing" Target="../drawings/vmlDrawing5.vml"/><Relationship Id="rId6" Type="http://schemas.openxmlformats.org/officeDocument/2006/relationships/image" Target="../media/image20.wmf"/><Relationship Id="rId11" Type="http://schemas.openxmlformats.org/officeDocument/2006/relationships/oleObject" Target="../embeddings/oleObject23.bin"/><Relationship Id="rId5" Type="http://schemas.openxmlformats.org/officeDocument/2006/relationships/oleObject" Target="../embeddings/oleObject20.bin"/><Relationship Id="rId15" Type="http://schemas.openxmlformats.org/officeDocument/2006/relationships/oleObject" Target="../embeddings/oleObject25.bin"/><Relationship Id="rId10" Type="http://schemas.openxmlformats.org/officeDocument/2006/relationships/image" Target="../media/image18.wmf"/><Relationship Id="rId19" Type="http://schemas.openxmlformats.org/officeDocument/2006/relationships/oleObject" Target="../embeddings/oleObject28.bin"/><Relationship Id="rId4" Type="http://schemas.openxmlformats.org/officeDocument/2006/relationships/image" Target="../media/image25.wmf"/><Relationship Id="rId9" Type="http://schemas.openxmlformats.org/officeDocument/2006/relationships/oleObject" Target="../embeddings/oleObject22.bin"/><Relationship Id="rId14" Type="http://schemas.openxmlformats.org/officeDocument/2006/relationships/image" Target="../media/image28.wmf"/><Relationship Id="rId22" Type="http://schemas.openxmlformats.org/officeDocument/2006/relationships/oleObject" Target="../embeddings/oleObject30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13" Type="http://schemas.openxmlformats.org/officeDocument/2006/relationships/oleObject" Target="../embeddings/oleObject36.bin"/><Relationship Id="rId18" Type="http://schemas.openxmlformats.org/officeDocument/2006/relationships/oleObject" Target="../embeddings/oleObject39.bin"/><Relationship Id="rId3" Type="http://schemas.openxmlformats.org/officeDocument/2006/relationships/oleObject" Target="../embeddings/oleObject31.bin"/><Relationship Id="rId21" Type="http://schemas.openxmlformats.org/officeDocument/2006/relationships/oleObject" Target="../embeddings/oleObject41.bin"/><Relationship Id="rId7" Type="http://schemas.openxmlformats.org/officeDocument/2006/relationships/oleObject" Target="../embeddings/oleObject33.bin"/><Relationship Id="rId12" Type="http://schemas.openxmlformats.org/officeDocument/2006/relationships/image" Target="../media/image18.wmf"/><Relationship Id="rId17" Type="http://schemas.openxmlformats.org/officeDocument/2006/relationships/oleObject" Target="../embeddings/oleObject38.bin"/><Relationship Id="rId25" Type="http://schemas.openxmlformats.org/officeDocument/2006/relationships/oleObject" Target="../embeddings/oleObject44.bin"/><Relationship Id="rId2" Type="http://schemas.openxmlformats.org/officeDocument/2006/relationships/slideLayout" Target="../slideLayouts/slideLayout3.xml"/><Relationship Id="rId16" Type="http://schemas.openxmlformats.org/officeDocument/2006/relationships/image" Target="../media/image32.wmf"/><Relationship Id="rId20" Type="http://schemas.openxmlformats.org/officeDocument/2006/relationships/image" Target="../media/image33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20.wmf"/><Relationship Id="rId11" Type="http://schemas.openxmlformats.org/officeDocument/2006/relationships/oleObject" Target="../embeddings/oleObject35.bin"/><Relationship Id="rId24" Type="http://schemas.openxmlformats.org/officeDocument/2006/relationships/oleObject" Target="../embeddings/oleObject43.bin"/><Relationship Id="rId5" Type="http://schemas.openxmlformats.org/officeDocument/2006/relationships/oleObject" Target="../embeddings/oleObject32.bin"/><Relationship Id="rId15" Type="http://schemas.openxmlformats.org/officeDocument/2006/relationships/oleObject" Target="../embeddings/oleObject37.bin"/><Relationship Id="rId23" Type="http://schemas.openxmlformats.org/officeDocument/2006/relationships/oleObject" Target="../embeddings/oleObject42.bin"/><Relationship Id="rId10" Type="http://schemas.openxmlformats.org/officeDocument/2006/relationships/image" Target="../media/image28.wmf"/><Relationship Id="rId19" Type="http://schemas.openxmlformats.org/officeDocument/2006/relationships/oleObject" Target="../embeddings/oleObject40.bin"/><Relationship Id="rId4" Type="http://schemas.openxmlformats.org/officeDocument/2006/relationships/image" Target="../media/image25.wmf"/><Relationship Id="rId9" Type="http://schemas.openxmlformats.org/officeDocument/2006/relationships/oleObject" Target="../embeddings/oleObject34.bin"/><Relationship Id="rId14" Type="http://schemas.openxmlformats.org/officeDocument/2006/relationships/image" Target="../media/image31.wmf"/><Relationship Id="rId22" Type="http://schemas.openxmlformats.org/officeDocument/2006/relationships/image" Target="../media/image34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3" Type="http://schemas.openxmlformats.org/officeDocument/2006/relationships/oleObject" Target="../embeddings/oleObject45.bin"/><Relationship Id="rId7" Type="http://schemas.openxmlformats.org/officeDocument/2006/relationships/oleObject" Target="../embeddings/oleObject47.bin"/><Relationship Id="rId12" Type="http://schemas.openxmlformats.org/officeDocument/2006/relationships/image" Target="../media/image39.wmf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6.wmf"/><Relationship Id="rId11" Type="http://schemas.openxmlformats.org/officeDocument/2006/relationships/oleObject" Target="../embeddings/oleObject49.bin"/><Relationship Id="rId5" Type="http://schemas.openxmlformats.org/officeDocument/2006/relationships/oleObject" Target="../embeddings/oleObject46.bin"/><Relationship Id="rId10" Type="http://schemas.openxmlformats.org/officeDocument/2006/relationships/image" Target="../media/image38.wmf"/><Relationship Id="rId4" Type="http://schemas.openxmlformats.org/officeDocument/2006/relationships/image" Target="../media/image35.wmf"/><Relationship Id="rId9" Type="http://schemas.openxmlformats.org/officeDocument/2006/relationships/oleObject" Target="../embeddings/oleObject48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42.wmf"/><Relationship Id="rId5" Type="http://schemas.openxmlformats.org/officeDocument/2006/relationships/image" Target="../media/image40.wmf"/><Relationship Id="rId4" Type="http://schemas.openxmlformats.org/officeDocument/2006/relationships/oleObject" Target="../embeddings/oleObject50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4.bin"/><Relationship Id="rId13" Type="http://schemas.openxmlformats.org/officeDocument/2006/relationships/oleObject" Target="../embeddings/oleObject58.bin"/><Relationship Id="rId3" Type="http://schemas.openxmlformats.org/officeDocument/2006/relationships/oleObject" Target="../embeddings/oleObject51.bin"/><Relationship Id="rId7" Type="http://schemas.openxmlformats.org/officeDocument/2006/relationships/oleObject" Target="../embeddings/oleObject53.bin"/><Relationship Id="rId12" Type="http://schemas.openxmlformats.org/officeDocument/2006/relationships/oleObject" Target="../embeddings/oleObject57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44.wmf"/><Relationship Id="rId11" Type="http://schemas.openxmlformats.org/officeDocument/2006/relationships/oleObject" Target="../embeddings/oleObject56.bin"/><Relationship Id="rId5" Type="http://schemas.openxmlformats.org/officeDocument/2006/relationships/oleObject" Target="../embeddings/oleObject52.bin"/><Relationship Id="rId10" Type="http://schemas.openxmlformats.org/officeDocument/2006/relationships/image" Target="../media/image45.wmf"/><Relationship Id="rId4" Type="http://schemas.openxmlformats.org/officeDocument/2006/relationships/image" Target="../media/image43.wmf"/><Relationship Id="rId9" Type="http://schemas.openxmlformats.org/officeDocument/2006/relationships/oleObject" Target="../embeddings/oleObject55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wmf"/><Relationship Id="rId13" Type="http://schemas.openxmlformats.org/officeDocument/2006/relationships/oleObject" Target="../embeddings/oleObject64.bin"/><Relationship Id="rId18" Type="http://schemas.openxmlformats.org/officeDocument/2006/relationships/image" Target="../media/image51.wmf"/><Relationship Id="rId26" Type="http://schemas.openxmlformats.org/officeDocument/2006/relationships/image" Target="../media/image55.wmf"/><Relationship Id="rId3" Type="http://schemas.openxmlformats.org/officeDocument/2006/relationships/oleObject" Target="../embeddings/oleObject59.bin"/><Relationship Id="rId21" Type="http://schemas.openxmlformats.org/officeDocument/2006/relationships/oleObject" Target="../embeddings/oleObject68.bin"/><Relationship Id="rId7" Type="http://schemas.openxmlformats.org/officeDocument/2006/relationships/oleObject" Target="../embeddings/oleObject61.bin"/><Relationship Id="rId12" Type="http://schemas.openxmlformats.org/officeDocument/2006/relationships/image" Target="../media/image49.wmf"/><Relationship Id="rId17" Type="http://schemas.openxmlformats.org/officeDocument/2006/relationships/oleObject" Target="../embeddings/oleObject66.bin"/><Relationship Id="rId25" Type="http://schemas.openxmlformats.org/officeDocument/2006/relationships/oleObject" Target="../embeddings/oleObject70.bin"/><Relationship Id="rId2" Type="http://schemas.openxmlformats.org/officeDocument/2006/relationships/slideLayout" Target="../slideLayouts/slideLayout3.xml"/><Relationship Id="rId16" Type="http://schemas.openxmlformats.org/officeDocument/2006/relationships/image" Target="../media/image45.wmf"/><Relationship Id="rId20" Type="http://schemas.openxmlformats.org/officeDocument/2006/relationships/image" Target="../media/image52.wmf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8.wmf"/><Relationship Id="rId11" Type="http://schemas.openxmlformats.org/officeDocument/2006/relationships/oleObject" Target="../embeddings/oleObject63.bin"/><Relationship Id="rId24" Type="http://schemas.openxmlformats.org/officeDocument/2006/relationships/image" Target="../media/image54.wmf"/><Relationship Id="rId5" Type="http://schemas.openxmlformats.org/officeDocument/2006/relationships/oleObject" Target="../embeddings/oleObject60.bin"/><Relationship Id="rId15" Type="http://schemas.openxmlformats.org/officeDocument/2006/relationships/oleObject" Target="../embeddings/oleObject65.bin"/><Relationship Id="rId23" Type="http://schemas.openxmlformats.org/officeDocument/2006/relationships/oleObject" Target="../embeddings/oleObject69.bin"/><Relationship Id="rId10" Type="http://schemas.openxmlformats.org/officeDocument/2006/relationships/image" Target="../media/image48.wmf"/><Relationship Id="rId19" Type="http://schemas.openxmlformats.org/officeDocument/2006/relationships/oleObject" Target="../embeddings/oleObject67.bin"/><Relationship Id="rId4" Type="http://schemas.openxmlformats.org/officeDocument/2006/relationships/image" Target="../media/image46.wmf"/><Relationship Id="rId9" Type="http://schemas.openxmlformats.org/officeDocument/2006/relationships/oleObject" Target="../embeddings/oleObject62.bin"/><Relationship Id="rId14" Type="http://schemas.openxmlformats.org/officeDocument/2006/relationships/image" Target="../media/image50.wmf"/><Relationship Id="rId22" Type="http://schemas.openxmlformats.org/officeDocument/2006/relationships/image" Target="../media/image53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3.bin"/><Relationship Id="rId3" Type="http://schemas.openxmlformats.org/officeDocument/2006/relationships/oleObject" Target="../embeddings/oleObject71.bin"/><Relationship Id="rId7" Type="http://schemas.openxmlformats.org/officeDocument/2006/relationships/image" Target="../media/image57.wmf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72.bin"/><Relationship Id="rId5" Type="http://schemas.openxmlformats.org/officeDocument/2006/relationships/image" Target="../media/image59.png"/><Relationship Id="rId4" Type="http://schemas.openxmlformats.org/officeDocument/2006/relationships/image" Target="../media/image56.wmf"/><Relationship Id="rId9" Type="http://schemas.openxmlformats.org/officeDocument/2006/relationships/image" Target="../media/image58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image" Target="../media/image59.png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oleObject" Target="../embeddings/oleObject7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oleObject" Target="../embeddings/oleObject6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wmf"/><Relationship Id="rId11" Type="http://schemas.openxmlformats.org/officeDocument/2006/relationships/image" Target="../media/image10.wmf"/><Relationship Id="rId5" Type="http://schemas.openxmlformats.org/officeDocument/2006/relationships/oleObject" Target="../embeddings/oleObject2.bin"/><Relationship Id="rId10" Type="http://schemas.openxmlformats.org/officeDocument/2006/relationships/oleObject" Target="../embeddings/oleObject5.bin"/><Relationship Id="rId4" Type="http://schemas.openxmlformats.org/officeDocument/2006/relationships/image" Target="../media/image7.wmf"/><Relationship Id="rId9" Type="http://schemas.openxmlformats.org/officeDocument/2006/relationships/image" Target="../media/image9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13" Type="http://schemas.openxmlformats.org/officeDocument/2006/relationships/oleObject" Target="../embeddings/oleObject13.bin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12" Type="http://schemas.openxmlformats.org/officeDocument/2006/relationships/image" Target="../media/image15.wmf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2.wmf"/><Relationship Id="rId11" Type="http://schemas.openxmlformats.org/officeDocument/2006/relationships/oleObject" Target="../embeddings/oleObject12.bin"/><Relationship Id="rId5" Type="http://schemas.openxmlformats.org/officeDocument/2006/relationships/oleObject" Target="../embeddings/oleObject9.bin"/><Relationship Id="rId10" Type="http://schemas.openxmlformats.org/officeDocument/2006/relationships/image" Target="../media/image14.wmf"/><Relationship Id="rId4" Type="http://schemas.openxmlformats.org/officeDocument/2006/relationships/image" Target="../media/image11.wmf"/><Relationship Id="rId9" Type="http://schemas.openxmlformats.org/officeDocument/2006/relationships/oleObject" Target="../embeddings/oleObject11.bin"/><Relationship Id="rId14" Type="http://schemas.openxmlformats.org/officeDocument/2006/relationships/image" Target="../media/image16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slideLayout" Target="../slideLayouts/slideLayout3.xml"/><Relationship Id="rId7" Type="http://schemas.openxmlformats.org/officeDocument/2006/relationships/oleObject" Target="../embeddings/oleObject15.bin"/><Relationship Id="rId12" Type="http://schemas.openxmlformats.org/officeDocument/2006/relationships/image" Target="../media/image20.wmf"/><Relationship Id="rId2" Type="http://schemas.openxmlformats.org/officeDocument/2006/relationships/tags" Target="../tags/tag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7.wmf"/><Relationship Id="rId11" Type="http://schemas.openxmlformats.org/officeDocument/2006/relationships/oleObject" Target="../embeddings/oleObject17.bin"/><Relationship Id="rId5" Type="http://schemas.openxmlformats.org/officeDocument/2006/relationships/oleObject" Target="../embeddings/oleObject14.bin"/><Relationship Id="rId10" Type="http://schemas.openxmlformats.org/officeDocument/2006/relationships/image" Target="../media/image19.wmf"/><Relationship Id="rId4" Type="http://schemas.openxmlformats.org/officeDocument/2006/relationships/image" Target="../media/image21.png"/><Relationship Id="rId9" Type="http://schemas.openxmlformats.org/officeDocument/2006/relationships/oleObject" Target="../embeddings/oleObject1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1839279"/>
            <a:ext cx="121920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en-US" altLang="zh-CN" sz="8800" b="1" kern="0" dirty="0" smtClean="0">
                <a:blipFill dpi="0" rotWithShape="1"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latin typeface="+mj-ea"/>
                <a:ea typeface="+mj-ea"/>
                <a:cs typeface="+mn-ea"/>
                <a:sym typeface="Century Gothic" panose="020B0502020202020204"/>
              </a:rPr>
              <a:t>7.8  </a:t>
            </a:r>
            <a:r>
              <a:rPr lang="zh-CN" altLang="en-US" sz="8800" b="1" kern="0" dirty="0" smtClean="0">
                <a:blipFill dpi="0" rotWithShape="1"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latin typeface="+mj-ea"/>
                <a:ea typeface="+mj-ea"/>
                <a:cs typeface="+mn-ea"/>
                <a:sym typeface="Century Gothic" panose="020B0502020202020204"/>
              </a:rPr>
              <a:t>实数</a:t>
            </a:r>
            <a:endParaRPr lang="zh-CN" altLang="en-US" sz="8000" b="1" kern="0" dirty="0">
              <a:blipFill dpi="0" rotWithShape="1"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a:blipFill>
              <a:latin typeface="+mj-ea"/>
              <a:ea typeface="+mj-ea"/>
              <a:cs typeface="+mn-ea"/>
              <a:sym typeface="Century Gothic" panose="020B0502020202020204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0" y="5529864"/>
            <a:ext cx="12192000" cy="56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WWW.PPT818.COM</a:t>
            </a:r>
            <a:endParaRPr lang="en-US" altLang="zh-CN" sz="2800" b="1" kern="0" dirty="0">
              <a:solidFill>
                <a:schemeClr val="accent4">
                  <a:lumMod val="20000"/>
                  <a:lumOff val="8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1690370" y="724535"/>
            <a:ext cx="1617345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  <a:scene3d>
              <a:camera prst="orthographicFront"/>
              <a:lightRig rig="threePt" dir="t"/>
            </a:scene3d>
          </a:bodyPr>
          <a:lstStyle/>
          <a:p>
            <a:pPr indent="0"/>
            <a:r>
              <a:rPr lang="zh-CN" altLang="en-US" sz="2800" b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ea typeface="宋体" panose="02010600030101010101" pitchFamily="2" charset="-122"/>
              </a:rPr>
              <a:t>活学活用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264285" y="1538605"/>
            <a:ext cx="9435465" cy="14452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>
                <a:solidFill>
                  <a:schemeClr val="bg1"/>
                </a:solidFill>
              </a:rPr>
              <a:t>1.</a:t>
            </a:r>
            <a:r>
              <a:rPr lang="zh-CN" altLang="en-US" sz="3200">
                <a:solidFill>
                  <a:schemeClr val="bg1"/>
                </a:solidFill>
              </a:rPr>
              <a:t>直角坐标系中点                           在（   </a:t>
            </a:r>
            <a:r>
              <a:rPr lang="zh-CN" altLang="en-US" sz="4000">
                <a:solidFill>
                  <a:srgbClr val="FF0000"/>
                </a:solidFill>
              </a:rPr>
              <a:t>   </a:t>
            </a:r>
            <a:r>
              <a:rPr lang="zh-CN" altLang="en-US" sz="3200">
                <a:solidFill>
                  <a:schemeClr val="bg1"/>
                </a:solidFill>
              </a:rPr>
              <a:t>）</a:t>
            </a:r>
          </a:p>
          <a:p>
            <a:pPr>
              <a:lnSpc>
                <a:spcPct val="50000"/>
              </a:lnSpc>
            </a:pPr>
            <a:endParaRPr lang="en-US" altLang="zh-CN" sz="3200">
              <a:solidFill>
                <a:schemeClr val="bg1"/>
              </a:solidFill>
            </a:endParaRPr>
          </a:p>
          <a:p>
            <a:r>
              <a:rPr lang="en-US" altLang="zh-CN" sz="3200">
                <a:solidFill>
                  <a:schemeClr val="bg1"/>
                </a:solidFill>
              </a:rPr>
              <a:t>A</a:t>
            </a:r>
            <a:r>
              <a:rPr lang="zh-CN" altLang="en-US" sz="3200">
                <a:solidFill>
                  <a:schemeClr val="bg1"/>
                </a:solidFill>
              </a:rPr>
              <a:t>第一象限    </a:t>
            </a:r>
            <a:r>
              <a:rPr lang="en-US" altLang="zh-CN" sz="3200">
                <a:solidFill>
                  <a:schemeClr val="bg1"/>
                </a:solidFill>
              </a:rPr>
              <a:t>B</a:t>
            </a:r>
            <a:r>
              <a:rPr lang="zh-CN" altLang="en-US" sz="3200">
                <a:solidFill>
                  <a:schemeClr val="bg1"/>
                </a:solidFill>
              </a:rPr>
              <a:t>第二象限   </a:t>
            </a:r>
            <a:r>
              <a:rPr lang="en-US" altLang="zh-CN" sz="3200">
                <a:solidFill>
                  <a:schemeClr val="bg1"/>
                </a:solidFill>
              </a:rPr>
              <a:t>C</a:t>
            </a:r>
            <a:r>
              <a:rPr lang="zh-CN" altLang="en-US" sz="3200">
                <a:solidFill>
                  <a:schemeClr val="bg1"/>
                </a:solidFill>
              </a:rPr>
              <a:t>第三象限    </a:t>
            </a:r>
            <a:r>
              <a:rPr lang="en-US" altLang="zh-CN" sz="3200">
                <a:solidFill>
                  <a:schemeClr val="bg1"/>
                </a:solidFill>
              </a:rPr>
              <a:t>D</a:t>
            </a:r>
            <a:r>
              <a:rPr lang="zh-CN" altLang="en-US" sz="3200">
                <a:solidFill>
                  <a:schemeClr val="bg1"/>
                </a:solidFill>
              </a:rPr>
              <a:t>第四象限</a:t>
            </a:r>
          </a:p>
        </p:txBody>
      </p:sp>
      <p:graphicFrame>
        <p:nvGraphicFramePr>
          <p:cNvPr id="8" name="对象 7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4636135" y="1633855"/>
          <a:ext cx="2211070" cy="5168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r:id="rId3" imgW="977900" imgH="228600" progId="Equation.KSEE3">
                  <p:embed/>
                </p:oleObj>
              </mc:Choice>
              <mc:Fallback>
                <p:oleObj r:id="rId3" imgW="977900" imgH="228600" progId="Equation.KSEE3">
                  <p:embed/>
                  <p:pic>
                    <p:nvPicPr>
                      <p:cNvPr id="0" name="图片 307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36135" y="1633855"/>
                        <a:ext cx="2211070" cy="516890"/>
                      </a:xfrm>
                      <a:prstGeom prst="rect">
                        <a:avLst/>
                      </a:prstGeom>
                      <a:solidFill>
                        <a:schemeClr val="bg2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文本框 8"/>
          <p:cNvSpPr txBox="1"/>
          <p:nvPr/>
        </p:nvSpPr>
        <p:spPr>
          <a:xfrm>
            <a:off x="8076565" y="1538605"/>
            <a:ext cx="42926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21508" name="Rectangle 3"/>
          <p:cNvSpPr/>
          <p:nvPr/>
        </p:nvSpPr>
        <p:spPr>
          <a:xfrm>
            <a:off x="494665" y="3259455"/>
            <a:ext cx="6680200" cy="95313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/>
          <a:p>
            <a:pPr lvl="1" indent="133350" algn="l" eaLnBrk="0" hangingPunct="0"/>
            <a:r>
              <a:rPr lang="en-US" altLang="zh-CN" sz="2800">
                <a:solidFill>
                  <a:schemeClr val="bg1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2.</a:t>
            </a:r>
            <a:r>
              <a:rPr lang="zh-CN" altLang="en-US" sz="2800" dirty="0">
                <a:solidFill>
                  <a:schemeClr val="bg1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如图所示</a:t>
            </a:r>
            <a:r>
              <a:rPr lang="en-US" altLang="zh-CN" sz="2800" dirty="0">
                <a:solidFill>
                  <a:schemeClr val="bg1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,</a:t>
            </a:r>
            <a:r>
              <a:rPr lang="zh-CN" altLang="en-US" sz="2800" dirty="0">
                <a:solidFill>
                  <a:schemeClr val="bg1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已知正方形的边长为</a:t>
            </a:r>
            <a:r>
              <a:rPr lang="en-US" altLang="zh-CN" sz="2800" dirty="0">
                <a:solidFill>
                  <a:schemeClr val="bg1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zh-CN" altLang="en-US" sz="2800" dirty="0">
                <a:solidFill>
                  <a:schemeClr val="bg1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，                   求点</a:t>
            </a:r>
            <a:r>
              <a:rPr lang="en-US" altLang="zh-CN" sz="2800">
                <a:solidFill>
                  <a:schemeClr val="bg1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lang="zh-CN" altLang="en-US" sz="2800" dirty="0">
                <a:solidFill>
                  <a:schemeClr val="bg1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800">
                <a:solidFill>
                  <a:schemeClr val="bg1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B</a:t>
            </a:r>
            <a:r>
              <a:rPr lang="zh-CN" altLang="en-US" sz="2800" dirty="0">
                <a:solidFill>
                  <a:schemeClr val="bg1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800">
                <a:solidFill>
                  <a:schemeClr val="bg1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C</a:t>
            </a:r>
            <a:r>
              <a:rPr lang="zh-CN" altLang="en-US" sz="2800" dirty="0">
                <a:solidFill>
                  <a:schemeClr val="bg1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800">
                <a:solidFill>
                  <a:schemeClr val="bg1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D</a:t>
            </a:r>
            <a:r>
              <a:rPr lang="zh-CN" altLang="en-US" sz="2800" dirty="0">
                <a:solidFill>
                  <a:schemeClr val="bg1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的坐标</a:t>
            </a:r>
            <a:r>
              <a:rPr lang="en-US" altLang="zh-CN" sz="2800">
                <a:solidFill>
                  <a:schemeClr val="bg1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.   </a:t>
            </a:r>
          </a:p>
        </p:txBody>
      </p:sp>
      <p:pic>
        <p:nvPicPr>
          <p:cNvPr id="16" name="图片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98970" y="3173730"/>
            <a:ext cx="3343275" cy="32670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3"/>
          <p:cNvSpPr/>
          <p:nvPr/>
        </p:nvSpPr>
        <p:spPr>
          <a:xfrm>
            <a:off x="1466850" y="394335"/>
            <a:ext cx="6617335" cy="95313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/>
          <a:p>
            <a:pPr lvl="1" indent="133350" algn="l" eaLnBrk="0" hangingPunct="0"/>
            <a:r>
              <a:rPr lang="en-US" altLang="zh-CN" sz="2800">
                <a:solidFill>
                  <a:schemeClr val="bg1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2.</a:t>
            </a:r>
            <a:r>
              <a:rPr lang="zh-CN" altLang="en-US" sz="2800" dirty="0">
                <a:solidFill>
                  <a:schemeClr val="bg1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如图所示</a:t>
            </a:r>
            <a:r>
              <a:rPr lang="en-US" altLang="zh-CN" sz="2800" dirty="0">
                <a:solidFill>
                  <a:schemeClr val="bg1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,</a:t>
            </a:r>
            <a:r>
              <a:rPr lang="zh-CN" altLang="en-US" sz="2800" dirty="0">
                <a:solidFill>
                  <a:schemeClr val="bg1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已知正方形的边长为</a:t>
            </a:r>
            <a:r>
              <a:rPr lang="en-US" altLang="zh-CN" sz="2800" dirty="0">
                <a:solidFill>
                  <a:schemeClr val="bg1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zh-CN" altLang="en-US" sz="2800" dirty="0">
                <a:solidFill>
                  <a:schemeClr val="bg1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，                   求点</a:t>
            </a:r>
            <a:r>
              <a:rPr lang="en-US" altLang="zh-CN" sz="2800">
                <a:solidFill>
                  <a:schemeClr val="bg1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lang="zh-CN" altLang="en-US" sz="2800" dirty="0">
                <a:solidFill>
                  <a:schemeClr val="bg1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800">
                <a:solidFill>
                  <a:schemeClr val="bg1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B</a:t>
            </a:r>
            <a:r>
              <a:rPr lang="zh-CN" altLang="en-US" sz="2800" dirty="0">
                <a:solidFill>
                  <a:schemeClr val="bg1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800">
                <a:solidFill>
                  <a:schemeClr val="bg1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C</a:t>
            </a:r>
            <a:r>
              <a:rPr lang="zh-CN" altLang="en-US" sz="2800" dirty="0">
                <a:solidFill>
                  <a:schemeClr val="bg1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800">
                <a:solidFill>
                  <a:schemeClr val="bg1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D</a:t>
            </a:r>
            <a:r>
              <a:rPr lang="zh-CN" altLang="en-US" sz="2800" dirty="0">
                <a:solidFill>
                  <a:schemeClr val="bg1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的坐标</a:t>
            </a:r>
            <a:r>
              <a:rPr lang="en-US" altLang="zh-CN" sz="2800">
                <a:solidFill>
                  <a:schemeClr val="bg1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.   </a:t>
            </a:r>
          </a:p>
        </p:txBody>
      </p:sp>
      <p:pic>
        <p:nvPicPr>
          <p:cNvPr id="16" name="图片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84185" y="532130"/>
            <a:ext cx="3703955" cy="3620135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88770" y="1655445"/>
            <a:ext cx="5854700" cy="4383405"/>
          </a:xfrm>
          <a:prstGeom prst="rect">
            <a:avLst/>
          </a:prstGeom>
        </p:spPr>
      </p:pic>
      <p:sp>
        <p:nvSpPr>
          <p:cNvPr id="11" name="文本框 10"/>
          <p:cNvSpPr txBox="1"/>
          <p:nvPr/>
        </p:nvSpPr>
        <p:spPr>
          <a:xfrm>
            <a:off x="652145" y="1719580"/>
            <a:ext cx="73215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</a:rPr>
              <a:t>解：</a:t>
            </a:r>
          </a:p>
        </p:txBody>
      </p:sp>
      <p:cxnSp>
        <p:nvCxnSpPr>
          <p:cNvPr id="2" name="直接连接符 1"/>
          <p:cNvCxnSpPr/>
          <p:nvPr/>
        </p:nvCxnSpPr>
        <p:spPr>
          <a:xfrm>
            <a:off x="8846820" y="2292350"/>
            <a:ext cx="1047115" cy="108585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" name="直接连接符 2"/>
          <p:cNvCxnSpPr/>
          <p:nvPr/>
        </p:nvCxnSpPr>
        <p:spPr>
          <a:xfrm flipV="1">
            <a:off x="8846820" y="1232535"/>
            <a:ext cx="1085215" cy="104775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" name="直接连接符 3"/>
          <p:cNvCxnSpPr/>
          <p:nvPr/>
        </p:nvCxnSpPr>
        <p:spPr>
          <a:xfrm flipH="1">
            <a:off x="9906635" y="1270000"/>
            <a:ext cx="12700" cy="21209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" name="直接连接符 4"/>
          <p:cNvCxnSpPr/>
          <p:nvPr/>
        </p:nvCxnSpPr>
        <p:spPr>
          <a:xfrm flipV="1">
            <a:off x="8961120" y="2267585"/>
            <a:ext cx="150495" cy="14541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 flipH="1" flipV="1">
            <a:off x="8985250" y="2115820"/>
            <a:ext cx="113665" cy="15176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"/>
          <p:cNvSpPr txBox="1"/>
          <p:nvPr/>
        </p:nvSpPr>
        <p:spPr>
          <a:xfrm>
            <a:off x="1286510" y="233045"/>
            <a:ext cx="6313170" cy="203009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</a:pPr>
            <a:r>
              <a:rPr lang="zh-CN" altLang="en-US" sz="2000" b="1" dirty="0">
                <a:latin typeface="宋体" panose="02010600030101010101" pitchFamily="2" charset="-122"/>
              </a:rPr>
              <a:t>例</a:t>
            </a:r>
            <a:r>
              <a:rPr lang="en-US" altLang="zh-CN" sz="2000" b="1">
                <a:latin typeface="宋体" panose="02010600030101010101" pitchFamily="2" charset="-122"/>
              </a:rPr>
              <a:t>5 </a:t>
            </a:r>
            <a:r>
              <a:rPr lang="zh-CN" altLang="en-US" sz="2000" b="1" dirty="0">
                <a:latin typeface="宋体" panose="02010600030101010101" pitchFamily="2" charset="-122"/>
              </a:rPr>
              <a:t>在直角坐标系中，已知点</a:t>
            </a:r>
            <a:r>
              <a:rPr lang="en-US" altLang="zh-CN" sz="2000" b="1">
                <a:latin typeface="宋体" panose="02010600030101010101" pitchFamily="2" charset="-122"/>
              </a:rPr>
              <a:t>A</a:t>
            </a:r>
            <a:r>
              <a:rPr lang="zh-CN" altLang="en-US" sz="2000" b="1" dirty="0">
                <a:latin typeface="宋体" panose="02010600030101010101" pitchFamily="2" charset="-122"/>
              </a:rPr>
              <a:t>（     ，  ）</a:t>
            </a:r>
            <a:r>
              <a:rPr lang="en-US" altLang="zh-CN" sz="2000" b="1">
                <a:latin typeface="宋体" panose="02010600030101010101" pitchFamily="2" charset="-122"/>
              </a:rPr>
              <a:t>.</a:t>
            </a:r>
            <a:endParaRPr lang="zh-CN" altLang="en-US" sz="2000" b="1">
              <a:latin typeface="宋体" panose="02010600030101010101" pitchFamily="2" charset="-122"/>
            </a:endParaRPr>
          </a:p>
          <a:p>
            <a:pPr>
              <a:buFont typeface="Arial" panose="020B0604020202020204" pitchFamily="34" charset="0"/>
            </a:pPr>
            <a:r>
              <a:rPr lang="zh-CN" altLang="en-US" sz="2000" b="1" dirty="0">
                <a:latin typeface="宋体" panose="02010600030101010101" pitchFamily="2" charset="-122"/>
              </a:rPr>
              <a:t>（</a:t>
            </a:r>
            <a:r>
              <a:rPr lang="en-US" altLang="zh-CN" sz="2000" b="1">
                <a:latin typeface="宋体" panose="02010600030101010101" pitchFamily="2" charset="-122"/>
              </a:rPr>
              <a:t>1</a:t>
            </a:r>
            <a:r>
              <a:rPr lang="zh-CN" altLang="en-US" sz="2000" b="1" dirty="0">
                <a:latin typeface="宋体" panose="02010600030101010101" pitchFamily="2" charset="-122"/>
              </a:rPr>
              <a:t>）分别作出与点</a:t>
            </a:r>
            <a:r>
              <a:rPr lang="en-US" altLang="zh-CN" sz="2000" b="1">
                <a:latin typeface="宋体" panose="02010600030101010101" pitchFamily="2" charset="-122"/>
              </a:rPr>
              <a:t>A</a:t>
            </a:r>
            <a:r>
              <a:rPr lang="zh-CN" altLang="en-US" sz="2000" b="1" dirty="0">
                <a:latin typeface="宋体" panose="02010600030101010101" pitchFamily="2" charset="-122"/>
              </a:rPr>
              <a:t>关于</a:t>
            </a:r>
            <a:r>
              <a:rPr lang="en-US" altLang="zh-CN" sz="2000" b="1">
                <a:latin typeface="宋体" panose="02010600030101010101" pitchFamily="2" charset="-122"/>
              </a:rPr>
              <a:t>y</a:t>
            </a:r>
            <a:r>
              <a:rPr lang="zh-CN" altLang="en-US" sz="2000" b="1" dirty="0">
                <a:latin typeface="宋体" panose="02010600030101010101" pitchFamily="2" charset="-122"/>
              </a:rPr>
              <a:t>轴对称的点</a:t>
            </a:r>
            <a:r>
              <a:rPr lang="en-US" altLang="zh-CN" sz="2000" b="1">
                <a:latin typeface="宋体" panose="02010600030101010101" pitchFamily="2" charset="-122"/>
              </a:rPr>
              <a:t>B</a:t>
            </a:r>
            <a:r>
              <a:rPr lang="zh-CN" altLang="en-US" sz="2000" b="1" dirty="0">
                <a:latin typeface="宋体" panose="02010600030101010101" pitchFamily="2" charset="-122"/>
              </a:rPr>
              <a:t>，关于</a:t>
            </a:r>
            <a:r>
              <a:rPr lang="en-US" altLang="zh-CN" sz="2000" b="1">
                <a:latin typeface="宋体" panose="02010600030101010101" pitchFamily="2" charset="-122"/>
              </a:rPr>
              <a:t>x</a:t>
            </a:r>
            <a:r>
              <a:rPr lang="zh-CN" altLang="en-US" sz="2000" b="1" dirty="0">
                <a:latin typeface="宋体" panose="02010600030101010101" pitchFamily="2" charset="-122"/>
              </a:rPr>
              <a:t>轴对称的点</a:t>
            </a:r>
            <a:r>
              <a:rPr lang="en-US" altLang="zh-CN" sz="2000" b="1">
                <a:latin typeface="宋体" panose="02010600030101010101" pitchFamily="2" charset="-122"/>
              </a:rPr>
              <a:t>D</a:t>
            </a:r>
            <a:r>
              <a:rPr lang="zh-CN" altLang="en-US" sz="2000" b="1" dirty="0">
                <a:latin typeface="宋体" panose="02010600030101010101" pitchFamily="2" charset="-122"/>
              </a:rPr>
              <a:t>，并写出它们的坐标；</a:t>
            </a:r>
          </a:p>
          <a:p>
            <a:pPr>
              <a:buFont typeface="Arial" panose="020B0604020202020204" pitchFamily="34" charset="0"/>
            </a:pPr>
            <a:r>
              <a:rPr lang="zh-CN" altLang="en-US" sz="2000" b="1" dirty="0">
                <a:latin typeface="宋体" panose="02010600030101010101" pitchFamily="2" charset="-122"/>
              </a:rPr>
              <a:t>（</a:t>
            </a:r>
            <a:r>
              <a:rPr lang="en-US" altLang="zh-CN" sz="2000" b="1">
                <a:latin typeface="宋体" panose="02010600030101010101" pitchFamily="2" charset="-122"/>
              </a:rPr>
              <a:t>2</a:t>
            </a:r>
            <a:r>
              <a:rPr lang="zh-CN" altLang="en-US" sz="2000" b="1" dirty="0">
                <a:latin typeface="宋体" panose="02010600030101010101" pitchFamily="2" charset="-122"/>
              </a:rPr>
              <a:t>）如果</a:t>
            </a:r>
            <a:r>
              <a:rPr lang="en-US" altLang="zh-CN" sz="2000" b="1">
                <a:latin typeface="宋体" panose="02010600030101010101" pitchFamily="2" charset="-122"/>
              </a:rPr>
              <a:t>A</a:t>
            </a:r>
            <a:r>
              <a:rPr lang="zh-CN" altLang="en-US" sz="2000" b="1" dirty="0">
                <a:latin typeface="宋体" panose="02010600030101010101" pitchFamily="2" charset="-122"/>
              </a:rPr>
              <a:t>，</a:t>
            </a:r>
            <a:r>
              <a:rPr lang="en-US" altLang="zh-CN" sz="2000" b="1">
                <a:latin typeface="宋体" panose="02010600030101010101" pitchFamily="2" charset="-122"/>
              </a:rPr>
              <a:t>B</a:t>
            </a:r>
            <a:r>
              <a:rPr lang="zh-CN" altLang="en-US" sz="2000" b="1" dirty="0">
                <a:latin typeface="宋体" panose="02010600030101010101" pitchFamily="2" charset="-122"/>
              </a:rPr>
              <a:t>，</a:t>
            </a:r>
            <a:r>
              <a:rPr lang="en-US" altLang="zh-CN" sz="2000" b="1">
                <a:latin typeface="宋体" panose="02010600030101010101" pitchFamily="2" charset="-122"/>
              </a:rPr>
              <a:t>D</a:t>
            </a:r>
            <a:r>
              <a:rPr lang="zh-CN" altLang="en-US" sz="2000" b="1" dirty="0">
                <a:latin typeface="宋体" panose="02010600030101010101" pitchFamily="2" charset="-122"/>
              </a:rPr>
              <a:t>是矩形的三个顶点，写出第四个顶点的坐标；</a:t>
            </a:r>
          </a:p>
          <a:p>
            <a:pPr>
              <a:buFont typeface="Arial" panose="020B0604020202020204" pitchFamily="34" charset="0"/>
            </a:pPr>
            <a:r>
              <a:rPr lang="zh-CN" altLang="en-US" sz="2000" b="1" dirty="0">
                <a:latin typeface="宋体" panose="02010600030101010101" pitchFamily="2" charset="-122"/>
              </a:rPr>
              <a:t>（</a:t>
            </a:r>
            <a:r>
              <a:rPr lang="en-US" altLang="zh-CN" sz="2000" b="1">
                <a:latin typeface="宋体" panose="02010600030101010101" pitchFamily="2" charset="-122"/>
              </a:rPr>
              <a:t>3</a:t>
            </a:r>
            <a:r>
              <a:rPr lang="zh-CN" altLang="en-US" sz="2000" b="1" dirty="0">
                <a:latin typeface="宋体" panose="02010600030101010101" pitchFamily="2" charset="-122"/>
              </a:rPr>
              <a:t>）求点</a:t>
            </a:r>
            <a:r>
              <a:rPr lang="en-US" altLang="zh-CN" sz="2000" b="1">
                <a:latin typeface="宋体" panose="02010600030101010101" pitchFamily="2" charset="-122"/>
              </a:rPr>
              <a:t>D</a:t>
            </a:r>
            <a:r>
              <a:rPr lang="zh-CN" altLang="en-US" sz="2000" b="1" dirty="0">
                <a:latin typeface="宋体" panose="02010600030101010101" pitchFamily="2" charset="-122"/>
              </a:rPr>
              <a:t>到原点</a:t>
            </a:r>
            <a:r>
              <a:rPr lang="en-US" altLang="zh-CN" sz="2000" b="1">
                <a:latin typeface="宋体" panose="02010600030101010101" pitchFamily="2" charset="-122"/>
              </a:rPr>
              <a:t>O</a:t>
            </a:r>
            <a:r>
              <a:rPr lang="zh-CN" altLang="en-US" sz="2000" b="1" dirty="0">
                <a:latin typeface="宋体" panose="02010600030101010101" pitchFamily="2" charset="-122"/>
              </a:rPr>
              <a:t>的距离</a:t>
            </a:r>
            <a:r>
              <a:rPr lang="en-US" altLang="zh-CN" sz="2000" b="1">
                <a:latin typeface="宋体" panose="02010600030101010101" pitchFamily="2" charset="-122"/>
              </a:rPr>
              <a:t>.</a:t>
            </a:r>
            <a:endParaRPr lang="zh-CN" altLang="en-US" sz="2000" b="1">
              <a:latin typeface="宋体" panose="02010600030101010101" pitchFamily="2" charset="-122"/>
            </a:endParaRPr>
          </a:p>
          <a:p>
            <a:pPr>
              <a:lnSpc>
                <a:spcPct val="30000"/>
              </a:lnSpc>
              <a:buFont typeface="Arial" panose="020B0604020202020204" pitchFamily="34" charset="0"/>
            </a:pPr>
            <a:endParaRPr lang="zh-CN" altLang="en-US" sz="2000" b="1" dirty="0">
              <a:latin typeface="宋体" panose="02010600030101010101" pitchFamily="2" charset="-122"/>
            </a:endParaRPr>
          </a:p>
        </p:txBody>
      </p:sp>
      <p:graphicFrame>
        <p:nvGraphicFramePr>
          <p:cNvPr id="20492" name="对象 20491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5180330" y="186373"/>
          <a:ext cx="530225" cy="474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5" r:id="rId3" imgW="241300" imgH="215900" progId="Equation.KSEE3">
                  <p:embed/>
                </p:oleObj>
              </mc:Choice>
              <mc:Fallback>
                <p:oleObj r:id="rId3" imgW="241300" imgH="215900" progId="Equation.KSEE3">
                  <p:embed/>
                  <p:pic>
                    <p:nvPicPr>
                      <p:cNvPr id="0" name="图片 312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180330" y="186373"/>
                        <a:ext cx="530225" cy="474662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8" name="对象 20487"/>
          <p:cNvGraphicFramePr>
            <a:graphicFrameLocks noChangeAspect="1"/>
          </p:cNvGraphicFramePr>
          <p:nvPr/>
        </p:nvGraphicFramePr>
        <p:xfrm>
          <a:off x="5734685" y="232728"/>
          <a:ext cx="722313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6" r:id="rId5" imgW="229235" imgH="229235" progId="">
                  <p:embed/>
                </p:oleObj>
              </mc:Choice>
              <mc:Fallback>
                <p:oleObj r:id="rId5" imgW="229235" imgH="229235" progId="">
                  <p:embed/>
                  <p:pic>
                    <p:nvPicPr>
                      <p:cNvPr id="0" name="图片 3125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734685" y="232728"/>
                        <a:ext cx="722313" cy="4191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4" name="TextBox 3"/>
          <p:cNvSpPr txBox="1"/>
          <p:nvPr/>
        </p:nvSpPr>
        <p:spPr>
          <a:xfrm>
            <a:off x="497840" y="2639378"/>
            <a:ext cx="1000125" cy="5835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</a:pPr>
            <a:r>
              <a:rPr lang="zh-CN" altLang="en-US" sz="3200" b="1" dirty="0">
                <a:solidFill>
                  <a:srgbClr val="FF0000"/>
                </a:solidFill>
                <a:latin typeface="华文隶书" panose="02010800040101010101" pitchFamily="2" charset="-122"/>
                <a:ea typeface="华文隶书" panose="02010800040101010101" pitchFamily="2" charset="-122"/>
              </a:rPr>
              <a:t>解：</a:t>
            </a:r>
          </a:p>
        </p:txBody>
      </p:sp>
      <p:grpSp>
        <p:nvGrpSpPr>
          <p:cNvPr id="77" name="Group 75"/>
          <p:cNvGrpSpPr/>
          <p:nvPr/>
        </p:nvGrpSpPr>
        <p:grpSpPr>
          <a:xfrm>
            <a:off x="7341904" y="1037769"/>
            <a:ext cx="4632613" cy="5248921"/>
            <a:chOff x="1301" y="436"/>
            <a:chExt cx="2893" cy="3208"/>
          </a:xfrm>
        </p:grpSpPr>
        <p:sp>
          <p:nvSpPr>
            <p:cNvPr id="78" name="Text Box 47"/>
            <p:cNvSpPr txBox="1"/>
            <p:nvPr/>
          </p:nvSpPr>
          <p:spPr>
            <a:xfrm>
              <a:off x="2200" y="436"/>
              <a:ext cx="288" cy="28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zh-CN" sz="2400" b="1" i="1">
                  <a:solidFill>
                    <a:schemeClr val="bg1"/>
                  </a:solidFill>
                  <a:latin typeface="Times New Roman" panose="02020603050405020304" pitchFamily="18" charset="0"/>
                </a:rPr>
                <a:t>y</a:t>
              </a:r>
            </a:p>
          </p:txBody>
        </p:sp>
        <p:grpSp>
          <p:nvGrpSpPr>
            <p:cNvPr id="79" name="Group 4"/>
            <p:cNvGrpSpPr/>
            <p:nvPr/>
          </p:nvGrpSpPr>
          <p:grpSpPr>
            <a:xfrm>
              <a:off x="1475" y="792"/>
              <a:ext cx="2304" cy="2659"/>
              <a:chOff x="1248" y="656"/>
              <a:chExt cx="2304" cy="2659"/>
            </a:xfrm>
          </p:grpSpPr>
          <p:grpSp>
            <p:nvGrpSpPr>
              <p:cNvPr id="80" name="Group 5"/>
              <p:cNvGrpSpPr/>
              <p:nvPr/>
            </p:nvGrpSpPr>
            <p:grpSpPr>
              <a:xfrm>
                <a:off x="2088" y="656"/>
                <a:ext cx="408" cy="2659"/>
                <a:chOff x="2088" y="656"/>
                <a:chExt cx="408" cy="2659"/>
              </a:xfrm>
            </p:grpSpPr>
            <p:grpSp>
              <p:nvGrpSpPr>
                <p:cNvPr id="81" name="Group 7"/>
                <p:cNvGrpSpPr/>
                <p:nvPr/>
              </p:nvGrpSpPr>
              <p:grpSpPr>
                <a:xfrm>
                  <a:off x="2088" y="2575"/>
                  <a:ext cx="312" cy="740"/>
                  <a:chOff x="2040" y="2566"/>
                  <a:chExt cx="312" cy="740"/>
                </a:xfrm>
              </p:grpSpPr>
              <p:sp>
                <p:nvSpPr>
                  <p:cNvPr id="82" name="Text Box 8"/>
                  <p:cNvSpPr txBox="1"/>
                  <p:nvPr/>
                </p:nvSpPr>
                <p:spPr>
                  <a:xfrm>
                    <a:off x="2040" y="2566"/>
                    <a:ext cx="288" cy="225"/>
                  </a:xfrm>
                  <a:prstGeom prst="rect">
                    <a:avLst/>
                  </a:prstGeom>
                  <a:noFill/>
                  <a:ln w="9525">
                    <a:noFill/>
                  </a:ln>
                </p:spPr>
                <p:txBody>
                  <a:bodyPr>
                    <a:spAutoFit/>
                  </a:bodyPr>
                  <a:lstStyle/>
                  <a:p>
                    <a:pPr eaLnBrk="1" hangingPunct="1">
                      <a:spcBef>
                        <a:spcPct val="50000"/>
                      </a:spcBef>
                    </a:pPr>
                    <a:r>
                      <a:rPr lang="en-US" altLang="zh-CN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</a:rPr>
                      <a:t>- 1</a:t>
                    </a:r>
                  </a:p>
                </p:txBody>
              </p:sp>
              <p:sp>
                <p:nvSpPr>
                  <p:cNvPr id="83" name="Text Box 11"/>
                  <p:cNvSpPr txBox="1"/>
                  <p:nvPr/>
                </p:nvSpPr>
                <p:spPr>
                  <a:xfrm>
                    <a:off x="2064" y="3081"/>
                    <a:ext cx="288" cy="225"/>
                  </a:xfrm>
                  <a:prstGeom prst="rect">
                    <a:avLst/>
                  </a:prstGeom>
                  <a:noFill/>
                  <a:ln w="9525">
                    <a:noFill/>
                  </a:ln>
                </p:spPr>
                <p:txBody>
                  <a:bodyPr>
                    <a:spAutoFit/>
                  </a:bodyPr>
                  <a:lstStyle/>
                  <a:p>
                    <a:pPr eaLnBrk="1" hangingPunct="1">
                      <a:spcBef>
                        <a:spcPct val="50000"/>
                      </a:spcBef>
                    </a:pPr>
                    <a:r>
                      <a:rPr lang="en-US" altLang="zh-CN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</a:rPr>
                      <a:t>- 2</a:t>
                    </a:r>
                  </a:p>
                </p:txBody>
              </p:sp>
            </p:grpSp>
            <p:grpSp>
              <p:nvGrpSpPr>
                <p:cNvPr id="85" name="Group 14"/>
                <p:cNvGrpSpPr/>
                <p:nvPr/>
              </p:nvGrpSpPr>
              <p:grpSpPr>
                <a:xfrm>
                  <a:off x="2100" y="656"/>
                  <a:ext cx="396" cy="1114"/>
                  <a:chOff x="2100" y="656"/>
                  <a:chExt cx="396" cy="1114"/>
                </a:xfrm>
              </p:grpSpPr>
              <p:sp>
                <p:nvSpPr>
                  <p:cNvPr id="86" name="Text Box 15"/>
                  <p:cNvSpPr txBox="1"/>
                  <p:nvPr/>
                </p:nvSpPr>
                <p:spPr>
                  <a:xfrm>
                    <a:off x="2100" y="656"/>
                    <a:ext cx="240" cy="225"/>
                  </a:xfrm>
                  <a:prstGeom prst="rect">
                    <a:avLst/>
                  </a:prstGeom>
                  <a:noFill/>
                  <a:ln w="9525">
                    <a:noFill/>
                  </a:ln>
                </p:spPr>
                <p:txBody>
                  <a:bodyPr>
                    <a:spAutoFit/>
                  </a:bodyPr>
                  <a:lstStyle/>
                  <a:p>
                    <a:pPr eaLnBrk="1" hangingPunct="1">
                      <a:spcBef>
                        <a:spcPct val="50000"/>
                      </a:spcBef>
                    </a:pPr>
                    <a:r>
                      <a:rPr lang="en-US" altLang="zh-CN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</a:rPr>
                      <a:t> 3</a:t>
                    </a:r>
                  </a:p>
                </p:txBody>
              </p:sp>
              <p:grpSp>
                <p:nvGrpSpPr>
                  <p:cNvPr id="87" name="Group 16"/>
                  <p:cNvGrpSpPr/>
                  <p:nvPr/>
                </p:nvGrpSpPr>
                <p:grpSpPr>
                  <a:xfrm>
                    <a:off x="2112" y="1054"/>
                    <a:ext cx="384" cy="716"/>
                    <a:chOff x="2112" y="1054"/>
                    <a:chExt cx="384" cy="716"/>
                  </a:xfrm>
                </p:grpSpPr>
                <p:sp>
                  <p:nvSpPr>
                    <p:cNvPr id="88" name="Text Box 19"/>
                    <p:cNvSpPr txBox="1"/>
                    <p:nvPr/>
                  </p:nvSpPr>
                  <p:spPr>
                    <a:xfrm>
                      <a:off x="2160" y="1545"/>
                      <a:ext cx="336" cy="225"/>
                    </a:xfrm>
                    <a:prstGeom prst="rect">
                      <a:avLst/>
                    </a:prstGeom>
                    <a:noFill/>
                    <a:ln w="9525">
                      <a:noFill/>
                    </a:ln>
                  </p:spPr>
                  <p:txBody>
                    <a:bodyPr>
                      <a:spAutoFit/>
                    </a:bodyPr>
                    <a:lstStyle/>
                    <a:p>
                      <a:pPr eaLnBrk="1" hangingPunct="1">
                        <a:spcBef>
                          <a:spcPct val="50000"/>
                        </a:spcBef>
                      </a:pPr>
                      <a:r>
                        <a:rPr lang="en-US" altLang="zh-CN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</a:rPr>
                        <a:t>1</a:t>
                      </a:r>
                    </a:p>
                  </p:txBody>
                </p:sp>
                <p:sp>
                  <p:nvSpPr>
                    <p:cNvPr id="89" name="Text Box 22"/>
                    <p:cNvSpPr txBox="1"/>
                    <p:nvPr/>
                  </p:nvSpPr>
                  <p:spPr>
                    <a:xfrm>
                      <a:off x="2112" y="1054"/>
                      <a:ext cx="384" cy="225"/>
                    </a:xfrm>
                    <a:prstGeom prst="rect">
                      <a:avLst/>
                    </a:prstGeom>
                    <a:noFill/>
                    <a:ln w="9525">
                      <a:noFill/>
                    </a:ln>
                  </p:spPr>
                  <p:txBody>
                    <a:bodyPr>
                      <a:spAutoFit/>
                    </a:bodyPr>
                    <a:lstStyle/>
                    <a:p>
                      <a:pPr eaLnBrk="1" hangingPunct="1">
                        <a:spcBef>
                          <a:spcPct val="50000"/>
                        </a:spcBef>
                      </a:pPr>
                      <a:r>
                        <a:rPr lang="en-US" altLang="zh-CN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</a:rPr>
                        <a:t> 2</a:t>
                      </a:r>
                    </a:p>
                  </p:txBody>
                </p:sp>
              </p:grpSp>
            </p:grpSp>
          </p:grpSp>
          <p:grpSp>
            <p:nvGrpSpPr>
              <p:cNvPr id="90" name="Group 23"/>
              <p:cNvGrpSpPr/>
              <p:nvPr/>
            </p:nvGrpSpPr>
            <p:grpSpPr>
              <a:xfrm>
                <a:off x="1248" y="2159"/>
                <a:ext cx="2304" cy="235"/>
                <a:chOff x="1248" y="2159"/>
                <a:chExt cx="2304" cy="235"/>
              </a:xfrm>
            </p:grpSpPr>
            <p:grpSp>
              <p:nvGrpSpPr>
                <p:cNvPr id="91" name="Group 26"/>
                <p:cNvGrpSpPr/>
                <p:nvPr/>
              </p:nvGrpSpPr>
              <p:grpSpPr>
                <a:xfrm>
                  <a:off x="2736" y="2160"/>
                  <a:ext cx="816" cy="234"/>
                  <a:chOff x="2736" y="2208"/>
                  <a:chExt cx="816" cy="234"/>
                </a:xfrm>
              </p:grpSpPr>
              <p:sp>
                <p:nvSpPr>
                  <p:cNvPr id="92" name="Text Box 27"/>
                  <p:cNvSpPr txBox="1"/>
                  <p:nvPr/>
                </p:nvSpPr>
                <p:spPr>
                  <a:xfrm>
                    <a:off x="3168" y="2208"/>
                    <a:ext cx="384" cy="225"/>
                  </a:xfrm>
                  <a:prstGeom prst="rect">
                    <a:avLst/>
                  </a:prstGeom>
                  <a:noFill/>
                  <a:ln w="9525">
                    <a:noFill/>
                  </a:ln>
                </p:spPr>
                <p:txBody>
                  <a:bodyPr>
                    <a:spAutoFit/>
                  </a:bodyPr>
                  <a:lstStyle/>
                  <a:p>
                    <a:pPr eaLnBrk="1" hangingPunct="1">
                      <a:spcBef>
                        <a:spcPct val="50000"/>
                      </a:spcBef>
                    </a:pPr>
                    <a:r>
                      <a:rPr lang="en-US" altLang="zh-CN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</a:rPr>
                      <a:t> 2</a:t>
                    </a:r>
                  </a:p>
                </p:txBody>
              </p:sp>
              <p:sp>
                <p:nvSpPr>
                  <p:cNvPr id="93" name="Text Box 30"/>
                  <p:cNvSpPr txBox="1"/>
                  <p:nvPr/>
                </p:nvSpPr>
                <p:spPr>
                  <a:xfrm>
                    <a:off x="2736" y="2217"/>
                    <a:ext cx="336" cy="225"/>
                  </a:xfrm>
                  <a:prstGeom prst="rect">
                    <a:avLst/>
                  </a:prstGeom>
                  <a:noFill/>
                  <a:ln w="9525">
                    <a:noFill/>
                  </a:ln>
                </p:spPr>
                <p:txBody>
                  <a:bodyPr>
                    <a:spAutoFit/>
                  </a:bodyPr>
                  <a:lstStyle/>
                  <a:p>
                    <a:pPr eaLnBrk="1" hangingPunct="1">
                      <a:spcBef>
                        <a:spcPct val="50000"/>
                      </a:spcBef>
                    </a:pPr>
                    <a:r>
                      <a:rPr lang="en-US" altLang="zh-CN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</a:rPr>
                      <a:t>1</a:t>
                    </a:r>
                  </a:p>
                </p:txBody>
              </p:sp>
            </p:grpSp>
            <p:grpSp>
              <p:nvGrpSpPr>
                <p:cNvPr id="94" name="Group 32"/>
                <p:cNvGrpSpPr/>
                <p:nvPr/>
              </p:nvGrpSpPr>
              <p:grpSpPr>
                <a:xfrm>
                  <a:off x="1248" y="2159"/>
                  <a:ext cx="816" cy="226"/>
                  <a:chOff x="1248" y="2207"/>
                  <a:chExt cx="816" cy="226"/>
                </a:xfrm>
              </p:grpSpPr>
              <p:sp>
                <p:nvSpPr>
                  <p:cNvPr id="95" name="Text Box 33"/>
                  <p:cNvSpPr txBox="1"/>
                  <p:nvPr/>
                </p:nvSpPr>
                <p:spPr>
                  <a:xfrm>
                    <a:off x="1776" y="2207"/>
                    <a:ext cx="288" cy="225"/>
                  </a:xfrm>
                  <a:prstGeom prst="rect">
                    <a:avLst/>
                  </a:prstGeom>
                  <a:noFill/>
                  <a:ln w="9525">
                    <a:noFill/>
                  </a:ln>
                </p:spPr>
                <p:txBody>
                  <a:bodyPr>
                    <a:spAutoFit/>
                  </a:bodyPr>
                  <a:lstStyle/>
                  <a:p>
                    <a:pPr eaLnBrk="1" hangingPunct="1">
                      <a:spcBef>
                        <a:spcPct val="50000"/>
                      </a:spcBef>
                    </a:pPr>
                    <a:r>
                      <a:rPr lang="en-US" altLang="zh-CN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</a:rPr>
                      <a:t>-1</a:t>
                    </a:r>
                  </a:p>
                </p:txBody>
              </p:sp>
              <p:sp>
                <p:nvSpPr>
                  <p:cNvPr id="96" name="Text Box 39"/>
                  <p:cNvSpPr txBox="1"/>
                  <p:nvPr/>
                </p:nvSpPr>
                <p:spPr>
                  <a:xfrm>
                    <a:off x="1248" y="2208"/>
                    <a:ext cx="384" cy="225"/>
                  </a:xfrm>
                  <a:prstGeom prst="rect">
                    <a:avLst/>
                  </a:prstGeom>
                  <a:noFill/>
                  <a:ln w="9525">
                    <a:noFill/>
                  </a:ln>
                </p:spPr>
                <p:txBody>
                  <a:bodyPr>
                    <a:spAutoFit/>
                  </a:bodyPr>
                  <a:lstStyle/>
                  <a:p>
                    <a:pPr eaLnBrk="1" hangingPunct="1">
                      <a:spcBef>
                        <a:spcPct val="50000"/>
                      </a:spcBef>
                    </a:pPr>
                    <a:r>
                      <a:rPr lang="en-US" altLang="zh-CN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</a:rPr>
                      <a:t>- 2</a:t>
                    </a:r>
                  </a:p>
                </p:txBody>
              </p:sp>
            </p:grpSp>
          </p:grpSp>
        </p:grpSp>
        <p:grpSp>
          <p:nvGrpSpPr>
            <p:cNvPr id="97" name="Group 41"/>
            <p:cNvGrpSpPr/>
            <p:nvPr/>
          </p:nvGrpSpPr>
          <p:grpSpPr>
            <a:xfrm>
              <a:off x="1301" y="436"/>
              <a:ext cx="2840" cy="3208"/>
              <a:chOff x="1086" y="288"/>
              <a:chExt cx="2840" cy="3208"/>
            </a:xfrm>
          </p:grpSpPr>
          <p:sp>
            <p:nvSpPr>
              <p:cNvPr id="98" name="Line 42"/>
              <p:cNvSpPr/>
              <p:nvPr/>
            </p:nvSpPr>
            <p:spPr>
              <a:xfrm>
                <a:off x="1086" y="2160"/>
                <a:ext cx="2840" cy="0"/>
              </a:xfrm>
              <a:prstGeom prst="line">
                <a:avLst/>
              </a:prstGeom>
              <a:ln w="38100" cap="flat" cmpd="sng">
                <a:solidFill>
                  <a:schemeClr val="bg1"/>
                </a:solidFill>
                <a:prstDash val="solid"/>
                <a:headEnd type="none" w="med" len="med"/>
                <a:tailEnd type="triangl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99" name="Group 43"/>
              <p:cNvGrpSpPr/>
              <p:nvPr/>
            </p:nvGrpSpPr>
            <p:grpSpPr>
              <a:xfrm>
                <a:off x="2160" y="288"/>
                <a:ext cx="336" cy="3208"/>
                <a:chOff x="2160" y="288"/>
                <a:chExt cx="336" cy="3208"/>
              </a:xfrm>
            </p:grpSpPr>
            <p:sp>
              <p:nvSpPr>
                <p:cNvPr id="100" name="Line 44"/>
                <p:cNvSpPr/>
                <p:nvPr/>
              </p:nvSpPr>
              <p:spPr>
                <a:xfrm flipV="1">
                  <a:off x="2364" y="288"/>
                  <a:ext cx="1" cy="3208"/>
                </a:xfrm>
                <a:prstGeom prst="line">
                  <a:avLst/>
                </a:prstGeom>
                <a:ln w="38100" cap="flat" cmpd="sng">
                  <a:solidFill>
                    <a:schemeClr val="bg1"/>
                  </a:solidFill>
                  <a:prstDash val="solid"/>
                  <a:headEnd type="none" w="med" len="med"/>
                  <a:tailEnd type="triangl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01" name="Text Box 45"/>
                <p:cNvSpPr txBox="1"/>
                <p:nvPr/>
              </p:nvSpPr>
              <p:spPr>
                <a:xfrm>
                  <a:off x="2160" y="2160"/>
                  <a:ext cx="336" cy="24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lstStyle/>
                <a:p>
                  <a:pPr eaLnBrk="1" hangingPunct="1">
                    <a:spcBef>
                      <a:spcPct val="50000"/>
                    </a:spcBef>
                  </a:pPr>
                  <a:r>
                    <a:rPr lang="en-US" altLang="zh-CN" sz="2000" b="1" i="1" dirty="0">
                      <a:solidFill>
                        <a:schemeClr val="bg1"/>
                      </a:solidFill>
                      <a:latin typeface="Times New Roman" panose="02020603050405020304" pitchFamily="18" charset="0"/>
                    </a:rPr>
                    <a:t>O</a:t>
                  </a:r>
                </a:p>
              </p:txBody>
            </p:sp>
          </p:grpSp>
        </p:grpSp>
        <p:sp>
          <p:nvSpPr>
            <p:cNvPr id="102" name="Text Box 46"/>
            <p:cNvSpPr txBox="1"/>
            <p:nvPr/>
          </p:nvSpPr>
          <p:spPr>
            <a:xfrm>
              <a:off x="3913" y="2308"/>
              <a:ext cx="281" cy="31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zh-CN" sz="2800" i="1" dirty="0">
                  <a:solidFill>
                    <a:schemeClr val="bg1"/>
                  </a:solidFill>
                  <a:latin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103" name="Line 54"/>
            <p:cNvSpPr/>
            <p:nvPr/>
          </p:nvSpPr>
          <p:spPr>
            <a:xfrm>
              <a:off x="2579" y="1336"/>
              <a:ext cx="96" cy="0"/>
            </a:xfrm>
            <a:prstGeom prst="line">
              <a:avLst/>
            </a:prstGeom>
            <a:ln w="19050" cap="flat" cmpd="sng">
              <a:solidFill>
                <a:schemeClr val="bg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4" name="Line 55"/>
            <p:cNvSpPr/>
            <p:nvPr/>
          </p:nvSpPr>
          <p:spPr>
            <a:xfrm>
              <a:off x="2579" y="1816"/>
              <a:ext cx="96" cy="0"/>
            </a:xfrm>
            <a:prstGeom prst="line">
              <a:avLst/>
            </a:prstGeom>
            <a:ln w="19050" cap="flat" cmpd="sng">
              <a:solidFill>
                <a:schemeClr val="bg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5" name="Line 58"/>
            <p:cNvSpPr/>
            <p:nvPr/>
          </p:nvSpPr>
          <p:spPr>
            <a:xfrm>
              <a:off x="2579" y="2824"/>
              <a:ext cx="96" cy="0"/>
            </a:xfrm>
            <a:prstGeom prst="line">
              <a:avLst/>
            </a:prstGeom>
            <a:ln w="19050" cap="flat" cmpd="sng">
              <a:solidFill>
                <a:schemeClr val="bg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6" name="Line 60"/>
            <p:cNvSpPr/>
            <p:nvPr/>
          </p:nvSpPr>
          <p:spPr>
            <a:xfrm>
              <a:off x="2579" y="904"/>
              <a:ext cx="96" cy="0"/>
            </a:xfrm>
            <a:prstGeom prst="line">
              <a:avLst/>
            </a:prstGeom>
            <a:ln w="19050" cap="flat" cmpd="sng">
              <a:solidFill>
                <a:schemeClr val="bg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8" name="Line 63"/>
            <p:cNvSpPr/>
            <p:nvPr/>
          </p:nvSpPr>
          <p:spPr>
            <a:xfrm>
              <a:off x="2579" y="3304"/>
              <a:ext cx="96" cy="0"/>
            </a:xfrm>
            <a:prstGeom prst="line">
              <a:avLst/>
            </a:prstGeom>
            <a:ln w="19050" cap="flat" cmpd="sng">
              <a:solidFill>
                <a:schemeClr val="bg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9" name="Line 65"/>
            <p:cNvSpPr/>
            <p:nvPr/>
          </p:nvSpPr>
          <p:spPr>
            <a:xfrm rot="5258242">
              <a:off x="3491" y="2247"/>
              <a:ext cx="96" cy="1"/>
            </a:xfrm>
            <a:prstGeom prst="line">
              <a:avLst/>
            </a:prstGeom>
            <a:ln w="19050" cap="flat" cmpd="sng">
              <a:solidFill>
                <a:schemeClr val="bg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0" name="Line 67"/>
            <p:cNvSpPr/>
            <p:nvPr/>
          </p:nvSpPr>
          <p:spPr>
            <a:xfrm rot="5258242">
              <a:off x="3011" y="2247"/>
              <a:ext cx="96" cy="1"/>
            </a:xfrm>
            <a:prstGeom prst="line">
              <a:avLst/>
            </a:prstGeom>
            <a:ln w="19050" cap="flat" cmpd="sng">
              <a:solidFill>
                <a:schemeClr val="bg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1" name="Line 70"/>
            <p:cNvSpPr/>
            <p:nvPr/>
          </p:nvSpPr>
          <p:spPr>
            <a:xfrm rot="5258242">
              <a:off x="1571" y="2247"/>
              <a:ext cx="96" cy="1"/>
            </a:xfrm>
            <a:prstGeom prst="line">
              <a:avLst/>
            </a:prstGeom>
            <a:ln w="19050" cap="flat" cmpd="sng">
              <a:solidFill>
                <a:schemeClr val="bg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" name="Line 72"/>
            <p:cNvSpPr/>
            <p:nvPr/>
          </p:nvSpPr>
          <p:spPr>
            <a:xfrm rot="5258242">
              <a:off x="2051" y="2247"/>
              <a:ext cx="96" cy="1"/>
            </a:xfrm>
            <a:prstGeom prst="line">
              <a:avLst/>
            </a:prstGeom>
            <a:ln w="19050" cap="flat" cmpd="sng">
              <a:solidFill>
                <a:schemeClr val="bg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13" name="椭圆 112"/>
          <p:cNvSpPr/>
          <p:nvPr/>
        </p:nvSpPr>
        <p:spPr>
          <a:xfrm>
            <a:off x="10677525" y="2781300"/>
            <a:ext cx="83820" cy="76200"/>
          </a:xfrm>
          <a:prstGeom prst="ellipse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114" name="对象 113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10341610" y="2284095"/>
          <a:ext cx="3810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7" r:id="rId7" imgW="165100" imgH="165100" progId="Equation.KSEE3">
                  <p:embed/>
                </p:oleObj>
              </mc:Choice>
              <mc:Fallback>
                <p:oleObj r:id="rId7" imgW="165100" imgH="1651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0341610" y="2284095"/>
                        <a:ext cx="381000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5" name="Line 47"/>
          <p:cNvSpPr/>
          <p:nvPr/>
        </p:nvSpPr>
        <p:spPr>
          <a:xfrm flipV="1">
            <a:off x="9390380" y="2818130"/>
            <a:ext cx="1296035" cy="635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graphicFrame>
        <p:nvGraphicFramePr>
          <p:cNvPr id="116" name="对象 115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5638800" y="3321050"/>
          <a:ext cx="9144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8" r:id="rId9" imgW="914400" imgH="215900" progId="Equation.KSEE3">
                  <p:embed/>
                </p:oleObj>
              </mc:Choice>
              <mc:Fallback>
                <p:oleObj r:id="rId9" imgW="914400" imgH="215900" progId="Equation.KSEE3">
                  <p:embed/>
                  <p:pic>
                    <p:nvPicPr>
                      <p:cNvPr id="0" name="图片 1025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638800" y="3321050"/>
                        <a:ext cx="9144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7" name="文本框 116"/>
          <p:cNvSpPr txBox="1"/>
          <p:nvPr/>
        </p:nvSpPr>
        <p:spPr>
          <a:xfrm>
            <a:off x="8950960" y="2397125"/>
            <a:ext cx="49022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/>
              <a:t>N</a:t>
            </a:r>
          </a:p>
        </p:txBody>
      </p:sp>
      <p:sp>
        <p:nvSpPr>
          <p:cNvPr id="118" name="Line 47"/>
          <p:cNvSpPr/>
          <p:nvPr/>
        </p:nvSpPr>
        <p:spPr>
          <a:xfrm flipV="1">
            <a:off x="8072755" y="2818765"/>
            <a:ext cx="1296035" cy="635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19" name="椭圆 118"/>
          <p:cNvSpPr/>
          <p:nvPr/>
        </p:nvSpPr>
        <p:spPr>
          <a:xfrm>
            <a:off x="7988935" y="2781300"/>
            <a:ext cx="83820" cy="76200"/>
          </a:xfrm>
          <a:prstGeom prst="ellipse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0" name="文本框 119"/>
          <p:cNvSpPr txBox="1"/>
          <p:nvPr/>
        </p:nvSpPr>
        <p:spPr>
          <a:xfrm>
            <a:off x="7406005" y="2280285"/>
            <a:ext cx="44958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/>
              <a:t>B</a:t>
            </a:r>
          </a:p>
        </p:txBody>
      </p:sp>
      <p:sp>
        <p:nvSpPr>
          <p:cNvPr id="121" name="Line 46"/>
          <p:cNvSpPr/>
          <p:nvPr/>
        </p:nvSpPr>
        <p:spPr>
          <a:xfrm flipV="1">
            <a:off x="10719435" y="2857500"/>
            <a:ext cx="635" cy="124333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22" name="Line 46"/>
          <p:cNvSpPr/>
          <p:nvPr/>
        </p:nvSpPr>
        <p:spPr>
          <a:xfrm flipV="1">
            <a:off x="10720070" y="4100830"/>
            <a:ext cx="635" cy="124333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23" name="Line 47"/>
          <p:cNvSpPr/>
          <p:nvPr/>
        </p:nvSpPr>
        <p:spPr>
          <a:xfrm>
            <a:off x="8030845" y="5344795"/>
            <a:ext cx="2691765" cy="3683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24" name="椭圆 123"/>
          <p:cNvSpPr/>
          <p:nvPr/>
        </p:nvSpPr>
        <p:spPr>
          <a:xfrm>
            <a:off x="10686415" y="5305425"/>
            <a:ext cx="83820" cy="76200"/>
          </a:xfrm>
          <a:prstGeom prst="ellipse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5" name="Line 46"/>
          <p:cNvSpPr/>
          <p:nvPr/>
        </p:nvSpPr>
        <p:spPr>
          <a:xfrm flipV="1">
            <a:off x="8030210" y="2857500"/>
            <a:ext cx="635" cy="2524125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26" name="椭圆 125"/>
          <p:cNvSpPr/>
          <p:nvPr/>
        </p:nvSpPr>
        <p:spPr>
          <a:xfrm>
            <a:off x="7988300" y="5325110"/>
            <a:ext cx="83820" cy="76200"/>
          </a:xfrm>
          <a:prstGeom prst="ellipse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7" name="文本框 126"/>
          <p:cNvSpPr txBox="1"/>
          <p:nvPr/>
        </p:nvSpPr>
        <p:spPr>
          <a:xfrm>
            <a:off x="10304145" y="3635375"/>
            <a:ext cx="41846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/>
              <a:t>M</a:t>
            </a:r>
          </a:p>
        </p:txBody>
      </p:sp>
      <p:sp>
        <p:nvSpPr>
          <p:cNvPr id="128" name="文本框 127"/>
          <p:cNvSpPr txBox="1"/>
          <p:nvPr/>
        </p:nvSpPr>
        <p:spPr>
          <a:xfrm>
            <a:off x="10564495" y="5381625"/>
            <a:ext cx="36512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/>
              <a:t>D</a:t>
            </a:r>
          </a:p>
        </p:txBody>
      </p:sp>
      <p:sp>
        <p:nvSpPr>
          <p:cNvPr id="129" name="文本框 128"/>
          <p:cNvSpPr txBox="1"/>
          <p:nvPr/>
        </p:nvSpPr>
        <p:spPr>
          <a:xfrm>
            <a:off x="7538720" y="5269865"/>
            <a:ext cx="44958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/>
              <a:t>C</a:t>
            </a:r>
          </a:p>
        </p:txBody>
      </p:sp>
      <p:sp>
        <p:nvSpPr>
          <p:cNvPr id="131" name="文本框 130"/>
          <p:cNvSpPr txBox="1"/>
          <p:nvPr/>
        </p:nvSpPr>
        <p:spPr>
          <a:xfrm>
            <a:off x="1344295" y="2639695"/>
            <a:ext cx="5208905" cy="82994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zh-CN" altLang="en-US" sz="2400"/>
              <a:t>（</a:t>
            </a:r>
            <a:r>
              <a:rPr lang="en-US" altLang="zh-CN" sz="2400"/>
              <a:t>1</a:t>
            </a:r>
            <a:r>
              <a:rPr lang="zh-CN" altLang="en-US" sz="2400"/>
              <a:t>）点</a:t>
            </a:r>
            <a:r>
              <a:rPr lang="en-US" altLang="zh-CN" sz="2400"/>
              <a:t>B</a:t>
            </a:r>
            <a:r>
              <a:rPr lang="zh-CN" altLang="en-US" sz="2400"/>
              <a:t>在第二象限，坐标是</a:t>
            </a:r>
          </a:p>
          <a:p>
            <a:r>
              <a:rPr lang="zh-CN" altLang="en-US" sz="2400"/>
              <a:t>           点</a:t>
            </a:r>
            <a:r>
              <a:rPr lang="en-US" altLang="zh-CN" sz="2400"/>
              <a:t>D</a:t>
            </a:r>
            <a:r>
              <a:rPr lang="zh-CN" altLang="en-US" sz="2400"/>
              <a:t>在第四象限</a:t>
            </a:r>
            <a:r>
              <a:rPr lang="en-US" altLang="zh-CN" sz="2000"/>
              <a:t> </a:t>
            </a:r>
            <a:r>
              <a:rPr lang="zh-CN" altLang="en-US" sz="2000"/>
              <a:t>，坐标是 </a:t>
            </a:r>
          </a:p>
        </p:txBody>
      </p:sp>
      <p:graphicFrame>
        <p:nvGraphicFramePr>
          <p:cNvPr id="132" name="对象 131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5335905" y="2665095"/>
          <a:ext cx="1019175" cy="3924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9" r:id="rId11" imgW="533400" imgH="215900" progId="Equation.KSEE3">
                  <p:embed/>
                </p:oleObj>
              </mc:Choice>
              <mc:Fallback>
                <p:oleObj r:id="rId11" imgW="533400" imgH="215900" progId="Equation.KSEE3">
                  <p:embed/>
                  <p:pic>
                    <p:nvPicPr>
                      <p:cNvPr id="0" name="图片 1026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5335905" y="2665095"/>
                        <a:ext cx="1019175" cy="39243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" name="对象 132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5399405" y="3074670"/>
          <a:ext cx="1033780" cy="3727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0" r:id="rId13" imgW="634365" imgH="228600" progId="Equation.KSEE3">
                  <p:embed/>
                </p:oleObj>
              </mc:Choice>
              <mc:Fallback>
                <p:oleObj r:id="rId13" imgW="634365" imgH="228600" progId="Equation.KSEE3">
                  <p:embed/>
                  <p:pic>
                    <p:nvPicPr>
                      <p:cNvPr id="0" name="图片 1027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5399405" y="3074670"/>
                        <a:ext cx="1033780" cy="37274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4" name="文本框 133"/>
          <p:cNvSpPr txBox="1"/>
          <p:nvPr/>
        </p:nvSpPr>
        <p:spPr>
          <a:xfrm>
            <a:off x="903605" y="3849370"/>
            <a:ext cx="5649595" cy="212280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zh-CN" altLang="en-US" sz="2400">
                <a:sym typeface="+mn-ea"/>
              </a:rPr>
              <a:t>（2）因点A</a:t>
            </a:r>
            <a:r>
              <a:rPr lang="en-US" altLang="zh-CN" sz="2400">
                <a:sym typeface="+mn-ea"/>
              </a:rPr>
              <a:t>,</a:t>
            </a:r>
            <a:r>
              <a:rPr lang="zh-CN" altLang="en-US" sz="2400">
                <a:sym typeface="+mn-ea"/>
              </a:rPr>
              <a:t>B</a:t>
            </a:r>
            <a:r>
              <a:rPr lang="en-US" altLang="zh-CN" sz="2400">
                <a:sym typeface="+mn-ea"/>
              </a:rPr>
              <a:t>,</a:t>
            </a:r>
            <a:r>
              <a:rPr lang="zh-CN" altLang="en-US" sz="2400">
                <a:sym typeface="+mn-ea"/>
              </a:rPr>
              <a:t>D分别在第一、二、四象限，由矩形的轴对称性可知,点C在第三象限，并且点C与点D关于y轴对称.因为点D的坐标为              ，所以点C的坐标为                 .</a:t>
            </a:r>
            <a:endParaRPr lang="zh-CN" altLang="en-US" sz="2400"/>
          </a:p>
          <a:p>
            <a:endParaRPr lang="zh-CN" altLang="en-US" b="1" dirty="0">
              <a:solidFill>
                <a:srgbClr val="FF0000"/>
              </a:solidFill>
              <a:latin typeface="宋体" panose="02010600030101010101" pitchFamily="2" charset="-122"/>
            </a:endParaRPr>
          </a:p>
          <a:p>
            <a:endParaRPr lang="zh-CN" altLang="en-US"/>
          </a:p>
        </p:txBody>
      </p:sp>
      <p:graphicFrame>
        <p:nvGraphicFramePr>
          <p:cNvPr id="135" name="对象 134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1639570" y="5008880"/>
          <a:ext cx="1033780" cy="3727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1" r:id="rId15" imgW="634365" imgH="228600" progId="Equation.KSEE3">
                  <p:embed/>
                </p:oleObj>
              </mc:Choice>
              <mc:Fallback>
                <p:oleObj r:id="rId15" imgW="634365" imgH="228600" progId="Equation.KSEE3">
                  <p:embed/>
                  <p:pic>
                    <p:nvPicPr>
                      <p:cNvPr id="0" name="图片 1027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639570" y="5008880"/>
                        <a:ext cx="1033780" cy="37274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6" name="对象 135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5153978" y="5008880"/>
          <a:ext cx="1200785" cy="3727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2" r:id="rId16" imgW="736600" imgH="228600" progId="Equation.KSEE3">
                  <p:embed/>
                </p:oleObj>
              </mc:Choice>
              <mc:Fallback>
                <p:oleObj r:id="rId16" imgW="736600" imgH="228600" progId="Equation.KSEE3">
                  <p:embed/>
                  <p:pic>
                    <p:nvPicPr>
                      <p:cNvPr id="0" name="图片 1027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5153978" y="5008880"/>
                        <a:ext cx="1200785" cy="37274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8" name="对象 137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7762240" y="2263140"/>
          <a:ext cx="1019175" cy="3924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3" r:id="rId18" imgW="533400" imgH="215900" progId="Equation.KSEE3">
                  <p:embed/>
                </p:oleObj>
              </mc:Choice>
              <mc:Fallback>
                <p:oleObj r:id="rId18" imgW="533400" imgH="215900" progId="Equation.KSEE3">
                  <p:embed/>
                  <p:pic>
                    <p:nvPicPr>
                      <p:cNvPr id="0" name="图片 1026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7762240" y="2263140"/>
                        <a:ext cx="1019175" cy="39243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9" name="对象 138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10855960" y="4971415"/>
          <a:ext cx="1033780" cy="3727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4" r:id="rId19" imgW="634365" imgH="228600" progId="Equation.KSEE3">
                  <p:embed/>
                </p:oleObj>
              </mc:Choice>
              <mc:Fallback>
                <p:oleObj r:id="rId19" imgW="634365" imgH="228600" progId="Equation.KSEE3">
                  <p:embed/>
                  <p:pic>
                    <p:nvPicPr>
                      <p:cNvPr id="0" name="图片 1027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0855960" y="4971415"/>
                        <a:ext cx="1033780" cy="37274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1" name="对象 140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10770235" y="2242820"/>
          <a:ext cx="929640" cy="3898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5" r:id="rId20" imgW="545465" imgH="228600" progId="Equation.KSEE3">
                  <p:embed/>
                </p:oleObj>
              </mc:Choice>
              <mc:Fallback>
                <p:oleObj r:id="rId20" imgW="545465" imgH="228600" progId="Equation.KSEE3">
                  <p:embed/>
                  <p:pic>
                    <p:nvPicPr>
                      <p:cNvPr id="0" name="图片 1028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10770235" y="2242820"/>
                        <a:ext cx="929640" cy="3898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2" name="对象 141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7538403" y="5602605"/>
          <a:ext cx="1200785" cy="3727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6" r:id="rId22" imgW="736600" imgH="228600" progId="Equation.KSEE3">
                  <p:embed/>
                </p:oleObj>
              </mc:Choice>
              <mc:Fallback>
                <p:oleObj r:id="rId22" imgW="736600" imgH="228600" progId="Equation.KSEE3">
                  <p:embed/>
                  <p:pic>
                    <p:nvPicPr>
                      <p:cNvPr id="0" name="图片 1027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7538403" y="5602605"/>
                        <a:ext cx="1200785" cy="37274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20484" grpId="0"/>
      <p:bldP spid="113" grpId="0" animBg="1"/>
      <p:bldP spid="113" grpId="1" animBg="1"/>
      <p:bldP spid="117" grpId="0"/>
      <p:bldP spid="117" grpId="1"/>
      <p:bldP spid="119" grpId="0" animBg="1"/>
      <p:bldP spid="119" grpId="1" animBg="1"/>
      <p:bldP spid="120" grpId="0"/>
      <p:bldP spid="120" grpId="1"/>
      <p:bldP spid="124" grpId="0" bldLvl="0" animBg="1"/>
      <p:bldP spid="124" grpId="1" animBg="1"/>
      <p:bldP spid="126" grpId="0" animBg="1"/>
      <p:bldP spid="126" grpId="1" animBg="1"/>
      <p:bldP spid="127" grpId="0"/>
      <p:bldP spid="127" grpId="1"/>
      <p:bldP spid="128" grpId="0"/>
      <p:bldP spid="128" grpId="1"/>
      <p:bldP spid="129" grpId="0"/>
      <p:bldP spid="129" grpId="1"/>
      <p:bldP spid="131" grpId="0" animBg="1"/>
      <p:bldP spid="131" grpId="1" animBg="1"/>
      <p:bldP spid="134" grpId="0" animBg="1"/>
      <p:bldP spid="134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"/>
          <p:cNvSpPr txBox="1"/>
          <p:nvPr/>
        </p:nvSpPr>
        <p:spPr>
          <a:xfrm>
            <a:off x="1286510" y="233045"/>
            <a:ext cx="6313170" cy="203009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</a:pPr>
            <a:r>
              <a:rPr lang="zh-CN" altLang="en-US" sz="2000" b="1" dirty="0">
                <a:latin typeface="宋体" panose="02010600030101010101" pitchFamily="2" charset="-122"/>
              </a:rPr>
              <a:t>例</a:t>
            </a:r>
            <a:r>
              <a:rPr lang="en-US" altLang="zh-CN" sz="2000" b="1">
                <a:latin typeface="宋体" panose="02010600030101010101" pitchFamily="2" charset="-122"/>
              </a:rPr>
              <a:t>5 </a:t>
            </a:r>
            <a:r>
              <a:rPr lang="zh-CN" altLang="en-US" sz="2000" b="1" dirty="0">
                <a:latin typeface="宋体" panose="02010600030101010101" pitchFamily="2" charset="-122"/>
              </a:rPr>
              <a:t>在直角坐标系中，已知点</a:t>
            </a:r>
            <a:r>
              <a:rPr lang="en-US" altLang="zh-CN" sz="2000" b="1">
                <a:latin typeface="宋体" panose="02010600030101010101" pitchFamily="2" charset="-122"/>
              </a:rPr>
              <a:t>A</a:t>
            </a:r>
            <a:r>
              <a:rPr lang="zh-CN" altLang="en-US" sz="2000" b="1" dirty="0">
                <a:latin typeface="宋体" panose="02010600030101010101" pitchFamily="2" charset="-122"/>
              </a:rPr>
              <a:t>（      ，  ）</a:t>
            </a:r>
            <a:r>
              <a:rPr lang="en-US" altLang="zh-CN" sz="2000" b="1">
                <a:latin typeface="宋体" panose="02010600030101010101" pitchFamily="2" charset="-122"/>
              </a:rPr>
              <a:t>.</a:t>
            </a:r>
            <a:endParaRPr lang="zh-CN" altLang="en-US" sz="2000" b="1">
              <a:latin typeface="宋体" panose="02010600030101010101" pitchFamily="2" charset="-122"/>
            </a:endParaRPr>
          </a:p>
          <a:p>
            <a:pPr>
              <a:buFont typeface="Arial" panose="020B0604020202020204" pitchFamily="34" charset="0"/>
            </a:pPr>
            <a:r>
              <a:rPr lang="zh-CN" altLang="en-US" sz="2000" b="1" dirty="0">
                <a:latin typeface="宋体" panose="02010600030101010101" pitchFamily="2" charset="-122"/>
              </a:rPr>
              <a:t>（</a:t>
            </a:r>
            <a:r>
              <a:rPr lang="en-US" altLang="zh-CN" sz="2000" b="1">
                <a:latin typeface="宋体" panose="02010600030101010101" pitchFamily="2" charset="-122"/>
              </a:rPr>
              <a:t>1</a:t>
            </a:r>
            <a:r>
              <a:rPr lang="zh-CN" altLang="en-US" sz="2000" b="1" dirty="0">
                <a:latin typeface="宋体" panose="02010600030101010101" pitchFamily="2" charset="-122"/>
              </a:rPr>
              <a:t>）分别作出与点</a:t>
            </a:r>
            <a:r>
              <a:rPr lang="en-US" altLang="zh-CN" sz="2000" b="1">
                <a:latin typeface="宋体" panose="02010600030101010101" pitchFamily="2" charset="-122"/>
              </a:rPr>
              <a:t>A</a:t>
            </a:r>
            <a:r>
              <a:rPr lang="zh-CN" altLang="en-US" sz="2000" b="1" dirty="0">
                <a:latin typeface="宋体" panose="02010600030101010101" pitchFamily="2" charset="-122"/>
              </a:rPr>
              <a:t>关于</a:t>
            </a:r>
            <a:r>
              <a:rPr lang="en-US" altLang="zh-CN" sz="2000" b="1">
                <a:latin typeface="宋体" panose="02010600030101010101" pitchFamily="2" charset="-122"/>
              </a:rPr>
              <a:t>y</a:t>
            </a:r>
            <a:r>
              <a:rPr lang="zh-CN" altLang="en-US" sz="2000" b="1" dirty="0">
                <a:latin typeface="宋体" panose="02010600030101010101" pitchFamily="2" charset="-122"/>
              </a:rPr>
              <a:t>轴对称的点</a:t>
            </a:r>
            <a:r>
              <a:rPr lang="en-US" altLang="zh-CN" sz="2000" b="1">
                <a:latin typeface="宋体" panose="02010600030101010101" pitchFamily="2" charset="-122"/>
              </a:rPr>
              <a:t>B</a:t>
            </a:r>
            <a:r>
              <a:rPr lang="zh-CN" altLang="en-US" sz="2000" b="1" dirty="0">
                <a:latin typeface="宋体" panose="02010600030101010101" pitchFamily="2" charset="-122"/>
              </a:rPr>
              <a:t>，关于</a:t>
            </a:r>
            <a:r>
              <a:rPr lang="en-US" altLang="zh-CN" sz="2000" b="1">
                <a:latin typeface="宋体" panose="02010600030101010101" pitchFamily="2" charset="-122"/>
              </a:rPr>
              <a:t>x</a:t>
            </a:r>
            <a:r>
              <a:rPr lang="zh-CN" altLang="en-US" sz="2000" b="1" dirty="0">
                <a:latin typeface="宋体" panose="02010600030101010101" pitchFamily="2" charset="-122"/>
              </a:rPr>
              <a:t>轴对称的点</a:t>
            </a:r>
            <a:r>
              <a:rPr lang="en-US" altLang="zh-CN" sz="2000" b="1">
                <a:latin typeface="宋体" panose="02010600030101010101" pitchFamily="2" charset="-122"/>
              </a:rPr>
              <a:t>D</a:t>
            </a:r>
            <a:r>
              <a:rPr lang="zh-CN" altLang="en-US" sz="2000" b="1" dirty="0">
                <a:latin typeface="宋体" panose="02010600030101010101" pitchFamily="2" charset="-122"/>
              </a:rPr>
              <a:t>，并写出它们的坐标；</a:t>
            </a:r>
          </a:p>
          <a:p>
            <a:pPr>
              <a:buFont typeface="Arial" panose="020B0604020202020204" pitchFamily="34" charset="0"/>
            </a:pPr>
            <a:r>
              <a:rPr lang="zh-CN" altLang="en-US" sz="2000" b="1" dirty="0">
                <a:latin typeface="宋体" panose="02010600030101010101" pitchFamily="2" charset="-122"/>
              </a:rPr>
              <a:t>（</a:t>
            </a:r>
            <a:r>
              <a:rPr lang="en-US" altLang="zh-CN" sz="2000" b="1">
                <a:latin typeface="宋体" panose="02010600030101010101" pitchFamily="2" charset="-122"/>
              </a:rPr>
              <a:t>2</a:t>
            </a:r>
            <a:r>
              <a:rPr lang="zh-CN" altLang="en-US" sz="2000" b="1" dirty="0">
                <a:latin typeface="宋体" panose="02010600030101010101" pitchFamily="2" charset="-122"/>
              </a:rPr>
              <a:t>）如果</a:t>
            </a:r>
            <a:r>
              <a:rPr lang="en-US" altLang="zh-CN" sz="2000" b="1">
                <a:latin typeface="宋体" panose="02010600030101010101" pitchFamily="2" charset="-122"/>
              </a:rPr>
              <a:t>A</a:t>
            </a:r>
            <a:r>
              <a:rPr lang="zh-CN" altLang="en-US" sz="2000" b="1" dirty="0">
                <a:latin typeface="宋体" panose="02010600030101010101" pitchFamily="2" charset="-122"/>
              </a:rPr>
              <a:t>，</a:t>
            </a:r>
            <a:r>
              <a:rPr lang="en-US" altLang="zh-CN" sz="2000" b="1">
                <a:latin typeface="宋体" panose="02010600030101010101" pitchFamily="2" charset="-122"/>
              </a:rPr>
              <a:t>B</a:t>
            </a:r>
            <a:r>
              <a:rPr lang="zh-CN" altLang="en-US" sz="2000" b="1" dirty="0">
                <a:latin typeface="宋体" panose="02010600030101010101" pitchFamily="2" charset="-122"/>
              </a:rPr>
              <a:t>，</a:t>
            </a:r>
            <a:r>
              <a:rPr lang="en-US" altLang="zh-CN" sz="2000" b="1">
                <a:latin typeface="宋体" panose="02010600030101010101" pitchFamily="2" charset="-122"/>
              </a:rPr>
              <a:t>D</a:t>
            </a:r>
            <a:r>
              <a:rPr lang="zh-CN" altLang="en-US" sz="2000" b="1" dirty="0">
                <a:latin typeface="宋体" panose="02010600030101010101" pitchFamily="2" charset="-122"/>
              </a:rPr>
              <a:t>是矩形的三个顶点，写出第四个顶点的坐标；</a:t>
            </a:r>
          </a:p>
          <a:p>
            <a:pPr>
              <a:buFont typeface="Arial" panose="020B0604020202020204" pitchFamily="34" charset="0"/>
            </a:pPr>
            <a:r>
              <a:rPr lang="zh-CN" altLang="en-US" sz="2000" b="1" dirty="0">
                <a:latin typeface="宋体" panose="02010600030101010101" pitchFamily="2" charset="-122"/>
              </a:rPr>
              <a:t>（</a:t>
            </a:r>
            <a:r>
              <a:rPr lang="en-US" altLang="zh-CN" sz="2000" b="1">
                <a:latin typeface="宋体" panose="02010600030101010101" pitchFamily="2" charset="-122"/>
              </a:rPr>
              <a:t>3</a:t>
            </a:r>
            <a:r>
              <a:rPr lang="zh-CN" altLang="en-US" sz="2000" b="1" dirty="0">
                <a:latin typeface="宋体" panose="02010600030101010101" pitchFamily="2" charset="-122"/>
              </a:rPr>
              <a:t>）求点</a:t>
            </a:r>
            <a:r>
              <a:rPr lang="en-US" altLang="zh-CN" sz="2000" b="1">
                <a:latin typeface="宋体" panose="02010600030101010101" pitchFamily="2" charset="-122"/>
              </a:rPr>
              <a:t>D</a:t>
            </a:r>
            <a:r>
              <a:rPr lang="zh-CN" altLang="en-US" sz="2000" b="1" dirty="0">
                <a:latin typeface="宋体" panose="02010600030101010101" pitchFamily="2" charset="-122"/>
              </a:rPr>
              <a:t>到原点</a:t>
            </a:r>
            <a:r>
              <a:rPr lang="en-US" altLang="zh-CN" sz="2000" b="1">
                <a:latin typeface="宋体" panose="02010600030101010101" pitchFamily="2" charset="-122"/>
              </a:rPr>
              <a:t>O</a:t>
            </a:r>
            <a:r>
              <a:rPr lang="zh-CN" altLang="en-US" sz="2000" b="1" dirty="0">
                <a:latin typeface="宋体" panose="02010600030101010101" pitchFamily="2" charset="-122"/>
              </a:rPr>
              <a:t>的距离</a:t>
            </a:r>
            <a:r>
              <a:rPr lang="en-US" altLang="zh-CN" sz="2000" b="1">
                <a:latin typeface="宋体" panose="02010600030101010101" pitchFamily="2" charset="-122"/>
              </a:rPr>
              <a:t>.</a:t>
            </a:r>
            <a:endParaRPr lang="zh-CN" altLang="en-US" sz="2000" b="1">
              <a:latin typeface="宋体" panose="02010600030101010101" pitchFamily="2" charset="-122"/>
            </a:endParaRPr>
          </a:p>
          <a:p>
            <a:pPr>
              <a:lnSpc>
                <a:spcPct val="30000"/>
              </a:lnSpc>
              <a:buFont typeface="Arial" panose="020B0604020202020204" pitchFamily="34" charset="0"/>
            </a:pPr>
            <a:endParaRPr lang="zh-CN" altLang="en-US" sz="2000" b="1" dirty="0">
              <a:latin typeface="宋体" panose="02010600030101010101" pitchFamily="2" charset="-122"/>
            </a:endParaRPr>
          </a:p>
        </p:txBody>
      </p:sp>
      <p:graphicFrame>
        <p:nvGraphicFramePr>
          <p:cNvPr id="20492" name="对象 20491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5180330" y="186373"/>
          <a:ext cx="530225" cy="474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7" r:id="rId3" imgW="241300" imgH="215900" progId="Equation.KSEE3">
                  <p:embed/>
                </p:oleObj>
              </mc:Choice>
              <mc:Fallback>
                <p:oleObj r:id="rId3" imgW="241300" imgH="215900" progId="Equation.KSEE3">
                  <p:embed/>
                  <p:pic>
                    <p:nvPicPr>
                      <p:cNvPr id="0" name="图片 312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180330" y="186373"/>
                        <a:ext cx="530225" cy="474662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8" name="对象 20487"/>
          <p:cNvGraphicFramePr>
            <a:graphicFrameLocks noChangeAspect="1"/>
          </p:cNvGraphicFramePr>
          <p:nvPr/>
        </p:nvGraphicFramePr>
        <p:xfrm>
          <a:off x="5734685" y="186373"/>
          <a:ext cx="722313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8" r:id="rId5" imgW="229235" imgH="229235" progId="">
                  <p:embed/>
                </p:oleObj>
              </mc:Choice>
              <mc:Fallback>
                <p:oleObj r:id="rId5" imgW="229235" imgH="229235" progId="">
                  <p:embed/>
                  <p:pic>
                    <p:nvPicPr>
                      <p:cNvPr id="0" name="图片 3125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734685" y="186373"/>
                        <a:ext cx="722313" cy="4191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7" name="Group 75"/>
          <p:cNvGrpSpPr/>
          <p:nvPr/>
        </p:nvGrpSpPr>
        <p:grpSpPr>
          <a:xfrm>
            <a:off x="7341904" y="1037769"/>
            <a:ext cx="4632613" cy="5248921"/>
            <a:chOff x="1301" y="436"/>
            <a:chExt cx="2893" cy="3208"/>
          </a:xfrm>
        </p:grpSpPr>
        <p:sp>
          <p:nvSpPr>
            <p:cNvPr id="78" name="Text Box 47"/>
            <p:cNvSpPr txBox="1"/>
            <p:nvPr/>
          </p:nvSpPr>
          <p:spPr>
            <a:xfrm>
              <a:off x="2200" y="436"/>
              <a:ext cx="288" cy="28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zh-CN" sz="2400" b="1" i="1">
                  <a:solidFill>
                    <a:schemeClr val="bg1"/>
                  </a:solidFill>
                  <a:latin typeface="Times New Roman" panose="02020603050405020304" pitchFamily="18" charset="0"/>
                </a:rPr>
                <a:t>y</a:t>
              </a:r>
            </a:p>
          </p:txBody>
        </p:sp>
        <p:grpSp>
          <p:nvGrpSpPr>
            <p:cNvPr id="79" name="Group 4"/>
            <p:cNvGrpSpPr/>
            <p:nvPr/>
          </p:nvGrpSpPr>
          <p:grpSpPr>
            <a:xfrm>
              <a:off x="1475" y="792"/>
              <a:ext cx="2304" cy="2659"/>
              <a:chOff x="1248" y="656"/>
              <a:chExt cx="2304" cy="2659"/>
            </a:xfrm>
          </p:grpSpPr>
          <p:grpSp>
            <p:nvGrpSpPr>
              <p:cNvPr id="80" name="Group 5"/>
              <p:cNvGrpSpPr/>
              <p:nvPr/>
            </p:nvGrpSpPr>
            <p:grpSpPr>
              <a:xfrm>
                <a:off x="2088" y="656"/>
                <a:ext cx="408" cy="2659"/>
                <a:chOff x="2088" y="656"/>
                <a:chExt cx="408" cy="2659"/>
              </a:xfrm>
            </p:grpSpPr>
            <p:grpSp>
              <p:nvGrpSpPr>
                <p:cNvPr id="81" name="Group 7"/>
                <p:cNvGrpSpPr/>
                <p:nvPr/>
              </p:nvGrpSpPr>
              <p:grpSpPr>
                <a:xfrm>
                  <a:off x="2088" y="2575"/>
                  <a:ext cx="312" cy="740"/>
                  <a:chOff x="2040" y="2566"/>
                  <a:chExt cx="312" cy="740"/>
                </a:xfrm>
              </p:grpSpPr>
              <p:sp>
                <p:nvSpPr>
                  <p:cNvPr id="82" name="Text Box 8"/>
                  <p:cNvSpPr txBox="1"/>
                  <p:nvPr/>
                </p:nvSpPr>
                <p:spPr>
                  <a:xfrm>
                    <a:off x="2040" y="2566"/>
                    <a:ext cx="288" cy="225"/>
                  </a:xfrm>
                  <a:prstGeom prst="rect">
                    <a:avLst/>
                  </a:prstGeom>
                  <a:noFill/>
                  <a:ln w="9525">
                    <a:noFill/>
                  </a:ln>
                </p:spPr>
                <p:txBody>
                  <a:bodyPr>
                    <a:spAutoFit/>
                  </a:bodyPr>
                  <a:lstStyle/>
                  <a:p>
                    <a:pPr eaLnBrk="1" hangingPunct="1">
                      <a:spcBef>
                        <a:spcPct val="50000"/>
                      </a:spcBef>
                    </a:pPr>
                    <a:r>
                      <a:rPr lang="en-US" altLang="zh-CN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</a:rPr>
                      <a:t>- 1</a:t>
                    </a:r>
                  </a:p>
                </p:txBody>
              </p:sp>
              <p:sp>
                <p:nvSpPr>
                  <p:cNvPr id="83" name="Text Box 11"/>
                  <p:cNvSpPr txBox="1"/>
                  <p:nvPr/>
                </p:nvSpPr>
                <p:spPr>
                  <a:xfrm>
                    <a:off x="2064" y="3081"/>
                    <a:ext cx="288" cy="225"/>
                  </a:xfrm>
                  <a:prstGeom prst="rect">
                    <a:avLst/>
                  </a:prstGeom>
                  <a:noFill/>
                  <a:ln w="9525">
                    <a:noFill/>
                  </a:ln>
                </p:spPr>
                <p:txBody>
                  <a:bodyPr>
                    <a:spAutoFit/>
                  </a:bodyPr>
                  <a:lstStyle/>
                  <a:p>
                    <a:pPr eaLnBrk="1" hangingPunct="1">
                      <a:spcBef>
                        <a:spcPct val="50000"/>
                      </a:spcBef>
                    </a:pPr>
                    <a:r>
                      <a:rPr lang="en-US" altLang="zh-CN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</a:rPr>
                      <a:t>- 2</a:t>
                    </a:r>
                  </a:p>
                </p:txBody>
              </p:sp>
            </p:grpSp>
            <p:grpSp>
              <p:nvGrpSpPr>
                <p:cNvPr id="85" name="Group 14"/>
                <p:cNvGrpSpPr/>
                <p:nvPr/>
              </p:nvGrpSpPr>
              <p:grpSpPr>
                <a:xfrm>
                  <a:off x="2100" y="656"/>
                  <a:ext cx="396" cy="1114"/>
                  <a:chOff x="2100" y="656"/>
                  <a:chExt cx="396" cy="1114"/>
                </a:xfrm>
              </p:grpSpPr>
              <p:sp>
                <p:nvSpPr>
                  <p:cNvPr id="86" name="Text Box 15"/>
                  <p:cNvSpPr txBox="1"/>
                  <p:nvPr/>
                </p:nvSpPr>
                <p:spPr>
                  <a:xfrm>
                    <a:off x="2100" y="656"/>
                    <a:ext cx="240" cy="225"/>
                  </a:xfrm>
                  <a:prstGeom prst="rect">
                    <a:avLst/>
                  </a:prstGeom>
                  <a:noFill/>
                  <a:ln w="9525">
                    <a:noFill/>
                  </a:ln>
                </p:spPr>
                <p:txBody>
                  <a:bodyPr>
                    <a:spAutoFit/>
                  </a:bodyPr>
                  <a:lstStyle/>
                  <a:p>
                    <a:pPr eaLnBrk="1" hangingPunct="1">
                      <a:spcBef>
                        <a:spcPct val="50000"/>
                      </a:spcBef>
                    </a:pPr>
                    <a:r>
                      <a:rPr lang="en-US" altLang="zh-CN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</a:rPr>
                      <a:t> 3</a:t>
                    </a:r>
                  </a:p>
                </p:txBody>
              </p:sp>
              <p:grpSp>
                <p:nvGrpSpPr>
                  <p:cNvPr id="87" name="Group 16"/>
                  <p:cNvGrpSpPr/>
                  <p:nvPr/>
                </p:nvGrpSpPr>
                <p:grpSpPr>
                  <a:xfrm>
                    <a:off x="2112" y="1054"/>
                    <a:ext cx="384" cy="716"/>
                    <a:chOff x="2112" y="1054"/>
                    <a:chExt cx="384" cy="716"/>
                  </a:xfrm>
                </p:grpSpPr>
                <p:sp>
                  <p:nvSpPr>
                    <p:cNvPr id="88" name="Text Box 19"/>
                    <p:cNvSpPr txBox="1"/>
                    <p:nvPr/>
                  </p:nvSpPr>
                  <p:spPr>
                    <a:xfrm>
                      <a:off x="2160" y="1545"/>
                      <a:ext cx="336" cy="225"/>
                    </a:xfrm>
                    <a:prstGeom prst="rect">
                      <a:avLst/>
                    </a:prstGeom>
                    <a:noFill/>
                    <a:ln w="9525">
                      <a:noFill/>
                    </a:ln>
                  </p:spPr>
                  <p:txBody>
                    <a:bodyPr>
                      <a:spAutoFit/>
                    </a:bodyPr>
                    <a:lstStyle/>
                    <a:p>
                      <a:pPr eaLnBrk="1" hangingPunct="1">
                        <a:spcBef>
                          <a:spcPct val="50000"/>
                        </a:spcBef>
                      </a:pPr>
                      <a:r>
                        <a:rPr lang="en-US" altLang="zh-CN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</a:rPr>
                        <a:t>1</a:t>
                      </a:r>
                    </a:p>
                  </p:txBody>
                </p:sp>
                <p:sp>
                  <p:nvSpPr>
                    <p:cNvPr id="89" name="Text Box 22"/>
                    <p:cNvSpPr txBox="1"/>
                    <p:nvPr/>
                  </p:nvSpPr>
                  <p:spPr>
                    <a:xfrm>
                      <a:off x="2112" y="1054"/>
                      <a:ext cx="384" cy="225"/>
                    </a:xfrm>
                    <a:prstGeom prst="rect">
                      <a:avLst/>
                    </a:prstGeom>
                    <a:noFill/>
                    <a:ln w="9525">
                      <a:noFill/>
                    </a:ln>
                  </p:spPr>
                  <p:txBody>
                    <a:bodyPr>
                      <a:spAutoFit/>
                    </a:bodyPr>
                    <a:lstStyle/>
                    <a:p>
                      <a:pPr eaLnBrk="1" hangingPunct="1">
                        <a:spcBef>
                          <a:spcPct val="50000"/>
                        </a:spcBef>
                      </a:pPr>
                      <a:r>
                        <a:rPr lang="en-US" altLang="zh-CN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</a:rPr>
                        <a:t> 2</a:t>
                      </a:r>
                    </a:p>
                  </p:txBody>
                </p:sp>
              </p:grpSp>
            </p:grpSp>
          </p:grpSp>
          <p:grpSp>
            <p:nvGrpSpPr>
              <p:cNvPr id="90" name="Group 23"/>
              <p:cNvGrpSpPr/>
              <p:nvPr/>
            </p:nvGrpSpPr>
            <p:grpSpPr>
              <a:xfrm>
                <a:off x="1248" y="2159"/>
                <a:ext cx="2304" cy="235"/>
                <a:chOff x="1248" y="2159"/>
                <a:chExt cx="2304" cy="235"/>
              </a:xfrm>
            </p:grpSpPr>
            <p:grpSp>
              <p:nvGrpSpPr>
                <p:cNvPr id="91" name="Group 26"/>
                <p:cNvGrpSpPr/>
                <p:nvPr/>
              </p:nvGrpSpPr>
              <p:grpSpPr>
                <a:xfrm>
                  <a:off x="2736" y="2160"/>
                  <a:ext cx="816" cy="234"/>
                  <a:chOff x="2736" y="2208"/>
                  <a:chExt cx="816" cy="234"/>
                </a:xfrm>
              </p:grpSpPr>
              <p:sp>
                <p:nvSpPr>
                  <p:cNvPr id="92" name="Text Box 27"/>
                  <p:cNvSpPr txBox="1"/>
                  <p:nvPr/>
                </p:nvSpPr>
                <p:spPr>
                  <a:xfrm>
                    <a:off x="3168" y="2208"/>
                    <a:ext cx="384" cy="225"/>
                  </a:xfrm>
                  <a:prstGeom prst="rect">
                    <a:avLst/>
                  </a:prstGeom>
                  <a:noFill/>
                  <a:ln w="9525">
                    <a:noFill/>
                  </a:ln>
                </p:spPr>
                <p:txBody>
                  <a:bodyPr>
                    <a:spAutoFit/>
                  </a:bodyPr>
                  <a:lstStyle/>
                  <a:p>
                    <a:pPr eaLnBrk="1" hangingPunct="1">
                      <a:spcBef>
                        <a:spcPct val="50000"/>
                      </a:spcBef>
                    </a:pPr>
                    <a:r>
                      <a:rPr lang="en-US" altLang="zh-CN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</a:rPr>
                      <a:t> 2</a:t>
                    </a:r>
                  </a:p>
                </p:txBody>
              </p:sp>
              <p:sp>
                <p:nvSpPr>
                  <p:cNvPr id="93" name="Text Box 30"/>
                  <p:cNvSpPr txBox="1"/>
                  <p:nvPr/>
                </p:nvSpPr>
                <p:spPr>
                  <a:xfrm>
                    <a:off x="2736" y="2217"/>
                    <a:ext cx="336" cy="225"/>
                  </a:xfrm>
                  <a:prstGeom prst="rect">
                    <a:avLst/>
                  </a:prstGeom>
                  <a:noFill/>
                  <a:ln w="9525">
                    <a:noFill/>
                  </a:ln>
                </p:spPr>
                <p:txBody>
                  <a:bodyPr>
                    <a:spAutoFit/>
                  </a:bodyPr>
                  <a:lstStyle/>
                  <a:p>
                    <a:pPr eaLnBrk="1" hangingPunct="1">
                      <a:spcBef>
                        <a:spcPct val="50000"/>
                      </a:spcBef>
                    </a:pPr>
                    <a:r>
                      <a:rPr lang="en-US" altLang="zh-CN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</a:rPr>
                      <a:t>1</a:t>
                    </a:r>
                  </a:p>
                </p:txBody>
              </p:sp>
            </p:grpSp>
            <p:grpSp>
              <p:nvGrpSpPr>
                <p:cNvPr id="94" name="Group 32"/>
                <p:cNvGrpSpPr/>
                <p:nvPr/>
              </p:nvGrpSpPr>
              <p:grpSpPr>
                <a:xfrm>
                  <a:off x="1248" y="2159"/>
                  <a:ext cx="816" cy="226"/>
                  <a:chOff x="1248" y="2207"/>
                  <a:chExt cx="816" cy="226"/>
                </a:xfrm>
              </p:grpSpPr>
              <p:sp>
                <p:nvSpPr>
                  <p:cNvPr id="95" name="Text Box 33"/>
                  <p:cNvSpPr txBox="1"/>
                  <p:nvPr/>
                </p:nvSpPr>
                <p:spPr>
                  <a:xfrm>
                    <a:off x="1776" y="2207"/>
                    <a:ext cx="288" cy="225"/>
                  </a:xfrm>
                  <a:prstGeom prst="rect">
                    <a:avLst/>
                  </a:prstGeom>
                  <a:noFill/>
                  <a:ln w="9525">
                    <a:noFill/>
                  </a:ln>
                </p:spPr>
                <p:txBody>
                  <a:bodyPr>
                    <a:spAutoFit/>
                  </a:bodyPr>
                  <a:lstStyle/>
                  <a:p>
                    <a:pPr eaLnBrk="1" hangingPunct="1">
                      <a:spcBef>
                        <a:spcPct val="50000"/>
                      </a:spcBef>
                    </a:pPr>
                    <a:r>
                      <a:rPr lang="en-US" altLang="zh-CN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</a:rPr>
                      <a:t>-1</a:t>
                    </a:r>
                  </a:p>
                </p:txBody>
              </p:sp>
              <p:sp>
                <p:nvSpPr>
                  <p:cNvPr id="96" name="Text Box 39"/>
                  <p:cNvSpPr txBox="1"/>
                  <p:nvPr/>
                </p:nvSpPr>
                <p:spPr>
                  <a:xfrm>
                    <a:off x="1248" y="2208"/>
                    <a:ext cx="384" cy="225"/>
                  </a:xfrm>
                  <a:prstGeom prst="rect">
                    <a:avLst/>
                  </a:prstGeom>
                  <a:noFill/>
                  <a:ln w="9525">
                    <a:noFill/>
                  </a:ln>
                </p:spPr>
                <p:txBody>
                  <a:bodyPr>
                    <a:spAutoFit/>
                  </a:bodyPr>
                  <a:lstStyle/>
                  <a:p>
                    <a:pPr eaLnBrk="1" hangingPunct="1">
                      <a:spcBef>
                        <a:spcPct val="50000"/>
                      </a:spcBef>
                    </a:pPr>
                    <a:r>
                      <a:rPr lang="en-US" altLang="zh-CN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</a:rPr>
                      <a:t>- 2</a:t>
                    </a:r>
                  </a:p>
                </p:txBody>
              </p:sp>
            </p:grpSp>
          </p:grpSp>
        </p:grpSp>
        <p:grpSp>
          <p:nvGrpSpPr>
            <p:cNvPr id="97" name="Group 41"/>
            <p:cNvGrpSpPr/>
            <p:nvPr/>
          </p:nvGrpSpPr>
          <p:grpSpPr>
            <a:xfrm>
              <a:off x="1301" y="436"/>
              <a:ext cx="2840" cy="3208"/>
              <a:chOff x="1086" y="288"/>
              <a:chExt cx="2840" cy="3208"/>
            </a:xfrm>
          </p:grpSpPr>
          <p:sp>
            <p:nvSpPr>
              <p:cNvPr id="98" name="Line 42"/>
              <p:cNvSpPr/>
              <p:nvPr/>
            </p:nvSpPr>
            <p:spPr>
              <a:xfrm>
                <a:off x="1086" y="2160"/>
                <a:ext cx="2840" cy="0"/>
              </a:xfrm>
              <a:prstGeom prst="line">
                <a:avLst/>
              </a:prstGeom>
              <a:ln w="38100" cap="flat" cmpd="sng">
                <a:solidFill>
                  <a:schemeClr val="bg1"/>
                </a:solidFill>
                <a:prstDash val="solid"/>
                <a:headEnd type="none" w="med" len="med"/>
                <a:tailEnd type="triangl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99" name="Group 43"/>
              <p:cNvGrpSpPr/>
              <p:nvPr/>
            </p:nvGrpSpPr>
            <p:grpSpPr>
              <a:xfrm>
                <a:off x="2160" y="288"/>
                <a:ext cx="336" cy="3208"/>
                <a:chOff x="2160" y="288"/>
                <a:chExt cx="336" cy="3208"/>
              </a:xfrm>
            </p:grpSpPr>
            <p:sp>
              <p:nvSpPr>
                <p:cNvPr id="100" name="Line 44"/>
                <p:cNvSpPr/>
                <p:nvPr/>
              </p:nvSpPr>
              <p:spPr>
                <a:xfrm flipV="1">
                  <a:off x="2364" y="288"/>
                  <a:ext cx="1" cy="3208"/>
                </a:xfrm>
                <a:prstGeom prst="line">
                  <a:avLst/>
                </a:prstGeom>
                <a:ln w="38100" cap="flat" cmpd="sng">
                  <a:solidFill>
                    <a:schemeClr val="bg1"/>
                  </a:solidFill>
                  <a:prstDash val="solid"/>
                  <a:headEnd type="none" w="med" len="med"/>
                  <a:tailEnd type="triangl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01" name="Text Box 45"/>
                <p:cNvSpPr txBox="1"/>
                <p:nvPr/>
              </p:nvSpPr>
              <p:spPr>
                <a:xfrm>
                  <a:off x="2160" y="2160"/>
                  <a:ext cx="336" cy="24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lstStyle/>
                <a:p>
                  <a:pPr eaLnBrk="1" hangingPunct="1">
                    <a:spcBef>
                      <a:spcPct val="50000"/>
                    </a:spcBef>
                  </a:pPr>
                  <a:r>
                    <a:rPr lang="en-US" altLang="zh-CN" sz="2000" b="1" i="1" dirty="0">
                      <a:solidFill>
                        <a:schemeClr val="bg1"/>
                      </a:solidFill>
                      <a:latin typeface="Times New Roman" panose="02020603050405020304" pitchFamily="18" charset="0"/>
                    </a:rPr>
                    <a:t>O</a:t>
                  </a:r>
                </a:p>
              </p:txBody>
            </p:sp>
          </p:grpSp>
        </p:grpSp>
        <p:sp>
          <p:nvSpPr>
            <p:cNvPr id="102" name="Text Box 46"/>
            <p:cNvSpPr txBox="1"/>
            <p:nvPr/>
          </p:nvSpPr>
          <p:spPr>
            <a:xfrm>
              <a:off x="3913" y="2308"/>
              <a:ext cx="281" cy="31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zh-CN" sz="2800" i="1" dirty="0">
                  <a:solidFill>
                    <a:schemeClr val="bg1"/>
                  </a:solidFill>
                  <a:latin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103" name="Line 54"/>
            <p:cNvSpPr/>
            <p:nvPr/>
          </p:nvSpPr>
          <p:spPr>
            <a:xfrm>
              <a:off x="2579" y="1336"/>
              <a:ext cx="96" cy="0"/>
            </a:xfrm>
            <a:prstGeom prst="line">
              <a:avLst/>
            </a:prstGeom>
            <a:ln w="19050" cap="flat" cmpd="sng">
              <a:solidFill>
                <a:schemeClr val="bg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4" name="Line 55"/>
            <p:cNvSpPr/>
            <p:nvPr/>
          </p:nvSpPr>
          <p:spPr>
            <a:xfrm>
              <a:off x="2579" y="1816"/>
              <a:ext cx="96" cy="0"/>
            </a:xfrm>
            <a:prstGeom prst="line">
              <a:avLst/>
            </a:prstGeom>
            <a:ln w="19050" cap="flat" cmpd="sng">
              <a:solidFill>
                <a:schemeClr val="bg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5" name="Line 58"/>
            <p:cNvSpPr/>
            <p:nvPr/>
          </p:nvSpPr>
          <p:spPr>
            <a:xfrm>
              <a:off x="2579" y="2824"/>
              <a:ext cx="96" cy="0"/>
            </a:xfrm>
            <a:prstGeom prst="line">
              <a:avLst/>
            </a:prstGeom>
            <a:ln w="19050" cap="flat" cmpd="sng">
              <a:solidFill>
                <a:schemeClr val="bg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6" name="Line 60"/>
            <p:cNvSpPr/>
            <p:nvPr/>
          </p:nvSpPr>
          <p:spPr>
            <a:xfrm>
              <a:off x="2579" y="904"/>
              <a:ext cx="96" cy="0"/>
            </a:xfrm>
            <a:prstGeom prst="line">
              <a:avLst/>
            </a:prstGeom>
            <a:ln w="19050" cap="flat" cmpd="sng">
              <a:solidFill>
                <a:schemeClr val="bg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8" name="Line 63"/>
            <p:cNvSpPr/>
            <p:nvPr/>
          </p:nvSpPr>
          <p:spPr>
            <a:xfrm>
              <a:off x="2579" y="3304"/>
              <a:ext cx="96" cy="0"/>
            </a:xfrm>
            <a:prstGeom prst="line">
              <a:avLst/>
            </a:prstGeom>
            <a:ln w="19050" cap="flat" cmpd="sng">
              <a:solidFill>
                <a:schemeClr val="bg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9" name="Line 65"/>
            <p:cNvSpPr/>
            <p:nvPr/>
          </p:nvSpPr>
          <p:spPr>
            <a:xfrm rot="5258242">
              <a:off x="3491" y="2247"/>
              <a:ext cx="96" cy="1"/>
            </a:xfrm>
            <a:prstGeom prst="line">
              <a:avLst/>
            </a:prstGeom>
            <a:ln w="19050" cap="flat" cmpd="sng">
              <a:solidFill>
                <a:schemeClr val="bg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0" name="Line 67"/>
            <p:cNvSpPr/>
            <p:nvPr/>
          </p:nvSpPr>
          <p:spPr>
            <a:xfrm rot="5258242">
              <a:off x="3011" y="2247"/>
              <a:ext cx="96" cy="1"/>
            </a:xfrm>
            <a:prstGeom prst="line">
              <a:avLst/>
            </a:prstGeom>
            <a:ln w="19050" cap="flat" cmpd="sng">
              <a:solidFill>
                <a:schemeClr val="bg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1" name="Line 70"/>
            <p:cNvSpPr/>
            <p:nvPr/>
          </p:nvSpPr>
          <p:spPr>
            <a:xfrm rot="5258242">
              <a:off x="1571" y="2247"/>
              <a:ext cx="96" cy="1"/>
            </a:xfrm>
            <a:prstGeom prst="line">
              <a:avLst/>
            </a:prstGeom>
            <a:ln w="19050" cap="flat" cmpd="sng">
              <a:solidFill>
                <a:schemeClr val="bg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" name="Line 72"/>
            <p:cNvSpPr/>
            <p:nvPr/>
          </p:nvSpPr>
          <p:spPr>
            <a:xfrm rot="5258242">
              <a:off x="2051" y="2247"/>
              <a:ext cx="96" cy="1"/>
            </a:xfrm>
            <a:prstGeom prst="line">
              <a:avLst/>
            </a:prstGeom>
            <a:ln w="19050" cap="flat" cmpd="sng">
              <a:solidFill>
                <a:schemeClr val="bg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graphicFrame>
        <p:nvGraphicFramePr>
          <p:cNvPr id="114" name="对象 113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10528935" y="2357755"/>
          <a:ext cx="3810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9" r:id="rId7" imgW="165100" imgH="165100" progId="Equation.KSEE3">
                  <p:embed/>
                </p:oleObj>
              </mc:Choice>
              <mc:Fallback>
                <p:oleObj r:id="rId7" imgW="165100" imgH="1651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0528935" y="2357755"/>
                        <a:ext cx="381000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5" name="Line 47"/>
          <p:cNvSpPr/>
          <p:nvPr/>
        </p:nvSpPr>
        <p:spPr>
          <a:xfrm flipV="1">
            <a:off x="9390380" y="2818130"/>
            <a:ext cx="1332230" cy="635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17" name="文本框 116"/>
          <p:cNvSpPr txBox="1"/>
          <p:nvPr/>
        </p:nvSpPr>
        <p:spPr>
          <a:xfrm>
            <a:off x="8950960" y="2397125"/>
            <a:ext cx="49022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/>
              <a:t>N</a:t>
            </a:r>
          </a:p>
        </p:txBody>
      </p:sp>
      <p:sp>
        <p:nvSpPr>
          <p:cNvPr id="118" name="Line 47"/>
          <p:cNvSpPr/>
          <p:nvPr/>
        </p:nvSpPr>
        <p:spPr>
          <a:xfrm flipV="1">
            <a:off x="7990205" y="2818765"/>
            <a:ext cx="1378585" cy="635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20" name="文本框 119"/>
          <p:cNvSpPr txBox="1"/>
          <p:nvPr/>
        </p:nvSpPr>
        <p:spPr>
          <a:xfrm>
            <a:off x="7786370" y="2318385"/>
            <a:ext cx="44958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/>
              <a:t>B</a:t>
            </a:r>
          </a:p>
        </p:txBody>
      </p:sp>
      <p:sp>
        <p:nvSpPr>
          <p:cNvPr id="121" name="Line 46"/>
          <p:cNvSpPr/>
          <p:nvPr/>
        </p:nvSpPr>
        <p:spPr>
          <a:xfrm flipV="1">
            <a:off x="10719435" y="2820035"/>
            <a:ext cx="635" cy="1280795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22" name="Line 46"/>
          <p:cNvSpPr/>
          <p:nvPr/>
        </p:nvSpPr>
        <p:spPr>
          <a:xfrm flipV="1">
            <a:off x="10720070" y="4100830"/>
            <a:ext cx="635" cy="1279525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23" name="Line 47"/>
          <p:cNvSpPr/>
          <p:nvPr/>
        </p:nvSpPr>
        <p:spPr>
          <a:xfrm>
            <a:off x="8030845" y="5344795"/>
            <a:ext cx="2691765" cy="3683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25" name="Line 46"/>
          <p:cNvSpPr/>
          <p:nvPr/>
        </p:nvSpPr>
        <p:spPr>
          <a:xfrm flipH="1" flipV="1">
            <a:off x="7990205" y="2818130"/>
            <a:ext cx="41275" cy="2562225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27" name="文本框 126"/>
          <p:cNvSpPr txBox="1"/>
          <p:nvPr/>
        </p:nvSpPr>
        <p:spPr>
          <a:xfrm>
            <a:off x="10304145" y="3635375"/>
            <a:ext cx="41846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/>
              <a:t>M</a:t>
            </a:r>
          </a:p>
        </p:txBody>
      </p:sp>
      <p:sp>
        <p:nvSpPr>
          <p:cNvPr id="128" name="文本框 127"/>
          <p:cNvSpPr txBox="1"/>
          <p:nvPr/>
        </p:nvSpPr>
        <p:spPr>
          <a:xfrm>
            <a:off x="10719435" y="5325110"/>
            <a:ext cx="36512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/>
              <a:t>D</a:t>
            </a:r>
          </a:p>
        </p:txBody>
      </p:sp>
      <p:sp>
        <p:nvSpPr>
          <p:cNvPr id="129" name="文本框 128"/>
          <p:cNvSpPr txBox="1"/>
          <p:nvPr/>
        </p:nvSpPr>
        <p:spPr>
          <a:xfrm>
            <a:off x="7703185" y="5176520"/>
            <a:ext cx="44958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/>
              <a:t>C</a:t>
            </a:r>
          </a:p>
        </p:txBody>
      </p:sp>
      <p:graphicFrame>
        <p:nvGraphicFramePr>
          <p:cNvPr id="139" name="对象 138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10855960" y="5052060"/>
          <a:ext cx="1033780" cy="4102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0" r:id="rId9" imgW="634365" imgH="228600" progId="Equation.KSEE3">
                  <p:embed/>
                </p:oleObj>
              </mc:Choice>
              <mc:Fallback>
                <p:oleObj r:id="rId9" imgW="634365" imgH="228600" progId="Equation.KSEE3">
                  <p:embed/>
                  <p:pic>
                    <p:nvPicPr>
                      <p:cNvPr id="0" name="图片 1027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0855960" y="5052060"/>
                        <a:ext cx="1033780" cy="41021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文本框 3"/>
          <p:cNvSpPr txBox="1"/>
          <p:nvPr/>
        </p:nvSpPr>
        <p:spPr>
          <a:xfrm>
            <a:off x="1393190" y="2857500"/>
            <a:ext cx="5621020" cy="460375"/>
          </a:xfrm>
          <a:prstGeom prst="rect">
            <a:avLst/>
          </a:prstGeom>
          <a:solidFill>
            <a:schemeClr val="bg2"/>
          </a:solidFill>
        </p:spPr>
        <p:txBody>
          <a:bodyPr wrap="square" rtlCol="0" anchor="t">
            <a:spAutoFit/>
          </a:bodyPr>
          <a:lstStyle/>
          <a:p>
            <a:r>
              <a:rPr lang="zh-CN" altLang="en-US" sz="2400" b="1" dirty="0">
                <a:solidFill>
                  <a:schemeClr val="tx1"/>
                </a:solidFill>
                <a:latin typeface="宋体" panose="02010600030101010101" pitchFamily="2" charset="-122"/>
                <a:sym typeface="+mn-ea"/>
              </a:rPr>
              <a:t>（</a:t>
            </a:r>
            <a:r>
              <a:rPr lang="en-US" altLang="zh-CN" sz="2400" b="1">
                <a:solidFill>
                  <a:schemeClr val="tx1"/>
                </a:solidFill>
                <a:latin typeface="宋体" panose="02010600030101010101" pitchFamily="2" charset="-122"/>
                <a:sym typeface="+mn-ea"/>
              </a:rPr>
              <a:t>3)</a:t>
            </a:r>
            <a:r>
              <a:rPr lang="zh-CN" altLang="en-US" sz="2400" b="1" dirty="0">
                <a:solidFill>
                  <a:schemeClr val="tx1"/>
                </a:solidFill>
                <a:latin typeface="宋体" panose="02010600030101010101" pitchFamily="2" charset="-122"/>
                <a:sym typeface="+mn-ea"/>
              </a:rPr>
              <a:t>连接</a:t>
            </a:r>
            <a:r>
              <a:rPr lang="en-US" altLang="zh-CN" sz="2400" b="1">
                <a:solidFill>
                  <a:schemeClr val="tx1"/>
                </a:solidFill>
                <a:latin typeface="宋体" panose="02010600030101010101" pitchFamily="2" charset="-122"/>
                <a:sym typeface="+mn-ea"/>
              </a:rPr>
              <a:t>OD,</a:t>
            </a:r>
            <a:r>
              <a:rPr lang="zh-CN" altLang="en-US" sz="2400" b="1" dirty="0">
                <a:solidFill>
                  <a:schemeClr val="tx1"/>
                </a:solidFill>
                <a:latin typeface="宋体" panose="02010600030101010101" pitchFamily="2" charset="-122"/>
                <a:sym typeface="+mn-ea"/>
              </a:rPr>
              <a:t>在         中∠</a:t>
            </a:r>
            <a:r>
              <a:rPr lang="en-US" altLang="zh-CN" sz="2400" b="1">
                <a:solidFill>
                  <a:schemeClr val="tx1"/>
                </a:solidFill>
                <a:latin typeface="宋体" panose="02010600030101010101" pitchFamily="2" charset="-122"/>
                <a:sym typeface="+mn-ea"/>
              </a:rPr>
              <a:t>OMD=90°</a:t>
            </a:r>
            <a:r>
              <a:rPr lang="zh-CN" altLang="en-US" sz="2400" b="1" dirty="0">
                <a:solidFill>
                  <a:schemeClr val="tx1"/>
                </a:solidFill>
                <a:latin typeface="宋体" panose="02010600030101010101" pitchFamily="2" charset="-122"/>
                <a:sym typeface="+mn-ea"/>
              </a:rPr>
              <a:t>，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42925" y="4298315"/>
            <a:ext cx="6672580" cy="460375"/>
          </a:xfrm>
          <a:prstGeom prst="rect">
            <a:avLst/>
          </a:prstGeom>
          <a:solidFill>
            <a:schemeClr val="bg2"/>
          </a:solidFill>
        </p:spPr>
        <p:txBody>
          <a:bodyPr wrap="square" rtlCol="0" anchor="t">
            <a:spAutoFit/>
          </a:bodyPr>
          <a:lstStyle/>
          <a:p>
            <a:pPr lvl="0" algn="l">
              <a:buClrTx/>
              <a:buSzTx/>
              <a:buFontTx/>
            </a:pPr>
            <a:r>
              <a:rPr lang="zh-CN" altLang="en-US" sz="2400" b="1" dirty="0">
                <a:latin typeface="宋体" panose="02010600030101010101" pitchFamily="2" charset="-122"/>
                <a:sym typeface="+mn-ea"/>
              </a:rPr>
              <a:t>所以OM的长为    ，MD的长为    .由勾股定理</a:t>
            </a:r>
          </a:p>
        </p:txBody>
      </p:sp>
      <p:cxnSp>
        <p:nvCxnSpPr>
          <p:cNvPr id="7" name="直接连接符 6"/>
          <p:cNvCxnSpPr/>
          <p:nvPr/>
        </p:nvCxnSpPr>
        <p:spPr>
          <a:xfrm>
            <a:off x="9377045" y="4122420"/>
            <a:ext cx="1345565" cy="1259205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84" name="TextBox 3"/>
          <p:cNvSpPr txBox="1"/>
          <p:nvPr/>
        </p:nvSpPr>
        <p:spPr>
          <a:xfrm>
            <a:off x="393065" y="2632710"/>
            <a:ext cx="1000125" cy="5835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</a:pPr>
            <a:r>
              <a:rPr lang="zh-CN" altLang="en-US" sz="3200" b="1" dirty="0">
                <a:solidFill>
                  <a:srgbClr val="FF0000"/>
                </a:solidFill>
                <a:latin typeface="华文隶书" panose="02010800040101010101" pitchFamily="2" charset="-122"/>
                <a:ea typeface="华文隶书" panose="02010800040101010101" pitchFamily="2" charset="-122"/>
              </a:rPr>
              <a:t>解：</a:t>
            </a:r>
          </a:p>
        </p:txBody>
      </p:sp>
      <p:graphicFrame>
        <p:nvGraphicFramePr>
          <p:cNvPr id="116" name="对象 115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5534025" y="3314065"/>
          <a:ext cx="9144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1" r:id="rId11" imgW="914400" imgH="215900" progId="Equation.KSEE3">
                  <p:embed/>
                </p:oleObj>
              </mc:Choice>
              <mc:Fallback>
                <p:oleObj r:id="rId11" imgW="914400" imgH="215900" progId="Equation.KSEE3">
                  <p:embed/>
                  <p:pic>
                    <p:nvPicPr>
                      <p:cNvPr id="0" name="图片 1025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5534025" y="3314065"/>
                        <a:ext cx="9144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文本框 5"/>
          <p:cNvSpPr txBox="1"/>
          <p:nvPr/>
        </p:nvSpPr>
        <p:spPr>
          <a:xfrm>
            <a:off x="1442085" y="3554730"/>
            <a:ext cx="4470400" cy="460375"/>
          </a:xfrm>
          <a:prstGeom prst="rect">
            <a:avLst/>
          </a:prstGeom>
          <a:solidFill>
            <a:schemeClr val="bg2"/>
          </a:solidFill>
        </p:spPr>
        <p:txBody>
          <a:bodyPr wrap="none" rtlCol="0" anchor="t">
            <a:spAutoFit/>
          </a:bodyPr>
          <a:lstStyle/>
          <a:p>
            <a:r>
              <a:rPr lang="zh-CN" altLang="en-US" sz="2400" b="1" dirty="0">
                <a:solidFill>
                  <a:schemeClr val="tx1"/>
                </a:solidFill>
                <a:latin typeface="宋体" panose="02010600030101010101" pitchFamily="2" charset="-122"/>
                <a:sym typeface="+mn-ea"/>
              </a:rPr>
              <a:t>因为点</a:t>
            </a:r>
            <a:r>
              <a:rPr lang="en-US" altLang="zh-CN" sz="2400" b="1">
                <a:solidFill>
                  <a:schemeClr val="tx1"/>
                </a:solidFill>
                <a:latin typeface="宋体" panose="02010600030101010101" pitchFamily="2" charset="-122"/>
                <a:sym typeface="+mn-ea"/>
              </a:rPr>
              <a:t>D</a:t>
            </a:r>
            <a:r>
              <a:rPr lang="zh-CN" altLang="en-US" sz="2400" b="1" dirty="0">
                <a:solidFill>
                  <a:schemeClr val="tx1"/>
                </a:solidFill>
                <a:latin typeface="宋体" panose="02010600030101010101" pitchFamily="2" charset="-122"/>
                <a:sym typeface="+mn-ea"/>
              </a:rPr>
              <a:t>的坐标为 </a:t>
            </a:r>
            <a:r>
              <a:rPr lang="zh-CN" altLang="en-US" sz="2400" b="1" dirty="0">
                <a:solidFill>
                  <a:srgbClr val="FF0000"/>
                </a:solidFill>
                <a:latin typeface="宋体" panose="02010600030101010101" pitchFamily="2" charset="-122"/>
                <a:sym typeface="+mn-ea"/>
              </a:rPr>
              <a:t>          </a:t>
            </a:r>
            <a:r>
              <a:rPr lang="zh-CN" altLang="en-US" sz="2400" b="1" dirty="0">
                <a:solidFill>
                  <a:schemeClr val="tx1"/>
                </a:solidFill>
                <a:latin typeface="宋体" panose="02010600030101010101" pitchFamily="2" charset="-122"/>
                <a:sym typeface="+mn-ea"/>
              </a:rPr>
              <a:t>，</a:t>
            </a:r>
            <a:r>
              <a:rPr lang="zh-CN" altLang="en-US" sz="2400" b="1" dirty="0">
                <a:solidFill>
                  <a:srgbClr val="FF0000"/>
                </a:solidFill>
                <a:latin typeface="宋体" panose="02010600030101010101" pitchFamily="2" charset="-122"/>
                <a:sym typeface="+mn-ea"/>
              </a:rPr>
              <a:t>   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95605" y="5636895"/>
            <a:ext cx="4928870" cy="460375"/>
          </a:xfrm>
          <a:prstGeom prst="rect">
            <a:avLst/>
          </a:prstGeom>
          <a:solidFill>
            <a:schemeClr val="bg2"/>
          </a:solidFill>
        </p:spPr>
        <p:txBody>
          <a:bodyPr wrap="square" rtlCol="0" anchor="t">
            <a:spAutoFit/>
          </a:bodyPr>
          <a:lstStyle/>
          <a:p>
            <a:pPr lvl="0" algn="l">
              <a:buClrTx/>
              <a:buSzTx/>
              <a:buFontTx/>
            </a:pPr>
            <a:r>
              <a:rPr lang="zh-CN" altLang="en-US" sz="2400" b="1" dirty="0">
                <a:latin typeface="宋体" panose="02010600030101010101" pitchFamily="2" charset="-122"/>
                <a:sym typeface="+mn-ea"/>
              </a:rPr>
              <a:t>所以，点D到原点O的距离为   .</a:t>
            </a:r>
          </a:p>
        </p:txBody>
      </p:sp>
      <p:graphicFrame>
        <p:nvGraphicFramePr>
          <p:cNvPr id="11" name="对象 10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3562985" y="2912110"/>
          <a:ext cx="1280795" cy="3505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2" r:id="rId13" imgW="647700" imgH="177165" progId="Equation.KSEE3">
                  <p:embed/>
                </p:oleObj>
              </mc:Choice>
              <mc:Fallback>
                <p:oleObj r:id="rId13" imgW="647700" imgH="177165" progId="Equation.KSEE3">
                  <p:embed/>
                  <p:pic>
                    <p:nvPicPr>
                      <p:cNvPr id="0" name="图片 2048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3562985" y="2912110"/>
                        <a:ext cx="1280795" cy="3505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对象 12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4058285" y="3582670"/>
          <a:ext cx="1122045" cy="4044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3" r:id="rId15" imgW="634365" imgH="228600" progId="Equation.KSEE3">
                  <p:embed/>
                </p:oleObj>
              </mc:Choice>
              <mc:Fallback>
                <p:oleObj r:id="rId15" imgW="634365" imgH="228600" progId="Equation.KSEE3">
                  <p:embed/>
                  <p:pic>
                    <p:nvPicPr>
                      <p:cNvPr id="0" name="图片 1027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4058285" y="3582670"/>
                        <a:ext cx="1122045" cy="4044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对象 16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2467610" y="4284028"/>
          <a:ext cx="530225" cy="474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4" r:id="rId17" imgW="241300" imgH="215900" progId="Equation.KSEE3">
                  <p:embed/>
                </p:oleObj>
              </mc:Choice>
              <mc:Fallback>
                <p:oleObj r:id="rId17" imgW="241300" imgH="215900" progId="Equation.KSEE3">
                  <p:embed/>
                  <p:pic>
                    <p:nvPicPr>
                      <p:cNvPr id="0" name="图片 312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467610" y="4284028"/>
                        <a:ext cx="530225" cy="474662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对象 18"/>
          <p:cNvGraphicFramePr>
            <a:graphicFrameLocks noChangeAspect="1"/>
          </p:cNvGraphicFramePr>
          <p:nvPr/>
        </p:nvGraphicFramePr>
        <p:xfrm>
          <a:off x="4601845" y="4297998"/>
          <a:ext cx="722313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5" r:id="rId18" imgW="229235" imgH="229235" progId="">
                  <p:embed/>
                </p:oleObj>
              </mc:Choice>
              <mc:Fallback>
                <p:oleObj r:id="rId18" imgW="229235" imgH="229235" progId="">
                  <p:embed/>
                  <p:pic>
                    <p:nvPicPr>
                      <p:cNvPr id="0" name="图片 3125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601845" y="4297998"/>
                        <a:ext cx="722313" cy="4191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对象 20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520700" y="4972050"/>
          <a:ext cx="4645660" cy="4902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6" r:id="rId19" imgW="2768600" imgH="292100" progId="Equation.KSEE3">
                  <p:embed/>
                </p:oleObj>
              </mc:Choice>
              <mc:Fallback>
                <p:oleObj r:id="rId19" imgW="2768600" imgH="292100" progId="Equation.KSEE3">
                  <p:embed/>
                  <p:pic>
                    <p:nvPicPr>
                      <p:cNvPr id="0" name="图片 2049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520700" y="4972050"/>
                        <a:ext cx="4645660" cy="490220"/>
                      </a:xfrm>
                      <a:prstGeom prst="rect">
                        <a:avLst/>
                      </a:prstGeom>
                      <a:solidFill>
                        <a:schemeClr val="bg2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对象 21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4158615" y="5654040"/>
          <a:ext cx="443230" cy="4432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7" r:id="rId21" imgW="228600" imgH="228600" progId="Equation.KSEE3">
                  <p:embed/>
                </p:oleObj>
              </mc:Choice>
              <mc:Fallback>
                <p:oleObj r:id="rId21" imgW="228600" imgH="228600" progId="Equation.KSEE3">
                  <p:embed/>
                  <p:pic>
                    <p:nvPicPr>
                      <p:cNvPr id="0" name="图片 2050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4158615" y="5654040"/>
                        <a:ext cx="443230" cy="44323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对象 22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9791700" y="3582353"/>
          <a:ext cx="530225" cy="474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8" r:id="rId23" imgW="241300" imgH="215900" progId="Equation.KSEE3">
                  <p:embed/>
                </p:oleObj>
              </mc:Choice>
              <mc:Fallback>
                <p:oleObj r:id="rId23" imgW="241300" imgH="215900" progId="Equation.KSEE3">
                  <p:embed/>
                  <p:pic>
                    <p:nvPicPr>
                      <p:cNvPr id="0" name="图片 312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791700" y="3582353"/>
                        <a:ext cx="530225" cy="474662"/>
                      </a:xfrm>
                      <a:prstGeom prst="rect">
                        <a:avLst/>
                      </a:prstGeom>
                      <a:solidFill>
                        <a:srgbClr val="00B0F0"/>
                      </a:solidFill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对象 24"/>
          <p:cNvGraphicFramePr>
            <a:graphicFrameLocks noChangeAspect="1"/>
          </p:cNvGraphicFramePr>
          <p:nvPr/>
        </p:nvGraphicFramePr>
        <p:xfrm>
          <a:off x="10606405" y="4500245"/>
          <a:ext cx="478155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9" r:id="rId24" imgW="229235" imgH="229235" progId="">
                  <p:embed/>
                </p:oleObj>
              </mc:Choice>
              <mc:Fallback>
                <p:oleObj r:id="rId24" imgW="229235" imgH="229235" progId="">
                  <p:embed/>
                  <p:pic>
                    <p:nvPicPr>
                      <p:cNvPr id="0" name="图片 3125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0606405" y="4500245"/>
                        <a:ext cx="478155" cy="419100"/>
                      </a:xfrm>
                      <a:prstGeom prst="rect">
                        <a:avLst/>
                      </a:prstGeom>
                      <a:solidFill>
                        <a:srgbClr val="00B0F0"/>
                      </a:solidFill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对象 26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9709785" y="4723130"/>
          <a:ext cx="443230" cy="4432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40" r:id="rId25" imgW="228600" imgH="228600" progId="Equation.KSEE3">
                  <p:embed/>
                </p:oleObj>
              </mc:Choice>
              <mc:Fallback>
                <p:oleObj r:id="rId25" imgW="228600" imgH="228600" progId="Equation.KSEE3">
                  <p:embed/>
                  <p:pic>
                    <p:nvPicPr>
                      <p:cNvPr id="0" name="图片 2050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9709785" y="4723130"/>
                        <a:ext cx="443230" cy="443230"/>
                      </a:xfrm>
                      <a:prstGeom prst="rect">
                        <a:avLst/>
                      </a:prstGeom>
                      <a:solidFill>
                        <a:srgbClr val="00B0F0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1" animBg="1"/>
      <p:bldP spid="117" grpId="1"/>
      <p:bldP spid="120" grpId="1"/>
      <p:bldP spid="127" grpId="1"/>
      <p:bldP spid="128" grpId="1"/>
      <p:bldP spid="129" grpId="1"/>
      <p:bldP spid="4" grpId="0" animBg="1"/>
      <p:bldP spid="4" grpId="1" animBg="1"/>
      <p:bldP spid="8" grpId="0" animBg="1"/>
      <p:bldP spid="8" grpId="1" animBg="1"/>
      <p:bldP spid="6" grpId="0" animBg="1"/>
      <p:bldP spid="6" grpId="1" animBg="1"/>
      <p:bldP spid="10" grpId="0" animBg="1"/>
      <p:bldP spid="10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420495" y="1414145"/>
            <a:ext cx="9753600" cy="3599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>
                <a:solidFill>
                  <a:schemeClr val="bg1"/>
                </a:solidFill>
              </a:rPr>
              <a:t>1.  </a:t>
            </a:r>
            <a:r>
              <a:rPr lang="zh-CN" altLang="en-US" sz="3200">
                <a:solidFill>
                  <a:schemeClr val="bg1"/>
                </a:solidFill>
              </a:rPr>
              <a:t>（ </a:t>
            </a:r>
            <a:r>
              <a:rPr lang="en-US" altLang="zh-CN" sz="3600">
                <a:solidFill>
                  <a:schemeClr val="tx1"/>
                </a:solidFill>
              </a:rPr>
              <a:t>2</a:t>
            </a:r>
            <a:r>
              <a:rPr lang="zh-CN" altLang="en-US" sz="3200">
                <a:solidFill>
                  <a:schemeClr val="bg1"/>
                </a:solidFill>
              </a:rPr>
              <a:t>，       ）关于</a:t>
            </a:r>
            <a:r>
              <a:rPr lang="en-US" altLang="zh-CN" sz="3200">
                <a:solidFill>
                  <a:schemeClr val="bg1"/>
                </a:solidFill>
              </a:rPr>
              <a:t>x</a:t>
            </a:r>
            <a:r>
              <a:rPr lang="zh-CN" altLang="en-US" sz="3200">
                <a:solidFill>
                  <a:schemeClr val="bg1"/>
                </a:solidFill>
              </a:rPr>
              <a:t>轴的对称点在第</a:t>
            </a:r>
            <a:r>
              <a:rPr lang="zh-CN" altLang="en-US" sz="3200" u="sng">
                <a:solidFill>
                  <a:schemeClr val="bg1"/>
                </a:solidFill>
              </a:rPr>
              <a:t>        </a:t>
            </a:r>
            <a:r>
              <a:rPr lang="zh-CN" altLang="en-US" sz="3200">
                <a:solidFill>
                  <a:schemeClr val="bg1"/>
                </a:solidFill>
              </a:rPr>
              <a:t>象限，          </a:t>
            </a:r>
          </a:p>
          <a:p>
            <a:endParaRPr lang="zh-CN" altLang="en-US" sz="3200">
              <a:solidFill>
                <a:schemeClr val="bg1"/>
              </a:solidFill>
            </a:endParaRPr>
          </a:p>
          <a:p>
            <a:r>
              <a:rPr lang="zh-CN" altLang="en-US" sz="3200">
                <a:solidFill>
                  <a:schemeClr val="bg1"/>
                </a:solidFill>
              </a:rPr>
              <a:t>对称点的坐标是  </a:t>
            </a:r>
            <a:r>
              <a:rPr lang="en-US" altLang="zh-CN" sz="3200" u="sng">
                <a:solidFill>
                  <a:schemeClr val="bg1"/>
                </a:solidFill>
              </a:rPr>
              <a:t>                   </a:t>
            </a:r>
            <a:r>
              <a:rPr lang="zh-CN" altLang="en-US" sz="3200">
                <a:solidFill>
                  <a:schemeClr val="bg1"/>
                </a:solidFill>
              </a:rPr>
              <a:t>  ；</a:t>
            </a:r>
          </a:p>
          <a:p>
            <a:r>
              <a:rPr lang="zh-CN" altLang="en-US" sz="3200">
                <a:solidFill>
                  <a:schemeClr val="bg1"/>
                </a:solidFill>
              </a:rPr>
              <a:t>     </a:t>
            </a:r>
          </a:p>
          <a:p>
            <a:pPr algn="l"/>
            <a:r>
              <a:rPr lang="en-US" altLang="zh-CN" sz="3200">
                <a:solidFill>
                  <a:schemeClr val="bg1"/>
                </a:solidFill>
              </a:rPr>
              <a:t>2.</a:t>
            </a:r>
            <a:r>
              <a:rPr lang="zh-CN" altLang="en-US" sz="3200">
                <a:solidFill>
                  <a:schemeClr val="bg1"/>
                </a:solidFill>
              </a:rPr>
              <a:t>（     ，        ）关于</a:t>
            </a:r>
            <a:r>
              <a:rPr lang="en-US" altLang="zh-CN" sz="3200">
                <a:solidFill>
                  <a:schemeClr val="bg1"/>
                </a:solidFill>
              </a:rPr>
              <a:t>y</a:t>
            </a:r>
            <a:r>
              <a:rPr lang="zh-CN" altLang="en-US" sz="3200">
                <a:solidFill>
                  <a:schemeClr val="bg1"/>
                </a:solidFill>
              </a:rPr>
              <a:t>轴的对称点</a:t>
            </a:r>
            <a:r>
              <a:rPr lang="zh-CN" altLang="en-US" sz="3200">
                <a:solidFill>
                  <a:schemeClr val="bg1"/>
                </a:solidFill>
                <a:sym typeface="+mn-ea"/>
              </a:rPr>
              <a:t>在第</a:t>
            </a:r>
            <a:r>
              <a:rPr lang="zh-CN" altLang="en-US" sz="3200" u="sng">
                <a:solidFill>
                  <a:schemeClr val="bg1"/>
                </a:solidFill>
                <a:sym typeface="+mn-ea"/>
              </a:rPr>
              <a:t>        </a:t>
            </a:r>
            <a:r>
              <a:rPr lang="zh-CN" altLang="en-US" sz="3200">
                <a:solidFill>
                  <a:schemeClr val="bg1"/>
                </a:solidFill>
                <a:sym typeface="+mn-ea"/>
              </a:rPr>
              <a:t>象限，</a:t>
            </a:r>
            <a:r>
              <a:rPr lang="zh-CN" altLang="en-US" sz="3200">
                <a:solidFill>
                  <a:schemeClr val="bg1"/>
                </a:solidFill>
              </a:rPr>
              <a:t>               </a:t>
            </a:r>
          </a:p>
          <a:p>
            <a:pPr algn="l"/>
            <a:endParaRPr lang="zh-CN" altLang="en-US" sz="3200">
              <a:solidFill>
                <a:schemeClr val="bg1"/>
              </a:solidFill>
            </a:endParaRPr>
          </a:p>
          <a:p>
            <a:pPr algn="l"/>
            <a:r>
              <a:rPr lang="zh-CN" altLang="en-US" sz="3200">
                <a:solidFill>
                  <a:schemeClr val="bg1"/>
                </a:solidFill>
              </a:rPr>
              <a:t>对称点的坐标是</a:t>
            </a:r>
            <a:r>
              <a:rPr lang="zh-CN" altLang="en-US" sz="3200" u="sng">
                <a:solidFill>
                  <a:schemeClr val="bg1"/>
                </a:solidFill>
              </a:rPr>
              <a:t>                      </a:t>
            </a:r>
            <a:r>
              <a:rPr lang="zh-CN" altLang="en-US" sz="3200">
                <a:solidFill>
                  <a:schemeClr val="bg1"/>
                </a:solidFill>
              </a:rPr>
              <a:t> ；</a:t>
            </a:r>
            <a:r>
              <a:rPr lang="zh-CN" altLang="en-US" sz="3200" u="sng">
                <a:solidFill>
                  <a:schemeClr val="bg1"/>
                </a:solidFill>
              </a:rPr>
              <a:t> </a:t>
            </a:r>
            <a:r>
              <a:rPr lang="en-US" altLang="zh-CN" sz="3200" u="sng">
                <a:solidFill>
                  <a:schemeClr val="bg1"/>
                </a:solidFill>
              </a:rPr>
              <a:t>                </a:t>
            </a:r>
            <a:r>
              <a:rPr lang="zh-CN" altLang="en-US" sz="3200">
                <a:solidFill>
                  <a:schemeClr val="bg1"/>
                </a:solidFill>
              </a:rPr>
              <a:t>            </a:t>
            </a:r>
            <a:r>
              <a:rPr lang="en-US" altLang="zh-CN" sz="3200" u="sng">
                <a:solidFill>
                  <a:schemeClr val="bg1"/>
                </a:solidFill>
              </a:rPr>
              <a:t>    </a:t>
            </a:r>
            <a:r>
              <a:rPr lang="en-US" altLang="zh-CN" sz="3200">
                <a:solidFill>
                  <a:schemeClr val="bg1"/>
                </a:solidFill>
              </a:rPr>
              <a:t>                </a:t>
            </a:r>
            <a:r>
              <a:rPr lang="en-US" altLang="zh-CN" sz="3200">
                <a:solidFill>
                  <a:schemeClr val="bg1"/>
                </a:solidFill>
                <a:sym typeface="+mn-ea"/>
              </a:rPr>
              <a:t>                 </a:t>
            </a:r>
            <a:r>
              <a:rPr lang="zh-CN" altLang="en-US" sz="3200">
                <a:solidFill>
                  <a:schemeClr val="bg1"/>
                </a:solidFill>
              </a:rPr>
              <a:t>                               </a:t>
            </a:r>
            <a:r>
              <a:rPr lang="en-US" altLang="zh-CN" sz="3200">
                <a:solidFill>
                  <a:schemeClr val="bg1"/>
                </a:solidFill>
              </a:rPr>
              <a:t>         </a:t>
            </a:r>
            <a:r>
              <a:rPr lang="zh-CN" altLang="en-US" sz="3200">
                <a:solidFill>
                  <a:schemeClr val="bg1"/>
                </a:solidFill>
              </a:rPr>
              <a:t> </a:t>
            </a:r>
            <a:r>
              <a:rPr lang="en-US" altLang="zh-CN" sz="3200">
                <a:solidFill>
                  <a:schemeClr val="bg1"/>
                </a:solidFill>
              </a:rPr>
              <a:t>   </a:t>
            </a:r>
            <a:r>
              <a:rPr lang="zh-CN" altLang="en-US" sz="3200">
                <a:solidFill>
                  <a:schemeClr val="bg1"/>
                </a:solidFill>
                <a:sym typeface="+mn-ea"/>
              </a:rPr>
              <a:t> </a:t>
            </a:r>
            <a:r>
              <a:rPr lang="en-US" altLang="zh-CN" sz="3200">
                <a:solidFill>
                  <a:schemeClr val="bg1"/>
                </a:solidFill>
                <a:sym typeface="+mn-ea"/>
              </a:rPr>
              <a:t>                 </a:t>
            </a:r>
            <a:r>
              <a:rPr lang="zh-CN" altLang="en-US" sz="3200">
                <a:solidFill>
                  <a:schemeClr val="bg1"/>
                </a:solidFill>
                <a:sym typeface="+mn-ea"/>
              </a:rPr>
              <a:t> </a:t>
            </a:r>
            <a:r>
              <a:rPr lang="en-US" altLang="zh-CN" sz="3200">
                <a:solidFill>
                  <a:schemeClr val="bg1"/>
                </a:solidFill>
              </a:rPr>
              <a:t>                            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763395" y="407035"/>
            <a:ext cx="216217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练习</a:t>
            </a:r>
          </a:p>
        </p:txBody>
      </p:sp>
      <p:graphicFrame>
        <p:nvGraphicFramePr>
          <p:cNvPr id="7" name="对象 6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3086100" y="1381760"/>
          <a:ext cx="582295" cy="5822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5" r:id="rId3" imgW="228600" imgH="228600" progId="Equation.KSEE3">
                  <p:embed/>
                </p:oleObj>
              </mc:Choice>
              <mc:Fallback>
                <p:oleObj r:id="rId3" imgW="228600" imgH="228600" progId="Equation.KSEE3">
                  <p:embed/>
                  <p:pic>
                    <p:nvPicPr>
                      <p:cNvPr id="0" name="图片 5120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86100" y="1381760"/>
                        <a:ext cx="582295" cy="5822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对象 7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2141855" y="3448685"/>
          <a:ext cx="612775" cy="5486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6" r:id="rId5" imgW="241300" imgH="215900" progId="Equation.KSEE3">
                  <p:embed/>
                </p:oleObj>
              </mc:Choice>
              <mc:Fallback>
                <p:oleObj r:id="rId5" imgW="241300" imgH="215900" progId="Equation.KSEE3">
                  <p:embed/>
                  <p:pic>
                    <p:nvPicPr>
                      <p:cNvPr id="0" name="图片 512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141855" y="3448685"/>
                        <a:ext cx="612775" cy="5486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对象 8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2987040" y="3411220"/>
          <a:ext cx="781050" cy="5861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7" r:id="rId7" imgW="304800" imgH="228600" progId="Equation.KSEE3">
                  <p:embed/>
                </p:oleObj>
              </mc:Choice>
              <mc:Fallback>
                <p:oleObj r:id="rId7" imgW="304800" imgH="228600" progId="Equation.KSEE3">
                  <p:embed/>
                  <p:pic>
                    <p:nvPicPr>
                      <p:cNvPr id="0" name="图片 5122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987040" y="3411220"/>
                        <a:ext cx="781050" cy="58610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对象 9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4829175" y="2427605"/>
          <a:ext cx="1101725" cy="4724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8" r:id="rId9" imgW="533400" imgH="228600" progId="Equation.KSEE3">
                  <p:embed/>
                </p:oleObj>
              </mc:Choice>
              <mc:Fallback>
                <p:oleObj r:id="rId9" imgW="533400" imgH="228600" progId="Equation.KSEE3">
                  <p:embed/>
                  <p:pic>
                    <p:nvPicPr>
                      <p:cNvPr id="0" name="图片 5123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829175" y="2427605"/>
                        <a:ext cx="1101725" cy="472440"/>
                      </a:xfrm>
                      <a:prstGeom prst="rect">
                        <a:avLst/>
                      </a:prstGeom>
                      <a:solidFill>
                        <a:srgbClr val="C000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对象 10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4551045" y="4324985"/>
          <a:ext cx="1482090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9" r:id="rId11" imgW="736600" imgH="228600" progId="Equation.KSEE3">
                  <p:embed/>
                </p:oleObj>
              </mc:Choice>
              <mc:Fallback>
                <p:oleObj r:id="rId11" imgW="736600" imgH="228600" progId="Equation.KSEE3">
                  <p:embed/>
                  <p:pic>
                    <p:nvPicPr>
                      <p:cNvPr id="0" name="图片 5124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4551045" y="4324985"/>
                        <a:ext cx="1482090" cy="460375"/>
                      </a:xfrm>
                      <a:prstGeom prst="rect">
                        <a:avLst/>
                      </a:prstGeom>
                      <a:solidFill>
                        <a:srgbClr val="C000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文本框 11"/>
          <p:cNvSpPr txBox="1"/>
          <p:nvPr/>
        </p:nvSpPr>
        <p:spPr>
          <a:xfrm>
            <a:off x="8125460" y="1489075"/>
            <a:ext cx="521970" cy="368300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zh-CN" altLang="en-US"/>
              <a:t>四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8125460" y="3448685"/>
            <a:ext cx="521970" cy="368300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zh-CN" altLang="en-US"/>
              <a:t>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  <p:bldP spid="13" grpId="0" animBg="1"/>
      <p:bldP spid="13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1515745" y="597535"/>
            <a:ext cx="2493010" cy="1014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6000" b="1" kern="0" dirty="0">
                <a:blipFill dpi="0" rotWithShape="1"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latin typeface="Century Gothic" panose="020B0502020202020204"/>
                <a:cs typeface="+mn-ea"/>
              </a:rPr>
              <a:t>探究二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898525" y="1746250"/>
            <a:ext cx="8607425" cy="10763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zh-CN" altLang="en-US" sz="32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zh-CN" sz="32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r>
              <a:rPr lang="zh-CN" altLang="en-US" sz="32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）同学们回忆一下，在有理数范围内能够进行哪几种运算？那在实数范围内呢？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236980" y="2742248"/>
            <a:ext cx="7929563" cy="95313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28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有理数的运算包括：加、减、乘、除、乘方运算</a:t>
            </a:r>
            <a:r>
              <a:rPr lang="en-US" altLang="zh-CN" sz="28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  <a:r>
              <a:rPr lang="zh-CN" altLang="en-US" sz="28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扩大到实数之后同样适用。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052830" y="3629025"/>
            <a:ext cx="9119870" cy="10763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zh-CN" altLang="en-US" sz="32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zh-CN" sz="32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lang="zh-CN" altLang="en-US" sz="3200" b="1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）在有理数范围内，能进行开平方运算吗？能进行开立方运算吗？在实数范围内呢？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241743" y="4705350"/>
            <a:ext cx="7643812" cy="95410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zh-CN" altLang="en-US" sz="2800" b="1" dirty="0">
                <a:solidFill>
                  <a:srgbClr val="3333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在实数范围内，正数和零总可以</a:t>
            </a:r>
            <a:r>
              <a:rPr lang="zh-CN" altLang="en-US" sz="2800" b="1" dirty="0">
                <a:solidFill>
                  <a:srgbClr val="3333FF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进行</a:t>
            </a:r>
            <a:r>
              <a:rPr lang="zh-CN" altLang="en-US" sz="2800" b="1" dirty="0">
                <a:solidFill>
                  <a:srgbClr val="3333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开平方和开立方运算，负数能开立方，但不能开平方</a:t>
            </a:r>
            <a:r>
              <a:rPr lang="zh-CN" altLang="en-US" sz="2800" b="1" dirty="0" smtClean="0">
                <a:solidFill>
                  <a:srgbClr val="3333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。</a:t>
            </a:r>
            <a:endParaRPr lang="zh-CN" altLang="en-US" sz="2800" b="1" dirty="0">
              <a:solidFill>
                <a:srgbClr val="3333FF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ldLvl="0" animBg="1"/>
      <p:bldP spid="7" grpId="0"/>
      <p:bldP spid="8" grpId="0" bldLvl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233942" y="2156906"/>
            <a:ext cx="9001125" cy="224676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zh-CN" altLang="en-US" sz="2800" b="1" dirty="0">
                <a:solidFill>
                  <a:schemeClr val="accent4">
                    <a:lumMod val="20000"/>
                    <a:lumOff val="8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r>
              <a:rPr lang="zh-CN" altLang="en-US" sz="2800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将</a:t>
            </a:r>
            <a:r>
              <a:rPr lang="zh-CN" altLang="en-US" sz="2800" b="1" dirty="0">
                <a:solidFill>
                  <a:schemeClr val="accent4">
                    <a:lumMod val="20000"/>
                    <a:lumOff val="8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有理数扩充到实数后，加、减、乘、除、乘方运算总能够进行，也就是说，任意两个实数，经过加、减、乘、除（除数不为</a:t>
            </a:r>
            <a:r>
              <a:rPr lang="en-US" altLang="zh-CN" sz="2800" b="1" dirty="0">
                <a:solidFill>
                  <a:schemeClr val="accent4">
                    <a:lumMod val="20000"/>
                    <a:lumOff val="8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</a:t>
            </a:r>
            <a:r>
              <a:rPr lang="zh-CN" altLang="en-US" sz="2800" b="1" dirty="0">
                <a:solidFill>
                  <a:schemeClr val="accent4">
                    <a:lumMod val="20000"/>
                    <a:lumOff val="8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）、乘方的结果仍然是实数</a:t>
            </a:r>
            <a:r>
              <a:rPr lang="en-US" altLang="zh-CN" sz="2800" b="1" dirty="0">
                <a:solidFill>
                  <a:schemeClr val="accent4">
                    <a:lumMod val="20000"/>
                    <a:lumOff val="8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en-US" sz="2800" b="1" dirty="0">
                <a:solidFill>
                  <a:schemeClr val="accent4">
                    <a:lumMod val="20000"/>
                    <a:lumOff val="8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而且，有理数的运算法则、运算律、运算顺序和运算性质在实数范围内仍然成立</a:t>
            </a:r>
            <a:r>
              <a:rPr lang="en-US" altLang="zh-CN" sz="2800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endParaRPr lang="zh-CN" altLang="en-US" sz="2800" b="1" dirty="0">
              <a:solidFill>
                <a:schemeClr val="accent4">
                  <a:lumMod val="20000"/>
                  <a:lumOff val="8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805305" y="765810"/>
            <a:ext cx="204279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总结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778635" y="740410"/>
            <a:ext cx="273875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小试牛刀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626870" y="1385570"/>
            <a:ext cx="8503920" cy="31076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chemeClr val="bg1"/>
                </a:solidFill>
              </a:rPr>
              <a:t>判断下列计算是否正确</a:t>
            </a:r>
            <a:r>
              <a:rPr lang="en-US" altLang="zh-CN" sz="2800" dirty="0">
                <a:solidFill>
                  <a:schemeClr val="bg1"/>
                </a:solidFill>
              </a:rPr>
              <a:t>:</a:t>
            </a:r>
          </a:p>
          <a:p>
            <a:endParaRPr lang="en-US" altLang="zh-CN" sz="2800" dirty="0">
              <a:solidFill>
                <a:schemeClr val="bg1"/>
              </a:solidFill>
            </a:endParaRPr>
          </a:p>
          <a:p>
            <a:r>
              <a:rPr lang="en-US" altLang="zh-CN" sz="2800" dirty="0">
                <a:solidFill>
                  <a:schemeClr val="bg1"/>
                </a:solidFill>
              </a:rPr>
              <a:t>(1)                                                                                   (      )  </a:t>
            </a:r>
          </a:p>
          <a:p>
            <a:endParaRPr lang="en-US" altLang="zh-CN" sz="2800" dirty="0">
              <a:solidFill>
                <a:schemeClr val="bg1"/>
              </a:solidFill>
            </a:endParaRPr>
          </a:p>
          <a:p>
            <a:r>
              <a:rPr lang="en-US" altLang="zh-CN" sz="2800" dirty="0">
                <a:solidFill>
                  <a:schemeClr val="bg1"/>
                </a:solidFill>
              </a:rPr>
              <a:t>(2)                                                                                    (     )  </a:t>
            </a:r>
          </a:p>
          <a:p>
            <a:endParaRPr lang="en-US" altLang="zh-CN" sz="2800" dirty="0">
              <a:solidFill>
                <a:schemeClr val="bg1"/>
              </a:solidFill>
            </a:endParaRPr>
          </a:p>
          <a:p>
            <a:r>
              <a:rPr lang="en-US" altLang="zh-CN" sz="2800" dirty="0">
                <a:solidFill>
                  <a:schemeClr val="bg1"/>
                </a:solidFill>
              </a:rPr>
              <a:t>(3)                                                                                   (     )</a:t>
            </a:r>
          </a:p>
        </p:txBody>
      </p:sp>
      <p:pic>
        <p:nvPicPr>
          <p:cNvPr id="24579" name="Picture 3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281238" y="2133918"/>
            <a:ext cx="3498850" cy="731837"/>
          </a:xfrm>
          <a:prstGeom prst="rect">
            <a:avLst/>
          </a:prstGeom>
          <a:noFill/>
          <a:ln w="9525">
            <a:noFill/>
          </a:ln>
        </p:spPr>
      </p:pic>
      <p:graphicFrame>
        <p:nvGraphicFramePr>
          <p:cNvPr id="4" name="对象 3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2181225" y="3090545"/>
          <a:ext cx="6508750" cy="6769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3" r:id="rId4" imgW="2298700" imgH="241300" progId="Equation.KSEE3">
                  <p:embed/>
                </p:oleObj>
              </mc:Choice>
              <mc:Fallback>
                <p:oleObj r:id="rId4" imgW="2298700" imgH="241300" progId="Equation.KSEE3">
                  <p:embed/>
                  <p:pic>
                    <p:nvPicPr>
                      <p:cNvPr id="0" name="图片 6144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81225" y="3090545"/>
                        <a:ext cx="6508750" cy="67691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4581" name="Picture 5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2181225" y="3767455"/>
            <a:ext cx="5701665" cy="118237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" name="文本框 4"/>
          <p:cNvSpPr txBox="1"/>
          <p:nvPr/>
        </p:nvSpPr>
        <p:spPr>
          <a:xfrm>
            <a:off x="6108065" y="2134235"/>
            <a:ext cx="224536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>
                <a:solidFill>
                  <a:srgbClr val="C00000"/>
                </a:solidFill>
              </a:rPr>
              <a:t>乘法交换律</a:t>
            </a:r>
          </a:p>
        </p:txBody>
      </p:sp>
      <p:sp>
        <p:nvSpPr>
          <p:cNvPr id="24582" name="Text Box 6"/>
          <p:cNvSpPr txBox="1"/>
          <p:nvPr/>
        </p:nvSpPr>
        <p:spPr>
          <a:xfrm>
            <a:off x="4167505" y="5113655"/>
            <a:ext cx="2536825" cy="583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C00000"/>
                </a:solidFill>
                <a:latin typeface="Arial" panose="020B0604020202020204" pitchFamily="34" charset="0"/>
              </a:rPr>
              <a:t>乘法结合律</a:t>
            </a:r>
          </a:p>
        </p:txBody>
      </p:sp>
      <p:sp>
        <p:nvSpPr>
          <p:cNvPr id="6" name="Text Box 6"/>
          <p:cNvSpPr txBox="1"/>
          <p:nvPr/>
        </p:nvSpPr>
        <p:spPr>
          <a:xfrm>
            <a:off x="9516110" y="2940685"/>
            <a:ext cx="2536825" cy="9772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C00000"/>
                </a:solidFill>
                <a:latin typeface="Arial" panose="020B0604020202020204" pitchFamily="34" charset="0"/>
              </a:rPr>
              <a:t>加法交换律</a:t>
            </a:r>
          </a:p>
          <a:p>
            <a:pPr>
              <a:lnSpc>
                <a:spcPct val="30000"/>
              </a:lnSpc>
              <a:spcBef>
                <a:spcPct val="50000"/>
              </a:spcBef>
            </a:pPr>
            <a:r>
              <a:rPr lang="zh-CN" altLang="en-US" sz="3200" b="1" dirty="0">
                <a:solidFill>
                  <a:srgbClr val="C00000"/>
                </a:solidFill>
                <a:latin typeface="Arial" panose="020B0604020202020204" pitchFamily="34" charset="0"/>
              </a:rPr>
              <a:t>加法结合律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8987155" y="2134235"/>
            <a:ext cx="528955" cy="62230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3600" b="1" dirty="0">
                <a:solidFill>
                  <a:srgbClr val="FF0000"/>
                </a:solidFill>
              </a:rPr>
              <a:t>√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8987155" y="3090545"/>
            <a:ext cx="528955" cy="62230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3600" b="1" dirty="0">
                <a:solidFill>
                  <a:srgbClr val="FF0000"/>
                </a:solidFill>
              </a:rPr>
              <a:t>√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8987155" y="3917950"/>
            <a:ext cx="528955" cy="62230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3600" b="1" dirty="0">
                <a:solidFill>
                  <a:srgbClr val="FF0000"/>
                </a:solidFill>
              </a:rPr>
              <a:t>√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24582" grpId="0"/>
      <p:bldP spid="24582" grpId="1"/>
      <p:bldP spid="6" grpId="0"/>
      <p:bldP spid="6" grpId="1"/>
      <p:bldP spid="10" grpId="0"/>
      <p:bldP spid="10" grpId="1"/>
      <p:bldP spid="11" grpId="0"/>
      <p:bldP spid="11" grpId="1"/>
      <p:bldP spid="12" grpId="0"/>
      <p:bldP spid="12" grpId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流程图: 可选过程 28"/>
          <p:cNvSpPr/>
          <p:nvPr/>
        </p:nvSpPr>
        <p:spPr>
          <a:xfrm>
            <a:off x="1150620" y="4065905"/>
            <a:ext cx="971550" cy="52959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591310" y="508953"/>
            <a:ext cx="6572250" cy="95313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28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例</a:t>
            </a:r>
            <a:r>
              <a:rPr lang="en-US" altLang="zh-CN" sz="28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6  </a:t>
            </a:r>
            <a:r>
              <a:rPr lang="zh-CN" altLang="en-US" sz="28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求   </a:t>
            </a:r>
            <a:r>
              <a:rPr lang="en-US" altLang="zh-CN" sz="28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+   </a:t>
            </a:r>
            <a:r>
              <a:rPr lang="zh-CN" altLang="en-US" sz="28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的值（精确到</a:t>
            </a:r>
            <a:r>
              <a:rPr lang="en-US" altLang="zh-CN" sz="28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0.01</a:t>
            </a:r>
            <a:r>
              <a:rPr lang="zh-CN" altLang="en-US" sz="28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r>
              <a:rPr lang="en-US" altLang="zh-CN" sz="2800" b="1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  <a:endParaRPr lang="zh-CN" altLang="en-US" sz="2800" b="1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endParaRPr lang="zh-CN" altLang="en-US" sz="2800" b="1">
              <a:solidFill>
                <a:schemeClr val="bg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449070" y="1700530"/>
            <a:ext cx="7072313" cy="52197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解法</a:t>
            </a:r>
            <a:r>
              <a:rPr lang="en-US" altLang="zh-CN"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r>
              <a:rPr lang="zh-CN" altLang="en-US"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：  </a:t>
            </a:r>
            <a:r>
              <a:rPr lang="en-US" altLang="zh-CN" sz="2800" b="1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+   ≈1.414+1.732=3.146≈3.15.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412558" y="2951798"/>
            <a:ext cx="6929437" cy="953135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</a:ln>
        </p:spPr>
        <p:txBody>
          <a:bodyPr>
            <a:spAutoFit/>
          </a:bodyPr>
          <a:lstStyle/>
          <a:p>
            <a:pPr lvl="0" algn="l">
              <a:buClrTx/>
              <a:buSzTx/>
              <a:buFontTx/>
            </a:pPr>
            <a:r>
              <a:rPr lang="zh-CN" altLang="en-US" sz="2800" b="1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解法2：如果用计算器计算，按下列顺序依次按键：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448753" y="4749165"/>
            <a:ext cx="4929187" cy="52197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</a:ln>
        </p:spPr>
        <p:txBody>
          <a:bodyPr>
            <a:spAutoFit/>
          </a:bodyPr>
          <a:lstStyle/>
          <a:p>
            <a:pPr lvl="0" algn="l">
              <a:buClrTx/>
              <a:buSzTx/>
              <a:buFontTx/>
            </a:pPr>
            <a:r>
              <a:rPr lang="zh-CN" altLang="en-US" sz="2800" b="1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屏幕上显示3.146 264 37.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233805" y="5523865"/>
            <a:ext cx="7737475" cy="52197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lvl="0" algn="l">
              <a:buClrTx/>
              <a:buSzTx/>
              <a:buFontTx/>
            </a:pPr>
            <a:r>
              <a:rPr lang="zh-CN" altLang="en-US" sz="2800" b="1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按精确到0.01取近似值，    +     ≈3.15.</a:t>
            </a:r>
          </a:p>
        </p:txBody>
      </p:sp>
      <p:graphicFrame>
        <p:nvGraphicFramePr>
          <p:cNvPr id="2" name="对象 1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2794635" y="509270"/>
          <a:ext cx="652145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5" r:id="rId3" imgW="241300" imgH="215900" progId="Equation.KSEE3">
                  <p:embed/>
                </p:oleObj>
              </mc:Choice>
              <mc:Fallback>
                <p:oleObj r:id="rId3" imgW="241300" imgH="215900" progId="Equation.KSEE3">
                  <p:embed/>
                  <p:pic>
                    <p:nvPicPr>
                      <p:cNvPr id="0" name="图片 7168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794635" y="509270"/>
                        <a:ext cx="652145" cy="584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对象 3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3644900" y="556260"/>
          <a:ext cx="537210" cy="5372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6" r:id="rId5" imgW="228600" imgH="228600" progId="Equation.KSEE3">
                  <p:embed/>
                </p:oleObj>
              </mc:Choice>
              <mc:Fallback>
                <p:oleObj r:id="rId5" imgW="228600" imgH="228600" progId="Equation.KSEE3">
                  <p:embed/>
                  <p:pic>
                    <p:nvPicPr>
                      <p:cNvPr id="0" name="图片 7169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644900" y="556260"/>
                        <a:ext cx="537210" cy="53721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对象 6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2580640" y="1638300"/>
          <a:ext cx="652145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7" r:id="rId7" imgW="241300" imgH="215900" progId="Equation.KSEE3">
                  <p:embed/>
                </p:oleObj>
              </mc:Choice>
              <mc:Fallback>
                <p:oleObj r:id="rId7" imgW="241300" imgH="215900" progId="Equation.KSEE3">
                  <p:embed/>
                  <p:pic>
                    <p:nvPicPr>
                      <p:cNvPr id="0" name="图片 7168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580640" y="1638300"/>
                        <a:ext cx="652145" cy="584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对象 10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3392170" y="1685290"/>
          <a:ext cx="537210" cy="5372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8" r:id="rId8" imgW="228600" imgH="228600" progId="Equation.KSEE3">
                  <p:embed/>
                </p:oleObj>
              </mc:Choice>
              <mc:Fallback>
                <p:oleObj r:id="rId8" imgW="228600" imgH="228600" progId="Equation.KSEE3">
                  <p:embed/>
                  <p:pic>
                    <p:nvPicPr>
                      <p:cNvPr id="0" name="图片 7169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392170" y="1685290"/>
                        <a:ext cx="537210" cy="53721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流程图: 可选过程 12"/>
          <p:cNvSpPr/>
          <p:nvPr/>
        </p:nvSpPr>
        <p:spPr>
          <a:xfrm>
            <a:off x="2420620" y="4034790"/>
            <a:ext cx="971550" cy="52959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r>
              <a:rPr lang="en-US" altLang="zh-CN" sz="3600">
                <a:solidFill>
                  <a:schemeClr val="tx1"/>
                </a:solidFill>
                <a:sym typeface="+mn-ea"/>
              </a:rPr>
              <a:t>2</a:t>
            </a:r>
          </a:p>
        </p:txBody>
      </p:sp>
      <p:sp>
        <p:nvSpPr>
          <p:cNvPr id="14" name="流程图: 可选过程 13"/>
          <p:cNvSpPr/>
          <p:nvPr/>
        </p:nvSpPr>
        <p:spPr>
          <a:xfrm>
            <a:off x="3644900" y="4034790"/>
            <a:ext cx="971550" cy="52959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600">
                <a:solidFill>
                  <a:schemeClr val="tx1"/>
                </a:solidFill>
              </a:rPr>
              <a:t>+</a:t>
            </a:r>
          </a:p>
        </p:txBody>
      </p:sp>
      <p:sp>
        <p:nvSpPr>
          <p:cNvPr id="15" name="流程图: 可选过程 14"/>
          <p:cNvSpPr/>
          <p:nvPr/>
        </p:nvSpPr>
        <p:spPr>
          <a:xfrm>
            <a:off x="4873625" y="4034790"/>
            <a:ext cx="971550" cy="52959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流程图: 可选过程 15"/>
          <p:cNvSpPr/>
          <p:nvPr/>
        </p:nvSpPr>
        <p:spPr>
          <a:xfrm>
            <a:off x="6102350" y="4034790"/>
            <a:ext cx="971550" cy="52959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60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7" name="流程图: 可选过程 16"/>
          <p:cNvSpPr/>
          <p:nvPr/>
        </p:nvSpPr>
        <p:spPr>
          <a:xfrm>
            <a:off x="7370445" y="4034790"/>
            <a:ext cx="971550" cy="52959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r>
              <a:rPr lang="en-US" altLang="zh-CN" sz="3600">
                <a:solidFill>
                  <a:schemeClr val="tx1"/>
                </a:solidFill>
                <a:sym typeface="+mn-ea"/>
              </a:rPr>
              <a:t>=</a:t>
            </a:r>
          </a:p>
        </p:txBody>
      </p:sp>
      <p:graphicFrame>
        <p:nvGraphicFramePr>
          <p:cNvPr id="22" name="对象 21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1233805" y="4128135"/>
          <a:ext cx="852805" cy="4673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9" r:id="rId9" imgW="228600" imgH="254000" progId="Equation.KSEE3">
                  <p:embed/>
                </p:oleObj>
              </mc:Choice>
              <mc:Fallback>
                <p:oleObj r:id="rId9" imgW="228600" imgH="254000" progId="Equation.KSEE3">
                  <p:embed/>
                  <p:pic>
                    <p:nvPicPr>
                      <p:cNvPr id="0" name="图片 7170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233805" y="4128135"/>
                        <a:ext cx="852805" cy="4673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对象 22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5193030" y="5492750"/>
          <a:ext cx="652145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0" r:id="rId11" imgW="241300" imgH="215900" progId="Equation.KSEE3">
                  <p:embed/>
                </p:oleObj>
              </mc:Choice>
              <mc:Fallback>
                <p:oleObj r:id="rId11" imgW="241300" imgH="215900" progId="Equation.KSEE3">
                  <p:embed/>
                  <p:pic>
                    <p:nvPicPr>
                      <p:cNvPr id="0" name="图片 7168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193030" y="5492750"/>
                        <a:ext cx="652145" cy="584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对象 24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6319520" y="5539740"/>
          <a:ext cx="537210" cy="5372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1" r:id="rId12" imgW="228600" imgH="228600" progId="Equation.KSEE3">
                  <p:embed/>
                </p:oleObj>
              </mc:Choice>
              <mc:Fallback>
                <p:oleObj r:id="rId12" imgW="228600" imgH="228600" progId="Equation.KSEE3">
                  <p:embed/>
                  <p:pic>
                    <p:nvPicPr>
                      <p:cNvPr id="0" name="图片 7169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319520" y="5539740"/>
                        <a:ext cx="537210" cy="53721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对象 29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4932680" y="4065905"/>
          <a:ext cx="852805" cy="4673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2" r:id="rId13" imgW="228600" imgH="254000" progId="Equation.KSEE3">
                  <p:embed/>
                </p:oleObj>
              </mc:Choice>
              <mc:Fallback>
                <p:oleObj r:id="rId13" imgW="228600" imgH="254000" progId="Equation.KSEE3">
                  <p:embed/>
                  <p:pic>
                    <p:nvPicPr>
                      <p:cNvPr id="0" name="图片 7170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932680" y="4065905"/>
                        <a:ext cx="852805" cy="4673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bldLvl="0" animBg="1"/>
      <p:bldP spid="29" grpId="1" animBg="1"/>
      <p:bldP spid="3" grpId="0"/>
      <p:bldP spid="3" grpId="1"/>
      <p:bldP spid="5" grpId="0" bldLvl="0" animBg="1"/>
      <p:bldP spid="6" grpId="0" bldLvl="0" animBg="1"/>
      <p:bldP spid="8" grpId="0" bldLvl="0" animBg="1"/>
      <p:bldP spid="9" grpId="0" bldLvl="0" animBg="1"/>
      <p:bldP spid="11" grpId="0" bldLvl="0" animBg="1"/>
      <p:bldP spid="11" grpId="1" animBg="1"/>
      <p:bldP spid="13" grpId="0" animBg="1"/>
      <p:bldP spid="13" grpId="1" animBg="1"/>
      <p:bldP spid="14" grpId="0" bldLvl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440180" y="787400"/>
            <a:ext cx="406146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1662430" y="898525"/>
            <a:ext cx="1730375" cy="5835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zh-CN" altLang="en-US" sz="320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练一练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2038985" y="1819910"/>
            <a:ext cx="5498465" cy="46037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sz="2400"/>
              <a:t>   </a:t>
            </a:r>
            <a:r>
              <a:rPr lang="zh-CN" altLang="en-US" sz="2400"/>
              <a:t>用两种方法计算 </a:t>
            </a:r>
            <a:r>
              <a:rPr lang="en-US" altLang="zh-CN" sz="2400"/>
              <a:t>2    -     </a:t>
            </a:r>
            <a:r>
              <a:rPr lang="zh-CN" altLang="en-US" sz="2400"/>
              <a:t>（精确到</a:t>
            </a:r>
            <a:r>
              <a:rPr lang="en-US" altLang="zh-CN" sz="2400"/>
              <a:t>0.01</a:t>
            </a:r>
            <a:r>
              <a:rPr lang="zh-CN" altLang="en-US" sz="2400"/>
              <a:t>）</a:t>
            </a:r>
          </a:p>
        </p:txBody>
      </p:sp>
      <p:graphicFrame>
        <p:nvGraphicFramePr>
          <p:cNvPr id="8" name="对象 7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4608830" y="1842770"/>
          <a:ext cx="359410" cy="4140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5" r:id="rId3" imgW="228600" imgH="228600" progId="Equation.KSEE3">
                  <p:embed/>
                </p:oleObj>
              </mc:Choice>
              <mc:Fallback>
                <p:oleObj r:id="rId3" imgW="228600" imgH="2286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08830" y="1842770"/>
                        <a:ext cx="359410" cy="4140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对象 8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5278755" y="3235960"/>
          <a:ext cx="1274445" cy="3009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6" r:id="rId5" imgW="914400" imgH="215900" progId="Equation.KSEE3">
                  <p:embed/>
                </p:oleObj>
              </mc:Choice>
              <mc:Fallback>
                <p:oleObj r:id="rId5" imgW="914400" imgH="215900" progId="Equation.KSEE3">
                  <p:embed/>
                  <p:pic>
                    <p:nvPicPr>
                      <p:cNvPr id="0" name="图片 1025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278755" y="3235960"/>
                        <a:ext cx="1274445" cy="3009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对象 9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5084445" y="1865630"/>
          <a:ext cx="417195" cy="4171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7" r:id="rId7" imgW="139700" imgH="139700" progId="Equation.KSEE3">
                  <p:embed/>
                </p:oleObj>
              </mc:Choice>
              <mc:Fallback>
                <p:oleObj r:id="rId7" imgW="139700" imgH="139700" progId="Equation.KSEE3">
                  <p:embed/>
                  <p:pic>
                    <p:nvPicPr>
                      <p:cNvPr id="0" name="图片 1026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084445" y="1865630"/>
                        <a:ext cx="417195" cy="4171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文本框 10"/>
          <p:cNvSpPr txBox="1"/>
          <p:nvPr/>
        </p:nvSpPr>
        <p:spPr>
          <a:xfrm>
            <a:off x="1795780" y="2818765"/>
            <a:ext cx="6993890" cy="52197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zh-CN" altLang="en-US" sz="2800">
                <a:solidFill>
                  <a:srgbClr val="C00000"/>
                </a:solidFill>
              </a:rPr>
              <a:t>解法一：</a:t>
            </a:r>
          </a:p>
        </p:txBody>
      </p:sp>
      <p:graphicFrame>
        <p:nvGraphicFramePr>
          <p:cNvPr id="12" name="对象 11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3185795" y="2844165"/>
          <a:ext cx="5461000" cy="4965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8" r:id="rId9" imgW="2514600" imgH="228600" progId="Equation.KSEE3">
                  <p:embed/>
                </p:oleObj>
              </mc:Choice>
              <mc:Fallback>
                <p:oleObj r:id="rId9" imgW="2514600" imgH="228600" progId="Equation.KSEE3">
                  <p:embed/>
                  <p:pic>
                    <p:nvPicPr>
                      <p:cNvPr id="0" name="图片 1027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185795" y="2844165"/>
                        <a:ext cx="5461000" cy="49657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文本框 12"/>
          <p:cNvSpPr txBox="1"/>
          <p:nvPr/>
        </p:nvSpPr>
        <p:spPr>
          <a:xfrm>
            <a:off x="861695" y="2757170"/>
            <a:ext cx="65595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>
                <a:solidFill>
                  <a:srgbClr val="C00000"/>
                </a:solidFill>
              </a:rPr>
              <a:t>解：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1795780" y="3719830"/>
            <a:ext cx="6739255" cy="64516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zh-CN" altLang="en-US" sz="2800">
                <a:solidFill>
                  <a:srgbClr val="FF0000"/>
                </a:solidFill>
              </a:rPr>
              <a:t>解法二</a:t>
            </a:r>
            <a:r>
              <a:rPr lang="zh-CN" altLang="en-US" sz="2000"/>
              <a:t>：在计算器上，按下列顺序依次按键：</a:t>
            </a:r>
          </a:p>
          <a:p>
            <a:pPr>
              <a:lnSpc>
                <a:spcPct val="40000"/>
              </a:lnSpc>
            </a:pPr>
            <a:endParaRPr lang="zh-CN" altLang="en-US" sz="2000"/>
          </a:p>
        </p:txBody>
      </p:sp>
      <p:graphicFrame>
        <p:nvGraphicFramePr>
          <p:cNvPr id="15" name="对象 14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2038985" y="4499610"/>
          <a:ext cx="673100" cy="4375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9" r:id="rId11" imgW="127000" imgH="165100" progId="Equation.KSEE3">
                  <p:embed/>
                </p:oleObj>
              </mc:Choice>
              <mc:Fallback>
                <p:oleObj r:id="rId11" imgW="127000" imgH="165100" progId="Equation.KSEE3">
                  <p:embed/>
                  <p:pic>
                    <p:nvPicPr>
                      <p:cNvPr id="0" name="图片 1028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2038985" y="4499610"/>
                        <a:ext cx="673100" cy="437515"/>
                      </a:xfrm>
                      <a:prstGeom prst="rect">
                        <a:avLst/>
                      </a:prstGeom>
                      <a:solidFill>
                        <a:schemeClr val="accent5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对象 15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2950210" y="4499610"/>
          <a:ext cx="709295" cy="4229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0" r:id="rId13" imgW="114300" imgH="127000" progId="Equation.KSEE3">
                  <p:embed/>
                </p:oleObj>
              </mc:Choice>
              <mc:Fallback>
                <p:oleObj r:id="rId13" imgW="114300" imgH="127000" progId="Equation.KSEE3">
                  <p:embed/>
                  <p:pic>
                    <p:nvPicPr>
                      <p:cNvPr id="0" name="图片 1029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2950210" y="4499610"/>
                        <a:ext cx="709295" cy="422910"/>
                      </a:xfrm>
                      <a:prstGeom prst="rect">
                        <a:avLst/>
                      </a:prstGeom>
                      <a:solidFill>
                        <a:schemeClr val="accent5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对象 16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3931920" y="4499610"/>
          <a:ext cx="676910" cy="4368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1" r:id="rId15" imgW="228600" imgH="254000" progId="Equation.KSEE3">
                  <p:embed/>
                </p:oleObj>
              </mc:Choice>
              <mc:Fallback>
                <p:oleObj r:id="rId15" imgW="228600" imgH="254000" progId="Equation.KSEE3">
                  <p:embed/>
                  <p:pic>
                    <p:nvPicPr>
                      <p:cNvPr id="0" name="图片 1030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3931920" y="4499610"/>
                        <a:ext cx="676910" cy="436880"/>
                      </a:xfrm>
                      <a:prstGeom prst="rect">
                        <a:avLst/>
                      </a:prstGeom>
                      <a:solidFill>
                        <a:schemeClr val="accent5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对象 17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4942205" y="4514215"/>
          <a:ext cx="700405" cy="4229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2" r:id="rId17" imgW="114300" imgH="177165" progId="Equation.KSEE3">
                  <p:embed/>
                </p:oleObj>
              </mc:Choice>
              <mc:Fallback>
                <p:oleObj r:id="rId17" imgW="114300" imgH="177165" progId="Equation.KSEE3">
                  <p:embed/>
                  <p:pic>
                    <p:nvPicPr>
                      <p:cNvPr id="0" name="图片 1031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4942205" y="4514215"/>
                        <a:ext cx="700405" cy="422910"/>
                      </a:xfrm>
                      <a:prstGeom prst="rect">
                        <a:avLst/>
                      </a:prstGeom>
                      <a:solidFill>
                        <a:schemeClr val="accent5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对象 18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7973060" y="4547235"/>
          <a:ext cx="673735" cy="3898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3" r:id="rId19" imgW="127000" imgH="101600" progId="Equation.KSEE3">
                  <p:embed/>
                </p:oleObj>
              </mc:Choice>
              <mc:Fallback>
                <p:oleObj r:id="rId19" imgW="127000" imgH="101600" progId="Equation.KSEE3">
                  <p:embed/>
                  <p:pic>
                    <p:nvPicPr>
                      <p:cNvPr id="0" name="图片 1032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7973060" y="4547235"/>
                        <a:ext cx="673735" cy="389890"/>
                      </a:xfrm>
                      <a:prstGeom prst="rect">
                        <a:avLst/>
                      </a:prstGeom>
                      <a:solidFill>
                        <a:schemeClr val="accent5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对象 19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5982970" y="4507865"/>
          <a:ext cx="716280" cy="4229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4" r:id="rId21" imgW="88265" imgH="76200" progId="Equation.KSEE3">
                  <p:embed/>
                </p:oleObj>
              </mc:Choice>
              <mc:Fallback>
                <p:oleObj r:id="rId21" imgW="88265" imgH="76200" progId="Equation.KSEE3">
                  <p:embed/>
                  <p:pic>
                    <p:nvPicPr>
                      <p:cNvPr id="0" name="图片 1033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5982970" y="4507865"/>
                        <a:ext cx="716280" cy="422910"/>
                      </a:xfrm>
                      <a:prstGeom prst="rect">
                        <a:avLst/>
                      </a:prstGeom>
                      <a:solidFill>
                        <a:schemeClr val="accent5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对象 20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6988175" y="4516120"/>
          <a:ext cx="680085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5" r:id="rId23" imgW="139700" imgH="139700" progId="Equation.KSEE3">
                  <p:embed/>
                </p:oleObj>
              </mc:Choice>
              <mc:Fallback>
                <p:oleObj r:id="rId23" imgW="139700" imgH="139700" progId="Equation.KSEE3">
                  <p:embed/>
                  <p:pic>
                    <p:nvPicPr>
                      <p:cNvPr id="0" name="图片 1034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6988175" y="4516120"/>
                        <a:ext cx="680085" cy="406400"/>
                      </a:xfrm>
                      <a:prstGeom prst="rect">
                        <a:avLst/>
                      </a:prstGeom>
                      <a:solidFill>
                        <a:schemeClr val="accent5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文本框 21"/>
          <p:cNvSpPr txBox="1"/>
          <p:nvPr/>
        </p:nvSpPr>
        <p:spPr>
          <a:xfrm>
            <a:off x="1821180" y="5274310"/>
            <a:ext cx="5266055" cy="103886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lvl="0" algn="l">
              <a:lnSpc>
                <a:spcPct val="140000"/>
              </a:lnSpc>
              <a:buClrTx/>
              <a:buSzTx/>
              <a:buFontTx/>
            </a:pPr>
            <a:r>
              <a:rPr lang="zh-CN" altLang="en-US" sz="2000">
                <a:sym typeface="+mn-ea"/>
              </a:rPr>
              <a:t>屏幕上显示：</a:t>
            </a:r>
            <a:r>
              <a:rPr lang="zh-CN" altLang="en-US" sz="2400">
                <a:sym typeface="+mn-ea"/>
              </a:rPr>
              <a:t>0.32250896 </a:t>
            </a:r>
            <a:r>
              <a:rPr lang="zh-CN" altLang="en-US" sz="2000">
                <a:sym typeface="+mn-ea"/>
              </a:rPr>
              <a:t>   </a:t>
            </a:r>
          </a:p>
          <a:p>
            <a:pPr lvl="0" algn="l">
              <a:lnSpc>
                <a:spcPct val="140000"/>
              </a:lnSpc>
              <a:buClrTx/>
              <a:buSzTx/>
              <a:buFontTx/>
            </a:pPr>
            <a:r>
              <a:rPr lang="zh-CN" altLang="en-US" sz="2000">
                <a:sym typeface="+mn-ea"/>
              </a:rPr>
              <a:t> 按精确到0.01取近似值，</a:t>
            </a:r>
          </a:p>
        </p:txBody>
      </p:sp>
      <p:graphicFrame>
        <p:nvGraphicFramePr>
          <p:cNvPr id="23" name="对象 22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4608830" y="5861050"/>
          <a:ext cx="1809115" cy="4521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6" r:id="rId25" imgW="914400" imgH="228600" progId="Equation.KSEE3">
                  <p:embed/>
                </p:oleObj>
              </mc:Choice>
              <mc:Fallback>
                <p:oleObj r:id="rId25" imgW="914400" imgH="228600" progId="Equation.KSEE3">
                  <p:embed/>
                  <p:pic>
                    <p:nvPicPr>
                      <p:cNvPr id="0" name="图片 1035"/>
                      <p:cNvPicPr/>
                      <p:nvPr/>
                    </p:nvPicPr>
                    <p:blipFill>
                      <a:blip r:embed="rId26"/>
                      <a:stretch>
                        <a:fillRect/>
                      </a:stretch>
                    </p:blipFill>
                    <p:spPr>
                      <a:xfrm>
                        <a:off x="4608830" y="5861050"/>
                        <a:ext cx="1809115" cy="4521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  <p:bldP spid="13" grpId="0"/>
      <p:bldP spid="13" grpId="1"/>
      <p:bldP spid="14" grpId="0" bldLvl="0" animBg="1"/>
      <p:bldP spid="14" grpId="1" animBg="1"/>
      <p:bldP spid="22" grpId="0" bldLvl="0" animBg="1"/>
      <p:bldP spid="22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468008" y="1110887"/>
            <a:ext cx="2976880" cy="7683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l">
              <a:defRPr/>
            </a:pPr>
            <a:r>
              <a:rPr lang="zh-CN" altLang="en-US" sz="4400" b="1" kern="0" dirty="0">
                <a:blipFill dpi="0" rotWithShape="1"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latin typeface="Century Gothic" panose="020B0502020202020204"/>
                <a:cs typeface="+mn-ea"/>
                <a:sym typeface="Century Gothic" panose="020B0502020202020204"/>
              </a:rPr>
              <a:t>学习目标：</a:t>
            </a:r>
          </a:p>
        </p:txBody>
      </p:sp>
      <p:sp>
        <p:nvSpPr>
          <p:cNvPr id="3" name="矩形 2"/>
          <p:cNvSpPr/>
          <p:nvPr/>
        </p:nvSpPr>
        <p:spPr>
          <a:xfrm>
            <a:off x="662940" y="2335530"/>
            <a:ext cx="8268335" cy="3046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altLang="zh-CN" sz="2400" b="1" dirty="0">
                <a:solidFill>
                  <a:schemeClr val="bg1"/>
                </a:solidFill>
                <a:latin typeface="+mn-ea"/>
                <a:sym typeface="Century Gothic" panose="020B0502020202020204"/>
              </a:rPr>
              <a:t>1.</a:t>
            </a:r>
            <a:r>
              <a:rPr lang="zh-CN" altLang="en-US" sz="2400" b="1" dirty="0">
                <a:solidFill>
                  <a:schemeClr val="bg1"/>
                </a:solidFill>
                <a:latin typeface="+mn-ea"/>
                <a:sym typeface="Century Gothic" panose="020B0502020202020204"/>
              </a:rPr>
              <a:t>体会有序</a:t>
            </a:r>
            <a:r>
              <a:rPr lang="zh-CN" altLang="en-US" sz="2400" b="1" dirty="0">
                <a:solidFill>
                  <a:schemeClr val="bg1"/>
                </a:solidFill>
                <a:latin typeface="Century Gothic" panose="020B0502020202020204"/>
                <a:sym typeface="Century Gothic" panose="020B0502020202020204"/>
              </a:rPr>
              <a:t>实数对与直角坐标系内的点的</a:t>
            </a:r>
            <a:r>
              <a:rPr lang="zh-CN" altLang="en-US" sz="2400" b="1" dirty="0">
                <a:solidFill>
                  <a:srgbClr val="FF0000"/>
                </a:solidFill>
                <a:latin typeface="Century Gothic" panose="020B0502020202020204"/>
                <a:sym typeface="Century Gothic" panose="020B0502020202020204"/>
              </a:rPr>
              <a:t>一一对应</a:t>
            </a:r>
            <a:r>
              <a:rPr lang="zh-CN" altLang="en-US" sz="2400" b="1" dirty="0">
                <a:solidFill>
                  <a:schemeClr val="bg1"/>
                </a:solidFill>
                <a:latin typeface="Century Gothic" panose="020B0502020202020204"/>
                <a:sym typeface="Century Gothic" panose="020B0502020202020204"/>
              </a:rPr>
              <a:t>关系，并会求坐标系中的图形的点的坐标。（</a:t>
            </a:r>
            <a:r>
              <a:rPr lang="zh-CN" altLang="en-US" sz="2400" b="1" dirty="0">
                <a:solidFill>
                  <a:srgbClr val="C00000"/>
                </a:solidFill>
                <a:latin typeface="Century Gothic" panose="020B0502020202020204"/>
                <a:sym typeface="Century Gothic" panose="020B0502020202020204"/>
              </a:rPr>
              <a:t>重点</a:t>
            </a:r>
            <a:r>
              <a:rPr lang="zh-CN" altLang="en-US" sz="2400" b="1" dirty="0">
                <a:solidFill>
                  <a:schemeClr val="bg1"/>
                </a:solidFill>
                <a:latin typeface="Century Gothic" panose="020B0502020202020204"/>
                <a:sym typeface="Century Gothic" panose="020B0502020202020204"/>
              </a:rPr>
              <a:t>）</a:t>
            </a:r>
          </a:p>
          <a:p>
            <a:pPr algn="l"/>
            <a:endParaRPr lang="en-US" altLang="zh-CN" sz="2400" b="1" dirty="0">
              <a:solidFill>
                <a:schemeClr val="bg1"/>
              </a:solidFill>
              <a:latin typeface="Century Gothic" panose="020B0502020202020204"/>
              <a:sym typeface="Century Gothic" panose="020B0502020202020204"/>
            </a:endParaRPr>
          </a:p>
          <a:p>
            <a:pPr algn="l"/>
            <a:r>
              <a:rPr lang="en-US" altLang="zh-CN" sz="2400" b="1" dirty="0">
                <a:solidFill>
                  <a:schemeClr val="bg1"/>
                </a:solidFill>
                <a:latin typeface="+mn-ea"/>
                <a:sym typeface="Century Gothic" panose="020B0502020202020204"/>
              </a:rPr>
              <a:t>2.</a:t>
            </a:r>
            <a:r>
              <a:rPr lang="zh-CN" altLang="en-US" sz="2400" b="1" dirty="0">
                <a:solidFill>
                  <a:schemeClr val="bg1"/>
                </a:solidFill>
                <a:latin typeface="Century Gothic" panose="020B0502020202020204"/>
                <a:sym typeface="Century Gothic" panose="020B0502020202020204"/>
              </a:rPr>
              <a:t>明确有理数的运算法则，运算律，运算顺序在</a:t>
            </a:r>
            <a:r>
              <a:rPr lang="zh-CN" altLang="en-US" sz="2400" b="1" dirty="0">
                <a:solidFill>
                  <a:srgbClr val="C00000"/>
                </a:solidFill>
                <a:latin typeface="Century Gothic" panose="020B0502020202020204"/>
                <a:sym typeface="Century Gothic" panose="020B0502020202020204"/>
              </a:rPr>
              <a:t>实数范围</a:t>
            </a:r>
            <a:r>
              <a:rPr lang="zh-CN" altLang="en-US" sz="2400" b="1" dirty="0">
                <a:solidFill>
                  <a:schemeClr val="bg1"/>
                </a:solidFill>
                <a:latin typeface="Century Gothic" panose="020B0502020202020204"/>
                <a:sym typeface="Century Gothic" panose="020B0502020202020204"/>
              </a:rPr>
              <a:t>内仍然成立。</a:t>
            </a:r>
          </a:p>
          <a:p>
            <a:pPr algn="l"/>
            <a:endParaRPr lang="zh-CN" altLang="en-US" sz="2400" b="1" dirty="0">
              <a:solidFill>
                <a:schemeClr val="bg1"/>
              </a:solidFill>
              <a:latin typeface="Century Gothic" panose="020B0502020202020204"/>
              <a:sym typeface="Century Gothic" panose="020B0502020202020204"/>
            </a:endParaRPr>
          </a:p>
          <a:p>
            <a:pPr algn="l"/>
            <a:r>
              <a:rPr lang="en-US" altLang="zh-CN" sz="2400" b="1" dirty="0">
                <a:solidFill>
                  <a:schemeClr val="bg1"/>
                </a:solidFill>
                <a:latin typeface="+mn-ea"/>
                <a:sym typeface="Century Gothic" panose="020B0502020202020204"/>
              </a:rPr>
              <a:t>3.</a:t>
            </a:r>
            <a:r>
              <a:rPr lang="zh-CN" altLang="en-US" sz="2400" b="1" dirty="0">
                <a:solidFill>
                  <a:schemeClr val="bg1"/>
                </a:solidFill>
                <a:latin typeface="Century Gothic" panose="020B0502020202020204"/>
                <a:sym typeface="Century Gothic" panose="020B0502020202020204"/>
              </a:rPr>
              <a:t>会根据指定的精确度进行实数的近似计算。</a:t>
            </a:r>
            <a:endParaRPr lang="en-US" altLang="zh-CN" sz="2400" b="1" dirty="0">
              <a:solidFill>
                <a:schemeClr val="bg1"/>
              </a:solidFill>
              <a:latin typeface="Century Gothic" panose="020B0502020202020204"/>
              <a:sym typeface="Century Gothic" panose="020B0502020202020204"/>
            </a:endParaRPr>
          </a:p>
          <a:p>
            <a:pPr algn="l"/>
            <a:endParaRPr lang="en-US" altLang="zh-CN" sz="2400" b="1" dirty="0">
              <a:solidFill>
                <a:schemeClr val="bg1"/>
              </a:solidFill>
              <a:latin typeface="Century Gothic" panose="020B0502020202020204"/>
              <a:sym typeface="Century Gothic" panose="020B0502020202020204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3570605" y="527050"/>
            <a:ext cx="4025900" cy="9220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zh-CN" altLang="en-US" sz="540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回顾与总结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712595" y="1578610"/>
            <a:ext cx="7572375" cy="798830"/>
          </a:xfrm>
          <a:prstGeom prst="rect">
            <a:avLst/>
          </a:prstGeom>
          <a:solidFill>
            <a:srgbClr val="2F623A"/>
          </a:solidFill>
        </p:spPr>
        <p:txBody>
          <a:bodyPr wrap="square" rtlCol="0">
            <a:spAutoFit/>
          </a:bodyPr>
          <a:lstStyle/>
          <a:p>
            <a:r>
              <a:rPr lang="en-US" altLang="zh-CN" sz="2800">
                <a:solidFill>
                  <a:schemeClr val="bg1"/>
                </a:solidFill>
              </a:rPr>
              <a:t>1.</a:t>
            </a:r>
            <a:r>
              <a:rPr lang="zh-CN" altLang="en-US" sz="2800">
                <a:solidFill>
                  <a:schemeClr val="bg1"/>
                </a:solidFill>
              </a:rPr>
              <a:t>所有有序实数对与直角坐标系中的点一一对应。</a:t>
            </a:r>
          </a:p>
          <a:p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1713230" y="2621280"/>
            <a:ext cx="7571740" cy="1814830"/>
          </a:xfrm>
          <a:prstGeom prst="rect">
            <a:avLst/>
          </a:prstGeom>
          <a:solidFill>
            <a:srgbClr val="2F623A"/>
          </a:solidFill>
        </p:spPr>
        <p:txBody>
          <a:bodyPr wrap="square" rtlCol="0">
            <a:spAutoFit/>
          </a:bodyPr>
          <a:lstStyle/>
          <a:p>
            <a:pPr lvl="0" algn="l">
              <a:buClrTx/>
              <a:buSzTx/>
              <a:buFontTx/>
            </a:pPr>
            <a:r>
              <a:rPr lang="en-US" altLang="zh-CN" sz="2800" dirty="0">
                <a:solidFill>
                  <a:schemeClr val="bg1"/>
                </a:solidFill>
                <a:sym typeface="+mn-ea"/>
              </a:rPr>
              <a:t>2.有理数的运算法则，运算律，运算顺序和运算性质在实数范围内仍然成立。（</a:t>
            </a:r>
            <a:r>
              <a:rPr lang="en-US" altLang="zh-CN" sz="2800" dirty="0" err="1">
                <a:solidFill>
                  <a:schemeClr val="bg1"/>
                </a:solidFill>
                <a:sym typeface="+mn-ea"/>
              </a:rPr>
              <a:t>关于实数计算后面会深入学习</a:t>
            </a:r>
            <a:r>
              <a:rPr lang="en-US" altLang="zh-CN" sz="2800" dirty="0">
                <a:solidFill>
                  <a:schemeClr val="bg1"/>
                </a:solidFill>
                <a:sym typeface="+mn-ea"/>
              </a:rPr>
              <a:t>）</a:t>
            </a:r>
          </a:p>
          <a:p>
            <a:pPr lvl="0" algn="l">
              <a:buClrTx/>
              <a:buSzTx/>
              <a:buFontTx/>
            </a:pPr>
            <a:endParaRPr lang="en-US" altLang="zh-CN" sz="2800" dirty="0">
              <a:solidFill>
                <a:schemeClr val="bg1"/>
              </a:solidFill>
              <a:sym typeface="+mn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713230" y="4634865"/>
            <a:ext cx="7046595" cy="1814830"/>
          </a:xfrm>
          <a:prstGeom prst="rect">
            <a:avLst/>
          </a:prstGeom>
          <a:solidFill>
            <a:srgbClr val="2F623A"/>
          </a:solidFill>
        </p:spPr>
        <p:txBody>
          <a:bodyPr wrap="square" rtlCol="0">
            <a:spAutoFit/>
          </a:bodyPr>
          <a:lstStyle/>
          <a:p>
            <a:pPr lvl="0" algn="l">
              <a:buClrTx/>
              <a:buSzTx/>
              <a:buFontTx/>
            </a:pPr>
            <a:r>
              <a:rPr lang="en-US" altLang="zh-CN" sz="2800" dirty="0">
                <a:solidFill>
                  <a:schemeClr val="bg1"/>
                </a:solidFill>
                <a:sym typeface="+mn-ea"/>
              </a:rPr>
              <a:t>3.在进行实数的近似计算时，中间过程参与运算的数要比题目要求的精确度多取一位小数，计算出结果之后，再把最后一位小数四舍五入。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5" grpId="1" animBg="1"/>
      <p:bldP spid="6" grpId="0" bldLvl="0" animBg="1"/>
      <p:bldP spid="6" grpId="1" animBg="1"/>
      <p:bldP spid="7" grpId="0" bldLvl="0" animBg="1"/>
      <p:bldP spid="7" grpId="1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4474845" y="450215"/>
            <a:ext cx="4126865" cy="7683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/>
            <a:r>
              <a:rPr lang="zh-CN" altLang="en-US" sz="440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当堂检测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478280" y="1475740"/>
            <a:ext cx="7831455" cy="27997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zh-CN" altLang="en-US" sz="2400" dirty="0">
                <a:solidFill>
                  <a:schemeClr val="bg1"/>
                </a:solidFill>
              </a:rPr>
              <a:t>已知在直角坐标系中，有一个点</a:t>
            </a:r>
            <a:r>
              <a:rPr lang="en-US" altLang="zh-CN" sz="2400" dirty="0">
                <a:solidFill>
                  <a:schemeClr val="bg1"/>
                </a:solidFill>
              </a:rPr>
              <a:t>P</a:t>
            </a:r>
            <a:r>
              <a:rPr lang="zh-CN" altLang="en-US" sz="2400" dirty="0">
                <a:solidFill>
                  <a:schemeClr val="bg1"/>
                </a:solidFill>
              </a:rPr>
              <a:t>，位于第二象限，它  到</a:t>
            </a:r>
            <a:r>
              <a:rPr lang="en-US" altLang="zh-CN" sz="2400" dirty="0">
                <a:solidFill>
                  <a:schemeClr val="bg1"/>
                </a:solidFill>
              </a:rPr>
              <a:t>x</a:t>
            </a:r>
            <a:r>
              <a:rPr lang="zh-CN" altLang="en-US" sz="2400" dirty="0">
                <a:solidFill>
                  <a:schemeClr val="bg1"/>
                </a:solidFill>
              </a:rPr>
              <a:t>轴的距离是</a:t>
            </a:r>
            <a:r>
              <a:rPr lang="en-US" altLang="zh-CN" sz="2400" dirty="0">
                <a:solidFill>
                  <a:schemeClr val="bg1"/>
                </a:solidFill>
              </a:rPr>
              <a:t>3</a:t>
            </a:r>
            <a:r>
              <a:rPr lang="zh-CN" altLang="en-US" sz="2400" dirty="0">
                <a:solidFill>
                  <a:schemeClr val="bg1"/>
                </a:solidFill>
              </a:rPr>
              <a:t>，到</a:t>
            </a:r>
            <a:r>
              <a:rPr lang="en-US" altLang="zh-CN" sz="2400" dirty="0">
                <a:solidFill>
                  <a:schemeClr val="bg1"/>
                </a:solidFill>
              </a:rPr>
              <a:t>y</a:t>
            </a:r>
            <a:r>
              <a:rPr lang="zh-CN" altLang="en-US" sz="2400" dirty="0">
                <a:solidFill>
                  <a:schemeClr val="bg1"/>
                </a:solidFill>
              </a:rPr>
              <a:t>轴的距离是       ， 则这个点的坐标是</a:t>
            </a:r>
            <a:r>
              <a:rPr lang="zh-CN" altLang="en-US" sz="2400" u="sng" dirty="0">
                <a:solidFill>
                  <a:schemeClr val="bg1"/>
                </a:solidFill>
              </a:rPr>
              <a:t>                         </a:t>
            </a:r>
            <a:r>
              <a:rPr lang="en-US" altLang="zh-CN" sz="2400" u="sng" dirty="0">
                <a:solidFill>
                  <a:schemeClr val="bg1"/>
                </a:solidFill>
              </a:rPr>
              <a:t>.</a:t>
            </a:r>
            <a:endParaRPr lang="zh-CN" altLang="en-US" sz="2400" dirty="0">
              <a:solidFill>
                <a:schemeClr val="bg1"/>
              </a:solidFill>
            </a:endParaRPr>
          </a:p>
          <a:p>
            <a:pPr indent="0">
              <a:buNone/>
            </a:pPr>
            <a:endParaRPr lang="en-US" altLang="zh-CN" sz="2400" dirty="0">
              <a:solidFill>
                <a:schemeClr val="bg1"/>
              </a:solidFill>
            </a:endParaRPr>
          </a:p>
          <a:p>
            <a:pPr indent="0">
              <a:buNone/>
            </a:pPr>
            <a:r>
              <a:rPr lang="en-US" altLang="zh-CN" sz="3200" dirty="0">
                <a:solidFill>
                  <a:schemeClr val="bg1"/>
                </a:solidFill>
              </a:rPr>
              <a:t>2.                  </a:t>
            </a:r>
            <a:r>
              <a:rPr lang="en-US" altLang="zh-CN" sz="3200" u="sng" dirty="0">
                <a:solidFill>
                  <a:schemeClr val="bg1"/>
                </a:solidFill>
              </a:rPr>
              <a:t>             </a:t>
            </a:r>
            <a:r>
              <a:rPr lang="en-US" altLang="zh-CN" sz="3200" dirty="0">
                <a:solidFill>
                  <a:schemeClr val="bg1"/>
                </a:solidFill>
              </a:rPr>
              <a:t>.(</a:t>
            </a:r>
            <a:r>
              <a:rPr lang="zh-CN" altLang="en-US" sz="3200" dirty="0">
                <a:solidFill>
                  <a:schemeClr val="bg1"/>
                </a:solidFill>
              </a:rPr>
              <a:t>精确到</a:t>
            </a:r>
            <a:r>
              <a:rPr lang="en-US" altLang="zh-CN" sz="3200" dirty="0">
                <a:solidFill>
                  <a:schemeClr val="bg1"/>
                </a:solidFill>
              </a:rPr>
              <a:t>0.001)</a:t>
            </a:r>
            <a:endParaRPr lang="zh-CN" altLang="en-US" sz="3200" dirty="0">
              <a:solidFill>
                <a:schemeClr val="bg1"/>
              </a:solidFill>
            </a:endParaRPr>
          </a:p>
          <a:p>
            <a:pPr indent="0">
              <a:buNone/>
            </a:pPr>
            <a:endParaRPr lang="zh-CN" altLang="en-US" sz="2400" dirty="0">
              <a:solidFill>
                <a:schemeClr val="bg1"/>
              </a:solidFill>
            </a:endParaRPr>
          </a:p>
          <a:p>
            <a:pPr marL="457200" indent="-457200">
              <a:buAutoNum type="arabicPeriod"/>
            </a:pPr>
            <a:endParaRPr lang="zh-CN" altLang="en-US" sz="2400" dirty="0">
              <a:solidFill>
                <a:schemeClr val="bg1"/>
              </a:solidFill>
            </a:endParaRPr>
          </a:p>
        </p:txBody>
      </p:sp>
      <p:graphicFrame>
        <p:nvGraphicFramePr>
          <p:cNvPr id="4" name="对象 3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6394450" y="1784350"/>
          <a:ext cx="517525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3" r:id="rId3" imgW="228600" imgH="228600" progId="Equation.KSEE3">
                  <p:embed/>
                </p:oleObj>
              </mc:Choice>
              <mc:Fallback>
                <p:oleObj r:id="rId3" imgW="228600" imgH="228600" progId="Equation.KSEE3">
                  <p:embed/>
                  <p:pic>
                    <p:nvPicPr>
                      <p:cNvPr id="0" name="图片 2048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394450" y="1784350"/>
                        <a:ext cx="517525" cy="517525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文本框 4"/>
          <p:cNvSpPr txBox="1"/>
          <p:nvPr/>
        </p:nvSpPr>
        <p:spPr>
          <a:xfrm>
            <a:off x="1556385" y="3442335"/>
            <a:ext cx="5012055" cy="181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0">
              <a:buNone/>
            </a:pPr>
            <a:endParaRPr lang="en-US" altLang="zh-CN" sz="2800">
              <a:solidFill>
                <a:schemeClr val="bg1"/>
              </a:solidFill>
            </a:endParaRPr>
          </a:p>
          <a:p>
            <a:pPr indent="0">
              <a:buNone/>
            </a:pPr>
            <a:r>
              <a:rPr lang="en-US" altLang="zh-CN" sz="2800">
                <a:solidFill>
                  <a:schemeClr val="bg1"/>
                </a:solidFill>
              </a:rPr>
              <a:t>3.</a:t>
            </a:r>
            <a:r>
              <a:rPr lang="zh-CN" altLang="en-US" sz="2800">
                <a:solidFill>
                  <a:schemeClr val="bg1"/>
                </a:solidFill>
              </a:rPr>
              <a:t>如图，菱形</a:t>
            </a:r>
            <a:r>
              <a:rPr lang="en-US" altLang="zh-CN" sz="2800">
                <a:solidFill>
                  <a:schemeClr val="bg1"/>
                </a:solidFill>
              </a:rPr>
              <a:t>ABCD</a:t>
            </a:r>
            <a:r>
              <a:rPr lang="zh-CN" altLang="en-US" sz="2800">
                <a:solidFill>
                  <a:schemeClr val="bg1"/>
                </a:solidFill>
              </a:rPr>
              <a:t>的边长是</a:t>
            </a:r>
            <a:r>
              <a:rPr lang="en-US" altLang="zh-CN" sz="2800">
                <a:solidFill>
                  <a:schemeClr val="bg1"/>
                </a:solidFill>
              </a:rPr>
              <a:t>2</a:t>
            </a:r>
            <a:r>
              <a:rPr lang="zh-CN" altLang="en-US" sz="2800">
                <a:solidFill>
                  <a:schemeClr val="bg1"/>
                </a:solidFill>
              </a:rPr>
              <a:t>，坐标系原点</a:t>
            </a:r>
            <a:r>
              <a:rPr lang="en-US" altLang="zh-CN" sz="2800">
                <a:solidFill>
                  <a:schemeClr val="bg1"/>
                </a:solidFill>
              </a:rPr>
              <a:t>O</a:t>
            </a:r>
            <a:r>
              <a:rPr lang="zh-CN" altLang="en-US" sz="2800">
                <a:solidFill>
                  <a:schemeClr val="bg1"/>
                </a:solidFill>
              </a:rPr>
              <a:t>为 </a:t>
            </a:r>
            <a:r>
              <a:rPr lang="en-US" altLang="zh-CN" sz="2800">
                <a:solidFill>
                  <a:schemeClr val="bg1"/>
                </a:solidFill>
              </a:rPr>
              <a:t>AD</a:t>
            </a:r>
            <a:r>
              <a:rPr lang="zh-CN" altLang="en-US" sz="2800">
                <a:solidFill>
                  <a:schemeClr val="bg1"/>
                </a:solidFill>
              </a:rPr>
              <a:t>的中点，分别求出</a:t>
            </a:r>
            <a:r>
              <a:rPr lang="en-US" altLang="zh-CN" sz="2800">
                <a:solidFill>
                  <a:schemeClr val="bg1"/>
                </a:solidFill>
              </a:rPr>
              <a:t>A,B,C,D</a:t>
            </a:r>
            <a:r>
              <a:rPr lang="zh-CN" altLang="en-US" sz="2800">
                <a:solidFill>
                  <a:schemeClr val="bg1"/>
                </a:solidFill>
              </a:rPr>
              <a:t>的坐标。</a:t>
            </a:r>
          </a:p>
        </p:txBody>
      </p:sp>
      <p:pic>
        <p:nvPicPr>
          <p:cNvPr id="18" name="图片 1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09510" y="3342005"/>
            <a:ext cx="3039110" cy="3096895"/>
          </a:xfrm>
          <a:prstGeom prst="rect">
            <a:avLst/>
          </a:prstGeom>
        </p:spPr>
      </p:pic>
      <p:graphicFrame>
        <p:nvGraphicFramePr>
          <p:cNvPr id="8" name="对象 7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3011170" y="2301875"/>
          <a:ext cx="1203960" cy="5448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4" r:id="rId6" imgW="533400" imgH="241300" progId="Equation.KSEE3">
                  <p:embed/>
                </p:oleObj>
              </mc:Choice>
              <mc:Fallback>
                <p:oleObj r:id="rId6" imgW="533400" imgH="241300" progId="Equation.KSEE3">
                  <p:embed/>
                  <p:pic>
                    <p:nvPicPr>
                      <p:cNvPr id="0" name="图片 2049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011170" y="2301875"/>
                        <a:ext cx="1203960" cy="544830"/>
                      </a:xfrm>
                      <a:prstGeom prst="rect">
                        <a:avLst/>
                      </a:prstGeom>
                      <a:solidFill>
                        <a:srgbClr val="C000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对象 8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2038350" y="2976245"/>
          <a:ext cx="1352550" cy="4883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5" r:id="rId8" imgW="596900" imgH="215900" progId="Equation.KSEE3">
                  <p:embed/>
                </p:oleObj>
              </mc:Choice>
              <mc:Fallback>
                <p:oleObj r:id="rId8" imgW="596900" imgH="215900" progId="Equation.KSEE3">
                  <p:embed/>
                  <p:pic>
                    <p:nvPicPr>
                      <p:cNvPr id="0" name="图片 2052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038350" y="2976245"/>
                        <a:ext cx="1352550" cy="488315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文本框 9"/>
          <p:cNvSpPr txBox="1"/>
          <p:nvPr/>
        </p:nvSpPr>
        <p:spPr>
          <a:xfrm>
            <a:off x="3621405" y="2976245"/>
            <a:ext cx="1056640" cy="521970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en-US" altLang="zh-CN" sz="2800"/>
              <a:t>4.556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530985" y="450850"/>
            <a:ext cx="5012055" cy="181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0">
              <a:buNone/>
            </a:pPr>
            <a:endParaRPr lang="en-US" altLang="zh-CN" sz="2800">
              <a:solidFill>
                <a:schemeClr val="bg1"/>
              </a:solidFill>
            </a:endParaRPr>
          </a:p>
          <a:p>
            <a:pPr indent="0">
              <a:buNone/>
            </a:pPr>
            <a:r>
              <a:rPr lang="en-US" altLang="zh-CN" sz="2800">
                <a:solidFill>
                  <a:schemeClr val="bg1"/>
                </a:solidFill>
              </a:rPr>
              <a:t>3.</a:t>
            </a:r>
            <a:r>
              <a:rPr lang="zh-CN" altLang="en-US" sz="2800">
                <a:solidFill>
                  <a:schemeClr val="bg1"/>
                </a:solidFill>
              </a:rPr>
              <a:t>如图，菱形</a:t>
            </a:r>
            <a:r>
              <a:rPr lang="en-US" altLang="zh-CN" sz="2800">
                <a:solidFill>
                  <a:schemeClr val="bg1"/>
                </a:solidFill>
              </a:rPr>
              <a:t>ABCD</a:t>
            </a:r>
            <a:r>
              <a:rPr lang="zh-CN" altLang="en-US" sz="2800">
                <a:solidFill>
                  <a:schemeClr val="bg1"/>
                </a:solidFill>
              </a:rPr>
              <a:t>的边长是</a:t>
            </a:r>
            <a:r>
              <a:rPr lang="en-US" altLang="zh-CN" sz="2800">
                <a:solidFill>
                  <a:schemeClr val="bg1"/>
                </a:solidFill>
              </a:rPr>
              <a:t>2</a:t>
            </a:r>
            <a:r>
              <a:rPr lang="zh-CN" altLang="en-US" sz="2800">
                <a:solidFill>
                  <a:schemeClr val="bg1"/>
                </a:solidFill>
              </a:rPr>
              <a:t>，坐标系原点</a:t>
            </a:r>
            <a:r>
              <a:rPr lang="en-US" altLang="zh-CN" sz="2800">
                <a:solidFill>
                  <a:schemeClr val="bg1"/>
                </a:solidFill>
              </a:rPr>
              <a:t>O</a:t>
            </a:r>
            <a:r>
              <a:rPr lang="zh-CN" altLang="en-US" sz="2800">
                <a:solidFill>
                  <a:schemeClr val="bg1"/>
                </a:solidFill>
              </a:rPr>
              <a:t>为 </a:t>
            </a:r>
            <a:r>
              <a:rPr lang="en-US" altLang="zh-CN" sz="2800">
                <a:solidFill>
                  <a:schemeClr val="bg1"/>
                </a:solidFill>
              </a:rPr>
              <a:t>AD</a:t>
            </a:r>
            <a:r>
              <a:rPr lang="zh-CN" altLang="en-US" sz="2800">
                <a:solidFill>
                  <a:schemeClr val="bg1"/>
                </a:solidFill>
              </a:rPr>
              <a:t>的中点，分别求出</a:t>
            </a:r>
            <a:r>
              <a:rPr lang="en-US" altLang="zh-CN" sz="2800">
                <a:solidFill>
                  <a:schemeClr val="bg1"/>
                </a:solidFill>
              </a:rPr>
              <a:t>A,B,C,D</a:t>
            </a:r>
            <a:r>
              <a:rPr lang="zh-CN" altLang="en-US" sz="2800">
                <a:solidFill>
                  <a:schemeClr val="bg1"/>
                </a:solidFill>
              </a:rPr>
              <a:t>的坐标。</a:t>
            </a:r>
          </a:p>
        </p:txBody>
      </p:sp>
      <p:pic>
        <p:nvPicPr>
          <p:cNvPr id="18" name="图片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09510" y="450850"/>
            <a:ext cx="3039110" cy="3096895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8735" y="2512695"/>
            <a:ext cx="5521325" cy="3115945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2419581" y="2288895"/>
            <a:ext cx="7223760" cy="110680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l">
              <a:defRPr/>
            </a:pPr>
            <a:r>
              <a:rPr lang="zh-CN" altLang="en-US" sz="6600" b="1" kern="0" dirty="0" smtClean="0">
                <a:blipFill dpi="0" rotWithShape="1"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latin typeface="+mj-ea"/>
                <a:ea typeface="+mj-ea"/>
                <a:cs typeface="+mn-ea"/>
                <a:sym typeface="Century Gothic" panose="020B0502020202020204"/>
              </a:rPr>
              <a:t>授课完毕 感谢聆听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 Box 2"/>
          <p:cNvSpPr txBox="1"/>
          <p:nvPr/>
        </p:nvSpPr>
        <p:spPr>
          <a:xfrm>
            <a:off x="1261110" y="1783080"/>
            <a:ext cx="8680450" cy="3213100"/>
          </a:xfrm>
          <a:prstGeom prst="rect">
            <a:avLst/>
          </a:prstGeom>
          <a:noFill/>
          <a:ln w="9525">
            <a:noFill/>
          </a:ln>
        </p:spPr>
        <p:txBody>
          <a:bodyPr wrap="square" lIns="166649" tIns="83325" rIns="166649" bIns="83325" anchor="t">
            <a:spAutoFit/>
          </a:bodyPr>
          <a:lstStyle/>
          <a:p>
            <a:pPr>
              <a:spcBef>
                <a:spcPct val="50000"/>
              </a:spcBef>
            </a:pPr>
            <a:endParaRPr lang="zh-CN" altLang="en-US" b="1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2400" b="1" dirty="0">
                <a:solidFill>
                  <a:srgbClr val="FFFF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2400" b="1" dirty="0">
                <a:solidFill>
                  <a:srgbClr val="FFFF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、判断</a:t>
            </a:r>
            <a:endParaRPr lang="en-US" altLang="zh-CN" sz="2400" b="1" dirty="0">
              <a:solidFill>
                <a:srgbClr val="FFFF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2400" b="1" dirty="0">
                <a:solidFill>
                  <a:srgbClr val="FFFF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2400" b="1" dirty="0">
                <a:solidFill>
                  <a:srgbClr val="FFFF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2400" b="1" dirty="0">
                <a:solidFill>
                  <a:srgbClr val="FFFF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）所有的无理数都能在数轴上表示。      （   ）</a:t>
            </a:r>
          </a:p>
          <a:p>
            <a:pPr>
              <a:spcBef>
                <a:spcPct val="50000"/>
              </a:spcBef>
            </a:pPr>
            <a:r>
              <a:rPr lang="zh-CN" altLang="en-US" sz="2400" b="1" dirty="0">
                <a:solidFill>
                  <a:srgbClr val="FFFF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2400" b="1" dirty="0">
                <a:solidFill>
                  <a:srgbClr val="FFFF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2400" b="1" dirty="0">
                <a:solidFill>
                  <a:srgbClr val="FFFF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）数轴上的点都表示无理数。            （   ）</a:t>
            </a:r>
            <a:endParaRPr lang="en-US" altLang="zh-CN" sz="2400" b="1" dirty="0">
              <a:solidFill>
                <a:srgbClr val="FFFF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2400" b="1" dirty="0">
                <a:solidFill>
                  <a:srgbClr val="FFFF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2400" b="1" dirty="0">
                <a:solidFill>
                  <a:srgbClr val="FFFF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zh-CN" altLang="en-US" sz="2400" b="1" dirty="0">
                <a:solidFill>
                  <a:srgbClr val="FFFF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）所有的有理数都可以用数轴上的点来表示（   ）</a:t>
            </a:r>
            <a:endParaRPr lang="en-US" altLang="zh-CN" sz="2400" b="1" dirty="0">
              <a:solidFill>
                <a:srgbClr val="FFFF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2400" b="1" dirty="0">
                <a:solidFill>
                  <a:srgbClr val="FFFF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2400" b="1" dirty="0">
                <a:solidFill>
                  <a:srgbClr val="FFFF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r>
              <a:rPr lang="zh-CN" altLang="en-US" sz="2400" b="1" dirty="0">
                <a:solidFill>
                  <a:srgbClr val="FFFF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）实数和数轴上的点是一一对应的        （   ）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602740" y="854710"/>
            <a:ext cx="4455795" cy="70675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zh-CN" altLang="en-US" sz="400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课前热身</a:t>
            </a:r>
          </a:p>
        </p:txBody>
      </p:sp>
      <p:sp>
        <p:nvSpPr>
          <p:cNvPr id="9219" name="Text Box 3"/>
          <p:cNvSpPr txBox="1"/>
          <p:nvPr/>
        </p:nvSpPr>
        <p:spPr>
          <a:xfrm>
            <a:off x="14106525" y="3946525"/>
            <a:ext cx="1984375" cy="846138"/>
          </a:xfrm>
          <a:prstGeom prst="rect">
            <a:avLst/>
          </a:prstGeom>
          <a:noFill/>
          <a:ln w="9525">
            <a:noFill/>
          </a:ln>
        </p:spPr>
        <p:txBody>
          <a:bodyPr lIns="166649" tIns="83325" rIns="166649" bIns="83325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4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∨</a:t>
            </a:r>
          </a:p>
        </p:txBody>
      </p:sp>
      <p:sp>
        <p:nvSpPr>
          <p:cNvPr id="7" name="Text Box 3"/>
          <p:cNvSpPr txBox="1"/>
          <p:nvPr/>
        </p:nvSpPr>
        <p:spPr>
          <a:xfrm>
            <a:off x="14233525" y="4073525"/>
            <a:ext cx="1984375" cy="846138"/>
          </a:xfrm>
          <a:prstGeom prst="rect">
            <a:avLst/>
          </a:prstGeom>
          <a:noFill/>
          <a:ln w="9525">
            <a:noFill/>
          </a:ln>
        </p:spPr>
        <p:txBody>
          <a:bodyPr lIns="166649" tIns="83325" rIns="166649" bIns="83325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4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∨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7988935" y="2665095"/>
            <a:ext cx="528955" cy="62230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3600" b="1" dirty="0">
                <a:solidFill>
                  <a:srgbClr val="FF0000"/>
                </a:solidFill>
              </a:rPr>
              <a:t>√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7926705" y="3287395"/>
            <a:ext cx="591185" cy="58356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×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7988935" y="3870960"/>
            <a:ext cx="528955" cy="62230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3600" b="1" dirty="0">
                <a:solidFill>
                  <a:srgbClr val="FF0000"/>
                </a:solidFill>
              </a:rPr>
              <a:t>√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7988935" y="4373880"/>
            <a:ext cx="528955" cy="62230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3600" b="1" dirty="0">
                <a:solidFill>
                  <a:srgbClr val="FF0000"/>
                </a:solidFill>
              </a:rPr>
              <a:t>√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0" grpId="1"/>
      <p:bldP spid="9" grpId="0"/>
      <p:bldP spid="9" grpId="1"/>
      <p:bldP spid="11" grpId="0"/>
      <p:bldP spid="11" grpId="1"/>
      <p:bldP spid="12" grpId="0"/>
      <p:bldP spid="12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539240" y="492760"/>
            <a:ext cx="2940685" cy="9220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zh-CN" altLang="en-US" sz="540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蝉羽直线体简繁" panose="02010609000101010101" charset="-122"/>
                <a:ea typeface="蝉羽直线体简繁" panose="02010609000101010101" charset="-122"/>
              </a:rPr>
              <a:t>承前启后</a:t>
            </a:r>
            <a:endParaRPr lang="zh-CN" altLang="en-US" sz="400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  <a:latin typeface="蝉羽直线体简繁" panose="02010609000101010101" charset="-122"/>
              <a:ea typeface="蝉羽直线体简繁" panose="02010609000101010101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67970" y="1715135"/>
            <a:ext cx="11087100" cy="1938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蝉羽直线体简繁" panose="02010609000101010101" charset="-122"/>
                <a:ea typeface="蝉羽直线体简繁" panose="02010609000101010101" charset="-122"/>
                <a:sym typeface="+mn-ea"/>
              </a:rPr>
              <a:t>前：</a:t>
            </a:r>
            <a:r>
              <a:rPr lang="zh-CN" altLang="en-US" sz="3200" b="1" u="sng" dirty="0">
                <a:solidFill>
                  <a:schemeClr val="bg1"/>
                </a:solidFill>
              </a:rPr>
              <a:t>有理数</a:t>
            </a:r>
            <a:r>
              <a:rPr lang="zh-CN" altLang="en-US" sz="3200" dirty="0">
                <a:solidFill>
                  <a:schemeClr val="bg1"/>
                </a:solidFill>
              </a:rPr>
              <a:t>                </a:t>
            </a:r>
            <a:r>
              <a:rPr lang="zh-CN" altLang="en-US" sz="3200" b="1" u="sng" dirty="0">
                <a:solidFill>
                  <a:schemeClr val="bg1"/>
                </a:solidFill>
              </a:rPr>
              <a:t>实数</a:t>
            </a:r>
            <a:r>
              <a:rPr lang="zh-CN" altLang="en-US" sz="3200" b="1" dirty="0">
                <a:solidFill>
                  <a:schemeClr val="tx1"/>
                </a:solidFill>
              </a:rPr>
              <a:t> </a:t>
            </a:r>
            <a:r>
              <a:rPr lang="zh-CN" altLang="en-US" sz="3200" dirty="0">
                <a:solidFill>
                  <a:schemeClr val="bg1"/>
                </a:solidFill>
              </a:rPr>
              <a:t>  ， 实数与数轴上的点是</a:t>
            </a:r>
            <a:r>
              <a:rPr lang="zh-CN" altLang="en-US" sz="3200" dirty="0">
                <a:solidFill>
                  <a:schemeClr val="accent2"/>
                </a:solidFill>
              </a:rPr>
              <a:t>一一对应</a:t>
            </a:r>
            <a:endParaRPr lang="zh-CN" altLang="en-US" sz="3200" dirty="0"/>
          </a:p>
          <a:p>
            <a:r>
              <a:rPr lang="zh-CN" altLang="en-US" sz="4400" i="1" dirty="0">
                <a:solidFill>
                  <a:srgbClr val="C00000"/>
                </a:solidFill>
              </a:rPr>
              <a:t>                                             </a:t>
            </a:r>
          </a:p>
          <a:p>
            <a:endParaRPr lang="zh-CN" altLang="en-US" sz="3200" dirty="0">
              <a:solidFill>
                <a:schemeClr val="bg1"/>
              </a:solidFill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0510" y="1540510"/>
            <a:ext cx="1190625" cy="901065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22160" y="2995930"/>
            <a:ext cx="1144905" cy="866140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267970" y="3335655"/>
            <a:ext cx="10881995" cy="2183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solidFill>
                  <a:schemeClr val="bg1"/>
                </a:solidFill>
                <a:sym typeface="+mn-ea"/>
              </a:rPr>
              <a:t> </a:t>
            </a:r>
            <a:r>
              <a:rPr lang="zh-CN" altLang="en-US" sz="400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蝉羽直线体简繁" panose="02010609000101010101" charset="-122"/>
                <a:ea typeface="蝉羽直线体简繁" panose="02010609000101010101" charset="-122"/>
                <a:sym typeface="+mn-ea"/>
              </a:rPr>
              <a:t>后</a:t>
            </a:r>
            <a:r>
              <a:rPr lang="zh-CN" altLang="en-US" sz="320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蝉羽直线体简繁" panose="02010609000101010101" charset="-122"/>
                <a:ea typeface="蝉羽直线体简繁" panose="02010609000101010101" charset="-122"/>
                <a:sym typeface="+mn-ea"/>
              </a:rPr>
              <a:t>：</a:t>
            </a:r>
            <a:r>
              <a:rPr lang="zh-CN" altLang="en-US" sz="3200" dirty="0">
                <a:solidFill>
                  <a:schemeClr val="bg1"/>
                </a:solidFill>
                <a:sym typeface="+mn-ea"/>
              </a:rPr>
              <a:t>在直角坐标系中  ，</a:t>
            </a:r>
            <a:r>
              <a:rPr lang="zh-CN" altLang="en-US" sz="3200" b="1" u="sng" dirty="0">
                <a:solidFill>
                  <a:schemeClr val="bg1"/>
                </a:solidFill>
                <a:sym typeface="+mn-ea"/>
              </a:rPr>
              <a:t>有序有理数对</a:t>
            </a:r>
            <a:r>
              <a:rPr lang="zh-CN" altLang="en-US" sz="3200" dirty="0">
                <a:solidFill>
                  <a:schemeClr val="bg1"/>
                </a:solidFill>
                <a:sym typeface="+mn-ea"/>
              </a:rPr>
              <a:t>           </a:t>
            </a:r>
            <a:r>
              <a:rPr lang="zh-CN" altLang="en-US" sz="3200" b="1" u="sng" dirty="0">
                <a:solidFill>
                  <a:schemeClr val="bg1"/>
                </a:solidFill>
                <a:sym typeface="+mn-ea"/>
              </a:rPr>
              <a:t>有序实数对</a:t>
            </a:r>
            <a:endParaRPr lang="zh-CN" altLang="en-US" sz="3200" dirty="0">
              <a:solidFill>
                <a:schemeClr val="bg1"/>
              </a:solidFill>
            </a:endParaRPr>
          </a:p>
          <a:p>
            <a:endParaRPr lang="zh-CN" altLang="en-US" sz="3200" dirty="0">
              <a:solidFill>
                <a:schemeClr val="bg1"/>
              </a:solidFill>
            </a:endParaRPr>
          </a:p>
          <a:p>
            <a:r>
              <a:rPr lang="zh-CN" altLang="en-US" sz="3200" dirty="0">
                <a:solidFill>
                  <a:schemeClr val="bg1"/>
                </a:solidFill>
                <a:sym typeface="+mn-ea"/>
              </a:rPr>
              <a:t>          有序实数对和坐标系中的点又存在怎样的关系呢？</a:t>
            </a:r>
            <a:endParaRPr lang="zh-CN" altLang="en-US" sz="3200" dirty="0">
              <a:solidFill>
                <a:schemeClr val="bg1"/>
              </a:solidFill>
            </a:endParaRPr>
          </a:p>
          <a:p>
            <a:endParaRPr lang="zh-CN" altLang="en-US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4" grpId="0"/>
      <p:bldP spid="4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6" name="Group 75"/>
          <p:cNvGrpSpPr/>
          <p:nvPr/>
        </p:nvGrpSpPr>
        <p:grpSpPr>
          <a:xfrm>
            <a:off x="5645150" y="792480"/>
            <a:ext cx="6485890" cy="5729743"/>
            <a:chOff x="839" y="328"/>
            <a:chExt cx="4044" cy="3612"/>
          </a:xfrm>
        </p:grpSpPr>
        <p:sp>
          <p:nvSpPr>
            <p:cNvPr id="15368" name="Text Box 47"/>
            <p:cNvSpPr txBox="1"/>
            <p:nvPr/>
          </p:nvSpPr>
          <p:spPr>
            <a:xfrm>
              <a:off x="2200" y="328"/>
              <a:ext cx="288" cy="29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zh-CN" sz="2400" b="1" i="1">
                  <a:solidFill>
                    <a:schemeClr val="bg1"/>
                  </a:solidFill>
                  <a:latin typeface="Times New Roman" panose="02020603050405020304" pitchFamily="18" charset="0"/>
                </a:rPr>
                <a:t>y</a:t>
              </a:r>
            </a:p>
          </p:txBody>
        </p:sp>
        <p:grpSp>
          <p:nvGrpSpPr>
            <p:cNvPr id="15369" name="Group 4"/>
            <p:cNvGrpSpPr/>
            <p:nvPr/>
          </p:nvGrpSpPr>
          <p:grpSpPr>
            <a:xfrm>
              <a:off x="1235" y="712"/>
              <a:ext cx="2736" cy="3169"/>
              <a:chOff x="1008" y="576"/>
              <a:chExt cx="2736" cy="3169"/>
            </a:xfrm>
          </p:grpSpPr>
          <p:grpSp>
            <p:nvGrpSpPr>
              <p:cNvPr id="15398" name="Group 5"/>
              <p:cNvGrpSpPr/>
              <p:nvPr/>
            </p:nvGrpSpPr>
            <p:grpSpPr>
              <a:xfrm>
                <a:off x="2064" y="576"/>
                <a:ext cx="432" cy="3169"/>
                <a:chOff x="2064" y="576"/>
                <a:chExt cx="432" cy="3169"/>
              </a:xfrm>
            </p:grpSpPr>
            <p:grpSp>
              <p:nvGrpSpPr>
                <p:cNvPr id="15417" name="Group 6"/>
                <p:cNvGrpSpPr/>
                <p:nvPr/>
              </p:nvGrpSpPr>
              <p:grpSpPr>
                <a:xfrm>
                  <a:off x="2064" y="2361"/>
                  <a:ext cx="336" cy="1384"/>
                  <a:chOff x="2016" y="2352"/>
                  <a:chExt cx="336" cy="1384"/>
                </a:xfrm>
              </p:grpSpPr>
              <p:grpSp>
                <p:nvGrpSpPr>
                  <p:cNvPr id="15427" name="Group 7"/>
                  <p:cNvGrpSpPr/>
                  <p:nvPr/>
                </p:nvGrpSpPr>
                <p:grpSpPr>
                  <a:xfrm>
                    <a:off x="2064" y="2352"/>
                    <a:ext cx="288" cy="1192"/>
                    <a:chOff x="2064" y="2352"/>
                    <a:chExt cx="288" cy="1192"/>
                  </a:xfrm>
                </p:grpSpPr>
                <p:sp>
                  <p:nvSpPr>
                    <p:cNvPr id="15429" name="Text Box 8"/>
                    <p:cNvSpPr txBox="1"/>
                    <p:nvPr/>
                  </p:nvSpPr>
                  <p:spPr>
                    <a:xfrm>
                      <a:off x="2064" y="2352"/>
                      <a:ext cx="288" cy="232"/>
                    </a:xfrm>
                    <a:prstGeom prst="rect">
                      <a:avLst/>
                    </a:prstGeom>
                    <a:noFill/>
                    <a:ln w="9525">
                      <a:noFill/>
                    </a:ln>
                  </p:spPr>
                  <p:txBody>
                    <a:bodyPr>
                      <a:spAutoFit/>
                    </a:bodyPr>
                    <a:lstStyle/>
                    <a:p>
                      <a:pPr eaLnBrk="1" hangingPunct="1">
                        <a:spcBef>
                          <a:spcPct val="50000"/>
                        </a:spcBef>
                      </a:pPr>
                      <a:r>
                        <a:rPr lang="en-US" altLang="zh-CN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</a:rPr>
                        <a:t>- 1</a:t>
                      </a:r>
                    </a:p>
                  </p:txBody>
                </p:sp>
                <p:sp>
                  <p:nvSpPr>
                    <p:cNvPr id="15430" name="Text Box 9"/>
                    <p:cNvSpPr txBox="1"/>
                    <p:nvPr/>
                  </p:nvSpPr>
                  <p:spPr>
                    <a:xfrm>
                      <a:off x="2064" y="2592"/>
                      <a:ext cx="288" cy="232"/>
                    </a:xfrm>
                    <a:prstGeom prst="rect">
                      <a:avLst/>
                    </a:prstGeom>
                    <a:noFill/>
                    <a:ln w="9525">
                      <a:noFill/>
                    </a:ln>
                  </p:spPr>
                  <p:txBody>
                    <a:bodyPr>
                      <a:spAutoFit/>
                    </a:bodyPr>
                    <a:lstStyle/>
                    <a:p>
                      <a:pPr eaLnBrk="1" hangingPunct="1">
                        <a:spcBef>
                          <a:spcPct val="50000"/>
                        </a:spcBef>
                      </a:pPr>
                      <a:r>
                        <a:rPr lang="en-US" altLang="zh-CN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</a:rPr>
                        <a:t>- 2</a:t>
                      </a:r>
                    </a:p>
                  </p:txBody>
                </p:sp>
                <p:sp>
                  <p:nvSpPr>
                    <p:cNvPr id="15431" name="Text Box 10"/>
                    <p:cNvSpPr txBox="1"/>
                    <p:nvPr/>
                  </p:nvSpPr>
                  <p:spPr>
                    <a:xfrm>
                      <a:off x="2064" y="2832"/>
                      <a:ext cx="288" cy="232"/>
                    </a:xfrm>
                    <a:prstGeom prst="rect">
                      <a:avLst/>
                    </a:prstGeom>
                    <a:noFill/>
                    <a:ln w="9525">
                      <a:noFill/>
                    </a:ln>
                  </p:spPr>
                  <p:txBody>
                    <a:bodyPr>
                      <a:spAutoFit/>
                    </a:bodyPr>
                    <a:lstStyle/>
                    <a:p>
                      <a:pPr eaLnBrk="1" hangingPunct="1">
                        <a:spcBef>
                          <a:spcPct val="50000"/>
                        </a:spcBef>
                      </a:pPr>
                      <a:r>
                        <a:rPr lang="en-US" altLang="zh-CN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</a:rPr>
                        <a:t>- 3</a:t>
                      </a:r>
                    </a:p>
                  </p:txBody>
                </p:sp>
                <p:sp>
                  <p:nvSpPr>
                    <p:cNvPr id="15432" name="Text Box 11"/>
                    <p:cNvSpPr txBox="1"/>
                    <p:nvPr/>
                  </p:nvSpPr>
                  <p:spPr>
                    <a:xfrm>
                      <a:off x="2064" y="3081"/>
                      <a:ext cx="288" cy="232"/>
                    </a:xfrm>
                    <a:prstGeom prst="rect">
                      <a:avLst/>
                    </a:prstGeom>
                    <a:noFill/>
                    <a:ln w="9525">
                      <a:noFill/>
                    </a:ln>
                  </p:spPr>
                  <p:txBody>
                    <a:bodyPr>
                      <a:spAutoFit/>
                    </a:bodyPr>
                    <a:lstStyle/>
                    <a:p>
                      <a:pPr eaLnBrk="1" hangingPunct="1">
                        <a:spcBef>
                          <a:spcPct val="50000"/>
                        </a:spcBef>
                      </a:pPr>
                      <a:r>
                        <a:rPr lang="en-US" altLang="zh-CN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</a:rPr>
                        <a:t>- 4</a:t>
                      </a:r>
                    </a:p>
                  </p:txBody>
                </p:sp>
                <p:sp>
                  <p:nvSpPr>
                    <p:cNvPr id="15433" name="Text Box 12"/>
                    <p:cNvSpPr txBox="1"/>
                    <p:nvPr/>
                  </p:nvSpPr>
                  <p:spPr>
                    <a:xfrm>
                      <a:off x="2064" y="3312"/>
                      <a:ext cx="288" cy="232"/>
                    </a:xfrm>
                    <a:prstGeom prst="rect">
                      <a:avLst/>
                    </a:prstGeom>
                    <a:noFill/>
                    <a:ln w="9525">
                      <a:noFill/>
                    </a:ln>
                  </p:spPr>
                  <p:txBody>
                    <a:bodyPr>
                      <a:spAutoFit/>
                    </a:bodyPr>
                    <a:lstStyle/>
                    <a:p>
                      <a:pPr eaLnBrk="1" hangingPunct="1">
                        <a:spcBef>
                          <a:spcPct val="50000"/>
                        </a:spcBef>
                      </a:pPr>
                      <a:r>
                        <a:rPr lang="en-US" altLang="zh-CN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</a:rPr>
                        <a:t>- 5</a:t>
                      </a:r>
                    </a:p>
                  </p:txBody>
                </p:sp>
              </p:grpSp>
              <p:sp>
                <p:nvSpPr>
                  <p:cNvPr id="15428" name="Text Box 13"/>
                  <p:cNvSpPr txBox="1"/>
                  <p:nvPr/>
                </p:nvSpPr>
                <p:spPr>
                  <a:xfrm>
                    <a:off x="2016" y="3504"/>
                    <a:ext cx="336" cy="232"/>
                  </a:xfrm>
                  <a:prstGeom prst="rect">
                    <a:avLst/>
                  </a:prstGeom>
                  <a:noFill/>
                  <a:ln w="9525">
                    <a:noFill/>
                  </a:ln>
                </p:spPr>
                <p:txBody>
                  <a:bodyPr>
                    <a:spAutoFit/>
                  </a:bodyPr>
                  <a:lstStyle/>
                  <a:p>
                    <a:pPr eaLnBrk="1" hangingPunct="1">
                      <a:spcBef>
                        <a:spcPct val="50000"/>
                      </a:spcBef>
                    </a:pPr>
                    <a:r>
                      <a:rPr lang="en-US" altLang="zh-CN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</a:rPr>
                      <a:t> - 6</a:t>
                    </a:r>
                  </a:p>
                </p:txBody>
              </p:sp>
            </p:grpSp>
            <p:grpSp>
              <p:nvGrpSpPr>
                <p:cNvPr id="15418" name="Group 14"/>
                <p:cNvGrpSpPr/>
                <p:nvPr/>
              </p:nvGrpSpPr>
              <p:grpSpPr>
                <a:xfrm>
                  <a:off x="2112" y="576"/>
                  <a:ext cx="384" cy="1432"/>
                  <a:chOff x="2112" y="576"/>
                  <a:chExt cx="384" cy="1432"/>
                </a:xfrm>
              </p:grpSpPr>
              <p:sp>
                <p:nvSpPr>
                  <p:cNvPr id="15419" name="Text Box 15"/>
                  <p:cNvSpPr txBox="1"/>
                  <p:nvPr/>
                </p:nvSpPr>
                <p:spPr>
                  <a:xfrm>
                    <a:off x="2112" y="576"/>
                    <a:ext cx="240" cy="232"/>
                  </a:xfrm>
                  <a:prstGeom prst="rect">
                    <a:avLst/>
                  </a:prstGeom>
                  <a:noFill/>
                  <a:ln w="9525">
                    <a:noFill/>
                  </a:ln>
                </p:spPr>
                <p:txBody>
                  <a:bodyPr>
                    <a:spAutoFit/>
                  </a:bodyPr>
                  <a:lstStyle/>
                  <a:p>
                    <a:pPr eaLnBrk="1" hangingPunct="1">
                      <a:spcBef>
                        <a:spcPct val="50000"/>
                      </a:spcBef>
                    </a:pPr>
                    <a:r>
                      <a:rPr lang="en-US" altLang="zh-CN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</a:rPr>
                      <a:t> 6</a:t>
                    </a:r>
                  </a:p>
                </p:txBody>
              </p:sp>
              <p:grpSp>
                <p:nvGrpSpPr>
                  <p:cNvPr id="15420" name="Group 16"/>
                  <p:cNvGrpSpPr/>
                  <p:nvPr/>
                </p:nvGrpSpPr>
                <p:grpSpPr>
                  <a:xfrm>
                    <a:off x="2112" y="816"/>
                    <a:ext cx="384" cy="1192"/>
                    <a:chOff x="2112" y="816"/>
                    <a:chExt cx="384" cy="1192"/>
                  </a:xfrm>
                </p:grpSpPr>
                <p:grpSp>
                  <p:nvGrpSpPr>
                    <p:cNvPr id="15421" name="Group 17"/>
                    <p:cNvGrpSpPr/>
                    <p:nvPr/>
                  </p:nvGrpSpPr>
                  <p:grpSpPr>
                    <a:xfrm>
                      <a:off x="2160" y="1545"/>
                      <a:ext cx="336" cy="463"/>
                      <a:chOff x="2160" y="1545"/>
                      <a:chExt cx="336" cy="463"/>
                    </a:xfrm>
                  </p:grpSpPr>
                  <p:sp>
                    <p:nvSpPr>
                      <p:cNvPr id="15425" name="Text Box 18"/>
                      <p:cNvSpPr txBox="1"/>
                      <p:nvPr/>
                    </p:nvSpPr>
                    <p:spPr>
                      <a:xfrm>
                        <a:off x="2160" y="1776"/>
                        <a:ext cx="192" cy="232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  <p:txBody>
                      <a:bodyPr>
                        <a:spAutoFit/>
                      </a:bodyPr>
                      <a:lstStyle/>
                      <a:p>
                        <a:pPr eaLnBrk="1" hangingPunct="1">
                          <a:spcBef>
                            <a:spcPct val="50000"/>
                          </a:spcBef>
                        </a:pPr>
                        <a:r>
                          <a:rPr lang="en-US" altLang="zh-CN" b="1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</a:rPr>
                          <a:t>1</a:t>
                        </a:r>
                      </a:p>
                    </p:txBody>
                  </p:sp>
                  <p:sp>
                    <p:nvSpPr>
                      <p:cNvPr id="15426" name="Text Box 19"/>
                      <p:cNvSpPr txBox="1"/>
                      <p:nvPr/>
                    </p:nvSpPr>
                    <p:spPr>
                      <a:xfrm>
                        <a:off x="2160" y="1545"/>
                        <a:ext cx="336" cy="232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  <p:txBody>
                      <a:bodyPr>
                        <a:spAutoFit/>
                      </a:bodyPr>
                      <a:lstStyle/>
                      <a:p>
                        <a:pPr eaLnBrk="1" hangingPunct="1">
                          <a:spcBef>
                            <a:spcPct val="50000"/>
                          </a:spcBef>
                        </a:pPr>
                        <a:r>
                          <a:rPr lang="en-US" altLang="zh-CN" b="1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</a:rPr>
                          <a:t>2</a:t>
                        </a:r>
                      </a:p>
                    </p:txBody>
                  </p:sp>
                </p:grpSp>
                <p:sp>
                  <p:nvSpPr>
                    <p:cNvPr id="15422" name="Text Box 20"/>
                    <p:cNvSpPr txBox="1"/>
                    <p:nvPr/>
                  </p:nvSpPr>
                  <p:spPr>
                    <a:xfrm>
                      <a:off x="2112" y="1306"/>
                      <a:ext cx="384" cy="232"/>
                    </a:xfrm>
                    <a:prstGeom prst="rect">
                      <a:avLst/>
                    </a:prstGeom>
                    <a:noFill/>
                    <a:ln w="9525">
                      <a:noFill/>
                    </a:ln>
                  </p:spPr>
                  <p:txBody>
                    <a:bodyPr>
                      <a:spAutoFit/>
                    </a:bodyPr>
                    <a:lstStyle/>
                    <a:p>
                      <a:pPr eaLnBrk="1" hangingPunct="1">
                        <a:spcBef>
                          <a:spcPct val="50000"/>
                        </a:spcBef>
                      </a:pPr>
                      <a:r>
                        <a:rPr lang="en-US" altLang="zh-CN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</a:rPr>
                        <a:t> 3</a:t>
                      </a:r>
                    </a:p>
                  </p:txBody>
                </p:sp>
                <p:sp>
                  <p:nvSpPr>
                    <p:cNvPr id="15423" name="Text Box 21"/>
                    <p:cNvSpPr txBox="1"/>
                    <p:nvPr/>
                  </p:nvSpPr>
                  <p:spPr>
                    <a:xfrm>
                      <a:off x="2112" y="816"/>
                      <a:ext cx="240" cy="232"/>
                    </a:xfrm>
                    <a:prstGeom prst="rect">
                      <a:avLst/>
                    </a:prstGeom>
                    <a:noFill/>
                    <a:ln w="9525">
                      <a:noFill/>
                    </a:ln>
                  </p:spPr>
                  <p:txBody>
                    <a:bodyPr>
                      <a:spAutoFit/>
                    </a:bodyPr>
                    <a:lstStyle/>
                    <a:p>
                      <a:pPr eaLnBrk="1" hangingPunct="1">
                        <a:spcBef>
                          <a:spcPct val="50000"/>
                        </a:spcBef>
                      </a:pPr>
                      <a:r>
                        <a:rPr lang="en-US" altLang="zh-CN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</a:rPr>
                        <a:t> 5</a:t>
                      </a:r>
                    </a:p>
                  </p:txBody>
                </p:sp>
                <p:sp>
                  <p:nvSpPr>
                    <p:cNvPr id="15424" name="Text Box 22"/>
                    <p:cNvSpPr txBox="1"/>
                    <p:nvPr/>
                  </p:nvSpPr>
                  <p:spPr>
                    <a:xfrm>
                      <a:off x="2112" y="1056"/>
                      <a:ext cx="384" cy="232"/>
                    </a:xfrm>
                    <a:prstGeom prst="rect">
                      <a:avLst/>
                    </a:prstGeom>
                    <a:noFill/>
                    <a:ln w="9525">
                      <a:noFill/>
                    </a:ln>
                  </p:spPr>
                  <p:txBody>
                    <a:bodyPr>
                      <a:spAutoFit/>
                    </a:bodyPr>
                    <a:lstStyle/>
                    <a:p>
                      <a:pPr eaLnBrk="1" hangingPunct="1">
                        <a:spcBef>
                          <a:spcPct val="50000"/>
                        </a:spcBef>
                      </a:pPr>
                      <a:r>
                        <a:rPr lang="en-US" altLang="zh-CN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</a:rPr>
                        <a:t> 4</a:t>
                      </a:r>
                    </a:p>
                  </p:txBody>
                </p:sp>
              </p:grpSp>
            </p:grpSp>
          </p:grpSp>
          <p:grpSp>
            <p:nvGrpSpPr>
              <p:cNvPr id="15399" name="Group 23"/>
              <p:cNvGrpSpPr/>
              <p:nvPr/>
            </p:nvGrpSpPr>
            <p:grpSpPr>
              <a:xfrm>
                <a:off x="1008" y="2160"/>
                <a:ext cx="2736" cy="241"/>
                <a:chOff x="1008" y="2160"/>
                <a:chExt cx="2736" cy="241"/>
              </a:xfrm>
            </p:grpSpPr>
            <p:grpSp>
              <p:nvGrpSpPr>
                <p:cNvPr id="15400" name="Group 24"/>
                <p:cNvGrpSpPr/>
                <p:nvPr/>
              </p:nvGrpSpPr>
              <p:grpSpPr>
                <a:xfrm>
                  <a:off x="2496" y="2160"/>
                  <a:ext cx="1248" cy="241"/>
                  <a:chOff x="2496" y="2208"/>
                  <a:chExt cx="1248" cy="241"/>
                </a:xfrm>
              </p:grpSpPr>
              <p:sp>
                <p:nvSpPr>
                  <p:cNvPr id="15410" name="Text Box 25"/>
                  <p:cNvSpPr txBox="1"/>
                  <p:nvPr/>
                </p:nvSpPr>
                <p:spPr>
                  <a:xfrm>
                    <a:off x="3408" y="2208"/>
                    <a:ext cx="336" cy="232"/>
                  </a:xfrm>
                  <a:prstGeom prst="rect">
                    <a:avLst/>
                  </a:prstGeom>
                  <a:noFill/>
                  <a:ln w="9525">
                    <a:noFill/>
                  </a:ln>
                </p:spPr>
                <p:txBody>
                  <a:bodyPr>
                    <a:spAutoFit/>
                  </a:bodyPr>
                  <a:lstStyle/>
                  <a:p>
                    <a:pPr eaLnBrk="1" hangingPunct="1">
                      <a:spcBef>
                        <a:spcPct val="50000"/>
                      </a:spcBef>
                    </a:pPr>
                    <a:r>
                      <a:rPr lang="en-US" altLang="zh-CN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</a:rPr>
                      <a:t> 5</a:t>
                    </a:r>
                  </a:p>
                </p:txBody>
              </p:sp>
              <p:grpSp>
                <p:nvGrpSpPr>
                  <p:cNvPr id="15411" name="Group 26"/>
                  <p:cNvGrpSpPr/>
                  <p:nvPr/>
                </p:nvGrpSpPr>
                <p:grpSpPr>
                  <a:xfrm>
                    <a:off x="2496" y="2208"/>
                    <a:ext cx="1056" cy="241"/>
                    <a:chOff x="2496" y="2208"/>
                    <a:chExt cx="1056" cy="241"/>
                  </a:xfrm>
                </p:grpSpPr>
                <p:sp>
                  <p:nvSpPr>
                    <p:cNvPr id="15412" name="Text Box 27"/>
                    <p:cNvSpPr txBox="1"/>
                    <p:nvPr/>
                  </p:nvSpPr>
                  <p:spPr>
                    <a:xfrm>
                      <a:off x="3168" y="2208"/>
                      <a:ext cx="384" cy="232"/>
                    </a:xfrm>
                    <a:prstGeom prst="rect">
                      <a:avLst/>
                    </a:prstGeom>
                    <a:noFill/>
                    <a:ln w="9525">
                      <a:noFill/>
                    </a:ln>
                  </p:spPr>
                  <p:txBody>
                    <a:bodyPr>
                      <a:spAutoFit/>
                    </a:bodyPr>
                    <a:lstStyle/>
                    <a:p>
                      <a:pPr eaLnBrk="1" hangingPunct="1">
                        <a:spcBef>
                          <a:spcPct val="50000"/>
                        </a:spcBef>
                      </a:pPr>
                      <a:r>
                        <a:rPr lang="en-US" altLang="zh-CN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</a:rPr>
                        <a:t> 4</a:t>
                      </a:r>
                    </a:p>
                  </p:txBody>
                </p:sp>
                <p:grpSp>
                  <p:nvGrpSpPr>
                    <p:cNvPr id="15413" name="Group 28"/>
                    <p:cNvGrpSpPr/>
                    <p:nvPr/>
                  </p:nvGrpSpPr>
                  <p:grpSpPr>
                    <a:xfrm>
                      <a:off x="2496" y="2208"/>
                      <a:ext cx="816" cy="241"/>
                      <a:chOff x="2496" y="2208"/>
                      <a:chExt cx="816" cy="241"/>
                    </a:xfrm>
                  </p:grpSpPr>
                  <p:sp>
                    <p:nvSpPr>
                      <p:cNvPr id="15414" name="Text Box 29"/>
                      <p:cNvSpPr txBox="1"/>
                      <p:nvPr/>
                    </p:nvSpPr>
                    <p:spPr>
                      <a:xfrm>
                        <a:off x="2496" y="2208"/>
                        <a:ext cx="288" cy="232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  <p:txBody>
                      <a:bodyPr>
                        <a:spAutoFit/>
                      </a:bodyPr>
                      <a:lstStyle/>
                      <a:p>
                        <a:pPr eaLnBrk="1" hangingPunct="1">
                          <a:spcBef>
                            <a:spcPct val="50000"/>
                          </a:spcBef>
                        </a:pPr>
                        <a:r>
                          <a:rPr lang="en-US" altLang="zh-CN" b="1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</a:rPr>
                          <a:t>1</a:t>
                        </a:r>
                      </a:p>
                    </p:txBody>
                  </p:sp>
                  <p:sp>
                    <p:nvSpPr>
                      <p:cNvPr id="15415" name="Text Box 30"/>
                      <p:cNvSpPr txBox="1"/>
                      <p:nvPr/>
                    </p:nvSpPr>
                    <p:spPr>
                      <a:xfrm>
                        <a:off x="2736" y="2217"/>
                        <a:ext cx="336" cy="232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  <p:txBody>
                      <a:bodyPr>
                        <a:spAutoFit/>
                      </a:bodyPr>
                      <a:lstStyle/>
                      <a:p>
                        <a:pPr eaLnBrk="1" hangingPunct="1">
                          <a:spcBef>
                            <a:spcPct val="50000"/>
                          </a:spcBef>
                        </a:pPr>
                        <a:r>
                          <a:rPr lang="en-US" altLang="zh-CN" b="1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</a:rPr>
                          <a:t>2</a:t>
                        </a:r>
                      </a:p>
                    </p:txBody>
                  </p:sp>
                  <p:sp>
                    <p:nvSpPr>
                      <p:cNvPr id="15416" name="Text Box 31"/>
                      <p:cNvSpPr txBox="1"/>
                      <p:nvPr/>
                    </p:nvSpPr>
                    <p:spPr>
                      <a:xfrm>
                        <a:off x="2928" y="2208"/>
                        <a:ext cx="384" cy="232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  <p:txBody>
                      <a:bodyPr>
                        <a:spAutoFit/>
                      </a:bodyPr>
                      <a:lstStyle/>
                      <a:p>
                        <a:pPr eaLnBrk="1" hangingPunct="1">
                          <a:spcBef>
                            <a:spcPct val="50000"/>
                          </a:spcBef>
                        </a:pPr>
                        <a:r>
                          <a:rPr lang="en-US" altLang="zh-CN" b="1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</a:rPr>
                          <a:t> 3</a:t>
                        </a:r>
                      </a:p>
                    </p:txBody>
                  </p:sp>
                </p:grpSp>
              </p:grpSp>
            </p:grpSp>
            <p:grpSp>
              <p:nvGrpSpPr>
                <p:cNvPr id="15401" name="Group 32"/>
                <p:cNvGrpSpPr/>
                <p:nvPr/>
              </p:nvGrpSpPr>
              <p:grpSpPr>
                <a:xfrm>
                  <a:off x="1008" y="2160"/>
                  <a:ext cx="1248" cy="241"/>
                  <a:chOff x="1008" y="2208"/>
                  <a:chExt cx="1248" cy="241"/>
                </a:xfrm>
              </p:grpSpPr>
              <p:sp>
                <p:nvSpPr>
                  <p:cNvPr id="15402" name="Text Box 33"/>
                  <p:cNvSpPr txBox="1"/>
                  <p:nvPr/>
                </p:nvSpPr>
                <p:spPr>
                  <a:xfrm>
                    <a:off x="1968" y="2208"/>
                    <a:ext cx="288" cy="232"/>
                  </a:xfrm>
                  <a:prstGeom prst="rect">
                    <a:avLst/>
                  </a:prstGeom>
                  <a:noFill/>
                  <a:ln w="9525">
                    <a:noFill/>
                  </a:ln>
                </p:spPr>
                <p:txBody>
                  <a:bodyPr>
                    <a:spAutoFit/>
                  </a:bodyPr>
                  <a:lstStyle/>
                  <a:p>
                    <a:pPr eaLnBrk="1" hangingPunct="1">
                      <a:spcBef>
                        <a:spcPct val="50000"/>
                      </a:spcBef>
                    </a:pPr>
                    <a:r>
                      <a:rPr lang="en-US" altLang="zh-CN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</a:rPr>
                      <a:t>-1</a:t>
                    </a:r>
                  </a:p>
                </p:txBody>
              </p:sp>
              <p:grpSp>
                <p:nvGrpSpPr>
                  <p:cNvPr id="15403" name="Group 34"/>
                  <p:cNvGrpSpPr/>
                  <p:nvPr/>
                </p:nvGrpSpPr>
                <p:grpSpPr>
                  <a:xfrm>
                    <a:off x="1008" y="2208"/>
                    <a:ext cx="1056" cy="241"/>
                    <a:chOff x="1008" y="2208"/>
                    <a:chExt cx="1056" cy="241"/>
                  </a:xfrm>
                </p:grpSpPr>
                <p:sp>
                  <p:nvSpPr>
                    <p:cNvPr id="15404" name="Text Box 35"/>
                    <p:cNvSpPr txBox="1"/>
                    <p:nvPr/>
                  </p:nvSpPr>
                  <p:spPr>
                    <a:xfrm>
                      <a:off x="1728" y="2208"/>
                      <a:ext cx="336" cy="232"/>
                    </a:xfrm>
                    <a:prstGeom prst="rect">
                      <a:avLst/>
                    </a:prstGeom>
                    <a:noFill/>
                    <a:ln w="9525">
                      <a:noFill/>
                    </a:ln>
                  </p:spPr>
                  <p:txBody>
                    <a:bodyPr>
                      <a:spAutoFit/>
                    </a:bodyPr>
                    <a:lstStyle/>
                    <a:p>
                      <a:pPr eaLnBrk="1" hangingPunct="1">
                        <a:spcBef>
                          <a:spcPct val="50000"/>
                        </a:spcBef>
                      </a:pPr>
                      <a:r>
                        <a:rPr lang="en-US" altLang="zh-CN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</a:rPr>
                        <a:t>- 2</a:t>
                      </a:r>
                    </a:p>
                  </p:txBody>
                </p:sp>
                <p:grpSp>
                  <p:nvGrpSpPr>
                    <p:cNvPr id="15405" name="Group 36"/>
                    <p:cNvGrpSpPr/>
                    <p:nvPr/>
                  </p:nvGrpSpPr>
                  <p:grpSpPr>
                    <a:xfrm>
                      <a:off x="1008" y="2208"/>
                      <a:ext cx="864" cy="241"/>
                      <a:chOff x="1008" y="2208"/>
                      <a:chExt cx="864" cy="241"/>
                    </a:xfrm>
                  </p:grpSpPr>
                  <p:sp>
                    <p:nvSpPr>
                      <p:cNvPr id="15406" name="Text Box 37"/>
                      <p:cNvSpPr txBox="1"/>
                      <p:nvPr/>
                    </p:nvSpPr>
                    <p:spPr>
                      <a:xfrm>
                        <a:off x="1488" y="2217"/>
                        <a:ext cx="384" cy="232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  <p:txBody>
                      <a:bodyPr>
                        <a:spAutoFit/>
                      </a:bodyPr>
                      <a:lstStyle/>
                      <a:p>
                        <a:pPr eaLnBrk="1" hangingPunct="1">
                          <a:spcBef>
                            <a:spcPct val="50000"/>
                          </a:spcBef>
                        </a:pPr>
                        <a:r>
                          <a:rPr lang="en-US" altLang="zh-CN" b="1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</a:rPr>
                          <a:t>- 3</a:t>
                        </a:r>
                      </a:p>
                    </p:txBody>
                  </p:sp>
                  <p:grpSp>
                    <p:nvGrpSpPr>
                      <p:cNvPr id="15407" name="Group 38"/>
                      <p:cNvGrpSpPr/>
                      <p:nvPr/>
                    </p:nvGrpSpPr>
                    <p:grpSpPr>
                      <a:xfrm>
                        <a:off x="1008" y="2208"/>
                        <a:ext cx="624" cy="232"/>
                        <a:chOff x="1008" y="2208"/>
                        <a:chExt cx="624" cy="232"/>
                      </a:xfrm>
                    </p:grpSpPr>
                    <p:sp>
                      <p:nvSpPr>
                        <p:cNvPr id="15408" name="Text Box 39"/>
                        <p:cNvSpPr txBox="1"/>
                        <p:nvPr/>
                      </p:nvSpPr>
                      <p:spPr>
                        <a:xfrm>
                          <a:off x="1248" y="2208"/>
                          <a:ext cx="384" cy="232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</a:ln>
                      </p:spPr>
                      <p:txBody>
                        <a:bodyPr>
                          <a:spAutoFit/>
                        </a:bodyPr>
                        <a:lstStyle/>
                        <a:p>
                          <a:pPr eaLnBrk="1" hangingPunct="1">
                            <a:spcBef>
                              <a:spcPct val="50000"/>
                            </a:spcBef>
                          </a:pPr>
                          <a:r>
                            <a:rPr lang="en-US" altLang="zh-CN" b="1" dirty="0">
                              <a:solidFill>
                                <a:schemeClr val="bg1"/>
                              </a:solidFill>
                              <a:latin typeface="Arial" panose="020B0604020202020204" pitchFamily="34" charset="0"/>
                            </a:rPr>
                            <a:t>- 4</a:t>
                          </a:r>
                        </a:p>
                      </p:txBody>
                    </p:sp>
                    <p:sp>
                      <p:nvSpPr>
                        <p:cNvPr id="15409" name="Text Box 40"/>
                        <p:cNvSpPr txBox="1"/>
                        <p:nvPr/>
                      </p:nvSpPr>
                      <p:spPr>
                        <a:xfrm>
                          <a:off x="1008" y="2208"/>
                          <a:ext cx="336" cy="232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</a:ln>
                      </p:spPr>
                      <p:txBody>
                        <a:bodyPr>
                          <a:spAutoFit/>
                        </a:bodyPr>
                        <a:lstStyle/>
                        <a:p>
                          <a:pPr eaLnBrk="1" hangingPunct="1">
                            <a:spcBef>
                              <a:spcPct val="50000"/>
                            </a:spcBef>
                          </a:pPr>
                          <a:r>
                            <a:rPr lang="en-US" altLang="zh-CN" b="1" dirty="0">
                              <a:solidFill>
                                <a:schemeClr val="bg1"/>
                              </a:solidFill>
                              <a:latin typeface="Arial" panose="020B0604020202020204" pitchFamily="34" charset="0"/>
                            </a:rPr>
                            <a:t>- 5</a:t>
                          </a:r>
                        </a:p>
                      </p:txBody>
                    </p:sp>
                  </p:grpSp>
                </p:grpSp>
              </p:grpSp>
            </p:grpSp>
          </p:grpSp>
        </p:grpSp>
        <p:grpSp>
          <p:nvGrpSpPr>
            <p:cNvPr id="15370" name="Group 41"/>
            <p:cNvGrpSpPr/>
            <p:nvPr/>
          </p:nvGrpSpPr>
          <p:grpSpPr>
            <a:xfrm>
              <a:off x="839" y="436"/>
              <a:ext cx="3552" cy="3504"/>
              <a:chOff x="624" y="288"/>
              <a:chExt cx="3552" cy="3504"/>
            </a:xfrm>
          </p:grpSpPr>
          <p:sp>
            <p:nvSpPr>
              <p:cNvPr id="15394" name="Line 42"/>
              <p:cNvSpPr/>
              <p:nvPr/>
            </p:nvSpPr>
            <p:spPr>
              <a:xfrm>
                <a:off x="624" y="2160"/>
                <a:ext cx="3552" cy="0"/>
              </a:xfrm>
              <a:prstGeom prst="line">
                <a:avLst/>
              </a:prstGeom>
              <a:ln w="38100" cap="flat" cmpd="sng">
                <a:solidFill>
                  <a:schemeClr val="bg1"/>
                </a:solidFill>
                <a:prstDash val="solid"/>
                <a:headEnd type="none" w="med" len="med"/>
                <a:tailEnd type="triangl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15395" name="Group 43"/>
              <p:cNvGrpSpPr/>
              <p:nvPr/>
            </p:nvGrpSpPr>
            <p:grpSpPr>
              <a:xfrm>
                <a:off x="2160" y="288"/>
                <a:ext cx="336" cy="3504"/>
                <a:chOff x="2160" y="288"/>
                <a:chExt cx="336" cy="3504"/>
              </a:xfrm>
            </p:grpSpPr>
            <p:sp>
              <p:nvSpPr>
                <p:cNvPr id="15396" name="Line 44"/>
                <p:cNvSpPr/>
                <p:nvPr/>
              </p:nvSpPr>
              <p:spPr>
                <a:xfrm flipV="1">
                  <a:off x="2352" y="288"/>
                  <a:ext cx="0" cy="3504"/>
                </a:xfrm>
                <a:prstGeom prst="line">
                  <a:avLst/>
                </a:prstGeom>
                <a:ln w="38100" cap="flat" cmpd="sng">
                  <a:solidFill>
                    <a:schemeClr val="bg1"/>
                  </a:solidFill>
                  <a:prstDash val="solid"/>
                  <a:headEnd type="none" w="med" len="med"/>
                  <a:tailEnd type="triangl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5397" name="Text Box 45"/>
                <p:cNvSpPr txBox="1"/>
                <p:nvPr/>
              </p:nvSpPr>
              <p:spPr>
                <a:xfrm>
                  <a:off x="2160" y="2160"/>
                  <a:ext cx="336" cy="251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lstStyle/>
                <a:p>
                  <a:pPr eaLnBrk="1" hangingPunct="1">
                    <a:spcBef>
                      <a:spcPct val="50000"/>
                    </a:spcBef>
                  </a:pPr>
                  <a:r>
                    <a:rPr lang="en-US" altLang="zh-CN" sz="2000" b="1" i="1" dirty="0">
                      <a:solidFill>
                        <a:schemeClr val="bg1"/>
                      </a:solidFill>
                      <a:latin typeface="Times New Roman" panose="02020603050405020304" pitchFamily="18" charset="0"/>
                    </a:rPr>
                    <a:t>O</a:t>
                  </a:r>
                </a:p>
              </p:txBody>
            </p:sp>
          </p:grpSp>
        </p:grpSp>
        <p:sp>
          <p:nvSpPr>
            <p:cNvPr id="15371" name="Text Box 46"/>
            <p:cNvSpPr txBox="1"/>
            <p:nvPr/>
          </p:nvSpPr>
          <p:spPr>
            <a:xfrm>
              <a:off x="4307" y="2296"/>
              <a:ext cx="576" cy="329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zh-CN" sz="2800" i="1" dirty="0">
                  <a:solidFill>
                    <a:schemeClr val="bg1"/>
                  </a:solidFill>
                  <a:latin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15372" name="Line 52"/>
            <p:cNvSpPr/>
            <p:nvPr/>
          </p:nvSpPr>
          <p:spPr>
            <a:xfrm>
              <a:off x="2579" y="2056"/>
              <a:ext cx="96" cy="0"/>
            </a:xfrm>
            <a:prstGeom prst="line">
              <a:avLst/>
            </a:prstGeom>
            <a:ln w="19050" cap="flat" cmpd="sng">
              <a:solidFill>
                <a:schemeClr val="bg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73" name="Line 53"/>
            <p:cNvSpPr/>
            <p:nvPr/>
          </p:nvSpPr>
          <p:spPr>
            <a:xfrm>
              <a:off x="2579" y="1576"/>
              <a:ext cx="96" cy="0"/>
            </a:xfrm>
            <a:prstGeom prst="line">
              <a:avLst/>
            </a:prstGeom>
            <a:ln w="19050" cap="flat" cmpd="sng">
              <a:solidFill>
                <a:schemeClr val="bg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74" name="Line 54"/>
            <p:cNvSpPr/>
            <p:nvPr/>
          </p:nvSpPr>
          <p:spPr>
            <a:xfrm>
              <a:off x="2579" y="1336"/>
              <a:ext cx="96" cy="0"/>
            </a:xfrm>
            <a:prstGeom prst="line">
              <a:avLst/>
            </a:prstGeom>
            <a:ln w="19050" cap="flat" cmpd="sng">
              <a:solidFill>
                <a:schemeClr val="bg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75" name="Line 55"/>
            <p:cNvSpPr/>
            <p:nvPr/>
          </p:nvSpPr>
          <p:spPr>
            <a:xfrm>
              <a:off x="2579" y="1816"/>
              <a:ext cx="96" cy="0"/>
            </a:xfrm>
            <a:prstGeom prst="line">
              <a:avLst/>
            </a:prstGeom>
            <a:ln w="19050" cap="flat" cmpd="sng">
              <a:solidFill>
                <a:schemeClr val="bg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76" name="Line 56"/>
            <p:cNvSpPr/>
            <p:nvPr/>
          </p:nvSpPr>
          <p:spPr>
            <a:xfrm>
              <a:off x="2579" y="1096"/>
              <a:ext cx="96" cy="0"/>
            </a:xfrm>
            <a:prstGeom prst="line">
              <a:avLst/>
            </a:prstGeom>
            <a:ln w="19050" cap="flat" cmpd="sng">
              <a:solidFill>
                <a:schemeClr val="bg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77" name="Line 57"/>
            <p:cNvSpPr/>
            <p:nvPr/>
          </p:nvSpPr>
          <p:spPr>
            <a:xfrm>
              <a:off x="2579" y="3064"/>
              <a:ext cx="96" cy="0"/>
            </a:xfrm>
            <a:prstGeom prst="line">
              <a:avLst/>
            </a:prstGeom>
            <a:ln w="19050" cap="flat" cmpd="sng">
              <a:solidFill>
                <a:schemeClr val="bg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78" name="Line 58"/>
            <p:cNvSpPr/>
            <p:nvPr/>
          </p:nvSpPr>
          <p:spPr>
            <a:xfrm>
              <a:off x="2579" y="2824"/>
              <a:ext cx="96" cy="0"/>
            </a:xfrm>
            <a:prstGeom prst="line">
              <a:avLst/>
            </a:prstGeom>
            <a:ln w="19050" cap="flat" cmpd="sng">
              <a:solidFill>
                <a:schemeClr val="bg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79" name="Line 59"/>
            <p:cNvSpPr/>
            <p:nvPr/>
          </p:nvSpPr>
          <p:spPr>
            <a:xfrm>
              <a:off x="2579" y="2584"/>
              <a:ext cx="96" cy="0"/>
            </a:xfrm>
            <a:prstGeom prst="line">
              <a:avLst/>
            </a:prstGeom>
            <a:ln w="19050" cap="flat" cmpd="sng">
              <a:solidFill>
                <a:schemeClr val="bg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80" name="Line 60"/>
            <p:cNvSpPr/>
            <p:nvPr/>
          </p:nvSpPr>
          <p:spPr>
            <a:xfrm>
              <a:off x="2579" y="904"/>
              <a:ext cx="96" cy="0"/>
            </a:xfrm>
            <a:prstGeom prst="line">
              <a:avLst/>
            </a:prstGeom>
            <a:ln w="19050" cap="flat" cmpd="sng">
              <a:solidFill>
                <a:schemeClr val="bg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81" name="Line 61"/>
            <p:cNvSpPr/>
            <p:nvPr/>
          </p:nvSpPr>
          <p:spPr>
            <a:xfrm>
              <a:off x="2579" y="3784"/>
              <a:ext cx="96" cy="0"/>
            </a:xfrm>
            <a:prstGeom prst="line">
              <a:avLst/>
            </a:prstGeom>
            <a:ln w="19050" cap="flat" cmpd="sng">
              <a:solidFill>
                <a:schemeClr val="bg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82" name="Line 62"/>
            <p:cNvSpPr/>
            <p:nvPr/>
          </p:nvSpPr>
          <p:spPr>
            <a:xfrm>
              <a:off x="2579" y="3544"/>
              <a:ext cx="96" cy="0"/>
            </a:xfrm>
            <a:prstGeom prst="line">
              <a:avLst/>
            </a:prstGeom>
            <a:ln w="19050" cap="flat" cmpd="sng">
              <a:solidFill>
                <a:schemeClr val="bg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83" name="Line 63"/>
            <p:cNvSpPr/>
            <p:nvPr/>
          </p:nvSpPr>
          <p:spPr>
            <a:xfrm>
              <a:off x="2579" y="3304"/>
              <a:ext cx="96" cy="0"/>
            </a:xfrm>
            <a:prstGeom prst="line">
              <a:avLst/>
            </a:prstGeom>
            <a:ln w="19050" cap="flat" cmpd="sng">
              <a:solidFill>
                <a:schemeClr val="bg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84" name="Line 64"/>
            <p:cNvSpPr/>
            <p:nvPr/>
          </p:nvSpPr>
          <p:spPr>
            <a:xfrm rot="5258242" flipH="1">
              <a:off x="2743" y="2249"/>
              <a:ext cx="91" cy="0"/>
            </a:xfrm>
            <a:prstGeom prst="line">
              <a:avLst/>
            </a:prstGeom>
            <a:ln w="19050" cap="flat" cmpd="sng">
              <a:solidFill>
                <a:schemeClr val="bg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85" name="Line 65"/>
            <p:cNvSpPr/>
            <p:nvPr/>
          </p:nvSpPr>
          <p:spPr>
            <a:xfrm rot="5258242">
              <a:off x="3491" y="2247"/>
              <a:ext cx="96" cy="1"/>
            </a:xfrm>
            <a:prstGeom prst="line">
              <a:avLst/>
            </a:prstGeom>
            <a:ln w="19050" cap="flat" cmpd="sng">
              <a:solidFill>
                <a:schemeClr val="bg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86" name="Line 66"/>
            <p:cNvSpPr/>
            <p:nvPr/>
          </p:nvSpPr>
          <p:spPr>
            <a:xfrm rot="5258242">
              <a:off x="3251" y="2247"/>
              <a:ext cx="96" cy="1"/>
            </a:xfrm>
            <a:prstGeom prst="line">
              <a:avLst/>
            </a:prstGeom>
            <a:ln w="19050" cap="flat" cmpd="sng">
              <a:solidFill>
                <a:schemeClr val="bg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87" name="Line 67"/>
            <p:cNvSpPr/>
            <p:nvPr/>
          </p:nvSpPr>
          <p:spPr>
            <a:xfrm rot="5258242">
              <a:off x="3011" y="2247"/>
              <a:ext cx="96" cy="1"/>
            </a:xfrm>
            <a:prstGeom prst="line">
              <a:avLst/>
            </a:prstGeom>
            <a:ln w="19050" cap="flat" cmpd="sng">
              <a:solidFill>
                <a:schemeClr val="bg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88" name="Line 68"/>
            <p:cNvSpPr/>
            <p:nvPr/>
          </p:nvSpPr>
          <p:spPr>
            <a:xfrm rot="5258242">
              <a:off x="3731" y="2247"/>
              <a:ext cx="96" cy="1"/>
            </a:xfrm>
            <a:prstGeom prst="line">
              <a:avLst/>
            </a:prstGeom>
            <a:ln w="19050" cap="flat" cmpd="sng">
              <a:solidFill>
                <a:schemeClr val="bg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89" name="Line 69"/>
            <p:cNvSpPr/>
            <p:nvPr/>
          </p:nvSpPr>
          <p:spPr>
            <a:xfrm rot="5258242">
              <a:off x="1331" y="2247"/>
              <a:ext cx="96" cy="1"/>
            </a:xfrm>
            <a:prstGeom prst="line">
              <a:avLst/>
            </a:prstGeom>
            <a:ln w="19050" cap="flat" cmpd="sng">
              <a:solidFill>
                <a:schemeClr val="bg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90" name="Line 70"/>
            <p:cNvSpPr/>
            <p:nvPr/>
          </p:nvSpPr>
          <p:spPr>
            <a:xfrm rot="5258242">
              <a:off x="1571" y="2247"/>
              <a:ext cx="96" cy="1"/>
            </a:xfrm>
            <a:prstGeom prst="line">
              <a:avLst/>
            </a:prstGeom>
            <a:ln w="19050" cap="flat" cmpd="sng">
              <a:solidFill>
                <a:schemeClr val="bg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91" name="Line 71"/>
            <p:cNvSpPr/>
            <p:nvPr/>
          </p:nvSpPr>
          <p:spPr>
            <a:xfrm rot="5258242">
              <a:off x="1811" y="2247"/>
              <a:ext cx="96" cy="1"/>
            </a:xfrm>
            <a:prstGeom prst="line">
              <a:avLst/>
            </a:prstGeom>
            <a:ln w="19050" cap="flat" cmpd="sng">
              <a:solidFill>
                <a:schemeClr val="bg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92" name="Line 72"/>
            <p:cNvSpPr/>
            <p:nvPr/>
          </p:nvSpPr>
          <p:spPr>
            <a:xfrm rot="5258242">
              <a:off x="2051" y="2247"/>
              <a:ext cx="96" cy="1"/>
            </a:xfrm>
            <a:prstGeom prst="line">
              <a:avLst/>
            </a:prstGeom>
            <a:ln w="19050" cap="flat" cmpd="sng">
              <a:solidFill>
                <a:schemeClr val="bg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93" name="Line 73"/>
            <p:cNvSpPr/>
            <p:nvPr/>
          </p:nvSpPr>
          <p:spPr>
            <a:xfrm rot="5258242">
              <a:off x="2291" y="2247"/>
              <a:ext cx="96" cy="1"/>
            </a:xfrm>
            <a:prstGeom prst="line">
              <a:avLst/>
            </a:prstGeom>
            <a:ln w="19050" cap="flat" cmpd="sng">
              <a:solidFill>
                <a:schemeClr val="bg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4" name="文本框 3"/>
          <p:cNvSpPr txBox="1"/>
          <p:nvPr/>
        </p:nvSpPr>
        <p:spPr>
          <a:xfrm>
            <a:off x="1515745" y="597535"/>
            <a:ext cx="2493010" cy="1014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6000" b="1" kern="0" dirty="0">
                <a:blipFill dpi="0" rotWithShape="1"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latin typeface="Century Gothic" panose="020B0502020202020204"/>
                <a:cs typeface="+mn-ea"/>
              </a:rPr>
              <a:t>探究一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873760" y="1612265"/>
            <a:ext cx="4286885" cy="32302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chemeClr val="bg1"/>
                </a:solidFill>
              </a:rPr>
              <a:t>在直角坐标系中找出下列</a:t>
            </a:r>
            <a:r>
              <a:rPr lang="zh-CN" altLang="en-US" sz="2800" dirty="0">
                <a:solidFill>
                  <a:schemeClr val="accent2"/>
                </a:solidFill>
              </a:rPr>
              <a:t>有理数对</a:t>
            </a:r>
            <a:r>
              <a:rPr lang="zh-CN" altLang="en-US" sz="2800" dirty="0">
                <a:solidFill>
                  <a:schemeClr val="bg1"/>
                </a:solidFill>
              </a:rPr>
              <a:t>所对应的点</a:t>
            </a:r>
          </a:p>
          <a:p>
            <a:r>
              <a:rPr lang="en-US" altLang="zh-CN" sz="2800" dirty="0">
                <a:solidFill>
                  <a:schemeClr val="bg1"/>
                </a:solidFill>
              </a:rPr>
              <a:t>A</a:t>
            </a:r>
            <a:r>
              <a:rPr lang="zh-CN" altLang="en-US" sz="2800" dirty="0">
                <a:solidFill>
                  <a:schemeClr val="bg1"/>
                </a:solidFill>
              </a:rPr>
              <a:t>（</a:t>
            </a:r>
            <a:r>
              <a:rPr lang="en-US" altLang="zh-CN" sz="2800" dirty="0">
                <a:solidFill>
                  <a:schemeClr val="bg1"/>
                </a:solidFill>
              </a:rPr>
              <a:t>2</a:t>
            </a:r>
            <a:r>
              <a:rPr lang="zh-CN" altLang="en-US" sz="2800" dirty="0">
                <a:solidFill>
                  <a:schemeClr val="bg1"/>
                </a:solidFill>
              </a:rPr>
              <a:t>，</a:t>
            </a:r>
            <a:r>
              <a:rPr lang="en-US" altLang="zh-CN" sz="2800" dirty="0">
                <a:solidFill>
                  <a:schemeClr val="bg1"/>
                </a:solidFill>
              </a:rPr>
              <a:t>3</a:t>
            </a:r>
            <a:r>
              <a:rPr lang="zh-CN" altLang="en-US" sz="2800" dirty="0">
                <a:solidFill>
                  <a:schemeClr val="bg1"/>
                </a:solidFill>
              </a:rPr>
              <a:t>）</a:t>
            </a:r>
          </a:p>
          <a:p>
            <a:r>
              <a:rPr lang="en-US" altLang="zh-CN" sz="2800" dirty="0">
                <a:solidFill>
                  <a:schemeClr val="bg1"/>
                </a:solidFill>
              </a:rPr>
              <a:t>B</a:t>
            </a:r>
            <a:r>
              <a:rPr lang="zh-CN" altLang="en-US" sz="2800" dirty="0">
                <a:solidFill>
                  <a:schemeClr val="bg1"/>
                </a:solidFill>
              </a:rPr>
              <a:t>（</a:t>
            </a:r>
            <a:r>
              <a:rPr lang="en-US" altLang="zh-CN" sz="2800" dirty="0">
                <a:solidFill>
                  <a:schemeClr val="bg1"/>
                </a:solidFill>
              </a:rPr>
              <a:t>-3</a:t>
            </a:r>
            <a:r>
              <a:rPr lang="zh-CN" altLang="en-US" sz="2800" dirty="0">
                <a:solidFill>
                  <a:schemeClr val="bg1"/>
                </a:solidFill>
              </a:rPr>
              <a:t>，</a:t>
            </a:r>
            <a:r>
              <a:rPr lang="en-US" altLang="zh-CN" sz="2800" dirty="0">
                <a:solidFill>
                  <a:schemeClr val="bg1"/>
                </a:solidFill>
              </a:rPr>
              <a:t>3</a:t>
            </a:r>
            <a:r>
              <a:rPr lang="zh-CN" altLang="en-US" sz="2800" dirty="0">
                <a:solidFill>
                  <a:schemeClr val="bg1"/>
                </a:solidFill>
              </a:rPr>
              <a:t>）</a:t>
            </a:r>
          </a:p>
          <a:p>
            <a:r>
              <a:rPr lang="en-US" altLang="zh-CN" sz="2800" dirty="0">
                <a:solidFill>
                  <a:schemeClr val="bg1"/>
                </a:solidFill>
              </a:rPr>
              <a:t>C</a:t>
            </a:r>
            <a:r>
              <a:rPr lang="zh-CN" altLang="en-US" sz="2800" dirty="0">
                <a:solidFill>
                  <a:schemeClr val="bg1"/>
                </a:solidFill>
              </a:rPr>
              <a:t>（</a:t>
            </a:r>
            <a:r>
              <a:rPr lang="en-US" altLang="zh-CN" sz="2800" dirty="0">
                <a:solidFill>
                  <a:schemeClr val="bg1"/>
                </a:solidFill>
              </a:rPr>
              <a:t>-3</a:t>
            </a:r>
            <a:r>
              <a:rPr lang="zh-CN" altLang="en-US" sz="2800" dirty="0">
                <a:solidFill>
                  <a:schemeClr val="bg1"/>
                </a:solidFill>
              </a:rPr>
              <a:t>，</a:t>
            </a:r>
            <a:r>
              <a:rPr lang="en-US" altLang="zh-CN" sz="2800" dirty="0">
                <a:solidFill>
                  <a:schemeClr val="bg1"/>
                </a:solidFill>
              </a:rPr>
              <a:t>-4</a:t>
            </a:r>
            <a:r>
              <a:rPr lang="zh-CN" altLang="en-US" sz="2800" dirty="0">
                <a:solidFill>
                  <a:schemeClr val="bg1"/>
                </a:solidFill>
              </a:rPr>
              <a:t>）</a:t>
            </a:r>
            <a:endParaRPr lang="en-US" altLang="zh-CN" sz="2400" b="1" dirty="0"/>
          </a:p>
          <a:p>
            <a:r>
              <a:rPr lang="en-US" altLang="zh-CN" sz="2800" dirty="0">
                <a:solidFill>
                  <a:schemeClr val="bg1"/>
                </a:solidFill>
              </a:rPr>
              <a:t>D</a:t>
            </a:r>
            <a:r>
              <a:rPr lang="zh-CN" altLang="en-US" sz="2800" dirty="0">
                <a:solidFill>
                  <a:schemeClr val="bg1"/>
                </a:solidFill>
              </a:rPr>
              <a:t>（</a:t>
            </a:r>
            <a:r>
              <a:rPr lang="en-US" altLang="zh-CN" sz="2800" dirty="0">
                <a:solidFill>
                  <a:schemeClr val="bg1"/>
                </a:solidFill>
              </a:rPr>
              <a:t>3</a:t>
            </a:r>
            <a:r>
              <a:rPr lang="zh-CN" altLang="en-US" sz="2800" dirty="0">
                <a:solidFill>
                  <a:schemeClr val="bg1"/>
                </a:solidFill>
              </a:rPr>
              <a:t>，</a:t>
            </a:r>
            <a:r>
              <a:rPr lang="en-US" altLang="zh-CN" sz="2800" dirty="0">
                <a:solidFill>
                  <a:schemeClr val="bg1"/>
                </a:solidFill>
              </a:rPr>
              <a:t>-3</a:t>
            </a:r>
            <a:r>
              <a:rPr lang="zh-CN" altLang="en-US" sz="2800" dirty="0">
                <a:solidFill>
                  <a:schemeClr val="bg1"/>
                </a:solidFill>
              </a:rPr>
              <a:t>）</a:t>
            </a:r>
          </a:p>
          <a:p>
            <a:endParaRPr lang="zh-CN" altLang="en-US" dirty="0">
              <a:solidFill>
                <a:schemeClr val="bg1"/>
              </a:solidFill>
            </a:endParaRPr>
          </a:p>
          <a:p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6" name="Line 46"/>
          <p:cNvSpPr/>
          <p:nvPr/>
        </p:nvSpPr>
        <p:spPr>
          <a:xfrm flipV="1">
            <a:off x="9201785" y="2771775"/>
            <a:ext cx="635" cy="1139825"/>
          </a:xfrm>
          <a:prstGeom prst="line">
            <a:avLst/>
          </a:prstGeom>
          <a:ln w="28575" cap="flat" cmpd="sng">
            <a:solidFill>
              <a:srgbClr val="FF0000"/>
            </a:solidFill>
            <a:prstDash val="dash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1311" name="Line 47"/>
          <p:cNvSpPr/>
          <p:nvPr/>
        </p:nvSpPr>
        <p:spPr>
          <a:xfrm>
            <a:off x="8436610" y="2772410"/>
            <a:ext cx="765175" cy="635"/>
          </a:xfrm>
          <a:prstGeom prst="line">
            <a:avLst/>
          </a:prstGeom>
          <a:ln w="28575" cap="flat" cmpd="sng">
            <a:solidFill>
              <a:srgbClr val="FF0000"/>
            </a:solidFill>
            <a:prstDash val="dash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9209405" y="2391410"/>
            <a:ext cx="142748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400" b="1">
                <a:solidFill>
                  <a:schemeClr val="tx1"/>
                </a:solidFill>
                <a:sym typeface="+mn-ea"/>
              </a:rPr>
              <a:t>A</a:t>
            </a:r>
            <a:r>
              <a:rPr lang="zh-CN" altLang="en-US" sz="2400" b="1">
                <a:solidFill>
                  <a:schemeClr val="tx1"/>
                </a:solidFill>
                <a:sym typeface="+mn-ea"/>
              </a:rPr>
              <a:t>（</a:t>
            </a:r>
            <a:r>
              <a:rPr lang="en-US" altLang="zh-CN" sz="2400" b="1">
                <a:solidFill>
                  <a:schemeClr val="tx1"/>
                </a:solidFill>
                <a:sym typeface="+mn-ea"/>
              </a:rPr>
              <a:t>2</a:t>
            </a:r>
            <a:r>
              <a:rPr lang="en-US" altLang="zh-CN" sz="1800">
                <a:solidFill>
                  <a:schemeClr val="tx1"/>
                </a:solidFill>
                <a:sym typeface="+mn-ea"/>
              </a:rPr>
              <a:t>，</a:t>
            </a:r>
            <a:r>
              <a:rPr lang="en-US" altLang="zh-CN" sz="2400" b="1">
                <a:solidFill>
                  <a:schemeClr val="tx1"/>
                </a:solidFill>
                <a:sym typeface="+mn-ea"/>
              </a:rPr>
              <a:t>3）</a:t>
            </a:r>
            <a:endParaRPr lang="zh-CN" altLang="en-US" sz="2400" b="1">
              <a:solidFill>
                <a:schemeClr val="tx1"/>
              </a:solidFill>
              <a:sym typeface="+mn-ea"/>
            </a:endParaRPr>
          </a:p>
        </p:txBody>
      </p:sp>
      <p:sp>
        <p:nvSpPr>
          <p:cNvPr id="8" name="Line 46"/>
          <p:cNvSpPr/>
          <p:nvPr/>
        </p:nvSpPr>
        <p:spPr>
          <a:xfrm flipV="1">
            <a:off x="7284720" y="2747645"/>
            <a:ext cx="635" cy="1139825"/>
          </a:xfrm>
          <a:prstGeom prst="line">
            <a:avLst/>
          </a:prstGeom>
          <a:ln w="28575" cap="flat" cmpd="sng">
            <a:solidFill>
              <a:srgbClr val="FF0000"/>
            </a:solidFill>
            <a:prstDash val="dash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" name="Line 47"/>
          <p:cNvSpPr/>
          <p:nvPr/>
        </p:nvSpPr>
        <p:spPr>
          <a:xfrm>
            <a:off x="7362825" y="2773045"/>
            <a:ext cx="1053465" cy="635"/>
          </a:xfrm>
          <a:prstGeom prst="line">
            <a:avLst/>
          </a:prstGeom>
          <a:ln w="28575" cap="flat" cmpd="sng">
            <a:solidFill>
              <a:srgbClr val="FF0000"/>
            </a:solidFill>
            <a:prstDash val="dash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0" name="文本框 9"/>
          <p:cNvSpPr txBox="1"/>
          <p:nvPr/>
        </p:nvSpPr>
        <p:spPr>
          <a:xfrm>
            <a:off x="5808980" y="2162810"/>
            <a:ext cx="146812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l">
              <a:buClrTx/>
              <a:buSzTx/>
              <a:buFontTx/>
            </a:pPr>
            <a:r>
              <a:rPr lang="en-US" altLang="zh-CN" sz="2400" b="1">
                <a:sym typeface="+mn-ea"/>
              </a:rPr>
              <a:t>B（-3，3）</a:t>
            </a:r>
          </a:p>
        </p:txBody>
      </p:sp>
      <p:sp>
        <p:nvSpPr>
          <p:cNvPr id="11" name="Line 46"/>
          <p:cNvSpPr/>
          <p:nvPr/>
        </p:nvSpPr>
        <p:spPr>
          <a:xfrm flipV="1">
            <a:off x="7285355" y="3992880"/>
            <a:ext cx="635" cy="1520190"/>
          </a:xfrm>
          <a:prstGeom prst="line">
            <a:avLst/>
          </a:prstGeom>
          <a:ln w="28575" cap="flat" cmpd="sng">
            <a:solidFill>
              <a:srgbClr val="FF0000"/>
            </a:solidFill>
            <a:prstDash val="dash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2" name="Line 47"/>
          <p:cNvSpPr/>
          <p:nvPr/>
        </p:nvSpPr>
        <p:spPr>
          <a:xfrm>
            <a:off x="7285990" y="5512435"/>
            <a:ext cx="1202690" cy="635"/>
          </a:xfrm>
          <a:prstGeom prst="line">
            <a:avLst/>
          </a:prstGeom>
          <a:ln w="28575" cap="flat" cmpd="sng">
            <a:solidFill>
              <a:srgbClr val="FF0000"/>
            </a:solidFill>
            <a:prstDash val="dash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3" name="Line 46"/>
          <p:cNvSpPr/>
          <p:nvPr/>
        </p:nvSpPr>
        <p:spPr>
          <a:xfrm flipV="1">
            <a:off x="9594215" y="3911600"/>
            <a:ext cx="635" cy="1222375"/>
          </a:xfrm>
          <a:prstGeom prst="line">
            <a:avLst/>
          </a:prstGeom>
          <a:ln w="28575" cap="flat" cmpd="sng">
            <a:solidFill>
              <a:srgbClr val="FF0000"/>
            </a:solidFill>
            <a:prstDash val="dash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4" name="Line 47"/>
          <p:cNvSpPr/>
          <p:nvPr/>
        </p:nvSpPr>
        <p:spPr>
          <a:xfrm flipV="1">
            <a:off x="8436610" y="5133340"/>
            <a:ext cx="1102995" cy="635"/>
          </a:xfrm>
          <a:prstGeom prst="line">
            <a:avLst/>
          </a:prstGeom>
          <a:ln w="28575" cap="flat" cmpd="sng">
            <a:solidFill>
              <a:srgbClr val="FF0000"/>
            </a:solidFill>
            <a:prstDash val="dash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5" name="文本框 14"/>
          <p:cNvSpPr txBox="1"/>
          <p:nvPr/>
        </p:nvSpPr>
        <p:spPr>
          <a:xfrm>
            <a:off x="5530215" y="5512435"/>
            <a:ext cx="151955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400" b="1">
                <a:solidFill>
                  <a:schemeClr val="tx1"/>
                </a:solidFill>
                <a:sym typeface="+mn-ea"/>
              </a:rPr>
              <a:t>C（-3，-4）</a:t>
            </a:r>
            <a:endParaRPr lang="zh-CN" altLang="en-US" sz="2400" b="1">
              <a:solidFill>
                <a:schemeClr val="tx1"/>
              </a:solidFill>
              <a:sym typeface="+mn-ea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9706610" y="4982210"/>
            <a:ext cx="1384935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400" b="1">
                <a:sym typeface="+mn-ea"/>
              </a:rPr>
              <a:t>D（3，-3）</a:t>
            </a:r>
            <a:endParaRPr lang="en-US" altLang="zh-CN" sz="2400" b="1"/>
          </a:p>
        </p:txBody>
      </p:sp>
      <p:sp>
        <p:nvSpPr>
          <p:cNvPr id="17" name="文本框 16"/>
          <p:cNvSpPr txBox="1"/>
          <p:nvPr/>
        </p:nvSpPr>
        <p:spPr>
          <a:xfrm>
            <a:off x="600075" y="4556125"/>
            <a:ext cx="4324350" cy="156845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zh-CN" altLang="en-US" sz="3200" b="1" dirty="0">
                <a:solidFill>
                  <a:srgbClr val="FF0000"/>
                </a:solidFill>
              </a:rPr>
              <a:t>任何一个有理数对在坐标戏中都可以用唯一的一个点来表示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10" grpId="0"/>
      <p:bldP spid="10" grpId="1"/>
      <p:bldP spid="15" grpId="0"/>
      <p:bldP spid="15" grpId="1"/>
      <p:bldP spid="16" grpId="0"/>
      <p:bldP spid="16" grpId="1"/>
      <p:bldP spid="17" grpId="0" bldLvl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393065" y="298450"/>
            <a:ext cx="5243830" cy="2799715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</a:pPr>
            <a:r>
              <a:rPr lang="zh-CN" altLang="en-US" sz="2800" dirty="0">
                <a:solidFill>
                  <a:schemeClr val="tx1"/>
                </a:solidFill>
              </a:rPr>
              <a:t>那么像</a:t>
            </a:r>
            <a:r>
              <a:rPr lang="zh-CN" altLang="en-US" sz="2800" dirty="0">
                <a:solidFill>
                  <a:schemeClr val="accent2"/>
                </a:solidFill>
                <a:sym typeface="+mn-ea"/>
              </a:rPr>
              <a:t>有序实数对</a:t>
            </a:r>
            <a:r>
              <a:rPr lang="zh-CN" altLang="en-US" sz="2800" dirty="0">
                <a:solidFill>
                  <a:schemeClr val="tx1"/>
                </a:solidFill>
              </a:rPr>
              <a:t>（      </a:t>
            </a:r>
            <a:r>
              <a:rPr lang="en-US" altLang="zh-CN" sz="2800" dirty="0">
                <a:solidFill>
                  <a:schemeClr val="tx1"/>
                </a:solidFill>
              </a:rPr>
              <a:t>,1</a:t>
            </a:r>
            <a:r>
              <a:rPr lang="zh-CN" altLang="en-US" sz="2800" dirty="0">
                <a:solidFill>
                  <a:schemeClr val="tx1"/>
                </a:solidFill>
              </a:rPr>
              <a:t>）</a:t>
            </a:r>
          </a:p>
          <a:p>
            <a:pPr>
              <a:lnSpc>
                <a:spcPct val="100000"/>
              </a:lnSpc>
            </a:pPr>
            <a:r>
              <a:rPr lang="en-US" altLang="zh-CN" sz="2800" dirty="0">
                <a:solidFill>
                  <a:schemeClr val="tx1"/>
                </a:solidFill>
              </a:rPr>
              <a:t>                        </a:t>
            </a:r>
            <a:r>
              <a:rPr lang="zh-CN" altLang="en-US" sz="2800" dirty="0">
                <a:solidFill>
                  <a:schemeClr val="tx1"/>
                </a:solidFill>
              </a:rPr>
              <a:t>你能用坐标系中的点来表示吗？</a:t>
            </a:r>
          </a:p>
          <a:p>
            <a:pPr>
              <a:lnSpc>
                <a:spcPct val="100000"/>
              </a:lnSpc>
            </a:pPr>
            <a:r>
              <a:rPr lang="zh-CN" altLang="en-US" sz="2800" dirty="0">
                <a:solidFill>
                  <a:schemeClr val="tx1"/>
                </a:solidFill>
              </a:rPr>
              <a:t>并在坐标系中找出他们的位置</a:t>
            </a:r>
          </a:p>
          <a:p>
            <a:pPr>
              <a:lnSpc>
                <a:spcPct val="100000"/>
              </a:lnSpc>
            </a:pPr>
            <a:endParaRPr lang="zh-CN" altLang="en-US" sz="3200"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</a:pPr>
            <a:endParaRPr lang="zh-CN" altLang="en-US" sz="3200" dirty="0">
              <a:solidFill>
                <a:schemeClr val="bg1"/>
              </a:solidFill>
            </a:endParaRPr>
          </a:p>
          <a:p>
            <a:pPr>
              <a:lnSpc>
                <a:spcPct val="0"/>
              </a:lnSpc>
            </a:pPr>
            <a:endParaRPr lang="zh-CN" altLang="en-US" sz="3200" dirty="0">
              <a:solidFill>
                <a:schemeClr val="bg1"/>
              </a:solidFill>
            </a:endParaRPr>
          </a:p>
        </p:txBody>
      </p:sp>
      <p:graphicFrame>
        <p:nvGraphicFramePr>
          <p:cNvPr id="36869" name="Object 4"/>
          <p:cNvGraphicFramePr>
            <a:graphicFrameLocks noChangeAspect="1"/>
          </p:cNvGraphicFramePr>
          <p:nvPr/>
        </p:nvGraphicFramePr>
        <p:xfrm>
          <a:off x="3649980" y="298450"/>
          <a:ext cx="642620" cy="4895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6" r:id="rId3" imgW="241300" imgH="215900" progId="Equation.3">
                  <p:embed/>
                </p:oleObj>
              </mc:Choice>
              <mc:Fallback>
                <p:oleObj r:id="rId3" imgW="241300" imgH="215900" progId="Equation.3">
                  <p:embed/>
                  <p:pic>
                    <p:nvPicPr>
                      <p:cNvPr id="0" name="图片 307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649980" y="298450"/>
                        <a:ext cx="642620" cy="48958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" name="Group 75"/>
          <p:cNvGrpSpPr/>
          <p:nvPr/>
        </p:nvGrpSpPr>
        <p:grpSpPr>
          <a:xfrm>
            <a:off x="6016625" y="292735"/>
            <a:ext cx="6475730" cy="5909945"/>
            <a:chOff x="839" y="328"/>
            <a:chExt cx="4044" cy="3612"/>
          </a:xfrm>
        </p:grpSpPr>
        <p:sp>
          <p:nvSpPr>
            <p:cNvPr id="7" name="Text Box 47"/>
            <p:cNvSpPr txBox="1"/>
            <p:nvPr/>
          </p:nvSpPr>
          <p:spPr>
            <a:xfrm>
              <a:off x="2200" y="328"/>
              <a:ext cx="288" cy="28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zh-CN" sz="2400" b="1" i="1">
                  <a:solidFill>
                    <a:schemeClr val="bg1"/>
                  </a:solidFill>
                  <a:latin typeface="Times New Roman" panose="02020603050405020304" pitchFamily="18" charset="0"/>
                </a:rPr>
                <a:t>y</a:t>
              </a:r>
            </a:p>
          </p:txBody>
        </p:sp>
        <p:grpSp>
          <p:nvGrpSpPr>
            <p:cNvPr id="8" name="Group 4"/>
            <p:cNvGrpSpPr/>
            <p:nvPr/>
          </p:nvGrpSpPr>
          <p:grpSpPr>
            <a:xfrm>
              <a:off x="1475" y="792"/>
              <a:ext cx="2304" cy="3105"/>
              <a:chOff x="1248" y="656"/>
              <a:chExt cx="2304" cy="3105"/>
            </a:xfrm>
          </p:grpSpPr>
          <p:grpSp>
            <p:nvGrpSpPr>
              <p:cNvPr id="9" name="Group 5"/>
              <p:cNvGrpSpPr/>
              <p:nvPr/>
            </p:nvGrpSpPr>
            <p:grpSpPr>
              <a:xfrm>
                <a:off x="2088" y="656"/>
                <a:ext cx="408" cy="3105"/>
                <a:chOff x="2088" y="656"/>
                <a:chExt cx="408" cy="3105"/>
              </a:xfrm>
            </p:grpSpPr>
            <p:grpSp>
              <p:nvGrpSpPr>
                <p:cNvPr id="11" name="Group 7"/>
                <p:cNvGrpSpPr/>
                <p:nvPr/>
              </p:nvGrpSpPr>
              <p:grpSpPr>
                <a:xfrm>
                  <a:off x="2088" y="2575"/>
                  <a:ext cx="312" cy="1186"/>
                  <a:chOff x="2040" y="2566"/>
                  <a:chExt cx="312" cy="1186"/>
                </a:xfrm>
              </p:grpSpPr>
              <p:sp>
                <p:nvSpPr>
                  <p:cNvPr id="12" name="Text Box 8"/>
                  <p:cNvSpPr txBox="1"/>
                  <p:nvPr/>
                </p:nvSpPr>
                <p:spPr>
                  <a:xfrm>
                    <a:off x="2040" y="2566"/>
                    <a:ext cx="288" cy="225"/>
                  </a:xfrm>
                  <a:prstGeom prst="rect">
                    <a:avLst/>
                  </a:prstGeom>
                  <a:noFill/>
                  <a:ln w="9525">
                    <a:noFill/>
                  </a:ln>
                </p:spPr>
                <p:txBody>
                  <a:bodyPr>
                    <a:spAutoFit/>
                  </a:bodyPr>
                  <a:lstStyle/>
                  <a:p>
                    <a:pPr eaLnBrk="1" hangingPunct="1">
                      <a:spcBef>
                        <a:spcPct val="50000"/>
                      </a:spcBef>
                    </a:pPr>
                    <a:r>
                      <a:rPr lang="en-US" altLang="zh-CN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</a:rPr>
                      <a:t>- 1</a:t>
                    </a:r>
                  </a:p>
                </p:txBody>
              </p:sp>
              <p:sp>
                <p:nvSpPr>
                  <p:cNvPr id="15" name="Text Box 11"/>
                  <p:cNvSpPr txBox="1"/>
                  <p:nvPr/>
                </p:nvSpPr>
                <p:spPr>
                  <a:xfrm>
                    <a:off x="2064" y="3081"/>
                    <a:ext cx="288" cy="225"/>
                  </a:xfrm>
                  <a:prstGeom prst="rect">
                    <a:avLst/>
                  </a:prstGeom>
                  <a:noFill/>
                  <a:ln w="9525">
                    <a:noFill/>
                  </a:ln>
                </p:spPr>
                <p:txBody>
                  <a:bodyPr>
                    <a:spAutoFit/>
                  </a:bodyPr>
                  <a:lstStyle/>
                  <a:p>
                    <a:pPr eaLnBrk="1" hangingPunct="1">
                      <a:spcBef>
                        <a:spcPct val="50000"/>
                      </a:spcBef>
                    </a:pPr>
                    <a:r>
                      <a:rPr lang="en-US" altLang="zh-CN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</a:rPr>
                      <a:t>- 2</a:t>
                    </a:r>
                  </a:p>
                </p:txBody>
              </p:sp>
              <p:sp>
                <p:nvSpPr>
                  <p:cNvPr id="16" name="Text Box 12"/>
                  <p:cNvSpPr txBox="1"/>
                  <p:nvPr/>
                </p:nvSpPr>
                <p:spPr>
                  <a:xfrm>
                    <a:off x="2064" y="3527"/>
                    <a:ext cx="288" cy="225"/>
                  </a:xfrm>
                  <a:prstGeom prst="rect">
                    <a:avLst/>
                  </a:prstGeom>
                  <a:noFill/>
                  <a:ln w="9525">
                    <a:noFill/>
                  </a:ln>
                </p:spPr>
                <p:txBody>
                  <a:bodyPr>
                    <a:spAutoFit/>
                  </a:bodyPr>
                  <a:lstStyle/>
                  <a:p>
                    <a:pPr eaLnBrk="1" hangingPunct="1">
                      <a:spcBef>
                        <a:spcPct val="50000"/>
                      </a:spcBef>
                    </a:pPr>
                    <a:r>
                      <a:rPr lang="en-US" altLang="zh-CN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</a:rPr>
                      <a:t>- 3</a:t>
                    </a:r>
                  </a:p>
                </p:txBody>
              </p:sp>
            </p:grpSp>
            <p:grpSp>
              <p:nvGrpSpPr>
                <p:cNvPr id="18" name="Group 14"/>
                <p:cNvGrpSpPr/>
                <p:nvPr/>
              </p:nvGrpSpPr>
              <p:grpSpPr>
                <a:xfrm>
                  <a:off x="2100" y="656"/>
                  <a:ext cx="396" cy="1114"/>
                  <a:chOff x="2100" y="656"/>
                  <a:chExt cx="396" cy="1114"/>
                </a:xfrm>
              </p:grpSpPr>
              <p:sp>
                <p:nvSpPr>
                  <p:cNvPr id="19" name="Text Box 15"/>
                  <p:cNvSpPr txBox="1"/>
                  <p:nvPr/>
                </p:nvSpPr>
                <p:spPr>
                  <a:xfrm>
                    <a:off x="2100" y="656"/>
                    <a:ext cx="240" cy="225"/>
                  </a:xfrm>
                  <a:prstGeom prst="rect">
                    <a:avLst/>
                  </a:prstGeom>
                  <a:noFill/>
                  <a:ln w="9525">
                    <a:noFill/>
                  </a:ln>
                </p:spPr>
                <p:txBody>
                  <a:bodyPr>
                    <a:spAutoFit/>
                  </a:bodyPr>
                  <a:lstStyle/>
                  <a:p>
                    <a:pPr eaLnBrk="1" hangingPunct="1">
                      <a:spcBef>
                        <a:spcPct val="50000"/>
                      </a:spcBef>
                    </a:pPr>
                    <a:r>
                      <a:rPr lang="en-US" altLang="zh-CN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</a:rPr>
                      <a:t> 3</a:t>
                    </a:r>
                  </a:p>
                </p:txBody>
              </p:sp>
              <p:grpSp>
                <p:nvGrpSpPr>
                  <p:cNvPr id="20" name="Group 16"/>
                  <p:cNvGrpSpPr/>
                  <p:nvPr/>
                </p:nvGrpSpPr>
                <p:grpSpPr>
                  <a:xfrm>
                    <a:off x="2112" y="1054"/>
                    <a:ext cx="384" cy="716"/>
                    <a:chOff x="2112" y="1054"/>
                    <a:chExt cx="384" cy="716"/>
                  </a:xfrm>
                </p:grpSpPr>
                <p:sp>
                  <p:nvSpPr>
                    <p:cNvPr id="23" name="Text Box 19"/>
                    <p:cNvSpPr txBox="1"/>
                    <p:nvPr/>
                  </p:nvSpPr>
                  <p:spPr>
                    <a:xfrm>
                      <a:off x="2160" y="1545"/>
                      <a:ext cx="336" cy="225"/>
                    </a:xfrm>
                    <a:prstGeom prst="rect">
                      <a:avLst/>
                    </a:prstGeom>
                    <a:noFill/>
                    <a:ln w="9525">
                      <a:noFill/>
                    </a:ln>
                  </p:spPr>
                  <p:txBody>
                    <a:bodyPr>
                      <a:spAutoFit/>
                    </a:bodyPr>
                    <a:lstStyle/>
                    <a:p>
                      <a:pPr eaLnBrk="1" hangingPunct="1">
                        <a:spcBef>
                          <a:spcPct val="50000"/>
                        </a:spcBef>
                      </a:pPr>
                      <a:r>
                        <a:rPr lang="en-US" altLang="zh-CN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</a:rPr>
                        <a:t>1</a:t>
                      </a:r>
                    </a:p>
                  </p:txBody>
                </p:sp>
                <p:sp>
                  <p:nvSpPr>
                    <p:cNvPr id="26" name="Text Box 22"/>
                    <p:cNvSpPr txBox="1"/>
                    <p:nvPr/>
                  </p:nvSpPr>
                  <p:spPr>
                    <a:xfrm>
                      <a:off x="2112" y="1054"/>
                      <a:ext cx="384" cy="225"/>
                    </a:xfrm>
                    <a:prstGeom prst="rect">
                      <a:avLst/>
                    </a:prstGeom>
                    <a:noFill/>
                    <a:ln w="9525">
                      <a:noFill/>
                    </a:ln>
                  </p:spPr>
                  <p:txBody>
                    <a:bodyPr>
                      <a:spAutoFit/>
                    </a:bodyPr>
                    <a:lstStyle/>
                    <a:p>
                      <a:pPr eaLnBrk="1" hangingPunct="1">
                        <a:spcBef>
                          <a:spcPct val="50000"/>
                        </a:spcBef>
                      </a:pPr>
                      <a:r>
                        <a:rPr lang="en-US" altLang="zh-CN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</a:rPr>
                        <a:t> 2</a:t>
                      </a:r>
                    </a:p>
                  </p:txBody>
                </p:sp>
              </p:grpSp>
            </p:grpSp>
          </p:grpSp>
          <p:grpSp>
            <p:nvGrpSpPr>
              <p:cNvPr id="27" name="Group 23"/>
              <p:cNvGrpSpPr/>
              <p:nvPr/>
            </p:nvGrpSpPr>
            <p:grpSpPr>
              <a:xfrm>
                <a:off x="1248" y="2159"/>
                <a:ext cx="2304" cy="235"/>
                <a:chOff x="1248" y="2159"/>
                <a:chExt cx="2304" cy="235"/>
              </a:xfrm>
            </p:grpSpPr>
            <p:grpSp>
              <p:nvGrpSpPr>
                <p:cNvPr id="30" name="Group 26"/>
                <p:cNvGrpSpPr/>
                <p:nvPr/>
              </p:nvGrpSpPr>
              <p:grpSpPr>
                <a:xfrm>
                  <a:off x="2736" y="2160"/>
                  <a:ext cx="816" cy="234"/>
                  <a:chOff x="2736" y="2208"/>
                  <a:chExt cx="816" cy="234"/>
                </a:xfrm>
              </p:grpSpPr>
              <p:sp>
                <p:nvSpPr>
                  <p:cNvPr id="31" name="Text Box 27"/>
                  <p:cNvSpPr txBox="1"/>
                  <p:nvPr/>
                </p:nvSpPr>
                <p:spPr>
                  <a:xfrm>
                    <a:off x="3168" y="2208"/>
                    <a:ext cx="384" cy="225"/>
                  </a:xfrm>
                  <a:prstGeom prst="rect">
                    <a:avLst/>
                  </a:prstGeom>
                  <a:noFill/>
                  <a:ln w="9525">
                    <a:noFill/>
                  </a:ln>
                </p:spPr>
                <p:txBody>
                  <a:bodyPr>
                    <a:spAutoFit/>
                  </a:bodyPr>
                  <a:lstStyle/>
                  <a:p>
                    <a:pPr eaLnBrk="1" hangingPunct="1">
                      <a:spcBef>
                        <a:spcPct val="50000"/>
                      </a:spcBef>
                    </a:pPr>
                    <a:r>
                      <a:rPr lang="en-US" altLang="zh-CN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</a:rPr>
                      <a:t> 2</a:t>
                    </a:r>
                  </a:p>
                </p:txBody>
              </p:sp>
              <p:sp>
                <p:nvSpPr>
                  <p:cNvPr id="34" name="Text Box 30"/>
                  <p:cNvSpPr txBox="1"/>
                  <p:nvPr/>
                </p:nvSpPr>
                <p:spPr>
                  <a:xfrm>
                    <a:off x="2736" y="2217"/>
                    <a:ext cx="336" cy="225"/>
                  </a:xfrm>
                  <a:prstGeom prst="rect">
                    <a:avLst/>
                  </a:prstGeom>
                  <a:noFill/>
                  <a:ln w="9525">
                    <a:noFill/>
                  </a:ln>
                </p:spPr>
                <p:txBody>
                  <a:bodyPr>
                    <a:spAutoFit/>
                  </a:bodyPr>
                  <a:lstStyle/>
                  <a:p>
                    <a:pPr eaLnBrk="1" hangingPunct="1">
                      <a:spcBef>
                        <a:spcPct val="50000"/>
                      </a:spcBef>
                    </a:pPr>
                    <a:r>
                      <a:rPr lang="en-US" altLang="zh-CN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</a:rPr>
                      <a:t>1</a:t>
                    </a:r>
                  </a:p>
                </p:txBody>
              </p:sp>
            </p:grpSp>
            <p:grpSp>
              <p:nvGrpSpPr>
                <p:cNvPr id="36" name="Group 32"/>
                <p:cNvGrpSpPr/>
                <p:nvPr/>
              </p:nvGrpSpPr>
              <p:grpSpPr>
                <a:xfrm>
                  <a:off x="1248" y="2159"/>
                  <a:ext cx="816" cy="226"/>
                  <a:chOff x="1248" y="2207"/>
                  <a:chExt cx="816" cy="226"/>
                </a:xfrm>
              </p:grpSpPr>
              <p:sp>
                <p:nvSpPr>
                  <p:cNvPr id="37" name="Text Box 33"/>
                  <p:cNvSpPr txBox="1"/>
                  <p:nvPr/>
                </p:nvSpPr>
                <p:spPr>
                  <a:xfrm>
                    <a:off x="1776" y="2207"/>
                    <a:ext cx="288" cy="225"/>
                  </a:xfrm>
                  <a:prstGeom prst="rect">
                    <a:avLst/>
                  </a:prstGeom>
                  <a:noFill/>
                  <a:ln w="9525">
                    <a:noFill/>
                  </a:ln>
                </p:spPr>
                <p:txBody>
                  <a:bodyPr>
                    <a:spAutoFit/>
                  </a:bodyPr>
                  <a:lstStyle/>
                  <a:p>
                    <a:pPr eaLnBrk="1" hangingPunct="1">
                      <a:spcBef>
                        <a:spcPct val="50000"/>
                      </a:spcBef>
                    </a:pPr>
                    <a:r>
                      <a:rPr lang="en-US" altLang="zh-CN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</a:rPr>
                      <a:t>-1</a:t>
                    </a:r>
                  </a:p>
                </p:txBody>
              </p:sp>
              <p:sp>
                <p:nvSpPr>
                  <p:cNvPr id="43" name="Text Box 39"/>
                  <p:cNvSpPr txBox="1"/>
                  <p:nvPr/>
                </p:nvSpPr>
                <p:spPr>
                  <a:xfrm>
                    <a:off x="1248" y="2208"/>
                    <a:ext cx="384" cy="225"/>
                  </a:xfrm>
                  <a:prstGeom prst="rect">
                    <a:avLst/>
                  </a:prstGeom>
                  <a:noFill/>
                  <a:ln w="9525">
                    <a:noFill/>
                  </a:ln>
                </p:spPr>
                <p:txBody>
                  <a:bodyPr>
                    <a:spAutoFit/>
                  </a:bodyPr>
                  <a:lstStyle/>
                  <a:p>
                    <a:pPr eaLnBrk="1" hangingPunct="1">
                      <a:spcBef>
                        <a:spcPct val="50000"/>
                      </a:spcBef>
                    </a:pPr>
                    <a:r>
                      <a:rPr lang="en-US" altLang="zh-CN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</a:rPr>
                      <a:t>- 2</a:t>
                    </a:r>
                  </a:p>
                </p:txBody>
              </p:sp>
            </p:grpSp>
          </p:grpSp>
        </p:grpSp>
        <p:grpSp>
          <p:nvGrpSpPr>
            <p:cNvPr id="45" name="Group 41"/>
            <p:cNvGrpSpPr/>
            <p:nvPr/>
          </p:nvGrpSpPr>
          <p:grpSpPr>
            <a:xfrm>
              <a:off x="839" y="436"/>
              <a:ext cx="3552" cy="3504"/>
              <a:chOff x="624" y="288"/>
              <a:chExt cx="3552" cy="3504"/>
            </a:xfrm>
          </p:grpSpPr>
          <p:sp>
            <p:nvSpPr>
              <p:cNvPr id="46" name="Line 42"/>
              <p:cNvSpPr/>
              <p:nvPr/>
            </p:nvSpPr>
            <p:spPr>
              <a:xfrm>
                <a:off x="624" y="2160"/>
                <a:ext cx="3552" cy="0"/>
              </a:xfrm>
              <a:prstGeom prst="line">
                <a:avLst/>
              </a:prstGeom>
              <a:ln w="38100" cap="flat" cmpd="sng">
                <a:solidFill>
                  <a:schemeClr val="bg1"/>
                </a:solidFill>
                <a:prstDash val="solid"/>
                <a:headEnd type="none" w="med" len="med"/>
                <a:tailEnd type="triangl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47" name="Group 43"/>
              <p:cNvGrpSpPr/>
              <p:nvPr/>
            </p:nvGrpSpPr>
            <p:grpSpPr>
              <a:xfrm>
                <a:off x="2160" y="288"/>
                <a:ext cx="336" cy="3504"/>
                <a:chOff x="2160" y="288"/>
                <a:chExt cx="336" cy="3504"/>
              </a:xfrm>
            </p:grpSpPr>
            <p:sp>
              <p:nvSpPr>
                <p:cNvPr id="48" name="Line 44"/>
                <p:cNvSpPr/>
                <p:nvPr/>
              </p:nvSpPr>
              <p:spPr>
                <a:xfrm flipV="1">
                  <a:off x="2352" y="288"/>
                  <a:ext cx="0" cy="3504"/>
                </a:xfrm>
                <a:prstGeom prst="line">
                  <a:avLst/>
                </a:prstGeom>
                <a:ln w="38100" cap="flat" cmpd="sng">
                  <a:solidFill>
                    <a:schemeClr val="bg1"/>
                  </a:solidFill>
                  <a:prstDash val="solid"/>
                  <a:headEnd type="none" w="med" len="med"/>
                  <a:tailEnd type="triangl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9" name="Text Box 45"/>
                <p:cNvSpPr txBox="1"/>
                <p:nvPr/>
              </p:nvSpPr>
              <p:spPr>
                <a:xfrm>
                  <a:off x="2160" y="2160"/>
                  <a:ext cx="336" cy="24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lstStyle/>
                <a:p>
                  <a:pPr eaLnBrk="1" hangingPunct="1">
                    <a:spcBef>
                      <a:spcPct val="50000"/>
                    </a:spcBef>
                  </a:pPr>
                  <a:r>
                    <a:rPr lang="en-US" altLang="zh-CN" sz="2000" b="1" i="1" dirty="0">
                      <a:solidFill>
                        <a:schemeClr val="bg1"/>
                      </a:solidFill>
                      <a:latin typeface="Times New Roman" panose="02020603050405020304" pitchFamily="18" charset="0"/>
                    </a:rPr>
                    <a:t>O</a:t>
                  </a:r>
                </a:p>
              </p:txBody>
            </p:sp>
          </p:grpSp>
        </p:grpSp>
        <p:sp>
          <p:nvSpPr>
            <p:cNvPr id="50" name="Text Box 46"/>
            <p:cNvSpPr txBox="1"/>
            <p:nvPr/>
          </p:nvSpPr>
          <p:spPr>
            <a:xfrm>
              <a:off x="4307" y="2296"/>
              <a:ext cx="576" cy="319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zh-CN" sz="2800" i="1" dirty="0">
                  <a:solidFill>
                    <a:schemeClr val="bg1"/>
                  </a:solidFill>
                  <a:latin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53" name="Line 54"/>
            <p:cNvSpPr/>
            <p:nvPr/>
          </p:nvSpPr>
          <p:spPr>
            <a:xfrm>
              <a:off x="2579" y="1336"/>
              <a:ext cx="96" cy="0"/>
            </a:xfrm>
            <a:prstGeom prst="line">
              <a:avLst/>
            </a:prstGeom>
            <a:ln w="19050" cap="flat" cmpd="sng">
              <a:solidFill>
                <a:schemeClr val="bg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4" name="Line 55"/>
            <p:cNvSpPr/>
            <p:nvPr/>
          </p:nvSpPr>
          <p:spPr>
            <a:xfrm>
              <a:off x="2579" y="1816"/>
              <a:ext cx="96" cy="0"/>
            </a:xfrm>
            <a:prstGeom prst="line">
              <a:avLst/>
            </a:prstGeom>
            <a:ln w="19050" cap="flat" cmpd="sng">
              <a:solidFill>
                <a:schemeClr val="bg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7" name="Line 58"/>
            <p:cNvSpPr/>
            <p:nvPr/>
          </p:nvSpPr>
          <p:spPr>
            <a:xfrm>
              <a:off x="2579" y="2824"/>
              <a:ext cx="96" cy="0"/>
            </a:xfrm>
            <a:prstGeom prst="line">
              <a:avLst/>
            </a:prstGeom>
            <a:ln w="19050" cap="flat" cmpd="sng">
              <a:solidFill>
                <a:schemeClr val="bg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9" name="Line 60"/>
            <p:cNvSpPr/>
            <p:nvPr/>
          </p:nvSpPr>
          <p:spPr>
            <a:xfrm>
              <a:off x="2579" y="904"/>
              <a:ext cx="96" cy="0"/>
            </a:xfrm>
            <a:prstGeom prst="line">
              <a:avLst/>
            </a:prstGeom>
            <a:ln w="19050" cap="flat" cmpd="sng">
              <a:solidFill>
                <a:schemeClr val="bg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0" name="Line 61"/>
            <p:cNvSpPr/>
            <p:nvPr/>
          </p:nvSpPr>
          <p:spPr>
            <a:xfrm>
              <a:off x="2579" y="3784"/>
              <a:ext cx="96" cy="0"/>
            </a:xfrm>
            <a:prstGeom prst="line">
              <a:avLst/>
            </a:prstGeom>
            <a:ln w="19050" cap="flat" cmpd="sng">
              <a:solidFill>
                <a:schemeClr val="bg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2" name="Line 63"/>
            <p:cNvSpPr/>
            <p:nvPr/>
          </p:nvSpPr>
          <p:spPr>
            <a:xfrm>
              <a:off x="2579" y="3304"/>
              <a:ext cx="96" cy="0"/>
            </a:xfrm>
            <a:prstGeom prst="line">
              <a:avLst/>
            </a:prstGeom>
            <a:ln w="19050" cap="flat" cmpd="sng">
              <a:solidFill>
                <a:schemeClr val="bg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4" name="Line 65"/>
            <p:cNvSpPr/>
            <p:nvPr/>
          </p:nvSpPr>
          <p:spPr>
            <a:xfrm rot="5258242">
              <a:off x="3491" y="2247"/>
              <a:ext cx="96" cy="1"/>
            </a:xfrm>
            <a:prstGeom prst="line">
              <a:avLst/>
            </a:prstGeom>
            <a:ln w="19050" cap="flat" cmpd="sng">
              <a:solidFill>
                <a:schemeClr val="bg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6" name="Line 67"/>
            <p:cNvSpPr/>
            <p:nvPr/>
          </p:nvSpPr>
          <p:spPr>
            <a:xfrm rot="5258242">
              <a:off x="3011" y="2247"/>
              <a:ext cx="96" cy="1"/>
            </a:xfrm>
            <a:prstGeom prst="line">
              <a:avLst/>
            </a:prstGeom>
            <a:ln w="19050" cap="flat" cmpd="sng">
              <a:solidFill>
                <a:schemeClr val="bg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9" name="Line 70"/>
            <p:cNvSpPr/>
            <p:nvPr/>
          </p:nvSpPr>
          <p:spPr>
            <a:xfrm rot="5258242">
              <a:off x="1571" y="2247"/>
              <a:ext cx="96" cy="1"/>
            </a:xfrm>
            <a:prstGeom prst="line">
              <a:avLst/>
            </a:prstGeom>
            <a:ln w="19050" cap="flat" cmpd="sng">
              <a:solidFill>
                <a:schemeClr val="bg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" name="Line 72"/>
            <p:cNvSpPr/>
            <p:nvPr/>
          </p:nvSpPr>
          <p:spPr>
            <a:xfrm rot="5258242">
              <a:off x="2051" y="2247"/>
              <a:ext cx="96" cy="1"/>
            </a:xfrm>
            <a:prstGeom prst="line">
              <a:avLst/>
            </a:prstGeom>
            <a:ln w="19050" cap="flat" cmpd="sng">
              <a:solidFill>
                <a:schemeClr val="bg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73" name="Line 65"/>
          <p:cNvSpPr/>
          <p:nvPr/>
        </p:nvSpPr>
        <p:spPr>
          <a:xfrm rot="5258242">
            <a:off x="11164588" y="3441456"/>
            <a:ext cx="157075" cy="1700"/>
          </a:xfrm>
          <a:prstGeom prst="line">
            <a:avLst/>
          </a:prstGeom>
          <a:ln w="19050" cap="flat" cmpd="sng">
            <a:solidFill>
              <a:schemeClr val="bg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7" name="Text Box 15"/>
          <p:cNvSpPr txBox="1"/>
          <p:nvPr/>
        </p:nvSpPr>
        <p:spPr>
          <a:xfrm>
            <a:off x="11038727" y="3500491"/>
            <a:ext cx="408020" cy="368144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zh-CN" b="1" dirty="0">
                <a:solidFill>
                  <a:schemeClr val="bg1"/>
                </a:solidFill>
                <a:latin typeface="Arial" panose="020B0604020202020204" pitchFamily="34" charset="0"/>
              </a:rPr>
              <a:t> 3</a:t>
            </a:r>
          </a:p>
        </p:txBody>
      </p:sp>
      <p:sp>
        <p:nvSpPr>
          <p:cNvPr id="11307" name="Line 43"/>
          <p:cNvSpPr/>
          <p:nvPr/>
        </p:nvSpPr>
        <p:spPr>
          <a:xfrm flipV="1">
            <a:off x="9577070" y="2715260"/>
            <a:ext cx="635" cy="853440"/>
          </a:xfrm>
          <a:prstGeom prst="line">
            <a:avLst/>
          </a:prstGeom>
          <a:ln w="28575" cap="flat" cmpd="sng">
            <a:solidFill>
              <a:srgbClr val="1B271B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1284" name="Line 20"/>
          <p:cNvSpPr/>
          <p:nvPr/>
        </p:nvSpPr>
        <p:spPr>
          <a:xfrm flipH="1">
            <a:off x="8757285" y="2715260"/>
            <a:ext cx="820420" cy="805815"/>
          </a:xfrm>
          <a:prstGeom prst="line">
            <a:avLst/>
          </a:prstGeom>
          <a:ln w="19050" cap="flat" cmpd="sng">
            <a:solidFill>
              <a:srgbClr val="C00000"/>
            </a:solidFill>
            <a:prstDash val="dash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81" name="Arc 21"/>
          <p:cNvSpPr/>
          <p:nvPr/>
        </p:nvSpPr>
        <p:spPr>
          <a:xfrm rot="344757">
            <a:off x="8335010" y="2674620"/>
            <a:ext cx="1612900" cy="745490"/>
          </a:xfrm>
          <a:custGeom>
            <a:avLst/>
            <a:gdLst/>
            <a:ahLst/>
            <a:cxnLst>
              <a:cxn ang="0">
                <a:pos x="2147483647" y="0"/>
              </a:cxn>
              <a:cxn ang="0">
                <a:pos x="2147483647" y="2147483647"/>
              </a:cxn>
              <a:cxn ang="0">
                <a:pos x="0" y="2147483647"/>
              </a:cxn>
            </a:cxnLst>
            <a:rect l="0" t="0" r="0" b="0"/>
            <a:pathLst>
              <a:path w="21600" h="14607" fill="none">
                <a:moveTo>
                  <a:pt x="16290" y="0"/>
                </a:moveTo>
                <a:cubicBezTo>
                  <a:pt x="19714" y="3932"/>
                  <a:pt x="21600" y="8970"/>
                  <a:pt x="21600" y="14184"/>
                </a:cubicBezTo>
                <a:cubicBezTo>
                  <a:pt x="21600" y="14325"/>
                  <a:pt x="21598" y="14466"/>
                  <a:pt x="21595" y="14606"/>
                </a:cubicBezTo>
              </a:path>
              <a:path w="21600" h="14607" stroke="0">
                <a:moveTo>
                  <a:pt x="16290" y="0"/>
                </a:moveTo>
                <a:cubicBezTo>
                  <a:pt x="19714" y="3932"/>
                  <a:pt x="21600" y="8970"/>
                  <a:pt x="21600" y="14184"/>
                </a:cubicBezTo>
                <a:cubicBezTo>
                  <a:pt x="21600" y="14325"/>
                  <a:pt x="21598" y="14466"/>
                  <a:pt x="21595" y="14606"/>
                </a:cubicBezTo>
                <a:lnTo>
                  <a:pt x="0" y="14184"/>
                </a:lnTo>
                <a:lnTo>
                  <a:pt x="16290" y="0"/>
                </a:lnTo>
                <a:close/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 sz="1105"/>
          </a:p>
        </p:txBody>
      </p:sp>
      <p:sp>
        <p:nvSpPr>
          <p:cNvPr id="11310" name="Line 46"/>
          <p:cNvSpPr/>
          <p:nvPr/>
        </p:nvSpPr>
        <p:spPr>
          <a:xfrm flipV="1">
            <a:off x="9935210" y="2715895"/>
            <a:ext cx="635" cy="799465"/>
          </a:xfrm>
          <a:prstGeom prst="line">
            <a:avLst/>
          </a:prstGeom>
          <a:ln w="19050" cap="flat" cmpd="sng"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1311" name="Line 47"/>
          <p:cNvSpPr/>
          <p:nvPr/>
        </p:nvSpPr>
        <p:spPr>
          <a:xfrm flipV="1">
            <a:off x="8757920" y="2715895"/>
            <a:ext cx="1245235" cy="17145"/>
          </a:xfrm>
          <a:prstGeom prst="line">
            <a:avLst/>
          </a:prstGeom>
          <a:ln w="19050" cap="flat" cmpd="sng"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graphicFrame>
        <p:nvGraphicFramePr>
          <p:cNvPr id="85" name="对象 84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9081135" y="1929765"/>
          <a:ext cx="131191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7" r:id="rId5" imgW="419100" imgH="215900" progId="Equation.KSEE3">
                  <p:embed/>
                </p:oleObj>
              </mc:Choice>
              <mc:Fallback>
                <p:oleObj r:id="rId5" imgW="419100" imgH="2159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081135" y="1929765"/>
                        <a:ext cx="1311910" cy="558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7" name="Object 4"/>
          <p:cNvGraphicFramePr>
            <a:graphicFrameLocks noChangeAspect="1"/>
          </p:cNvGraphicFramePr>
          <p:nvPr/>
        </p:nvGraphicFramePr>
        <p:xfrm>
          <a:off x="9537065" y="3568700"/>
          <a:ext cx="642620" cy="4895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8" r:id="rId7" imgW="241300" imgH="215900" progId="Equation.3">
                  <p:embed/>
                </p:oleObj>
              </mc:Choice>
              <mc:Fallback>
                <p:oleObj r:id="rId7" imgW="241300" imgH="215900" progId="Equation.3">
                  <p:embed/>
                  <p:pic>
                    <p:nvPicPr>
                      <p:cNvPr id="0" name="图片 307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537065" y="3568700"/>
                        <a:ext cx="642620" cy="48958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0" name="Line 20"/>
          <p:cNvSpPr/>
          <p:nvPr/>
        </p:nvSpPr>
        <p:spPr>
          <a:xfrm flipH="1">
            <a:off x="8757920" y="2733040"/>
            <a:ext cx="1223645" cy="788035"/>
          </a:xfrm>
          <a:prstGeom prst="line">
            <a:avLst/>
          </a:prstGeom>
          <a:ln w="19050" cap="flat" cmpd="sng">
            <a:solidFill>
              <a:srgbClr val="00B050"/>
            </a:solidFill>
            <a:prstDash val="dash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2" name="Arc 21"/>
          <p:cNvSpPr/>
          <p:nvPr/>
        </p:nvSpPr>
        <p:spPr>
          <a:xfrm rot="344757">
            <a:off x="8832850" y="2689225"/>
            <a:ext cx="1414780" cy="763270"/>
          </a:xfrm>
          <a:custGeom>
            <a:avLst/>
            <a:gdLst/>
            <a:ahLst/>
            <a:cxnLst>
              <a:cxn ang="0">
                <a:pos x="2147483647" y="0"/>
              </a:cxn>
              <a:cxn ang="0">
                <a:pos x="2147483647" y="2147483647"/>
              </a:cxn>
              <a:cxn ang="0">
                <a:pos x="0" y="2147483647"/>
              </a:cxn>
            </a:cxnLst>
            <a:rect l="0" t="0" r="0" b="0"/>
            <a:pathLst>
              <a:path w="21600" h="14607" fill="none">
                <a:moveTo>
                  <a:pt x="16290" y="0"/>
                </a:moveTo>
                <a:cubicBezTo>
                  <a:pt x="19714" y="3932"/>
                  <a:pt x="21600" y="8970"/>
                  <a:pt x="21600" y="14184"/>
                </a:cubicBezTo>
                <a:cubicBezTo>
                  <a:pt x="21600" y="14325"/>
                  <a:pt x="21598" y="14466"/>
                  <a:pt x="21595" y="14606"/>
                </a:cubicBezTo>
              </a:path>
              <a:path w="21600" h="14607" stroke="0">
                <a:moveTo>
                  <a:pt x="16290" y="0"/>
                </a:moveTo>
                <a:cubicBezTo>
                  <a:pt x="19714" y="3932"/>
                  <a:pt x="21600" y="8970"/>
                  <a:pt x="21600" y="14184"/>
                </a:cubicBezTo>
                <a:cubicBezTo>
                  <a:pt x="21600" y="14325"/>
                  <a:pt x="21598" y="14466"/>
                  <a:pt x="21595" y="14606"/>
                </a:cubicBezTo>
                <a:lnTo>
                  <a:pt x="0" y="14184"/>
                </a:lnTo>
                <a:lnTo>
                  <a:pt x="16290" y="0"/>
                </a:lnTo>
                <a:close/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 sz="1105"/>
          </a:p>
        </p:txBody>
      </p:sp>
      <p:sp>
        <p:nvSpPr>
          <p:cNvPr id="93" name="椭圆 92"/>
          <p:cNvSpPr/>
          <p:nvPr/>
        </p:nvSpPr>
        <p:spPr>
          <a:xfrm>
            <a:off x="9897745" y="2686685"/>
            <a:ext cx="83820" cy="76200"/>
          </a:xfrm>
          <a:prstGeom prst="ellipse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4" name="Line 46"/>
          <p:cNvSpPr/>
          <p:nvPr/>
        </p:nvSpPr>
        <p:spPr>
          <a:xfrm flipV="1">
            <a:off x="10220325" y="2733040"/>
            <a:ext cx="635" cy="799465"/>
          </a:xfrm>
          <a:prstGeom prst="line">
            <a:avLst/>
          </a:prstGeom>
          <a:ln w="19050" cap="flat" cmpd="sng">
            <a:solidFill>
              <a:srgbClr val="00B050"/>
            </a:solidFill>
            <a:prstDash val="dash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5" name="Line 47"/>
          <p:cNvSpPr/>
          <p:nvPr/>
        </p:nvSpPr>
        <p:spPr>
          <a:xfrm flipV="1">
            <a:off x="8757920" y="2716530"/>
            <a:ext cx="1463675" cy="16510"/>
          </a:xfrm>
          <a:prstGeom prst="line">
            <a:avLst/>
          </a:prstGeom>
          <a:ln w="19050" cap="flat" cmpd="sng">
            <a:solidFill>
              <a:srgbClr val="00B050"/>
            </a:solidFill>
            <a:prstDash val="dash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7" name="椭圆 96"/>
          <p:cNvSpPr/>
          <p:nvPr/>
        </p:nvSpPr>
        <p:spPr>
          <a:xfrm>
            <a:off x="10198100" y="2686050"/>
            <a:ext cx="83820" cy="76200"/>
          </a:xfrm>
          <a:prstGeom prst="ellipse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98" name="对象 97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393065" y="756920"/>
          <a:ext cx="819785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9" r:id="rId8" imgW="419100" imgH="228600" progId="Equation.KSEE3">
                  <p:embed/>
                </p:oleObj>
              </mc:Choice>
              <mc:Fallback>
                <p:oleObj r:id="rId8" imgW="419100" imgH="228600" progId="Equation.KSEE3">
                  <p:embed/>
                  <p:pic>
                    <p:nvPicPr>
                      <p:cNvPr id="0" name="图片 2049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93065" y="756920"/>
                        <a:ext cx="819785" cy="5365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9" name="对象 98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1311910" y="788035"/>
          <a:ext cx="1106170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0" r:id="rId10" imgW="533400" imgH="228600" progId="Equation.KSEE3">
                  <p:embed/>
                </p:oleObj>
              </mc:Choice>
              <mc:Fallback>
                <p:oleObj r:id="rId10" imgW="533400" imgH="228600" progId="Equation.KSEE3">
                  <p:embed/>
                  <p:pic>
                    <p:nvPicPr>
                      <p:cNvPr id="0" name="图片 2050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311910" y="788035"/>
                        <a:ext cx="1106170" cy="434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0" name="对象 99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8978900" y="5149850"/>
          <a:ext cx="1359535" cy="5346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1" r:id="rId12" imgW="533400" imgH="228600" progId="Equation.KSEE3">
                  <p:embed/>
                </p:oleObj>
              </mc:Choice>
              <mc:Fallback>
                <p:oleObj r:id="rId12" imgW="533400" imgH="228600" progId="Equation.KSEE3">
                  <p:embed/>
                  <p:pic>
                    <p:nvPicPr>
                      <p:cNvPr id="0" name="图片 2050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8978900" y="5149850"/>
                        <a:ext cx="1359535" cy="53467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1" name="Line 47"/>
          <p:cNvSpPr/>
          <p:nvPr/>
        </p:nvSpPr>
        <p:spPr>
          <a:xfrm>
            <a:off x="7945120" y="5149850"/>
            <a:ext cx="791845" cy="635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02" name="Line 20"/>
          <p:cNvSpPr/>
          <p:nvPr/>
        </p:nvSpPr>
        <p:spPr>
          <a:xfrm flipH="1">
            <a:off x="7936230" y="3558540"/>
            <a:ext cx="800100" cy="1592580"/>
          </a:xfrm>
          <a:prstGeom prst="line">
            <a:avLst/>
          </a:prstGeom>
          <a:ln w="19050" cap="flat" cmpd="sng">
            <a:solidFill>
              <a:srgbClr val="C00000"/>
            </a:solidFill>
            <a:prstDash val="dash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03" name="椭圆 102"/>
          <p:cNvSpPr/>
          <p:nvPr/>
        </p:nvSpPr>
        <p:spPr>
          <a:xfrm>
            <a:off x="8714105" y="5490845"/>
            <a:ext cx="83820" cy="76200"/>
          </a:xfrm>
          <a:prstGeom prst="ellipse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4" name="Arc 21"/>
          <p:cNvSpPr/>
          <p:nvPr/>
        </p:nvSpPr>
        <p:spPr>
          <a:xfrm rot="8144757">
            <a:off x="8027670" y="4558665"/>
            <a:ext cx="1435100" cy="820420"/>
          </a:xfrm>
          <a:custGeom>
            <a:avLst/>
            <a:gdLst/>
            <a:ahLst/>
            <a:cxnLst>
              <a:cxn ang="0">
                <a:pos x="2147483647" y="0"/>
              </a:cxn>
              <a:cxn ang="0">
                <a:pos x="2147483647" y="2147483647"/>
              </a:cxn>
              <a:cxn ang="0">
                <a:pos x="0" y="2147483647"/>
              </a:cxn>
            </a:cxnLst>
            <a:rect l="0" t="0" r="0" b="0"/>
            <a:pathLst>
              <a:path w="21600" h="14607" fill="none">
                <a:moveTo>
                  <a:pt x="16290" y="0"/>
                </a:moveTo>
                <a:cubicBezTo>
                  <a:pt x="19714" y="3932"/>
                  <a:pt x="21600" y="8970"/>
                  <a:pt x="21600" y="14184"/>
                </a:cubicBezTo>
                <a:cubicBezTo>
                  <a:pt x="21600" y="14325"/>
                  <a:pt x="21598" y="14466"/>
                  <a:pt x="21595" y="14606"/>
                </a:cubicBezTo>
              </a:path>
              <a:path w="21600" h="14607" stroke="0">
                <a:moveTo>
                  <a:pt x="16290" y="0"/>
                </a:moveTo>
                <a:cubicBezTo>
                  <a:pt x="19714" y="3932"/>
                  <a:pt x="21600" y="8970"/>
                  <a:pt x="21600" y="14184"/>
                </a:cubicBezTo>
                <a:cubicBezTo>
                  <a:pt x="21600" y="14325"/>
                  <a:pt x="21598" y="14466"/>
                  <a:pt x="21595" y="14606"/>
                </a:cubicBezTo>
                <a:lnTo>
                  <a:pt x="0" y="14184"/>
                </a:lnTo>
                <a:lnTo>
                  <a:pt x="16290" y="0"/>
                </a:lnTo>
                <a:close/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 sz="1105"/>
          </a:p>
        </p:txBody>
      </p:sp>
      <p:graphicFrame>
        <p:nvGraphicFramePr>
          <p:cNvPr id="105" name="对象 104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10384790" y="2326005"/>
          <a:ext cx="819785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2" r:id="rId13" imgW="419100" imgH="228600" progId="Equation.KSEE3">
                  <p:embed/>
                </p:oleObj>
              </mc:Choice>
              <mc:Fallback>
                <p:oleObj r:id="rId13" imgW="419100" imgH="228600" progId="Equation.KSEE3">
                  <p:embed/>
                  <p:pic>
                    <p:nvPicPr>
                      <p:cNvPr id="0" name="图片 2049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0384790" y="2326005"/>
                        <a:ext cx="819785" cy="5365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9" name="文本框 108"/>
          <p:cNvSpPr txBox="1"/>
          <p:nvPr/>
        </p:nvSpPr>
        <p:spPr>
          <a:xfrm>
            <a:off x="629285" y="3671570"/>
            <a:ext cx="4770755" cy="1383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ln>
                  <a:solidFill>
                    <a:schemeClr val="accent1"/>
                  </a:solidFill>
                </a:ln>
                <a:solidFill>
                  <a:schemeClr val="accent5"/>
                </a:solidFill>
              </a:rPr>
              <a:t>结论</a:t>
            </a:r>
            <a:r>
              <a:rPr lang="en-US" altLang="zh-CN" sz="2800" dirty="0">
                <a:ln>
                  <a:solidFill>
                    <a:schemeClr val="accent1"/>
                  </a:solidFill>
                </a:ln>
                <a:solidFill>
                  <a:schemeClr val="accent5"/>
                </a:solidFill>
              </a:rPr>
              <a:t>1</a:t>
            </a:r>
            <a:r>
              <a:rPr lang="zh-CN" altLang="en-US" sz="2800" dirty="0">
                <a:ln>
                  <a:solidFill>
                    <a:schemeClr val="accent1"/>
                  </a:solidFill>
                </a:ln>
                <a:solidFill>
                  <a:schemeClr val="accent5"/>
                </a:solidFill>
              </a:rPr>
              <a:t>：每一个有序实数对都可以用直角坐标系中唯一的一个点来表示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6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1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1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1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1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7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7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ldLvl="0" animBg="1"/>
      <p:bldP spid="2" grpId="1" animBg="1"/>
      <p:bldP spid="77" grpId="0"/>
      <p:bldP spid="77" grpId="1"/>
      <p:bldP spid="81" grpId="0" bldLvl="0" animBg="1"/>
      <p:bldP spid="92" grpId="0" bldLvl="0" animBg="1"/>
      <p:bldP spid="93" grpId="0" animBg="1"/>
      <p:bldP spid="93" grpId="1" animBg="1"/>
      <p:bldP spid="97" grpId="0" animBg="1"/>
      <p:bldP spid="97" grpId="1" animBg="1"/>
      <p:bldP spid="103" grpId="0" animBg="1"/>
      <p:bldP spid="103" grpId="1" animBg="1"/>
      <p:bldP spid="104" grpId="0" bldLvl="0" animBg="1"/>
      <p:bldP spid="109" grpId="0" animBg="1"/>
      <p:bldP spid="109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1382395" y="481330"/>
            <a:ext cx="3872865" cy="2245360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pPr lvl="0" algn="l">
              <a:buClrTx/>
              <a:buSzTx/>
              <a:buFontTx/>
            </a:pPr>
            <a:r>
              <a:rPr lang="zh-CN" altLang="en-US" sz="2800" dirty="0">
                <a:sym typeface="+mn-ea"/>
              </a:rPr>
              <a:t>反过来，如果P是直角坐标系中的任意一点，怎么写出这个点的坐标？这个点的横,纵坐标都是实数吗？</a:t>
            </a:r>
          </a:p>
        </p:txBody>
      </p:sp>
      <p:grpSp>
        <p:nvGrpSpPr>
          <p:cNvPr id="5" name="Group 75"/>
          <p:cNvGrpSpPr/>
          <p:nvPr/>
        </p:nvGrpSpPr>
        <p:grpSpPr>
          <a:xfrm>
            <a:off x="6241415" y="491490"/>
            <a:ext cx="5614035" cy="5648325"/>
            <a:chOff x="1015" y="425"/>
            <a:chExt cx="3376" cy="3515"/>
          </a:xfrm>
        </p:grpSpPr>
        <p:sp>
          <p:nvSpPr>
            <p:cNvPr id="6" name="Text Box 47"/>
            <p:cNvSpPr txBox="1"/>
            <p:nvPr/>
          </p:nvSpPr>
          <p:spPr>
            <a:xfrm>
              <a:off x="2195" y="425"/>
              <a:ext cx="288" cy="286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zh-CN" sz="2400" b="1" i="1">
                  <a:solidFill>
                    <a:schemeClr val="bg1"/>
                  </a:solidFill>
                  <a:latin typeface="Times New Roman" panose="02020603050405020304" pitchFamily="18" charset="0"/>
                </a:rPr>
                <a:t>y</a:t>
              </a:r>
            </a:p>
          </p:txBody>
        </p:sp>
        <p:grpSp>
          <p:nvGrpSpPr>
            <p:cNvPr id="7" name="Group 4"/>
            <p:cNvGrpSpPr/>
            <p:nvPr/>
          </p:nvGrpSpPr>
          <p:grpSpPr>
            <a:xfrm>
              <a:off x="1235" y="712"/>
              <a:ext cx="2736" cy="3166"/>
              <a:chOff x="1008" y="576"/>
              <a:chExt cx="2736" cy="3166"/>
            </a:xfrm>
          </p:grpSpPr>
          <p:grpSp>
            <p:nvGrpSpPr>
              <p:cNvPr id="8" name="Group 5"/>
              <p:cNvGrpSpPr/>
              <p:nvPr/>
            </p:nvGrpSpPr>
            <p:grpSpPr>
              <a:xfrm>
                <a:off x="2064" y="576"/>
                <a:ext cx="432" cy="3166"/>
                <a:chOff x="2064" y="576"/>
                <a:chExt cx="432" cy="3166"/>
              </a:xfrm>
            </p:grpSpPr>
            <p:grpSp>
              <p:nvGrpSpPr>
                <p:cNvPr id="9" name="Group 6"/>
                <p:cNvGrpSpPr/>
                <p:nvPr/>
              </p:nvGrpSpPr>
              <p:grpSpPr>
                <a:xfrm>
                  <a:off x="2064" y="2361"/>
                  <a:ext cx="336" cy="1381"/>
                  <a:chOff x="2016" y="2352"/>
                  <a:chExt cx="336" cy="1381"/>
                </a:xfrm>
              </p:grpSpPr>
              <p:grpSp>
                <p:nvGrpSpPr>
                  <p:cNvPr id="10" name="Group 7"/>
                  <p:cNvGrpSpPr/>
                  <p:nvPr/>
                </p:nvGrpSpPr>
                <p:grpSpPr>
                  <a:xfrm>
                    <a:off x="2064" y="2352"/>
                    <a:ext cx="288" cy="1189"/>
                    <a:chOff x="2064" y="2352"/>
                    <a:chExt cx="288" cy="1189"/>
                  </a:xfrm>
                </p:grpSpPr>
                <p:sp>
                  <p:nvSpPr>
                    <p:cNvPr id="11" name="Text Box 8"/>
                    <p:cNvSpPr txBox="1"/>
                    <p:nvPr/>
                  </p:nvSpPr>
                  <p:spPr>
                    <a:xfrm>
                      <a:off x="2064" y="2352"/>
                      <a:ext cx="288" cy="229"/>
                    </a:xfrm>
                    <a:prstGeom prst="rect">
                      <a:avLst/>
                    </a:prstGeom>
                    <a:noFill/>
                    <a:ln w="9525">
                      <a:noFill/>
                    </a:ln>
                  </p:spPr>
                  <p:txBody>
                    <a:bodyPr>
                      <a:spAutoFit/>
                    </a:bodyPr>
                    <a:lstStyle/>
                    <a:p>
                      <a:pPr eaLnBrk="1" hangingPunct="1">
                        <a:spcBef>
                          <a:spcPct val="50000"/>
                        </a:spcBef>
                      </a:pPr>
                      <a:r>
                        <a:rPr lang="en-US" altLang="zh-CN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</a:rPr>
                        <a:t>- 1</a:t>
                      </a:r>
                    </a:p>
                  </p:txBody>
                </p:sp>
                <p:sp>
                  <p:nvSpPr>
                    <p:cNvPr id="12" name="Text Box 9"/>
                    <p:cNvSpPr txBox="1"/>
                    <p:nvPr/>
                  </p:nvSpPr>
                  <p:spPr>
                    <a:xfrm>
                      <a:off x="2064" y="2592"/>
                      <a:ext cx="288" cy="229"/>
                    </a:xfrm>
                    <a:prstGeom prst="rect">
                      <a:avLst/>
                    </a:prstGeom>
                    <a:noFill/>
                    <a:ln w="9525">
                      <a:noFill/>
                    </a:ln>
                  </p:spPr>
                  <p:txBody>
                    <a:bodyPr>
                      <a:spAutoFit/>
                    </a:bodyPr>
                    <a:lstStyle/>
                    <a:p>
                      <a:pPr eaLnBrk="1" hangingPunct="1">
                        <a:spcBef>
                          <a:spcPct val="50000"/>
                        </a:spcBef>
                      </a:pPr>
                      <a:r>
                        <a:rPr lang="en-US" altLang="zh-CN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</a:rPr>
                        <a:t>- 2</a:t>
                      </a:r>
                    </a:p>
                  </p:txBody>
                </p:sp>
                <p:sp>
                  <p:nvSpPr>
                    <p:cNvPr id="13" name="Text Box 10"/>
                    <p:cNvSpPr txBox="1"/>
                    <p:nvPr/>
                  </p:nvSpPr>
                  <p:spPr>
                    <a:xfrm>
                      <a:off x="2064" y="2832"/>
                      <a:ext cx="288" cy="229"/>
                    </a:xfrm>
                    <a:prstGeom prst="rect">
                      <a:avLst/>
                    </a:prstGeom>
                    <a:noFill/>
                    <a:ln w="9525">
                      <a:noFill/>
                    </a:ln>
                  </p:spPr>
                  <p:txBody>
                    <a:bodyPr>
                      <a:spAutoFit/>
                    </a:bodyPr>
                    <a:lstStyle/>
                    <a:p>
                      <a:pPr eaLnBrk="1" hangingPunct="1">
                        <a:spcBef>
                          <a:spcPct val="50000"/>
                        </a:spcBef>
                      </a:pPr>
                      <a:r>
                        <a:rPr lang="en-US" altLang="zh-CN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</a:rPr>
                        <a:t>- 3</a:t>
                      </a:r>
                    </a:p>
                  </p:txBody>
                </p:sp>
                <p:sp>
                  <p:nvSpPr>
                    <p:cNvPr id="14" name="Text Box 11"/>
                    <p:cNvSpPr txBox="1"/>
                    <p:nvPr/>
                  </p:nvSpPr>
                  <p:spPr>
                    <a:xfrm>
                      <a:off x="2064" y="3081"/>
                      <a:ext cx="288" cy="229"/>
                    </a:xfrm>
                    <a:prstGeom prst="rect">
                      <a:avLst/>
                    </a:prstGeom>
                    <a:noFill/>
                    <a:ln w="9525">
                      <a:noFill/>
                    </a:ln>
                  </p:spPr>
                  <p:txBody>
                    <a:bodyPr>
                      <a:spAutoFit/>
                    </a:bodyPr>
                    <a:lstStyle/>
                    <a:p>
                      <a:pPr eaLnBrk="1" hangingPunct="1">
                        <a:spcBef>
                          <a:spcPct val="50000"/>
                        </a:spcBef>
                      </a:pPr>
                      <a:r>
                        <a:rPr lang="en-US" altLang="zh-CN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</a:rPr>
                        <a:t>- 4</a:t>
                      </a:r>
                    </a:p>
                  </p:txBody>
                </p:sp>
                <p:sp>
                  <p:nvSpPr>
                    <p:cNvPr id="15" name="Text Box 12"/>
                    <p:cNvSpPr txBox="1"/>
                    <p:nvPr/>
                  </p:nvSpPr>
                  <p:spPr>
                    <a:xfrm>
                      <a:off x="2064" y="3312"/>
                      <a:ext cx="288" cy="229"/>
                    </a:xfrm>
                    <a:prstGeom prst="rect">
                      <a:avLst/>
                    </a:prstGeom>
                    <a:noFill/>
                    <a:ln w="9525">
                      <a:noFill/>
                    </a:ln>
                  </p:spPr>
                  <p:txBody>
                    <a:bodyPr>
                      <a:spAutoFit/>
                    </a:bodyPr>
                    <a:lstStyle/>
                    <a:p>
                      <a:pPr eaLnBrk="1" hangingPunct="1">
                        <a:spcBef>
                          <a:spcPct val="50000"/>
                        </a:spcBef>
                      </a:pPr>
                      <a:r>
                        <a:rPr lang="en-US" altLang="zh-CN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</a:rPr>
                        <a:t>- 5</a:t>
                      </a:r>
                    </a:p>
                  </p:txBody>
                </p:sp>
              </p:grpSp>
              <p:sp>
                <p:nvSpPr>
                  <p:cNvPr id="16" name="Text Box 13"/>
                  <p:cNvSpPr txBox="1"/>
                  <p:nvPr/>
                </p:nvSpPr>
                <p:spPr>
                  <a:xfrm>
                    <a:off x="2016" y="3504"/>
                    <a:ext cx="336" cy="229"/>
                  </a:xfrm>
                  <a:prstGeom prst="rect">
                    <a:avLst/>
                  </a:prstGeom>
                  <a:noFill/>
                  <a:ln w="9525">
                    <a:noFill/>
                  </a:ln>
                </p:spPr>
                <p:txBody>
                  <a:bodyPr>
                    <a:spAutoFit/>
                  </a:bodyPr>
                  <a:lstStyle/>
                  <a:p>
                    <a:pPr eaLnBrk="1" hangingPunct="1">
                      <a:spcBef>
                        <a:spcPct val="50000"/>
                      </a:spcBef>
                    </a:pPr>
                    <a:r>
                      <a:rPr lang="en-US" altLang="zh-CN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</a:rPr>
                      <a:t> - 6</a:t>
                    </a:r>
                  </a:p>
                </p:txBody>
              </p:sp>
            </p:grpSp>
            <p:grpSp>
              <p:nvGrpSpPr>
                <p:cNvPr id="17" name="Group 14"/>
                <p:cNvGrpSpPr/>
                <p:nvPr/>
              </p:nvGrpSpPr>
              <p:grpSpPr>
                <a:xfrm>
                  <a:off x="2112" y="576"/>
                  <a:ext cx="384" cy="1429"/>
                  <a:chOff x="2112" y="576"/>
                  <a:chExt cx="384" cy="1429"/>
                </a:xfrm>
              </p:grpSpPr>
              <p:sp>
                <p:nvSpPr>
                  <p:cNvPr id="18" name="Text Box 15"/>
                  <p:cNvSpPr txBox="1"/>
                  <p:nvPr/>
                </p:nvSpPr>
                <p:spPr>
                  <a:xfrm>
                    <a:off x="2112" y="576"/>
                    <a:ext cx="240" cy="229"/>
                  </a:xfrm>
                  <a:prstGeom prst="rect">
                    <a:avLst/>
                  </a:prstGeom>
                  <a:noFill/>
                  <a:ln w="9525">
                    <a:noFill/>
                  </a:ln>
                </p:spPr>
                <p:txBody>
                  <a:bodyPr>
                    <a:spAutoFit/>
                  </a:bodyPr>
                  <a:lstStyle/>
                  <a:p>
                    <a:pPr eaLnBrk="1" hangingPunct="1">
                      <a:spcBef>
                        <a:spcPct val="50000"/>
                      </a:spcBef>
                    </a:pPr>
                    <a:r>
                      <a:rPr lang="en-US" altLang="zh-CN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</a:rPr>
                      <a:t> 6</a:t>
                    </a:r>
                  </a:p>
                </p:txBody>
              </p:sp>
              <p:grpSp>
                <p:nvGrpSpPr>
                  <p:cNvPr id="19" name="Group 16"/>
                  <p:cNvGrpSpPr/>
                  <p:nvPr/>
                </p:nvGrpSpPr>
                <p:grpSpPr>
                  <a:xfrm>
                    <a:off x="2112" y="816"/>
                    <a:ext cx="384" cy="1189"/>
                    <a:chOff x="2112" y="816"/>
                    <a:chExt cx="384" cy="1189"/>
                  </a:xfrm>
                </p:grpSpPr>
                <p:grpSp>
                  <p:nvGrpSpPr>
                    <p:cNvPr id="20" name="Group 17"/>
                    <p:cNvGrpSpPr/>
                    <p:nvPr/>
                  </p:nvGrpSpPr>
                  <p:grpSpPr>
                    <a:xfrm>
                      <a:off x="2160" y="1545"/>
                      <a:ext cx="336" cy="460"/>
                      <a:chOff x="2160" y="1545"/>
                      <a:chExt cx="336" cy="460"/>
                    </a:xfrm>
                  </p:grpSpPr>
                  <p:sp>
                    <p:nvSpPr>
                      <p:cNvPr id="21" name="Text Box 18"/>
                      <p:cNvSpPr txBox="1"/>
                      <p:nvPr/>
                    </p:nvSpPr>
                    <p:spPr>
                      <a:xfrm>
                        <a:off x="2160" y="1776"/>
                        <a:ext cx="192" cy="229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  <p:txBody>
                      <a:bodyPr>
                        <a:spAutoFit/>
                      </a:bodyPr>
                      <a:lstStyle/>
                      <a:p>
                        <a:pPr eaLnBrk="1" hangingPunct="1">
                          <a:spcBef>
                            <a:spcPct val="50000"/>
                          </a:spcBef>
                        </a:pPr>
                        <a:r>
                          <a:rPr lang="en-US" altLang="zh-CN" b="1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</a:rPr>
                          <a:t>1</a:t>
                        </a:r>
                      </a:p>
                    </p:txBody>
                  </p:sp>
                  <p:sp>
                    <p:nvSpPr>
                      <p:cNvPr id="22" name="Text Box 19"/>
                      <p:cNvSpPr txBox="1"/>
                      <p:nvPr/>
                    </p:nvSpPr>
                    <p:spPr>
                      <a:xfrm>
                        <a:off x="2160" y="1545"/>
                        <a:ext cx="336" cy="229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  <p:txBody>
                      <a:bodyPr>
                        <a:spAutoFit/>
                      </a:bodyPr>
                      <a:lstStyle/>
                      <a:p>
                        <a:pPr eaLnBrk="1" hangingPunct="1">
                          <a:spcBef>
                            <a:spcPct val="50000"/>
                          </a:spcBef>
                        </a:pPr>
                        <a:r>
                          <a:rPr lang="en-US" altLang="zh-CN" b="1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</a:rPr>
                          <a:t>2</a:t>
                        </a:r>
                      </a:p>
                    </p:txBody>
                  </p:sp>
                </p:grpSp>
                <p:sp>
                  <p:nvSpPr>
                    <p:cNvPr id="23" name="Text Box 20"/>
                    <p:cNvSpPr txBox="1"/>
                    <p:nvPr/>
                  </p:nvSpPr>
                  <p:spPr>
                    <a:xfrm>
                      <a:off x="2112" y="1305"/>
                      <a:ext cx="384" cy="229"/>
                    </a:xfrm>
                    <a:prstGeom prst="rect">
                      <a:avLst/>
                    </a:prstGeom>
                    <a:noFill/>
                    <a:ln w="9525">
                      <a:noFill/>
                    </a:ln>
                  </p:spPr>
                  <p:txBody>
                    <a:bodyPr>
                      <a:spAutoFit/>
                    </a:bodyPr>
                    <a:lstStyle/>
                    <a:p>
                      <a:pPr eaLnBrk="1" hangingPunct="1">
                        <a:spcBef>
                          <a:spcPct val="50000"/>
                        </a:spcBef>
                      </a:pPr>
                      <a:r>
                        <a:rPr lang="en-US" altLang="zh-CN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</a:rPr>
                        <a:t> 3</a:t>
                      </a:r>
                    </a:p>
                  </p:txBody>
                </p:sp>
                <p:sp>
                  <p:nvSpPr>
                    <p:cNvPr id="24" name="Text Box 21"/>
                    <p:cNvSpPr txBox="1"/>
                    <p:nvPr/>
                  </p:nvSpPr>
                  <p:spPr>
                    <a:xfrm>
                      <a:off x="2112" y="816"/>
                      <a:ext cx="240" cy="229"/>
                    </a:xfrm>
                    <a:prstGeom prst="rect">
                      <a:avLst/>
                    </a:prstGeom>
                    <a:noFill/>
                    <a:ln w="9525">
                      <a:noFill/>
                    </a:ln>
                  </p:spPr>
                  <p:txBody>
                    <a:bodyPr>
                      <a:spAutoFit/>
                    </a:bodyPr>
                    <a:lstStyle/>
                    <a:p>
                      <a:pPr eaLnBrk="1" hangingPunct="1">
                        <a:spcBef>
                          <a:spcPct val="50000"/>
                        </a:spcBef>
                      </a:pPr>
                      <a:r>
                        <a:rPr lang="en-US" altLang="zh-CN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</a:rPr>
                        <a:t> 5</a:t>
                      </a:r>
                    </a:p>
                  </p:txBody>
                </p:sp>
                <p:sp>
                  <p:nvSpPr>
                    <p:cNvPr id="25" name="Text Box 22"/>
                    <p:cNvSpPr txBox="1"/>
                    <p:nvPr/>
                  </p:nvSpPr>
                  <p:spPr>
                    <a:xfrm>
                      <a:off x="2112" y="1055"/>
                      <a:ext cx="384" cy="229"/>
                    </a:xfrm>
                    <a:prstGeom prst="rect">
                      <a:avLst/>
                    </a:prstGeom>
                    <a:noFill/>
                    <a:ln w="9525">
                      <a:noFill/>
                    </a:ln>
                  </p:spPr>
                  <p:txBody>
                    <a:bodyPr>
                      <a:spAutoFit/>
                    </a:bodyPr>
                    <a:lstStyle/>
                    <a:p>
                      <a:pPr eaLnBrk="1" hangingPunct="1">
                        <a:spcBef>
                          <a:spcPct val="50000"/>
                        </a:spcBef>
                      </a:pPr>
                      <a:r>
                        <a:rPr lang="en-US" altLang="zh-CN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</a:rPr>
                        <a:t> 4</a:t>
                      </a:r>
                    </a:p>
                  </p:txBody>
                </p:sp>
              </p:grpSp>
            </p:grpSp>
          </p:grpSp>
          <p:grpSp>
            <p:nvGrpSpPr>
              <p:cNvPr id="26" name="Group 23"/>
              <p:cNvGrpSpPr/>
              <p:nvPr/>
            </p:nvGrpSpPr>
            <p:grpSpPr>
              <a:xfrm>
                <a:off x="1008" y="2160"/>
                <a:ext cx="2736" cy="238"/>
                <a:chOff x="1008" y="2160"/>
                <a:chExt cx="2736" cy="238"/>
              </a:xfrm>
            </p:grpSpPr>
            <p:grpSp>
              <p:nvGrpSpPr>
                <p:cNvPr id="27" name="Group 24"/>
                <p:cNvGrpSpPr/>
                <p:nvPr/>
              </p:nvGrpSpPr>
              <p:grpSpPr>
                <a:xfrm>
                  <a:off x="2496" y="2160"/>
                  <a:ext cx="1248" cy="238"/>
                  <a:chOff x="2496" y="2208"/>
                  <a:chExt cx="1248" cy="238"/>
                </a:xfrm>
              </p:grpSpPr>
              <p:sp>
                <p:nvSpPr>
                  <p:cNvPr id="28" name="Text Box 25"/>
                  <p:cNvSpPr txBox="1"/>
                  <p:nvPr/>
                </p:nvSpPr>
                <p:spPr>
                  <a:xfrm>
                    <a:off x="3408" y="2208"/>
                    <a:ext cx="336" cy="229"/>
                  </a:xfrm>
                  <a:prstGeom prst="rect">
                    <a:avLst/>
                  </a:prstGeom>
                  <a:noFill/>
                  <a:ln w="9525">
                    <a:noFill/>
                  </a:ln>
                </p:spPr>
                <p:txBody>
                  <a:bodyPr>
                    <a:spAutoFit/>
                  </a:bodyPr>
                  <a:lstStyle/>
                  <a:p>
                    <a:pPr eaLnBrk="1" hangingPunct="1">
                      <a:spcBef>
                        <a:spcPct val="50000"/>
                      </a:spcBef>
                    </a:pPr>
                    <a:r>
                      <a:rPr lang="en-US" altLang="zh-CN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</a:rPr>
                      <a:t> 5</a:t>
                    </a:r>
                  </a:p>
                </p:txBody>
              </p:sp>
              <p:grpSp>
                <p:nvGrpSpPr>
                  <p:cNvPr id="29" name="Group 26"/>
                  <p:cNvGrpSpPr/>
                  <p:nvPr/>
                </p:nvGrpSpPr>
                <p:grpSpPr>
                  <a:xfrm>
                    <a:off x="2496" y="2208"/>
                    <a:ext cx="1056" cy="238"/>
                    <a:chOff x="2496" y="2208"/>
                    <a:chExt cx="1056" cy="238"/>
                  </a:xfrm>
                </p:grpSpPr>
                <p:sp>
                  <p:nvSpPr>
                    <p:cNvPr id="30" name="Text Box 27"/>
                    <p:cNvSpPr txBox="1"/>
                    <p:nvPr/>
                  </p:nvSpPr>
                  <p:spPr>
                    <a:xfrm>
                      <a:off x="3168" y="2208"/>
                      <a:ext cx="384" cy="229"/>
                    </a:xfrm>
                    <a:prstGeom prst="rect">
                      <a:avLst/>
                    </a:prstGeom>
                    <a:noFill/>
                    <a:ln w="9525">
                      <a:noFill/>
                    </a:ln>
                  </p:spPr>
                  <p:txBody>
                    <a:bodyPr>
                      <a:spAutoFit/>
                    </a:bodyPr>
                    <a:lstStyle/>
                    <a:p>
                      <a:pPr eaLnBrk="1" hangingPunct="1">
                        <a:spcBef>
                          <a:spcPct val="50000"/>
                        </a:spcBef>
                      </a:pPr>
                      <a:r>
                        <a:rPr lang="en-US" altLang="zh-CN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</a:rPr>
                        <a:t> 4</a:t>
                      </a:r>
                    </a:p>
                  </p:txBody>
                </p:sp>
                <p:grpSp>
                  <p:nvGrpSpPr>
                    <p:cNvPr id="31" name="Group 28"/>
                    <p:cNvGrpSpPr/>
                    <p:nvPr/>
                  </p:nvGrpSpPr>
                  <p:grpSpPr>
                    <a:xfrm>
                      <a:off x="2496" y="2208"/>
                      <a:ext cx="816" cy="238"/>
                      <a:chOff x="2496" y="2208"/>
                      <a:chExt cx="816" cy="238"/>
                    </a:xfrm>
                  </p:grpSpPr>
                  <p:sp>
                    <p:nvSpPr>
                      <p:cNvPr id="32" name="Text Box 29"/>
                      <p:cNvSpPr txBox="1"/>
                      <p:nvPr/>
                    </p:nvSpPr>
                    <p:spPr>
                      <a:xfrm>
                        <a:off x="2496" y="2208"/>
                        <a:ext cx="288" cy="229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  <p:txBody>
                      <a:bodyPr>
                        <a:spAutoFit/>
                      </a:bodyPr>
                      <a:lstStyle/>
                      <a:p>
                        <a:pPr eaLnBrk="1" hangingPunct="1">
                          <a:spcBef>
                            <a:spcPct val="50000"/>
                          </a:spcBef>
                        </a:pPr>
                        <a:r>
                          <a:rPr lang="en-US" altLang="zh-CN" b="1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</a:rPr>
                          <a:t>1</a:t>
                        </a:r>
                      </a:p>
                    </p:txBody>
                  </p:sp>
                  <p:sp>
                    <p:nvSpPr>
                      <p:cNvPr id="33" name="Text Box 30"/>
                      <p:cNvSpPr txBox="1"/>
                      <p:nvPr/>
                    </p:nvSpPr>
                    <p:spPr>
                      <a:xfrm>
                        <a:off x="2736" y="2217"/>
                        <a:ext cx="336" cy="229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  <p:txBody>
                      <a:bodyPr>
                        <a:spAutoFit/>
                      </a:bodyPr>
                      <a:lstStyle/>
                      <a:p>
                        <a:pPr eaLnBrk="1" hangingPunct="1">
                          <a:spcBef>
                            <a:spcPct val="50000"/>
                          </a:spcBef>
                        </a:pPr>
                        <a:r>
                          <a:rPr lang="en-US" altLang="zh-CN" b="1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</a:rPr>
                          <a:t>2</a:t>
                        </a:r>
                      </a:p>
                    </p:txBody>
                  </p:sp>
                  <p:sp>
                    <p:nvSpPr>
                      <p:cNvPr id="34" name="Text Box 31"/>
                      <p:cNvSpPr txBox="1"/>
                      <p:nvPr/>
                    </p:nvSpPr>
                    <p:spPr>
                      <a:xfrm>
                        <a:off x="2928" y="2208"/>
                        <a:ext cx="384" cy="229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  <p:txBody>
                      <a:bodyPr>
                        <a:spAutoFit/>
                      </a:bodyPr>
                      <a:lstStyle/>
                      <a:p>
                        <a:pPr eaLnBrk="1" hangingPunct="1">
                          <a:spcBef>
                            <a:spcPct val="50000"/>
                          </a:spcBef>
                        </a:pPr>
                        <a:r>
                          <a:rPr lang="en-US" altLang="zh-CN" b="1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</a:rPr>
                          <a:t> 3</a:t>
                        </a:r>
                      </a:p>
                    </p:txBody>
                  </p:sp>
                </p:grpSp>
              </p:grpSp>
            </p:grpSp>
            <p:grpSp>
              <p:nvGrpSpPr>
                <p:cNvPr id="35" name="Group 32"/>
                <p:cNvGrpSpPr/>
                <p:nvPr/>
              </p:nvGrpSpPr>
              <p:grpSpPr>
                <a:xfrm>
                  <a:off x="1008" y="2160"/>
                  <a:ext cx="1248" cy="238"/>
                  <a:chOff x="1008" y="2208"/>
                  <a:chExt cx="1248" cy="238"/>
                </a:xfrm>
              </p:grpSpPr>
              <p:sp>
                <p:nvSpPr>
                  <p:cNvPr id="36" name="Text Box 33"/>
                  <p:cNvSpPr txBox="1"/>
                  <p:nvPr/>
                </p:nvSpPr>
                <p:spPr>
                  <a:xfrm>
                    <a:off x="1968" y="2208"/>
                    <a:ext cx="288" cy="229"/>
                  </a:xfrm>
                  <a:prstGeom prst="rect">
                    <a:avLst/>
                  </a:prstGeom>
                  <a:noFill/>
                  <a:ln w="9525">
                    <a:noFill/>
                  </a:ln>
                </p:spPr>
                <p:txBody>
                  <a:bodyPr>
                    <a:spAutoFit/>
                  </a:bodyPr>
                  <a:lstStyle/>
                  <a:p>
                    <a:pPr eaLnBrk="1" hangingPunct="1">
                      <a:spcBef>
                        <a:spcPct val="50000"/>
                      </a:spcBef>
                    </a:pPr>
                    <a:r>
                      <a:rPr lang="en-US" altLang="zh-CN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</a:rPr>
                      <a:t>-1</a:t>
                    </a:r>
                  </a:p>
                </p:txBody>
              </p:sp>
              <p:grpSp>
                <p:nvGrpSpPr>
                  <p:cNvPr id="37" name="Group 34"/>
                  <p:cNvGrpSpPr/>
                  <p:nvPr/>
                </p:nvGrpSpPr>
                <p:grpSpPr>
                  <a:xfrm>
                    <a:off x="1008" y="2208"/>
                    <a:ext cx="1056" cy="238"/>
                    <a:chOff x="1008" y="2208"/>
                    <a:chExt cx="1056" cy="238"/>
                  </a:xfrm>
                </p:grpSpPr>
                <p:sp>
                  <p:nvSpPr>
                    <p:cNvPr id="38" name="Text Box 35"/>
                    <p:cNvSpPr txBox="1"/>
                    <p:nvPr/>
                  </p:nvSpPr>
                  <p:spPr>
                    <a:xfrm>
                      <a:off x="1728" y="2208"/>
                      <a:ext cx="336" cy="229"/>
                    </a:xfrm>
                    <a:prstGeom prst="rect">
                      <a:avLst/>
                    </a:prstGeom>
                    <a:noFill/>
                    <a:ln w="9525">
                      <a:noFill/>
                    </a:ln>
                  </p:spPr>
                  <p:txBody>
                    <a:bodyPr>
                      <a:spAutoFit/>
                    </a:bodyPr>
                    <a:lstStyle/>
                    <a:p>
                      <a:pPr eaLnBrk="1" hangingPunct="1">
                        <a:spcBef>
                          <a:spcPct val="50000"/>
                        </a:spcBef>
                      </a:pPr>
                      <a:r>
                        <a:rPr lang="en-US" altLang="zh-CN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</a:rPr>
                        <a:t>- 2</a:t>
                      </a:r>
                    </a:p>
                  </p:txBody>
                </p:sp>
                <p:grpSp>
                  <p:nvGrpSpPr>
                    <p:cNvPr id="39" name="Group 36"/>
                    <p:cNvGrpSpPr/>
                    <p:nvPr/>
                  </p:nvGrpSpPr>
                  <p:grpSpPr>
                    <a:xfrm>
                      <a:off x="1008" y="2208"/>
                      <a:ext cx="864" cy="238"/>
                      <a:chOff x="1008" y="2208"/>
                      <a:chExt cx="864" cy="238"/>
                    </a:xfrm>
                  </p:grpSpPr>
                  <p:sp>
                    <p:nvSpPr>
                      <p:cNvPr id="40" name="Text Box 37"/>
                      <p:cNvSpPr txBox="1"/>
                      <p:nvPr/>
                    </p:nvSpPr>
                    <p:spPr>
                      <a:xfrm>
                        <a:off x="1488" y="2217"/>
                        <a:ext cx="384" cy="229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  <p:txBody>
                      <a:bodyPr>
                        <a:spAutoFit/>
                      </a:bodyPr>
                      <a:lstStyle/>
                      <a:p>
                        <a:pPr eaLnBrk="1" hangingPunct="1">
                          <a:spcBef>
                            <a:spcPct val="50000"/>
                          </a:spcBef>
                        </a:pPr>
                        <a:r>
                          <a:rPr lang="en-US" altLang="zh-CN" b="1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</a:rPr>
                          <a:t>- 3</a:t>
                        </a:r>
                      </a:p>
                    </p:txBody>
                  </p:sp>
                  <p:grpSp>
                    <p:nvGrpSpPr>
                      <p:cNvPr id="41" name="Group 38"/>
                      <p:cNvGrpSpPr/>
                      <p:nvPr/>
                    </p:nvGrpSpPr>
                    <p:grpSpPr>
                      <a:xfrm>
                        <a:off x="1008" y="2208"/>
                        <a:ext cx="624" cy="229"/>
                        <a:chOff x="1008" y="2208"/>
                        <a:chExt cx="624" cy="229"/>
                      </a:xfrm>
                    </p:grpSpPr>
                    <p:sp>
                      <p:nvSpPr>
                        <p:cNvPr id="42" name="Text Box 39"/>
                        <p:cNvSpPr txBox="1"/>
                        <p:nvPr/>
                      </p:nvSpPr>
                      <p:spPr>
                        <a:xfrm>
                          <a:off x="1248" y="2208"/>
                          <a:ext cx="384" cy="229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</a:ln>
                      </p:spPr>
                      <p:txBody>
                        <a:bodyPr>
                          <a:spAutoFit/>
                        </a:bodyPr>
                        <a:lstStyle/>
                        <a:p>
                          <a:pPr eaLnBrk="1" hangingPunct="1">
                            <a:spcBef>
                              <a:spcPct val="50000"/>
                            </a:spcBef>
                          </a:pPr>
                          <a:r>
                            <a:rPr lang="en-US" altLang="zh-CN" b="1" dirty="0">
                              <a:solidFill>
                                <a:schemeClr val="bg1"/>
                              </a:solidFill>
                              <a:latin typeface="Arial" panose="020B0604020202020204" pitchFamily="34" charset="0"/>
                            </a:rPr>
                            <a:t>- 4</a:t>
                          </a:r>
                        </a:p>
                      </p:txBody>
                    </p:sp>
                    <p:sp>
                      <p:nvSpPr>
                        <p:cNvPr id="43" name="Text Box 40"/>
                        <p:cNvSpPr txBox="1"/>
                        <p:nvPr/>
                      </p:nvSpPr>
                      <p:spPr>
                        <a:xfrm>
                          <a:off x="1008" y="2208"/>
                          <a:ext cx="336" cy="229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</a:ln>
                      </p:spPr>
                      <p:txBody>
                        <a:bodyPr>
                          <a:spAutoFit/>
                        </a:bodyPr>
                        <a:lstStyle/>
                        <a:p>
                          <a:pPr eaLnBrk="1" hangingPunct="1">
                            <a:spcBef>
                              <a:spcPct val="50000"/>
                            </a:spcBef>
                          </a:pPr>
                          <a:r>
                            <a:rPr lang="en-US" altLang="zh-CN" b="1" dirty="0">
                              <a:solidFill>
                                <a:schemeClr val="bg1"/>
                              </a:solidFill>
                              <a:latin typeface="Arial" panose="020B0604020202020204" pitchFamily="34" charset="0"/>
                            </a:rPr>
                            <a:t>- 5</a:t>
                          </a:r>
                        </a:p>
                      </p:txBody>
                    </p:sp>
                  </p:grpSp>
                </p:grpSp>
              </p:grpSp>
            </p:grpSp>
          </p:grpSp>
        </p:grpSp>
        <p:grpSp>
          <p:nvGrpSpPr>
            <p:cNvPr id="44" name="Group 41"/>
            <p:cNvGrpSpPr/>
            <p:nvPr/>
          </p:nvGrpSpPr>
          <p:grpSpPr>
            <a:xfrm>
              <a:off x="1015" y="436"/>
              <a:ext cx="3376" cy="3504"/>
              <a:chOff x="800" y="288"/>
              <a:chExt cx="3376" cy="3504"/>
            </a:xfrm>
          </p:grpSpPr>
          <p:sp>
            <p:nvSpPr>
              <p:cNvPr id="45" name="Line 42"/>
              <p:cNvSpPr/>
              <p:nvPr/>
            </p:nvSpPr>
            <p:spPr>
              <a:xfrm>
                <a:off x="800" y="2160"/>
                <a:ext cx="3376" cy="0"/>
              </a:xfrm>
              <a:prstGeom prst="line">
                <a:avLst/>
              </a:prstGeom>
              <a:ln w="38100" cap="flat" cmpd="sng">
                <a:solidFill>
                  <a:schemeClr val="bg1"/>
                </a:solidFill>
                <a:prstDash val="solid"/>
                <a:headEnd type="none" w="med" len="med"/>
                <a:tailEnd type="triangl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46" name="Group 43"/>
              <p:cNvGrpSpPr/>
              <p:nvPr/>
            </p:nvGrpSpPr>
            <p:grpSpPr>
              <a:xfrm>
                <a:off x="2160" y="288"/>
                <a:ext cx="336" cy="3504"/>
                <a:chOff x="2160" y="288"/>
                <a:chExt cx="336" cy="3504"/>
              </a:xfrm>
            </p:grpSpPr>
            <p:sp>
              <p:nvSpPr>
                <p:cNvPr id="47" name="Line 44"/>
                <p:cNvSpPr/>
                <p:nvPr/>
              </p:nvSpPr>
              <p:spPr>
                <a:xfrm flipV="1">
                  <a:off x="2352" y="288"/>
                  <a:ext cx="0" cy="3504"/>
                </a:xfrm>
                <a:prstGeom prst="line">
                  <a:avLst/>
                </a:prstGeom>
                <a:ln w="38100" cap="flat" cmpd="sng">
                  <a:solidFill>
                    <a:schemeClr val="bg1"/>
                  </a:solidFill>
                  <a:prstDash val="solid"/>
                  <a:headEnd type="none" w="med" len="med"/>
                  <a:tailEnd type="triangl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8" name="Text Box 45"/>
                <p:cNvSpPr txBox="1"/>
                <p:nvPr/>
              </p:nvSpPr>
              <p:spPr>
                <a:xfrm>
                  <a:off x="2160" y="2160"/>
                  <a:ext cx="336" cy="248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lstStyle/>
                <a:p>
                  <a:pPr eaLnBrk="1" hangingPunct="1">
                    <a:spcBef>
                      <a:spcPct val="50000"/>
                    </a:spcBef>
                  </a:pPr>
                  <a:r>
                    <a:rPr lang="en-US" altLang="zh-CN" sz="2000" b="1" i="1" dirty="0">
                      <a:solidFill>
                        <a:schemeClr val="bg1"/>
                      </a:solidFill>
                      <a:latin typeface="Times New Roman" panose="02020603050405020304" pitchFamily="18" charset="0"/>
                    </a:rPr>
                    <a:t>O</a:t>
                  </a:r>
                </a:p>
              </p:txBody>
            </p:sp>
          </p:grpSp>
        </p:grpSp>
        <p:sp>
          <p:nvSpPr>
            <p:cNvPr id="49" name="Text Box 46"/>
            <p:cNvSpPr txBox="1"/>
            <p:nvPr/>
          </p:nvSpPr>
          <p:spPr>
            <a:xfrm>
              <a:off x="4080" y="2355"/>
              <a:ext cx="311" cy="32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zh-CN" sz="2800" i="1" dirty="0">
                  <a:solidFill>
                    <a:schemeClr val="bg1"/>
                  </a:solidFill>
                  <a:latin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50" name="Line 52"/>
            <p:cNvSpPr/>
            <p:nvPr/>
          </p:nvSpPr>
          <p:spPr>
            <a:xfrm>
              <a:off x="2579" y="2056"/>
              <a:ext cx="96" cy="0"/>
            </a:xfrm>
            <a:prstGeom prst="line">
              <a:avLst/>
            </a:prstGeom>
            <a:ln w="19050" cap="flat" cmpd="sng">
              <a:solidFill>
                <a:schemeClr val="bg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" name="Line 53"/>
            <p:cNvSpPr/>
            <p:nvPr/>
          </p:nvSpPr>
          <p:spPr>
            <a:xfrm>
              <a:off x="2579" y="1576"/>
              <a:ext cx="96" cy="0"/>
            </a:xfrm>
            <a:prstGeom prst="line">
              <a:avLst/>
            </a:prstGeom>
            <a:ln w="19050" cap="flat" cmpd="sng">
              <a:solidFill>
                <a:schemeClr val="bg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2" name="Line 54"/>
            <p:cNvSpPr/>
            <p:nvPr/>
          </p:nvSpPr>
          <p:spPr>
            <a:xfrm>
              <a:off x="2579" y="1336"/>
              <a:ext cx="96" cy="0"/>
            </a:xfrm>
            <a:prstGeom prst="line">
              <a:avLst/>
            </a:prstGeom>
            <a:ln w="19050" cap="flat" cmpd="sng">
              <a:solidFill>
                <a:schemeClr val="bg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" name="Line 55"/>
            <p:cNvSpPr/>
            <p:nvPr/>
          </p:nvSpPr>
          <p:spPr>
            <a:xfrm>
              <a:off x="2579" y="1816"/>
              <a:ext cx="96" cy="0"/>
            </a:xfrm>
            <a:prstGeom prst="line">
              <a:avLst/>
            </a:prstGeom>
            <a:ln w="19050" cap="flat" cmpd="sng">
              <a:solidFill>
                <a:schemeClr val="bg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4" name="Line 56"/>
            <p:cNvSpPr/>
            <p:nvPr/>
          </p:nvSpPr>
          <p:spPr>
            <a:xfrm>
              <a:off x="2579" y="1096"/>
              <a:ext cx="96" cy="0"/>
            </a:xfrm>
            <a:prstGeom prst="line">
              <a:avLst/>
            </a:prstGeom>
            <a:ln w="19050" cap="flat" cmpd="sng">
              <a:solidFill>
                <a:schemeClr val="bg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5" name="Line 57"/>
            <p:cNvSpPr/>
            <p:nvPr/>
          </p:nvSpPr>
          <p:spPr>
            <a:xfrm>
              <a:off x="2579" y="3064"/>
              <a:ext cx="96" cy="0"/>
            </a:xfrm>
            <a:prstGeom prst="line">
              <a:avLst/>
            </a:prstGeom>
            <a:ln w="19050" cap="flat" cmpd="sng">
              <a:solidFill>
                <a:schemeClr val="bg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6" name="Line 58"/>
            <p:cNvSpPr/>
            <p:nvPr/>
          </p:nvSpPr>
          <p:spPr>
            <a:xfrm>
              <a:off x="2579" y="2824"/>
              <a:ext cx="96" cy="0"/>
            </a:xfrm>
            <a:prstGeom prst="line">
              <a:avLst/>
            </a:prstGeom>
            <a:ln w="19050" cap="flat" cmpd="sng">
              <a:solidFill>
                <a:schemeClr val="bg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7" name="Line 59"/>
            <p:cNvSpPr/>
            <p:nvPr/>
          </p:nvSpPr>
          <p:spPr>
            <a:xfrm>
              <a:off x="2579" y="2584"/>
              <a:ext cx="96" cy="0"/>
            </a:xfrm>
            <a:prstGeom prst="line">
              <a:avLst/>
            </a:prstGeom>
            <a:ln w="19050" cap="flat" cmpd="sng">
              <a:solidFill>
                <a:schemeClr val="bg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8" name="Line 60"/>
            <p:cNvSpPr/>
            <p:nvPr/>
          </p:nvSpPr>
          <p:spPr>
            <a:xfrm>
              <a:off x="2579" y="904"/>
              <a:ext cx="96" cy="0"/>
            </a:xfrm>
            <a:prstGeom prst="line">
              <a:avLst/>
            </a:prstGeom>
            <a:ln w="19050" cap="flat" cmpd="sng">
              <a:solidFill>
                <a:schemeClr val="bg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9" name="Line 61"/>
            <p:cNvSpPr/>
            <p:nvPr/>
          </p:nvSpPr>
          <p:spPr>
            <a:xfrm>
              <a:off x="2579" y="3784"/>
              <a:ext cx="96" cy="0"/>
            </a:xfrm>
            <a:prstGeom prst="line">
              <a:avLst/>
            </a:prstGeom>
            <a:ln w="19050" cap="flat" cmpd="sng">
              <a:solidFill>
                <a:schemeClr val="bg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0" name="Line 62"/>
            <p:cNvSpPr/>
            <p:nvPr/>
          </p:nvSpPr>
          <p:spPr>
            <a:xfrm>
              <a:off x="2579" y="3544"/>
              <a:ext cx="96" cy="0"/>
            </a:xfrm>
            <a:prstGeom prst="line">
              <a:avLst/>
            </a:prstGeom>
            <a:ln w="19050" cap="flat" cmpd="sng">
              <a:solidFill>
                <a:schemeClr val="bg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" name="Line 63"/>
            <p:cNvSpPr/>
            <p:nvPr/>
          </p:nvSpPr>
          <p:spPr>
            <a:xfrm>
              <a:off x="2579" y="3304"/>
              <a:ext cx="96" cy="0"/>
            </a:xfrm>
            <a:prstGeom prst="line">
              <a:avLst/>
            </a:prstGeom>
            <a:ln w="19050" cap="flat" cmpd="sng">
              <a:solidFill>
                <a:schemeClr val="bg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2" name="Line 64"/>
            <p:cNvSpPr/>
            <p:nvPr/>
          </p:nvSpPr>
          <p:spPr>
            <a:xfrm rot="5258242" flipH="1">
              <a:off x="2743" y="2249"/>
              <a:ext cx="91" cy="0"/>
            </a:xfrm>
            <a:prstGeom prst="line">
              <a:avLst/>
            </a:prstGeom>
            <a:ln w="19050" cap="flat" cmpd="sng">
              <a:solidFill>
                <a:schemeClr val="bg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3" name="Line 65"/>
            <p:cNvSpPr/>
            <p:nvPr/>
          </p:nvSpPr>
          <p:spPr>
            <a:xfrm rot="5258242">
              <a:off x="3491" y="2247"/>
              <a:ext cx="96" cy="1"/>
            </a:xfrm>
            <a:prstGeom prst="line">
              <a:avLst/>
            </a:prstGeom>
            <a:ln w="19050" cap="flat" cmpd="sng">
              <a:solidFill>
                <a:schemeClr val="bg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4" name="Line 66"/>
            <p:cNvSpPr/>
            <p:nvPr/>
          </p:nvSpPr>
          <p:spPr>
            <a:xfrm rot="5258242">
              <a:off x="3251" y="2247"/>
              <a:ext cx="96" cy="1"/>
            </a:xfrm>
            <a:prstGeom prst="line">
              <a:avLst/>
            </a:prstGeom>
            <a:ln w="19050" cap="flat" cmpd="sng">
              <a:solidFill>
                <a:schemeClr val="bg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5" name="Line 67"/>
            <p:cNvSpPr/>
            <p:nvPr/>
          </p:nvSpPr>
          <p:spPr>
            <a:xfrm rot="5258242">
              <a:off x="3011" y="2247"/>
              <a:ext cx="96" cy="1"/>
            </a:xfrm>
            <a:prstGeom prst="line">
              <a:avLst/>
            </a:prstGeom>
            <a:ln w="19050" cap="flat" cmpd="sng">
              <a:solidFill>
                <a:schemeClr val="bg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6" name="Line 68"/>
            <p:cNvSpPr/>
            <p:nvPr/>
          </p:nvSpPr>
          <p:spPr>
            <a:xfrm rot="5258242">
              <a:off x="3731" y="2247"/>
              <a:ext cx="96" cy="1"/>
            </a:xfrm>
            <a:prstGeom prst="line">
              <a:avLst/>
            </a:prstGeom>
            <a:ln w="19050" cap="flat" cmpd="sng">
              <a:solidFill>
                <a:schemeClr val="bg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7" name="Line 69"/>
            <p:cNvSpPr/>
            <p:nvPr/>
          </p:nvSpPr>
          <p:spPr>
            <a:xfrm rot="5258242">
              <a:off x="1331" y="2247"/>
              <a:ext cx="96" cy="1"/>
            </a:xfrm>
            <a:prstGeom prst="line">
              <a:avLst/>
            </a:prstGeom>
            <a:ln w="19050" cap="flat" cmpd="sng">
              <a:solidFill>
                <a:schemeClr val="bg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8" name="Line 70"/>
            <p:cNvSpPr/>
            <p:nvPr/>
          </p:nvSpPr>
          <p:spPr>
            <a:xfrm rot="5258242">
              <a:off x="1571" y="2247"/>
              <a:ext cx="96" cy="1"/>
            </a:xfrm>
            <a:prstGeom prst="line">
              <a:avLst/>
            </a:prstGeom>
            <a:ln w="19050" cap="flat" cmpd="sng">
              <a:solidFill>
                <a:schemeClr val="bg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9" name="Line 71"/>
            <p:cNvSpPr/>
            <p:nvPr/>
          </p:nvSpPr>
          <p:spPr>
            <a:xfrm rot="5258242">
              <a:off x="1811" y="2247"/>
              <a:ext cx="96" cy="1"/>
            </a:xfrm>
            <a:prstGeom prst="line">
              <a:avLst/>
            </a:prstGeom>
            <a:ln w="19050" cap="flat" cmpd="sng">
              <a:solidFill>
                <a:schemeClr val="bg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0" name="Line 72"/>
            <p:cNvSpPr/>
            <p:nvPr/>
          </p:nvSpPr>
          <p:spPr>
            <a:xfrm rot="5258242">
              <a:off x="2051" y="2247"/>
              <a:ext cx="96" cy="1"/>
            </a:xfrm>
            <a:prstGeom prst="line">
              <a:avLst/>
            </a:prstGeom>
            <a:ln w="19050" cap="flat" cmpd="sng">
              <a:solidFill>
                <a:schemeClr val="bg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" name="Line 73"/>
            <p:cNvSpPr/>
            <p:nvPr/>
          </p:nvSpPr>
          <p:spPr>
            <a:xfrm rot="5258242">
              <a:off x="2291" y="2247"/>
              <a:ext cx="96" cy="1"/>
            </a:xfrm>
            <a:prstGeom prst="line">
              <a:avLst/>
            </a:prstGeom>
            <a:ln w="19050" cap="flat" cmpd="sng">
              <a:solidFill>
                <a:schemeClr val="bg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72" name="Line 46"/>
          <p:cNvSpPr/>
          <p:nvPr/>
        </p:nvSpPr>
        <p:spPr>
          <a:xfrm flipH="1" flipV="1">
            <a:off x="9636125" y="2379980"/>
            <a:ext cx="13335" cy="1137285"/>
          </a:xfrm>
          <a:prstGeom prst="line">
            <a:avLst/>
          </a:prstGeom>
          <a:ln w="28575" cap="flat" cmpd="sng">
            <a:solidFill>
              <a:srgbClr val="FF0000"/>
            </a:solidFill>
            <a:prstDash val="dash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1311" name="Line 47"/>
          <p:cNvSpPr/>
          <p:nvPr/>
        </p:nvSpPr>
        <p:spPr>
          <a:xfrm>
            <a:off x="8848090" y="2341245"/>
            <a:ext cx="765175" cy="635"/>
          </a:xfrm>
          <a:prstGeom prst="line">
            <a:avLst/>
          </a:prstGeom>
          <a:ln w="28575" cap="flat" cmpd="sng">
            <a:solidFill>
              <a:srgbClr val="FF0000"/>
            </a:solidFill>
            <a:prstDash val="dash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7" name="椭圆 96"/>
          <p:cNvSpPr/>
          <p:nvPr/>
        </p:nvSpPr>
        <p:spPr>
          <a:xfrm>
            <a:off x="9613265" y="2303780"/>
            <a:ext cx="83820" cy="76200"/>
          </a:xfrm>
          <a:prstGeom prst="ellipse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73" name="对象 72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9804400" y="1776095"/>
          <a:ext cx="1166495" cy="5276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3" r:id="rId3" imgW="342900" imgH="190500" progId="Equation.KSEE3">
                  <p:embed/>
                </p:oleObj>
              </mc:Choice>
              <mc:Fallback>
                <p:oleObj r:id="rId3" imgW="342900" imgH="190500" progId="Equation.KSEE3">
                  <p:embed/>
                  <p:pic>
                    <p:nvPicPr>
                      <p:cNvPr id="0" name="图片 102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804400" y="1776095"/>
                        <a:ext cx="1166495" cy="52768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4" name="Line 46"/>
          <p:cNvSpPr/>
          <p:nvPr/>
        </p:nvSpPr>
        <p:spPr>
          <a:xfrm flipV="1">
            <a:off x="7553325" y="2491105"/>
            <a:ext cx="635" cy="1028700"/>
          </a:xfrm>
          <a:prstGeom prst="line">
            <a:avLst/>
          </a:prstGeom>
          <a:ln w="28575" cap="flat" cmpd="sng">
            <a:solidFill>
              <a:srgbClr val="FF0000"/>
            </a:solidFill>
            <a:prstDash val="dash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5" name="Line 47"/>
          <p:cNvSpPr/>
          <p:nvPr/>
        </p:nvSpPr>
        <p:spPr>
          <a:xfrm flipV="1">
            <a:off x="7553960" y="2491105"/>
            <a:ext cx="1238885" cy="635"/>
          </a:xfrm>
          <a:prstGeom prst="line">
            <a:avLst/>
          </a:prstGeom>
          <a:ln w="28575" cap="flat" cmpd="sng">
            <a:solidFill>
              <a:srgbClr val="FF0000"/>
            </a:solidFill>
            <a:prstDash val="dash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6" name="椭圆 75"/>
          <p:cNvSpPr/>
          <p:nvPr/>
        </p:nvSpPr>
        <p:spPr>
          <a:xfrm>
            <a:off x="7512050" y="2433955"/>
            <a:ext cx="83820" cy="76200"/>
          </a:xfrm>
          <a:prstGeom prst="ellipse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77" name="对象 76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7292023" y="1858010"/>
          <a:ext cx="1503680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" r:id="rId5" imgW="685800" imgH="228600" progId="Equation.KSEE3">
                  <p:embed/>
                </p:oleObj>
              </mc:Choice>
              <mc:Fallback>
                <p:oleObj r:id="rId5" imgW="685800" imgH="228600" progId="Equation.KSEE3">
                  <p:embed/>
                  <p:pic>
                    <p:nvPicPr>
                      <p:cNvPr id="0" name="图片 1026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292023" y="1858010"/>
                        <a:ext cx="1503680" cy="590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8" name="对象 77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9396095" y="1722755"/>
          <a:ext cx="497840" cy="6070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" r:id="rId7" imgW="177165" imgH="215900" progId="Equation.KSEE3">
                  <p:embed/>
                </p:oleObj>
              </mc:Choice>
              <mc:Fallback>
                <p:oleObj r:id="rId7" imgW="177165" imgH="215900" progId="Equation.KSEE3">
                  <p:embed/>
                  <p:pic>
                    <p:nvPicPr>
                      <p:cNvPr id="0" name="图片 1027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9396095" y="1722755"/>
                        <a:ext cx="497840" cy="6070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0" name="对象 79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7021830" y="1857375"/>
          <a:ext cx="608965" cy="6356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6" r:id="rId9" imgW="190500" imgH="215900" progId="Equation.KSEE3">
                  <p:embed/>
                </p:oleObj>
              </mc:Choice>
              <mc:Fallback>
                <p:oleObj r:id="rId9" imgW="190500" imgH="215900" progId="Equation.KSEE3">
                  <p:embed/>
                  <p:pic>
                    <p:nvPicPr>
                      <p:cNvPr id="0" name="图片 1028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7021830" y="1857375"/>
                        <a:ext cx="608965" cy="63563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" name="文本框 81"/>
          <p:cNvSpPr txBox="1"/>
          <p:nvPr/>
        </p:nvSpPr>
        <p:spPr>
          <a:xfrm>
            <a:off x="459105" y="4856480"/>
            <a:ext cx="4796155" cy="1383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ln>
                  <a:solidFill>
                    <a:schemeClr val="accent1"/>
                  </a:solidFill>
                </a:ln>
                <a:solidFill>
                  <a:schemeClr val="accent5"/>
                </a:solidFill>
              </a:rPr>
              <a:t>结论</a:t>
            </a:r>
            <a:r>
              <a:rPr lang="en-US" altLang="zh-CN" sz="2800" dirty="0">
                <a:ln>
                  <a:solidFill>
                    <a:schemeClr val="accent1"/>
                  </a:solidFill>
                </a:ln>
                <a:solidFill>
                  <a:schemeClr val="accent5"/>
                </a:solidFill>
              </a:rPr>
              <a:t>2</a:t>
            </a:r>
            <a:r>
              <a:rPr lang="zh-CN" altLang="en-US" sz="2800" dirty="0">
                <a:ln>
                  <a:solidFill>
                    <a:schemeClr val="accent1"/>
                  </a:solidFill>
                </a:ln>
                <a:solidFill>
                  <a:schemeClr val="accent5"/>
                </a:solidFill>
              </a:rPr>
              <a:t>：直角坐标系中的每一个点都表示一个唯一的有序实数对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295275" y="2880995"/>
            <a:ext cx="5468620" cy="119888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zh-CN" altLang="en-US" sz="2400" dirty="0">
                <a:solidFill>
                  <a:srgbClr val="FF0000"/>
                </a:solidFill>
              </a:rPr>
              <a:t>确定点的坐标的步骤：</a:t>
            </a:r>
            <a:r>
              <a:rPr lang="en-US" altLang="zh-CN" sz="2400" dirty="0">
                <a:solidFill>
                  <a:srgbClr val="FF0000"/>
                </a:solidFill>
              </a:rPr>
              <a:t>1.</a:t>
            </a:r>
            <a:r>
              <a:rPr lang="zh-CN" altLang="en-US" sz="2400" dirty="0">
                <a:solidFill>
                  <a:srgbClr val="FF0000"/>
                </a:solidFill>
              </a:rPr>
              <a:t>求出点到</a:t>
            </a:r>
            <a:r>
              <a:rPr lang="en-US" altLang="zh-CN" sz="2400" dirty="0">
                <a:solidFill>
                  <a:srgbClr val="FF0000"/>
                </a:solidFill>
              </a:rPr>
              <a:t>X</a:t>
            </a:r>
            <a:r>
              <a:rPr lang="zh-CN" altLang="en-US" sz="2400" dirty="0">
                <a:solidFill>
                  <a:srgbClr val="FF0000"/>
                </a:solidFill>
              </a:rPr>
              <a:t>轴，</a:t>
            </a:r>
            <a:r>
              <a:rPr lang="en-US" altLang="zh-CN" sz="2400" dirty="0">
                <a:solidFill>
                  <a:srgbClr val="FF0000"/>
                </a:solidFill>
              </a:rPr>
              <a:t>y</a:t>
            </a:r>
            <a:r>
              <a:rPr lang="zh-CN" altLang="en-US" sz="2400" dirty="0">
                <a:solidFill>
                  <a:srgbClr val="FF0000"/>
                </a:solidFill>
              </a:rPr>
              <a:t>轴的距离， 即确定横纵坐标的绝对值。                                                  </a:t>
            </a:r>
            <a:r>
              <a:rPr lang="en-US" altLang="zh-CN" sz="2400" dirty="0">
                <a:solidFill>
                  <a:srgbClr val="FF0000"/>
                </a:solidFill>
              </a:rPr>
              <a:t>                                          2.</a:t>
            </a:r>
            <a:r>
              <a:rPr lang="zh-CN" altLang="en-US" sz="2400" dirty="0">
                <a:solidFill>
                  <a:srgbClr val="FF0000"/>
                </a:solidFill>
              </a:rPr>
              <a:t>根据点所在的象限确定符号。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9001760" y="2124075"/>
            <a:ext cx="341630" cy="52197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altLang="zh-CN" sz="280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79" name="文本框 78"/>
          <p:cNvSpPr txBox="1"/>
          <p:nvPr/>
        </p:nvSpPr>
        <p:spPr>
          <a:xfrm>
            <a:off x="9480550" y="2727325"/>
            <a:ext cx="434340" cy="52197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altLang="zh-CN" sz="2800">
                <a:solidFill>
                  <a:schemeClr val="tx1"/>
                </a:solidFill>
              </a:rPr>
              <a:t>3</a:t>
            </a:r>
          </a:p>
        </p:txBody>
      </p:sp>
      <p:graphicFrame>
        <p:nvGraphicFramePr>
          <p:cNvPr id="81" name="对象 80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8071485" y="2379980"/>
          <a:ext cx="375920" cy="3854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7" r:id="rId11" imgW="292100" imgH="215900" progId="Equation.KSEE3">
                  <p:embed/>
                </p:oleObj>
              </mc:Choice>
              <mc:Fallback>
                <p:oleObj r:id="rId11" imgW="292100" imgH="2159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8071485" y="2379980"/>
                        <a:ext cx="375920" cy="385445"/>
                      </a:xfrm>
                      <a:prstGeom prst="rect">
                        <a:avLst/>
                      </a:prstGeom>
                      <a:solidFill>
                        <a:srgbClr val="00B0F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3" name="对象 82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7353300" y="2865120"/>
          <a:ext cx="400050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8" r:id="rId13" imgW="228600" imgH="228600" progId="Equation.KSEE3">
                  <p:embed/>
                </p:oleObj>
              </mc:Choice>
              <mc:Fallback>
                <p:oleObj r:id="rId13" imgW="228600" imgH="228600" progId="Equation.KSEE3">
                  <p:embed/>
                  <p:pic>
                    <p:nvPicPr>
                      <p:cNvPr id="0" name="图片 1029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7353300" y="2865120"/>
                        <a:ext cx="400050" cy="400050"/>
                      </a:xfrm>
                      <a:prstGeom prst="rect">
                        <a:avLst/>
                      </a:prstGeom>
                      <a:solidFill>
                        <a:srgbClr val="00B0F0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11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  <p:bldP spid="97" grpId="1" animBg="1"/>
      <p:bldP spid="76" grpId="0" animBg="1"/>
      <p:bldP spid="76" grpId="1" animBg="1"/>
      <p:bldP spid="82" grpId="0" animBg="1"/>
      <p:bldP spid="82" grpId="1" animBg="1"/>
      <p:bldP spid="2" grpId="0" bldLvl="0" animBg="1"/>
      <p:bldP spid="2" grpId="1" animBg="1"/>
      <p:bldP spid="3" grpId="0" animBg="1"/>
      <p:bldP spid="3" grpId="1" animBg="1"/>
      <p:bldP spid="79" grpId="0" animBg="1"/>
      <p:bldP spid="79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513205" y="537845"/>
            <a:ext cx="6904990" cy="953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>
                <a:solidFill>
                  <a:schemeClr val="bg1"/>
                </a:solidFill>
              </a:rPr>
              <a:t>通过上面的探究，你认为有序实数与直角坐标系中的点应具有怎么样的关系呢？</a:t>
            </a:r>
          </a:p>
        </p:txBody>
      </p:sp>
      <p:sp>
        <p:nvSpPr>
          <p:cNvPr id="109" name="文本框 108"/>
          <p:cNvSpPr txBox="1"/>
          <p:nvPr/>
        </p:nvSpPr>
        <p:spPr>
          <a:xfrm>
            <a:off x="920115" y="2207260"/>
            <a:ext cx="4770755" cy="1383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zh-CN" altLang="en-US" sz="2800">
                <a:ln>
                  <a:solidFill>
                    <a:schemeClr val="accent1"/>
                  </a:solidFill>
                </a:ln>
                <a:solidFill>
                  <a:schemeClr val="accent5"/>
                </a:solidFill>
              </a:rPr>
              <a:t>结论</a:t>
            </a:r>
            <a:r>
              <a:rPr lang="en-US" altLang="zh-CN" sz="2800">
                <a:ln>
                  <a:solidFill>
                    <a:schemeClr val="accent1"/>
                  </a:solidFill>
                </a:ln>
                <a:solidFill>
                  <a:schemeClr val="accent5"/>
                </a:solidFill>
              </a:rPr>
              <a:t>1</a:t>
            </a:r>
            <a:r>
              <a:rPr lang="zh-CN" altLang="en-US" sz="2800">
                <a:ln>
                  <a:solidFill>
                    <a:schemeClr val="accent1"/>
                  </a:solidFill>
                </a:ln>
                <a:solidFill>
                  <a:schemeClr val="accent5"/>
                </a:solidFill>
              </a:rPr>
              <a:t>：每一个有序实数对都可以用直角坐标系中唯一的一个点来表示</a:t>
            </a:r>
          </a:p>
        </p:txBody>
      </p:sp>
      <p:sp>
        <p:nvSpPr>
          <p:cNvPr id="82" name="文本框 81"/>
          <p:cNvSpPr txBox="1"/>
          <p:nvPr/>
        </p:nvSpPr>
        <p:spPr>
          <a:xfrm>
            <a:off x="920115" y="4021455"/>
            <a:ext cx="4796155" cy="1383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ln>
                  <a:solidFill>
                    <a:schemeClr val="accent1"/>
                  </a:solidFill>
                </a:ln>
                <a:solidFill>
                  <a:schemeClr val="accent5"/>
                </a:solidFill>
              </a:rPr>
              <a:t>结论</a:t>
            </a:r>
            <a:r>
              <a:rPr lang="en-US" altLang="zh-CN" sz="2800" dirty="0">
                <a:ln>
                  <a:solidFill>
                    <a:schemeClr val="accent1"/>
                  </a:solidFill>
                </a:ln>
                <a:solidFill>
                  <a:schemeClr val="accent5"/>
                </a:solidFill>
              </a:rPr>
              <a:t>2</a:t>
            </a:r>
            <a:r>
              <a:rPr lang="zh-CN" altLang="en-US" sz="2800" dirty="0">
                <a:ln>
                  <a:solidFill>
                    <a:schemeClr val="accent1"/>
                  </a:solidFill>
                </a:ln>
                <a:solidFill>
                  <a:schemeClr val="accent5"/>
                </a:solidFill>
              </a:rPr>
              <a:t>：直角坐标系中的每一个点都表示一个唯一的有序实数对</a:t>
            </a:r>
          </a:p>
        </p:txBody>
      </p:sp>
      <p:sp>
        <p:nvSpPr>
          <p:cNvPr id="4" name="右箭头 3"/>
          <p:cNvSpPr/>
          <p:nvPr/>
        </p:nvSpPr>
        <p:spPr>
          <a:xfrm rot="1920000">
            <a:off x="5759450" y="2861945"/>
            <a:ext cx="1779270" cy="54419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右箭头 4"/>
          <p:cNvSpPr/>
          <p:nvPr/>
        </p:nvSpPr>
        <p:spPr>
          <a:xfrm rot="20100000">
            <a:off x="5716905" y="4188460"/>
            <a:ext cx="1779270" cy="5175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7723505" y="2860675"/>
            <a:ext cx="3659505" cy="175323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zh-CN" altLang="en-US" sz="3600" dirty="0"/>
              <a:t>所有</a:t>
            </a:r>
            <a:r>
              <a:rPr lang="zh-CN" altLang="en-US" sz="3600" dirty="0">
                <a:solidFill>
                  <a:srgbClr val="FF0000"/>
                </a:solidFill>
              </a:rPr>
              <a:t>有序实数对</a:t>
            </a:r>
            <a:r>
              <a:rPr lang="zh-CN" altLang="en-US" sz="3600" dirty="0"/>
              <a:t>与直角坐标系中的</a:t>
            </a:r>
            <a:r>
              <a:rPr lang="zh-CN" altLang="en-US" sz="3600" dirty="0">
                <a:solidFill>
                  <a:srgbClr val="FF0000"/>
                </a:solidFill>
              </a:rPr>
              <a:t>点</a:t>
            </a:r>
            <a:r>
              <a:rPr lang="zh-CN" altLang="en-US" sz="3600" dirty="0"/>
              <a:t>一一对应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109" grpId="0" animBg="1"/>
      <p:bldP spid="109" grpId="1" animBg="1"/>
      <p:bldP spid="82" grpId="0" animBg="1"/>
      <p:bldP spid="82" grpId="1" animBg="1"/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4" cstate="email"/>
          <a:stretch>
            <a:fillRect/>
          </a:stretch>
        </p:blipFill>
        <p:spPr>
          <a:xfrm>
            <a:off x="8352790" y="282575"/>
            <a:ext cx="3498850" cy="3610610"/>
          </a:xfrm>
          <a:prstGeom prst="rect">
            <a:avLst/>
          </a:prstGeom>
        </p:spPr>
      </p:pic>
      <p:cxnSp>
        <p:nvCxnSpPr>
          <p:cNvPr id="9" name="直接连接符 8"/>
          <p:cNvCxnSpPr/>
          <p:nvPr/>
        </p:nvCxnSpPr>
        <p:spPr>
          <a:xfrm>
            <a:off x="9569450" y="1378585"/>
            <a:ext cx="36195" cy="132461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" name="文本框 5"/>
          <p:cNvSpPr txBox="1"/>
          <p:nvPr/>
        </p:nvSpPr>
        <p:spPr>
          <a:xfrm>
            <a:off x="9429750" y="2703195"/>
            <a:ext cx="49212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</a:rPr>
              <a:t>D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1529080" y="644525"/>
            <a:ext cx="6411595" cy="1383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800" b="1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例</a:t>
            </a:r>
            <a:r>
              <a:rPr lang="en-US" altLang="zh-CN" sz="2800" b="1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4 </a:t>
            </a:r>
            <a:r>
              <a:rPr lang="zh-CN" altLang="en-US" sz="2800" b="1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如图，在直角坐标系中，已知等边三角形</a:t>
            </a:r>
            <a:r>
              <a:rPr lang="en-US" altLang="zh-CN" sz="2800" b="1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ABC</a:t>
            </a:r>
            <a:r>
              <a:rPr lang="zh-CN" altLang="en-US" sz="2800" b="1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的边长为</a:t>
            </a:r>
            <a:r>
              <a:rPr lang="en-US" altLang="zh-CN" sz="2800" b="1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2</a:t>
            </a:r>
            <a:r>
              <a:rPr lang="zh-CN" altLang="en-US" sz="2800" b="1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，求△</a:t>
            </a:r>
            <a:r>
              <a:rPr lang="en-US" altLang="zh-CN" sz="2800" b="1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ABC</a:t>
            </a:r>
            <a:r>
              <a:rPr lang="zh-CN" altLang="en-US" sz="2800" b="1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各个顶点的坐标。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1529080" y="2028190"/>
            <a:ext cx="4747895" cy="95313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 anchor="t">
            <a:spAutoFit/>
          </a:bodyPr>
          <a:lstStyle/>
          <a:p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由图可知，顶点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A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，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C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的坐标</a:t>
            </a:r>
            <a:endParaRPr lang="en-US" altLang="zh-CN" sz="28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分标为（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0,0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）（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-2,0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）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.</a:t>
            </a:r>
          </a:p>
        </p:txBody>
      </p:sp>
      <p:sp>
        <p:nvSpPr>
          <p:cNvPr id="10" name="TextBox 7"/>
          <p:cNvSpPr txBox="1"/>
          <p:nvPr/>
        </p:nvSpPr>
        <p:spPr>
          <a:xfrm>
            <a:off x="704850" y="3100705"/>
            <a:ext cx="7235825" cy="1372235"/>
          </a:xfrm>
          <a:prstGeom prst="rect">
            <a:avLst/>
          </a:prstGeom>
          <a:solidFill>
            <a:schemeClr val="bg2"/>
          </a:solidFill>
          <a:ln w="9525">
            <a:noFill/>
          </a:ln>
        </p:spPr>
        <p:txBody>
          <a:bodyPr wrap="square" lIns="166649" tIns="83325" rIns="166649" bIns="83325">
            <a:spAutoFit/>
          </a:bodyPr>
          <a:lstStyle/>
          <a:p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过点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B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作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BD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⊥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x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轴，垂足是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D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，由△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ABC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是等边三角形可知，点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D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是边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CO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的中点，所以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DO=1.</a:t>
            </a:r>
            <a:endParaRPr lang="zh-CN" altLang="en-US" sz="28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80000"/>
              </a:lnSpc>
            </a:pPr>
            <a:endParaRPr lang="zh-CN" altLang="en-US" sz="28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478790" y="2191385"/>
            <a:ext cx="870585" cy="5835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zh-CN" altLang="en-US" sz="3200">
                <a:solidFill>
                  <a:srgbClr val="C00000"/>
                </a:solidFill>
              </a:rPr>
              <a:t>解：</a:t>
            </a:r>
          </a:p>
        </p:txBody>
      </p:sp>
      <p:sp>
        <p:nvSpPr>
          <p:cNvPr id="12" name="TextBox 8"/>
          <p:cNvSpPr txBox="1"/>
          <p:nvPr/>
        </p:nvSpPr>
        <p:spPr>
          <a:xfrm>
            <a:off x="478790" y="4559300"/>
            <a:ext cx="8546465" cy="1889760"/>
          </a:xfrm>
          <a:prstGeom prst="rect">
            <a:avLst/>
          </a:prstGeom>
          <a:solidFill>
            <a:schemeClr val="bg2"/>
          </a:solidFill>
          <a:ln w="9525">
            <a:noFill/>
          </a:ln>
        </p:spPr>
        <p:txBody>
          <a:bodyPr wrap="square" lIns="166649" tIns="83325" rIns="166649" bIns="83325">
            <a:spAutoFit/>
          </a:bodyPr>
          <a:lstStyle/>
          <a:p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在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Rt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△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BDA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中，∠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ODB=90°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，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OB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的长为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，由勾股定理</a:t>
            </a:r>
          </a:p>
          <a:p>
            <a:endParaRPr lang="zh-CN" altLang="en-US" sz="28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endParaRPr lang="zh-CN" altLang="en-US" sz="28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所以点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B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的坐标为（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-1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，  ）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graphicFrame>
        <p:nvGraphicFramePr>
          <p:cNvPr id="13" name="对象 12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1272540" y="5216525"/>
          <a:ext cx="5004435" cy="5753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5" r:id="rId5" imgW="2209800" imgH="254000" progId="Equation.KSEE3">
                  <p:embed/>
                </p:oleObj>
              </mc:Choice>
              <mc:Fallback>
                <p:oleObj r:id="rId5" imgW="2209800" imgH="254000" progId="Equation.KSEE3">
                  <p:embed/>
                  <p:pic>
                    <p:nvPicPr>
                      <p:cNvPr id="0" name="图片 2048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272540" y="5216525"/>
                        <a:ext cx="5004435" cy="57531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对象 13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5638800" y="3321050"/>
          <a:ext cx="9144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6" r:id="rId7" imgW="914400" imgH="215900" progId="Equation.KSEE3">
                  <p:embed/>
                </p:oleObj>
              </mc:Choice>
              <mc:Fallback>
                <p:oleObj r:id="rId7" imgW="914400" imgH="215900" progId="Equation.KSEE3">
                  <p:embed/>
                  <p:pic>
                    <p:nvPicPr>
                      <p:cNvPr id="0" name="图片 2049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638800" y="3321050"/>
                        <a:ext cx="9144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对象 14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4239260" y="5878195"/>
          <a:ext cx="438785" cy="4387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7" r:id="rId9" imgW="228600" imgH="228600" progId="Equation.KSEE3">
                  <p:embed/>
                </p:oleObj>
              </mc:Choice>
              <mc:Fallback>
                <p:oleObj r:id="rId9" imgW="228600" imgH="228600" progId="Equation.KSEE3">
                  <p:embed/>
                  <p:pic>
                    <p:nvPicPr>
                      <p:cNvPr id="0" name="图片 2050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239260" y="5878195"/>
                        <a:ext cx="438785" cy="43878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文本框 1"/>
          <p:cNvSpPr txBox="1"/>
          <p:nvPr/>
        </p:nvSpPr>
        <p:spPr>
          <a:xfrm>
            <a:off x="9921875" y="1383030"/>
            <a:ext cx="28892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9921875" y="2336165"/>
            <a:ext cx="28892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>
                <a:solidFill>
                  <a:srgbClr val="FF0000"/>
                </a:solidFill>
              </a:rPr>
              <a:t>1</a:t>
            </a:r>
          </a:p>
        </p:txBody>
      </p:sp>
      <p:graphicFrame>
        <p:nvGraphicFramePr>
          <p:cNvPr id="20488" name="对象 20487"/>
          <p:cNvGraphicFramePr>
            <a:graphicFrameLocks noChangeAspect="1"/>
          </p:cNvGraphicFramePr>
          <p:nvPr/>
        </p:nvGraphicFramePr>
        <p:xfrm>
          <a:off x="9209405" y="1878330"/>
          <a:ext cx="565785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8" r:id="rId11" imgW="229235" imgH="229235" progId="">
                  <p:embed/>
                </p:oleObj>
              </mc:Choice>
              <mc:Fallback>
                <p:oleObj r:id="rId11" imgW="229235" imgH="229235" progId="">
                  <p:embed/>
                  <p:pic>
                    <p:nvPicPr>
                      <p:cNvPr id="0" name="图片 3125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9209405" y="1878330"/>
                        <a:ext cx="565785" cy="4191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9" name="直接连接符 18"/>
          <p:cNvCxnSpPr/>
          <p:nvPr/>
        </p:nvCxnSpPr>
        <p:spPr>
          <a:xfrm flipV="1">
            <a:off x="9603740" y="2485390"/>
            <a:ext cx="121920" cy="317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0" name="直接连接符 19"/>
          <p:cNvCxnSpPr/>
          <p:nvPr/>
        </p:nvCxnSpPr>
        <p:spPr>
          <a:xfrm>
            <a:off x="9725660" y="2488565"/>
            <a:ext cx="635" cy="18097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8" grpId="0" bldLvl="0" animBg="1"/>
      <p:bldP spid="8" grpId="1"/>
      <p:bldP spid="10" grpId="0" bldLvl="0" animBg="1"/>
      <p:bldP spid="10" grpId="1"/>
      <p:bldP spid="11" grpId="0" bldLvl="0" animBg="1"/>
      <p:bldP spid="11" grpId="1"/>
      <p:bldP spid="12" grpId="0" bldLvl="0" animBg="1"/>
      <p:bldP spid="12" grpId="1"/>
      <p:bldP spid="2" grpId="0"/>
      <p:bldP spid="2" grpId="1"/>
      <p:bldP spid="16" grpId="0"/>
      <p:bldP spid="16" grpId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FSHAPE" val="1105415716"/>
  <p:tag name="KSO_WM_UNIT_PLACING_PICTURE_USER_VIEWPORT" val="{&quot;height&quot;:6390,&quot;width&quot;:6090}"/>
</p:tagLst>
</file>

<file path=ppt/theme/theme1.xml><?xml version="1.0" encoding="utf-8"?>
<a:theme xmlns:a="http://schemas.openxmlformats.org/drawingml/2006/main" name="WWW.2PPT.COM&#10;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标准3">
      <a:majorFont>
        <a:latin typeface="华文细黑"/>
        <a:ea typeface="微软雅黑"/>
        <a:cs typeface=""/>
      </a:majorFont>
      <a:minorFont>
        <a:latin typeface="Calibri Light"/>
        <a:ea typeface="微软雅黑 Light"/>
        <a:cs typeface="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1605</Words>
  <Application>Microsoft Office PowerPoint</Application>
  <PresentationFormat>宽屏</PresentationFormat>
  <Paragraphs>249</Paragraphs>
  <Slides>23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23</vt:i4>
      </vt:variant>
    </vt:vector>
  </HeadingPairs>
  <TitlesOfParts>
    <vt:vector size="37" baseType="lpstr">
      <vt:lpstr>蝉羽直线体简繁</vt:lpstr>
      <vt:lpstr>黑体</vt:lpstr>
      <vt:lpstr>华文隶书</vt:lpstr>
      <vt:lpstr>华文细黑</vt:lpstr>
      <vt:lpstr>宋体</vt:lpstr>
      <vt:lpstr>微软雅黑</vt:lpstr>
      <vt:lpstr>微软雅黑 Light</vt:lpstr>
      <vt:lpstr>Arial</vt:lpstr>
      <vt:lpstr>Calibri Light</vt:lpstr>
      <vt:lpstr>Century Gothic</vt:lpstr>
      <vt:lpstr>Times New Roman</vt:lpstr>
      <vt:lpstr>WWW.2PPT.COM
</vt:lpstr>
      <vt:lpstr>Equation.3</vt:lpstr>
      <vt:lpstr>Equation.KSEE3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2019-06-19T02:08:00Z</dcterms:created>
  <dcterms:modified xsi:type="dcterms:W3CDTF">2023-01-16T13:47:13Z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348D86E5099846839C15BE7F7605261A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