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8" r:id="rId2"/>
    <p:sldId id="256" r:id="rId3"/>
    <p:sldId id="351" r:id="rId4"/>
    <p:sldId id="352" r:id="rId5"/>
    <p:sldId id="353" r:id="rId6"/>
    <p:sldId id="354" r:id="rId7"/>
    <p:sldId id="355" r:id="rId8"/>
    <p:sldId id="365" r:id="rId9"/>
    <p:sldId id="356" r:id="rId10"/>
    <p:sldId id="359" r:id="rId11"/>
    <p:sldId id="360" r:id="rId12"/>
    <p:sldId id="362" r:id="rId13"/>
    <p:sldId id="363" r:id="rId14"/>
    <p:sldId id="366" r:id="rId15"/>
    <p:sldId id="367" r:id="rId16"/>
    <p:sldId id="259" r:id="rId17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02" y="-7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#1">
  <dgm:title val=""/>
  <dgm:desc val=""/>
  <dgm:catLst>
    <dgm:cat type="mainScheme" pri="10100"/>
  </dgm:catLst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#1">
  <dgm:title val=""/>
  <dgm:desc val=""/>
  <dgm:catLst>
    <dgm:cat type="mainScheme" pri="10200"/>
  </dgm:catLst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061E5E-9229-4B42-8B9D-3995B1702E33}" type="doc">
      <dgm:prSet loTypeId="urn:microsoft.com/office/officeart/2005/8/layout/hierarchy2#1" loCatId="hierarchy" qsTypeId="urn:microsoft.com/office/officeart/2005/8/quickstyle/simple1#1" qsCatId="simple" csTypeId="urn:microsoft.com/office/officeart/2005/8/colors/accent0_1#1" csCatId="mainScheme" phldr="1"/>
      <dgm:spPr/>
      <dgm:t>
        <a:bodyPr/>
        <a:lstStyle/>
        <a:p>
          <a:endParaRPr lang="zh-CN" altLang="en-US"/>
        </a:p>
      </dgm:t>
    </dgm:pt>
    <dgm:pt modelId="{DB6DBCB0-713A-4E5F-BC92-4E3A8FBC0A27}">
      <dgm:prSet phldrT="[文本]" custT="1"/>
      <dgm:spPr/>
      <dgm:t>
        <a:bodyPr/>
        <a:lstStyle/>
        <a:p>
          <a:r>
            <a:rPr lang="zh-CN" altLang="en-US" sz="2400" dirty="0">
              <a:latin typeface="+mn-lt"/>
              <a:ea typeface="+mn-ea"/>
              <a:cs typeface="+mn-ea"/>
              <a:sym typeface="+mn-lt"/>
            </a:rPr>
            <a:t>有理数</a:t>
          </a:r>
        </a:p>
      </dgm:t>
    </dgm:pt>
    <dgm:pt modelId="{682C22ED-EFB0-4A49-802D-7803E7780D08}" type="parTrans" cxnId="{ACE64697-9BC8-40EA-AF9A-A3A1D8100E2B}">
      <dgm:prSet/>
      <dgm:spPr/>
      <dgm:t>
        <a:bodyPr/>
        <a:lstStyle/>
        <a:p>
          <a:endParaRPr lang="zh-CN" altLang="en-US" sz="1200"/>
        </a:p>
      </dgm:t>
    </dgm:pt>
    <dgm:pt modelId="{D0014E7B-DB96-4B51-B2C6-17CEE13447C9}" type="sibTrans" cxnId="{ACE64697-9BC8-40EA-AF9A-A3A1D8100E2B}">
      <dgm:prSet/>
      <dgm:spPr/>
      <dgm:t>
        <a:bodyPr/>
        <a:lstStyle/>
        <a:p>
          <a:endParaRPr lang="zh-CN" altLang="en-US" sz="1200"/>
        </a:p>
      </dgm:t>
    </dgm:pt>
    <dgm:pt modelId="{41F19B46-CAAE-45A7-B469-EBD107A4D6F0}">
      <dgm:prSet phldrT="[文本]" custT="1"/>
      <dgm:spPr/>
      <dgm:t>
        <a:bodyPr/>
        <a:lstStyle/>
        <a:p>
          <a:r>
            <a:rPr lang="zh-CN" altLang="en-US" sz="2400" dirty="0">
              <a:latin typeface="+mn-lt"/>
              <a:ea typeface="+mn-ea"/>
              <a:cs typeface="+mn-ea"/>
              <a:sym typeface="+mn-lt"/>
            </a:rPr>
            <a:t>整数</a:t>
          </a:r>
        </a:p>
      </dgm:t>
    </dgm:pt>
    <dgm:pt modelId="{DF1C2497-2FFD-4CCB-85BC-93D27702FDE3}" type="parTrans" cxnId="{1F576193-0CE0-4B74-9407-402281409584}">
      <dgm:prSet custT="1"/>
      <dgm:spPr/>
      <dgm:t>
        <a:bodyPr/>
        <a:lstStyle/>
        <a:p>
          <a:endParaRPr lang="zh-CN" altLang="en-US" sz="200"/>
        </a:p>
      </dgm:t>
    </dgm:pt>
    <dgm:pt modelId="{3334D41B-5B4C-4873-AA06-DD7959EC403F}" type="sibTrans" cxnId="{1F576193-0CE0-4B74-9407-402281409584}">
      <dgm:prSet/>
      <dgm:spPr/>
      <dgm:t>
        <a:bodyPr/>
        <a:lstStyle/>
        <a:p>
          <a:endParaRPr lang="zh-CN" altLang="en-US" sz="1200"/>
        </a:p>
      </dgm:t>
    </dgm:pt>
    <dgm:pt modelId="{FE816AAD-BD79-4103-9DB7-61BA311B1219}">
      <dgm:prSet phldrT="[文本]" custT="1"/>
      <dgm:spPr/>
      <dgm:t>
        <a:bodyPr/>
        <a:lstStyle/>
        <a:p>
          <a:r>
            <a:rPr lang="zh-CN" altLang="en-US" sz="2400" dirty="0">
              <a:latin typeface="+mn-lt"/>
              <a:ea typeface="+mn-ea"/>
              <a:cs typeface="+mn-ea"/>
              <a:sym typeface="+mn-lt"/>
            </a:rPr>
            <a:t>正整数</a:t>
          </a:r>
        </a:p>
      </dgm:t>
    </dgm:pt>
    <dgm:pt modelId="{C25CFD7C-4143-4F77-B2EF-F9F49EE78174}" type="parTrans" cxnId="{F321854E-C073-4905-9FFC-EF1F04890CD7}">
      <dgm:prSet custT="1"/>
      <dgm:spPr/>
      <dgm:t>
        <a:bodyPr/>
        <a:lstStyle/>
        <a:p>
          <a:endParaRPr lang="zh-CN" altLang="en-US" sz="200"/>
        </a:p>
      </dgm:t>
    </dgm:pt>
    <dgm:pt modelId="{5EF5CF49-5DB0-4936-9F76-B07D0989F86A}" type="sibTrans" cxnId="{F321854E-C073-4905-9FFC-EF1F04890CD7}">
      <dgm:prSet/>
      <dgm:spPr/>
      <dgm:t>
        <a:bodyPr/>
        <a:lstStyle/>
        <a:p>
          <a:endParaRPr lang="zh-CN" altLang="en-US" sz="1200"/>
        </a:p>
      </dgm:t>
    </dgm:pt>
    <dgm:pt modelId="{EBD15FB1-58DC-46D7-9091-7C7CA2C7972D}">
      <dgm:prSet phldrT="[文本]" custT="1"/>
      <dgm:spPr/>
      <dgm:t>
        <a:bodyPr/>
        <a:lstStyle/>
        <a:p>
          <a:r>
            <a:rPr lang="zh-CN" altLang="en-US" sz="2400" b="1" dirty="0">
              <a:solidFill>
                <a:srgbClr val="7030A0"/>
              </a:solidFill>
              <a:latin typeface="+mn-lt"/>
              <a:ea typeface="+mn-ea"/>
              <a:cs typeface="+mn-ea"/>
              <a:sym typeface="+mn-lt"/>
            </a:rPr>
            <a:t>零</a:t>
          </a:r>
        </a:p>
      </dgm:t>
    </dgm:pt>
    <dgm:pt modelId="{E139B946-0AB4-48C3-8CB2-AB1D4A798C04}" type="parTrans" cxnId="{71CF66A6-4B17-46E7-998C-271523170966}">
      <dgm:prSet custT="1"/>
      <dgm:spPr/>
      <dgm:t>
        <a:bodyPr/>
        <a:lstStyle/>
        <a:p>
          <a:endParaRPr lang="zh-CN" altLang="en-US" sz="200"/>
        </a:p>
      </dgm:t>
    </dgm:pt>
    <dgm:pt modelId="{593C5849-885F-46F8-B3C0-5500ABABD0DB}" type="sibTrans" cxnId="{71CF66A6-4B17-46E7-998C-271523170966}">
      <dgm:prSet/>
      <dgm:spPr/>
      <dgm:t>
        <a:bodyPr/>
        <a:lstStyle/>
        <a:p>
          <a:endParaRPr lang="zh-CN" altLang="en-US" sz="1200"/>
        </a:p>
      </dgm:t>
    </dgm:pt>
    <dgm:pt modelId="{57878B10-5156-4931-BE5E-C4C4DF7346EE}">
      <dgm:prSet phldrT="[文本]" custT="1"/>
      <dgm:spPr/>
      <dgm:t>
        <a:bodyPr/>
        <a:lstStyle/>
        <a:p>
          <a:r>
            <a:rPr lang="zh-CN" altLang="en-US" sz="2400" dirty="0">
              <a:latin typeface="+mn-lt"/>
              <a:ea typeface="+mn-ea"/>
              <a:cs typeface="+mn-ea"/>
              <a:sym typeface="+mn-lt"/>
            </a:rPr>
            <a:t>分数</a:t>
          </a:r>
        </a:p>
      </dgm:t>
    </dgm:pt>
    <dgm:pt modelId="{8DB177AE-E6B6-4BB7-A013-3F762ECB5DDB}" type="parTrans" cxnId="{114E9287-19FD-41FA-904F-57AA60D88C2F}">
      <dgm:prSet custT="1"/>
      <dgm:spPr/>
      <dgm:t>
        <a:bodyPr/>
        <a:lstStyle/>
        <a:p>
          <a:endParaRPr lang="zh-CN" altLang="en-US" sz="200"/>
        </a:p>
      </dgm:t>
    </dgm:pt>
    <dgm:pt modelId="{1A354126-44A9-4FFE-A685-97A5276092D1}" type="sibTrans" cxnId="{114E9287-19FD-41FA-904F-57AA60D88C2F}">
      <dgm:prSet/>
      <dgm:spPr/>
      <dgm:t>
        <a:bodyPr/>
        <a:lstStyle/>
        <a:p>
          <a:endParaRPr lang="zh-CN" altLang="en-US" sz="1200"/>
        </a:p>
      </dgm:t>
    </dgm:pt>
    <dgm:pt modelId="{9A864D2C-9FC6-49FC-A24D-4D42D046DB06}">
      <dgm:prSet phldrT="[文本]" custT="1"/>
      <dgm:spPr/>
      <dgm:t>
        <a:bodyPr/>
        <a:lstStyle/>
        <a:p>
          <a:r>
            <a:rPr lang="zh-CN" altLang="en-US" sz="2400" dirty="0">
              <a:latin typeface="+mn-lt"/>
              <a:ea typeface="+mn-ea"/>
              <a:cs typeface="+mn-ea"/>
              <a:sym typeface="+mn-lt"/>
            </a:rPr>
            <a:t>正分数</a:t>
          </a:r>
        </a:p>
      </dgm:t>
    </dgm:pt>
    <dgm:pt modelId="{2917A715-4358-4235-A5BC-E9946A395120}" type="parTrans" cxnId="{C8F4C71F-2282-46FA-BB34-CD99DA18AA9C}">
      <dgm:prSet custT="1"/>
      <dgm:spPr/>
      <dgm:t>
        <a:bodyPr/>
        <a:lstStyle/>
        <a:p>
          <a:endParaRPr lang="zh-CN" altLang="en-US" sz="200"/>
        </a:p>
      </dgm:t>
    </dgm:pt>
    <dgm:pt modelId="{2136144E-0553-4A2C-865B-01807C5A3DDC}" type="sibTrans" cxnId="{C8F4C71F-2282-46FA-BB34-CD99DA18AA9C}">
      <dgm:prSet/>
      <dgm:spPr/>
      <dgm:t>
        <a:bodyPr/>
        <a:lstStyle/>
        <a:p>
          <a:endParaRPr lang="zh-CN" altLang="en-US" sz="1200"/>
        </a:p>
      </dgm:t>
    </dgm:pt>
    <dgm:pt modelId="{0F14C3DE-BB3E-43B1-BAC1-809ACB831634}">
      <dgm:prSet custT="1"/>
      <dgm:spPr/>
      <dgm:t>
        <a:bodyPr/>
        <a:lstStyle/>
        <a:p>
          <a:r>
            <a:rPr lang="zh-CN" altLang="en-US" sz="2400" dirty="0">
              <a:latin typeface="+mn-lt"/>
              <a:ea typeface="+mn-ea"/>
              <a:cs typeface="+mn-ea"/>
              <a:sym typeface="+mn-lt"/>
            </a:rPr>
            <a:t>负整数</a:t>
          </a:r>
        </a:p>
      </dgm:t>
    </dgm:pt>
    <dgm:pt modelId="{BAACC188-F562-4E41-8A12-77209E59990E}" type="parTrans" cxnId="{E9C74432-41F1-4083-BFCD-2622431D4CC2}">
      <dgm:prSet custT="1"/>
      <dgm:spPr/>
      <dgm:t>
        <a:bodyPr/>
        <a:lstStyle/>
        <a:p>
          <a:endParaRPr lang="zh-CN" altLang="en-US" sz="200"/>
        </a:p>
      </dgm:t>
    </dgm:pt>
    <dgm:pt modelId="{9FEA54DC-EE1B-4241-A986-2D03B15B0C3A}" type="sibTrans" cxnId="{E9C74432-41F1-4083-BFCD-2622431D4CC2}">
      <dgm:prSet/>
      <dgm:spPr/>
      <dgm:t>
        <a:bodyPr/>
        <a:lstStyle/>
        <a:p>
          <a:endParaRPr lang="zh-CN" altLang="en-US" sz="1200"/>
        </a:p>
      </dgm:t>
    </dgm:pt>
    <dgm:pt modelId="{8671D362-4E31-4973-B090-417A492EC7F0}">
      <dgm:prSet custT="1"/>
      <dgm:spPr/>
      <dgm:t>
        <a:bodyPr/>
        <a:lstStyle/>
        <a:p>
          <a:r>
            <a:rPr lang="zh-CN" altLang="en-US" sz="2400" dirty="0">
              <a:latin typeface="+mn-lt"/>
              <a:ea typeface="+mn-ea"/>
              <a:cs typeface="+mn-ea"/>
              <a:sym typeface="+mn-lt"/>
            </a:rPr>
            <a:t>负分数</a:t>
          </a:r>
        </a:p>
      </dgm:t>
    </dgm:pt>
    <dgm:pt modelId="{B0F3D4E1-D040-4592-B719-D40C97A3FDB4}" type="parTrans" cxnId="{12D34D4B-145C-43EC-93F8-A4FC24FCBC7C}">
      <dgm:prSet custT="1"/>
      <dgm:spPr/>
      <dgm:t>
        <a:bodyPr/>
        <a:lstStyle/>
        <a:p>
          <a:endParaRPr lang="zh-CN" altLang="en-US" sz="200"/>
        </a:p>
      </dgm:t>
    </dgm:pt>
    <dgm:pt modelId="{D138C220-B3EC-43A4-8981-1EDA5C17F12A}" type="sibTrans" cxnId="{12D34D4B-145C-43EC-93F8-A4FC24FCBC7C}">
      <dgm:prSet/>
      <dgm:spPr/>
      <dgm:t>
        <a:bodyPr/>
        <a:lstStyle/>
        <a:p>
          <a:endParaRPr lang="zh-CN" altLang="en-US" sz="1200"/>
        </a:p>
      </dgm:t>
    </dgm:pt>
    <dgm:pt modelId="{17ACC145-7B30-4C47-A7C8-05C6BF0487C0}" type="pres">
      <dgm:prSet presAssocID="{09061E5E-9229-4B42-8B9D-3995B1702E3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55BA374-CDDF-4172-B399-C36F55FB48A6}" type="pres">
      <dgm:prSet presAssocID="{DB6DBCB0-713A-4E5F-BC92-4E3A8FBC0A27}" presName="root1" presStyleCnt="0"/>
      <dgm:spPr/>
    </dgm:pt>
    <dgm:pt modelId="{45528BB3-6585-478F-BE00-6602AD925909}" type="pres">
      <dgm:prSet presAssocID="{DB6DBCB0-713A-4E5F-BC92-4E3A8FBC0A2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FC051303-61E9-49DE-971E-A9F88ED50A5B}" type="pres">
      <dgm:prSet presAssocID="{DB6DBCB0-713A-4E5F-BC92-4E3A8FBC0A27}" presName="level2hierChild" presStyleCnt="0"/>
      <dgm:spPr/>
    </dgm:pt>
    <dgm:pt modelId="{A8C45F41-2017-4BAF-9C4A-501418776231}" type="pres">
      <dgm:prSet presAssocID="{DF1C2497-2FFD-4CCB-85BC-93D27702FDE3}" presName="conn2-1" presStyleLbl="parChTrans1D2" presStyleIdx="0" presStyleCnt="2"/>
      <dgm:spPr/>
      <dgm:t>
        <a:bodyPr/>
        <a:lstStyle/>
        <a:p>
          <a:endParaRPr lang="zh-CN" altLang="en-US"/>
        </a:p>
      </dgm:t>
    </dgm:pt>
    <dgm:pt modelId="{119BBCDD-8D5B-4860-9B5B-458B526DFBC5}" type="pres">
      <dgm:prSet presAssocID="{DF1C2497-2FFD-4CCB-85BC-93D27702FDE3}" presName="connTx" presStyleLbl="parChTrans1D2" presStyleIdx="0" presStyleCnt="2"/>
      <dgm:spPr/>
      <dgm:t>
        <a:bodyPr/>
        <a:lstStyle/>
        <a:p>
          <a:endParaRPr lang="zh-CN" altLang="en-US"/>
        </a:p>
      </dgm:t>
    </dgm:pt>
    <dgm:pt modelId="{9FCFB1D4-7D83-45D3-9FDE-2CE7170AFC6D}" type="pres">
      <dgm:prSet presAssocID="{41F19B46-CAAE-45A7-B469-EBD107A4D6F0}" presName="root2" presStyleCnt="0"/>
      <dgm:spPr/>
    </dgm:pt>
    <dgm:pt modelId="{EE63D917-C371-4734-89E0-C10D6655707D}" type="pres">
      <dgm:prSet presAssocID="{41F19B46-CAAE-45A7-B469-EBD107A4D6F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FE24BEBC-6996-4892-AC6A-C3D21B00400E}" type="pres">
      <dgm:prSet presAssocID="{41F19B46-CAAE-45A7-B469-EBD107A4D6F0}" presName="level3hierChild" presStyleCnt="0"/>
      <dgm:spPr/>
    </dgm:pt>
    <dgm:pt modelId="{6740F254-B66D-410E-B4AF-434F992FC427}" type="pres">
      <dgm:prSet presAssocID="{C25CFD7C-4143-4F77-B2EF-F9F49EE78174}" presName="conn2-1" presStyleLbl="parChTrans1D3" presStyleIdx="0" presStyleCnt="5"/>
      <dgm:spPr/>
      <dgm:t>
        <a:bodyPr/>
        <a:lstStyle/>
        <a:p>
          <a:endParaRPr lang="zh-CN" altLang="en-US"/>
        </a:p>
      </dgm:t>
    </dgm:pt>
    <dgm:pt modelId="{1B2C7122-C0B0-427F-9404-B6856379FC97}" type="pres">
      <dgm:prSet presAssocID="{C25CFD7C-4143-4F77-B2EF-F9F49EE78174}" presName="connTx" presStyleLbl="parChTrans1D3" presStyleIdx="0" presStyleCnt="5"/>
      <dgm:spPr/>
      <dgm:t>
        <a:bodyPr/>
        <a:lstStyle/>
        <a:p>
          <a:endParaRPr lang="zh-CN" altLang="en-US"/>
        </a:p>
      </dgm:t>
    </dgm:pt>
    <dgm:pt modelId="{34B4C640-2DC6-4EA5-9802-480566E1ACA1}" type="pres">
      <dgm:prSet presAssocID="{FE816AAD-BD79-4103-9DB7-61BA311B1219}" presName="root2" presStyleCnt="0"/>
      <dgm:spPr/>
    </dgm:pt>
    <dgm:pt modelId="{F503223A-832A-4435-9B52-BC2C92067B2C}" type="pres">
      <dgm:prSet presAssocID="{FE816AAD-BD79-4103-9DB7-61BA311B1219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0A1E474B-75DE-4B8D-94FE-48756E5044CD}" type="pres">
      <dgm:prSet presAssocID="{FE816AAD-BD79-4103-9DB7-61BA311B1219}" presName="level3hierChild" presStyleCnt="0"/>
      <dgm:spPr/>
    </dgm:pt>
    <dgm:pt modelId="{6C479AF4-742C-4A6C-9BA6-7B74406BD014}" type="pres">
      <dgm:prSet presAssocID="{E139B946-0AB4-48C3-8CB2-AB1D4A798C04}" presName="conn2-1" presStyleLbl="parChTrans1D3" presStyleIdx="1" presStyleCnt="5"/>
      <dgm:spPr/>
      <dgm:t>
        <a:bodyPr/>
        <a:lstStyle/>
        <a:p>
          <a:endParaRPr lang="zh-CN" altLang="en-US"/>
        </a:p>
      </dgm:t>
    </dgm:pt>
    <dgm:pt modelId="{03A6ED54-AAD4-4DB8-A256-8BEEBA307192}" type="pres">
      <dgm:prSet presAssocID="{E139B946-0AB4-48C3-8CB2-AB1D4A798C04}" presName="connTx" presStyleLbl="parChTrans1D3" presStyleIdx="1" presStyleCnt="5"/>
      <dgm:spPr/>
      <dgm:t>
        <a:bodyPr/>
        <a:lstStyle/>
        <a:p>
          <a:endParaRPr lang="zh-CN" altLang="en-US"/>
        </a:p>
      </dgm:t>
    </dgm:pt>
    <dgm:pt modelId="{486A0BAC-5B0E-4B07-A496-AA555F23A259}" type="pres">
      <dgm:prSet presAssocID="{EBD15FB1-58DC-46D7-9091-7C7CA2C7972D}" presName="root2" presStyleCnt="0"/>
      <dgm:spPr/>
    </dgm:pt>
    <dgm:pt modelId="{DC0DDDCD-3B88-41E6-B406-B90F74DE31FC}" type="pres">
      <dgm:prSet presAssocID="{EBD15FB1-58DC-46D7-9091-7C7CA2C7972D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1CC554B3-CB00-480F-B121-C961BD4FE170}" type="pres">
      <dgm:prSet presAssocID="{EBD15FB1-58DC-46D7-9091-7C7CA2C7972D}" presName="level3hierChild" presStyleCnt="0"/>
      <dgm:spPr/>
    </dgm:pt>
    <dgm:pt modelId="{14FBA06C-FFE2-48F2-BBA9-B7557487BBA8}" type="pres">
      <dgm:prSet presAssocID="{BAACC188-F562-4E41-8A12-77209E59990E}" presName="conn2-1" presStyleLbl="parChTrans1D3" presStyleIdx="2" presStyleCnt="5"/>
      <dgm:spPr/>
      <dgm:t>
        <a:bodyPr/>
        <a:lstStyle/>
        <a:p>
          <a:endParaRPr lang="zh-CN" altLang="en-US"/>
        </a:p>
      </dgm:t>
    </dgm:pt>
    <dgm:pt modelId="{456E90FB-3DC1-4E9C-BE46-E439D3A35306}" type="pres">
      <dgm:prSet presAssocID="{BAACC188-F562-4E41-8A12-77209E59990E}" presName="connTx" presStyleLbl="parChTrans1D3" presStyleIdx="2" presStyleCnt="5"/>
      <dgm:spPr/>
      <dgm:t>
        <a:bodyPr/>
        <a:lstStyle/>
        <a:p>
          <a:endParaRPr lang="zh-CN" altLang="en-US"/>
        </a:p>
      </dgm:t>
    </dgm:pt>
    <dgm:pt modelId="{E31CF267-6698-46E2-B1A0-AB01CEB7A1EB}" type="pres">
      <dgm:prSet presAssocID="{0F14C3DE-BB3E-43B1-BAC1-809ACB831634}" presName="root2" presStyleCnt="0"/>
      <dgm:spPr/>
    </dgm:pt>
    <dgm:pt modelId="{39D72A66-4664-40EE-B98D-4F29E23A044E}" type="pres">
      <dgm:prSet presAssocID="{0F14C3DE-BB3E-43B1-BAC1-809ACB831634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8A8FC958-E47E-4A22-94D9-561AAF0C92F1}" type="pres">
      <dgm:prSet presAssocID="{0F14C3DE-BB3E-43B1-BAC1-809ACB831634}" presName="level3hierChild" presStyleCnt="0"/>
      <dgm:spPr/>
    </dgm:pt>
    <dgm:pt modelId="{4ADB606A-9D9D-4060-8696-A7C3B34D0932}" type="pres">
      <dgm:prSet presAssocID="{8DB177AE-E6B6-4BB7-A013-3F762ECB5DDB}" presName="conn2-1" presStyleLbl="parChTrans1D2" presStyleIdx="1" presStyleCnt="2"/>
      <dgm:spPr/>
      <dgm:t>
        <a:bodyPr/>
        <a:lstStyle/>
        <a:p>
          <a:endParaRPr lang="zh-CN" altLang="en-US"/>
        </a:p>
      </dgm:t>
    </dgm:pt>
    <dgm:pt modelId="{04E19852-ECC0-4007-8100-CEC5E2E016BE}" type="pres">
      <dgm:prSet presAssocID="{8DB177AE-E6B6-4BB7-A013-3F762ECB5DDB}" presName="connTx" presStyleLbl="parChTrans1D2" presStyleIdx="1" presStyleCnt="2"/>
      <dgm:spPr/>
      <dgm:t>
        <a:bodyPr/>
        <a:lstStyle/>
        <a:p>
          <a:endParaRPr lang="zh-CN" altLang="en-US"/>
        </a:p>
      </dgm:t>
    </dgm:pt>
    <dgm:pt modelId="{08C717C4-C4E0-4901-8414-232107FC53EA}" type="pres">
      <dgm:prSet presAssocID="{57878B10-5156-4931-BE5E-C4C4DF7346EE}" presName="root2" presStyleCnt="0"/>
      <dgm:spPr/>
    </dgm:pt>
    <dgm:pt modelId="{FAC78B4D-F222-45EC-A1DE-BD45C5C3E095}" type="pres">
      <dgm:prSet presAssocID="{57878B10-5156-4931-BE5E-C4C4DF7346EE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56FA0E19-C069-41E6-A7D9-C7B3CC126AFA}" type="pres">
      <dgm:prSet presAssocID="{57878B10-5156-4931-BE5E-C4C4DF7346EE}" presName="level3hierChild" presStyleCnt="0"/>
      <dgm:spPr/>
    </dgm:pt>
    <dgm:pt modelId="{23FA4641-51C2-4634-839C-EAAF323D17E8}" type="pres">
      <dgm:prSet presAssocID="{2917A715-4358-4235-A5BC-E9946A395120}" presName="conn2-1" presStyleLbl="parChTrans1D3" presStyleIdx="3" presStyleCnt="5"/>
      <dgm:spPr/>
      <dgm:t>
        <a:bodyPr/>
        <a:lstStyle/>
        <a:p>
          <a:endParaRPr lang="zh-CN" altLang="en-US"/>
        </a:p>
      </dgm:t>
    </dgm:pt>
    <dgm:pt modelId="{1571B1E0-1DFB-4C08-B91F-FBFDBA37329F}" type="pres">
      <dgm:prSet presAssocID="{2917A715-4358-4235-A5BC-E9946A395120}" presName="connTx" presStyleLbl="parChTrans1D3" presStyleIdx="3" presStyleCnt="5"/>
      <dgm:spPr/>
      <dgm:t>
        <a:bodyPr/>
        <a:lstStyle/>
        <a:p>
          <a:endParaRPr lang="zh-CN" altLang="en-US"/>
        </a:p>
      </dgm:t>
    </dgm:pt>
    <dgm:pt modelId="{ABAE37E6-0E99-41CC-9F4F-ECFE66FCC73C}" type="pres">
      <dgm:prSet presAssocID="{9A864D2C-9FC6-49FC-A24D-4D42D046DB06}" presName="root2" presStyleCnt="0"/>
      <dgm:spPr/>
    </dgm:pt>
    <dgm:pt modelId="{46B34A51-8BD5-4D46-AA4E-C00CABABB472}" type="pres">
      <dgm:prSet presAssocID="{9A864D2C-9FC6-49FC-A24D-4D42D046DB06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50CFE4D0-56D4-4C66-876E-8787D238A3F0}" type="pres">
      <dgm:prSet presAssocID="{9A864D2C-9FC6-49FC-A24D-4D42D046DB06}" presName="level3hierChild" presStyleCnt="0"/>
      <dgm:spPr/>
    </dgm:pt>
    <dgm:pt modelId="{7572232D-B70F-4AD4-906D-55449C875A51}" type="pres">
      <dgm:prSet presAssocID="{B0F3D4E1-D040-4592-B719-D40C97A3FDB4}" presName="conn2-1" presStyleLbl="parChTrans1D3" presStyleIdx="4" presStyleCnt="5"/>
      <dgm:spPr/>
      <dgm:t>
        <a:bodyPr/>
        <a:lstStyle/>
        <a:p>
          <a:endParaRPr lang="zh-CN" altLang="en-US"/>
        </a:p>
      </dgm:t>
    </dgm:pt>
    <dgm:pt modelId="{C919A6EF-CE45-46C7-A336-7B0F41D7BDD2}" type="pres">
      <dgm:prSet presAssocID="{B0F3D4E1-D040-4592-B719-D40C97A3FDB4}" presName="connTx" presStyleLbl="parChTrans1D3" presStyleIdx="4" presStyleCnt="5"/>
      <dgm:spPr/>
      <dgm:t>
        <a:bodyPr/>
        <a:lstStyle/>
        <a:p>
          <a:endParaRPr lang="zh-CN" altLang="en-US"/>
        </a:p>
      </dgm:t>
    </dgm:pt>
    <dgm:pt modelId="{780C8542-2F3E-4613-89C9-C79236EDC797}" type="pres">
      <dgm:prSet presAssocID="{8671D362-4E31-4973-B090-417A492EC7F0}" presName="root2" presStyleCnt="0"/>
      <dgm:spPr/>
    </dgm:pt>
    <dgm:pt modelId="{C7D1B043-6B63-4431-BA02-E4BB050D0BFD}" type="pres">
      <dgm:prSet presAssocID="{8671D362-4E31-4973-B090-417A492EC7F0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FF2E4241-7E62-49F8-B171-4FE0890E6CDD}" type="pres">
      <dgm:prSet presAssocID="{8671D362-4E31-4973-B090-417A492EC7F0}" presName="level3hierChild" presStyleCnt="0"/>
      <dgm:spPr/>
    </dgm:pt>
  </dgm:ptLst>
  <dgm:cxnLst>
    <dgm:cxn modelId="{E9C74432-41F1-4083-BFCD-2622431D4CC2}" srcId="{41F19B46-CAAE-45A7-B469-EBD107A4D6F0}" destId="{0F14C3DE-BB3E-43B1-BAC1-809ACB831634}" srcOrd="2" destOrd="0" parTransId="{BAACC188-F562-4E41-8A12-77209E59990E}" sibTransId="{9FEA54DC-EE1B-4241-A986-2D03B15B0C3A}"/>
    <dgm:cxn modelId="{24F49BAC-49CF-46F0-812F-6BF4593FD825}" type="presOf" srcId="{E139B946-0AB4-48C3-8CB2-AB1D4A798C04}" destId="{03A6ED54-AAD4-4DB8-A256-8BEEBA307192}" srcOrd="1" destOrd="0" presId="urn:microsoft.com/office/officeart/2005/8/layout/hierarchy2#1"/>
    <dgm:cxn modelId="{A356100B-B22A-47B5-93AC-AE9E71161460}" type="presOf" srcId="{0F14C3DE-BB3E-43B1-BAC1-809ACB831634}" destId="{39D72A66-4664-40EE-B98D-4F29E23A044E}" srcOrd="0" destOrd="0" presId="urn:microsoft.com/office/officeart/2005/8/layout/hierarchy2#1"/>
    <dgm:cxn modelId="{1F57E372-0019-4869-93D1-AF4BAE78FF8A}" type="presOf" srcId="{C25CFD7C-4143-4F77-B2EF-F9F49EE78174}" destId="{6740F254-B66D-410E-B4AF-434F992FC427}" srcOrd="0" destOrd="0" presId="urn:microsoft.com/office/officeart/2005/8/layout/hierarchy2#1"/>
    <dgm:cxn modelId="{E3B6F4ED-BBD3-4389-8B3F-D28304CDDAA0}" type="presOf" srcId="{B0F3D4E1-D040-4592-B719-D40C97A3FDB4}" destId="{7572232D-B70F-4AD4-906D-55449C875A51}" srcOrd="0" destOrd="0" presId="urn:microsoft.com/office/officeart/2005/8/layout/hierarchy2#1"/>
    <dgm:cxn modelId="{44EE3721-EDFA-4A3B-B4BB-B08763444DB3}" type="presOf" srcId="{DF1C2497-2FFD-4CCB-85BC-93D27702FDE3}" destId="{A8C45F41-2017-4BAF-9C4A-501418776231}" srcOrd="0" destOrd="0" presId="urn:microsoft.com/office/officeart/2005/8/layout/hierarchy2#1"/>
    <dgm:cxn modelId="{FA74E205-A22B-420E-A887-4390C036AFFD}" type="presOf" srcId="{DB6DBCB0-713A-4E5F-BC92-4E3A8FBC0A27}" destId="{45528BB3-6585-478F-BE00-6602AD925909}" srcOrd="0" destOrd="0" presId="urn:microsoft.com/office/officeart/2005/8/layout/hierarchy2#1"/>
    <dgm:cxn modelId="{A500C4B6-316A-4D10-9C30-9C502BC0603C}" type="presOf" srcId="{E139B946-0AB4-48C3-8CB2-AB1D4A798C04}" destId="{6C479AF4-742C-4A6C-9BA6-7B74406BD014}" srcOrd="0" destOrd="0" presId="urn:microsoft.com/office/officeart/2005/8/layout/hierarchy2#1"/>
    <dgm:cxn modelId="{114E9287-19FD-41FA-904F-57AA60D88C2F}" srcId="{DB6DBCB0-713A-4E5F-BC92-4E3A8FBC0A27}" destId="{57878B10-5156-4931-BE5E-C4C4DF7346EE}" srcOrd="1" destOrd="0" parTransId="{8DB177AE-E6B6-4BB7-A013-3F762ECB5DDB}" sibTransId="{1A354126-44A9-4FFE-A685-97A5276092D1}"/>
    <dgm:cxn modelId="{689121F8-D2F6-459F-B70F-3C27FE97F4E2}" type="presOf" srcId="{C25CFD7C-4143-4F77-B2EF-F9F49EE78174}" destId="{1B2C7122-C0B0-427F-9404-B6856379FC97}" srcOrd="1" destOrd="0" presId="urn:microsoft.com/office/officeart/2005/8/layout/hierarchy2#1"/>
    <dgm:cxn modelId="{1F576193-0CE0-4B74-9407-402281409584}" srcId="{DB6DBCB0-713A-4E5F-BC92-4E3A8FBC0A27}" destId="{41F19B46-CAAE-45A7-B469-EBD107A4D6F0}" srcOrd="0" destOrd="0" parTransId="{DF1C2497-2FFD-4CCB-85BC-93D27702FDE3}" sibTransId="{3334D41B-5B4C-4873-AA06-DD7959EC403F}"/>
    <dgm:cxn modelId="{ACE64697-9BC8-40EA-AF9A-A3A1D8100E2B}" srcId="{09061E5E-9229-4B42-8B9D-3995B1702E33}" destId="{DB6DBCB0-713A-4E5F-BC92-4E3A8FBC0A27}" srcOrd="0" destOrd="0" parTransId="{682C22ED-EFB0-4A49-802D-7803E7780D08}" sibTransId="{D0014E7B-DB96-4B51-B2C6-17CEE13447C9}"/>
    <dgm:cxn modelId="{AD2DD017-69BA-4D3C-950E-44BF17BFBB04}" type="presOf" srcId="{09061E5E-9229-4B42-8B9D-3995B1702E33}" destId="{17ACC145-7B30-4C47-A7C8-05C6BF0487C0}" srcOrd="0" destOrd="0" presId="urn:microsoft.com/office/officeart/2005/8/layout/hierarchy2#1"/>
    <dgm:cxn modelId="{6D9DD728-FF1C-4993-B6F2-83AC888333C2}" type="presOf" srcId="{DF1C2497-2FFD-4CCB-85BC-93D27702FDE3}" destId="{119BBCDD-8D5B-4860-9B5B-458B526DFBC5}" srcOrd="1" destOrd="0" presId="urn:microsoft.com/office/officeart/2005/8/layout/hierarchy2#1"/>
    <dgm:cxn modelId="{5C571EE3-597D-4552-9663-2329DF2C4D0E}" type="presOf" srcId="{BAACC188-F562-4E41-8A12-77209E59990E}" destId="{14FBA06C-FFE2-48F2-BBA9-B7557487BBA8}" srcOrd="0" destOrd="0" presId="urn:microsoft.com/office/officeart/2005/8/layout/hierarchy2#1"/>
    <dgm:cxn modelId="{12D34D4B-145C-43EC-93F8-A4FC24FCBC7C}" srcId="{57878B10-5156-4931-BE5E-C4C4DF7346EE}" destId="{8671D362-4E31-4973-B090-417A492EC7F0}" srcOrd="1" destOrd="0" parTransId="{B0F3D4E1-D040-4592-B719-D40C97A3FDB4}" sibTransId="{D138C220-B3EC-43A4-8981-1EDA5C17F12A}"/>
    <dgm:cxn modelId="{7C766FC9-F317-453C-B3CD-E2D85F2A4BA5}" type="presOf" srcId="{FE816AAD-BD79-4103-9DB7-61BA311B1219}" destId="{F503223A-832A-4435-9B52-BC2C92067B2C}" srcOrd="0" destOrd="0" presId="urn:microsoft.com/office/officeart/2005/8/layout/hierarchy2#1"/>
    <dgm:cxn modelId="{71CF66A6-4B17-46E7-998C-271523170966}" srcId="{41F19B46-CAAE-45A7-B469-EBD107A4D6F0}" destId="{EBD15FB1-58DC-46D7-9091-7C7CA2C7972D}" srcOrd="1" destOrd="0" parTransId="{E139B946-0AB4-48C3-8CB2-AB1D4A798C04}" sibTransId="{593C5849-885F-46F8-B3C0-5500ABABD0DB}"/>
    <dgm:cxn modelId="{585EF3AA-3CD5-45ED-94DB-695AEA26E00F}" type="presOf" srcId="{2917A715-4358-4235-A5BC-E9946A395120}" destId="{1571B1E0-1DFB-4C08-B91F-FBFDBA37329F}" srcOrd="1" destOrd="0" presId="urn:microsoft.com/office/officeart/2005/8/layout/hierarchy2#1"/>
    <dgm:cxn modelId="{1AF61287-9229-427F-A680-6782B58005B3}" type="presOf" srcId="{57878B10-5156-4931-BE5E-C4C4DF7346EE}" destId="{FAC78B4D-F222-45EC-A1DE-BD45C5C3E095}" srcOrd="0" destOrd="0" presId="urn:microsoft.com/office/officeart/2005/8/layout/hierarchy2#1"/>
    <dgm:cxn modelId="{F23E996B-77F4-4F5B-AEBB-018C77456EBE}" type="presOf" srcId="{B0F3D4E1-D040-4592-B719-D40C97A3FDB4}" destId="{C919A6EF-CE45-46C7-A336-7B0F41D7BDD2}" srcOrd="1" destOrd="0" presId="urn:microsoft.com/office/officeart/2005/8/layout/hierarchy2#1"/>
    <dgm:cxn modelId="{3E1EB54B-5758-401B-82D4-B8CA8C9EF0D1}" type="presOf" srcId="{EBD15FB1-58DC-46D7-9091-7C7CA2C7972D}" destId="{DC0DDDCD-3B88-41E6-B406-B90F74DE31FC}" srcOrd="0" destOrd="0" presId="urn:microsoft.com/office/officeart/2005/8/layout/hierarchy2#1"/>
    <dgm:cxn modelId="{CE9DE70A-7A80-4AFB-AB24-CD74D7FD7080}" type="presOf" srcId="{8DB177AE-E6B6-4BB7-A013-3F762ECB5DDB}" destId="{04E19852-ECC0-4007-8100-CEC5E2E016BE}" srcOrd="1" destOrd="0" presId="urn:microsoft.com/office/officeart/2005/8/layout/hierarchy2#1"/>
    <dgm:cxn modelId="{0CFE36F4-3854-4D8A-9846-8BDB18374C2B}" type="presOf" srcId="{2917A715-4358-4235-A5BC-E9946A395120}" destId="{23FA4641-51C2-4634-839C-EAAF323D17E8}" srcOrd="0" destOrd="0" presId="urn:microsoft.com/office/officeart/2005/8/layout/hierarchy2#1"/>
    <dgm:cxn modelId="{3E938BC2-6F8F-40FC-8671-AE2EB9EA6EF6}" type="presOf" srcId="{9A864D2C-9FC6-49FC-A24D-4D42D046DB06}" destId="{46B34A51-8BD5-4D46-AA4E-C00CABABB472}" srcOrd="0" destOrd="0" presId="urn:microsoft.com/office/officeart/2005/8/layout/hierarchy2#1"/>
    <dgm:cxn modelId="{8701B2AC-FA59-4BC0-AC4F-6486A47AADD2}" type="presOf" srcId="{BAACC188-F562-4E41-8A12-77209E59990E}" destId="{456E90FB-3DC1-4E9C-BE46-E439D3A35306}" srcOrd="1" destOrd="0" presId="urn:microsoft.com/office/officeart/2005/8/layout/hierarchy2#1"/>
    <dgm:cxn modelId="{F321854E-C073-4905-9FFC-EF1F04890CD7}" srcId="{41F19B46-CAAE-45A7-B469-EBD107A4D6F0}" destId="{FE816AAD-BD79-4103-9DB7-61BA311B1219}" srcOrd="0" destOrd="0" parTransId="{C25CFD7C-4143-4F77-B2EF-F9F49EE78174}" sibTransId="{5EF5CF49-5DB0-4936-9F76-B07D0989F86A}"/>
    <dgm:cxn modelId="{C2B92857-D448-44D0-BCC4-C9B750517076}" type="presOf" srcId="{8DB177AE-E6B6-4BB7-A013-3F762ECB5DDB}" destId="{4ADB606A-9D9D-4060-8696-A7C3B34D0932}" srcOrd="0" destOrd="0" presId="urn:microsoft.com/office/officeart/2005/8/layout/hierarchy2#1"/>
    <dgm:cxn modelId="{7336F928-1865-4CE5-BD15-4F8EC39A3C67}" type="presOf" srcId="{41F19B46-CAAE-45A7-B469-EBD107A4D6F0}" destId="{EE63D917-C371-4734-89E0-C10D6655707D}" srcOrd="0" destOrd="0" presId="urn:microsoft.com/office/officeart/2005/8/layout/hierarchy2#1"/>
    <dgm:cxn modelId="{C8F4C71F-2282-46FA-BB34-CD99DA18AA9C}" srcId="{57878B10-5156-4931-BE5E-C4C4DF7346EE}" destId="{9A864D2C-9FC6-49FC-A24D-4D42D046DB06}" srcOrd="0" destOrd="0" parTransId="{2917A715-4358-4235-A5BC-E9946A395120}" sibTransId="{2136144E-0553-4A2C-865B-01807C5A3DDC}"/>
    <dgm:cxn modelId="{89171101-F012-4467-94EC-F55937D373CB}" type="presOf" srcId="{8671D362-4E31-4973-B090-417A492EC7F0}" destId="{C7D1B043-6B63-4431-BA02-E4BB050D0BFD}" srcOrd="0" destOrd="0" presId="urn:microsoft.com/office/officeart/2005/8/layout/hierarchy2#1"/>
    <dgm:cxn modelId="{2ECB5BF2-3BE6-41B7-8A62-51548E043AD1}" type="presParOf" srcId="{17ACC145-7B30-4C47-A7C8-05C6BF0487C0}" destId="{055BA374-CDDF-4172-B399-C36F55FB48A6}" srcOrd="0" destOrd="0" presId="urn:microsoft.com/office/officeart/2005/8/layout/hierarchy2#1"/>
    <dgm:cxn modelId="{0B04AE56-3516-49B3-BFE6-6A60A188E359}" type="presParOf" srcId="{055BA374-CDDF-4172-B399-C36F55FB48A6}" destId="{45528BB3-6585-478F-BE00-6602AD925909}" srcOrd="0" destOrd="0" presId="urn:microsoft.com/office/officeart/2005/8/layout/hierarchy2#1"/>
    <dgm:cxn modelId="{67C91F4E-758D-47F0-A1EF-A32189A3AE89}" type="presParOf" srcId="{055BA374-CDDF-4172-B399-C36F55FB48A6}" destId="{FC051303-61E9-49DE-971E-A9F88ED50A5B}" srcOrd="1" destOrd="0" presId="urn:microsoft.com/office/officeart/2005/8/layout/hierarchy2#1"/>
    <dgm:cxn modelId="{FCF5538F-AACE-4AF0-82F6-F8818A83A1F4}" type="presParOf" srcId="{FC051303-61E9-49DE-971E-A9F88ED50A5B}" destId="{A8C45F41-2017-4BAF-9C4A-501418776231}" srcOrd="0" destOrd="0" presId="urn:microsoft.com/office/officeart/2005/8/layout/hierarchy2#1"/>
    <dgm:cxn modelId="{28CF8561-D2CD-4CB9-A8C6-07BB5872AE78}" type="presParOf" srcId="{A8C45F41-2017-4BAF-9C4A-501418776231}" destId="{119BBCDD-8D5B-4860-9B5B-458B526DFBC5}" srcOrd="0" destOrd="0" presId="urn:microsoft.com/office/officeart/2005/8/layout/hierarchy2#1"/>
    <dgm:cxn modelId="{C9A051DD-8A66-4E78-AE2A-3ACC09A7602E}" type="presParOf" srcId="{FC051303-61E9-49DE-971E-A9F88ED50A5B}" destId="{9FCFB1D4-7D83-45D3-9FDE-2CE7170AFC6D}" srcOrd="1" destOrd="0" presId="urn:microsoft.com/office/officeart/2005/8/layout/hierarchy2#1"/>
    <dgm:cxn modelId="{1650A5FF-D701-4FB5-BE80-180275BAFA31}" type="presParOf" srcId="{9FCFB1D4-7D83-45D3-9FDE-2CE7170AFC6D}" destId="{EE63D917-C371-4734-89E0-C10D6655707D}" srcOrd="0" destOrd="0" presId="urn:microsoft.com/office/officeart/2005/8/layout/hierarchy2#1"/>
    <dgm:cxn modelId="{30CA5222-0195-43D3-AC1B-A9849B598929}" type="presParOf" srcId="{9FCFB1D4-7D83-45D3-9FDE-2CE7170AFC6D}" destId="{FE24BEBC-6996-4892-AC6A-C3D21B00400E}" srcOrd="1" destOrd="0" presId="urn:microsoft.com/office/officeart/2005/8/layout/hierarchy2#1"/>
    <dgm:cxn modelId="{C7C14F6E-9C97-475B-803F-071C6F72A00D}" type="presParOf" srcId="{FE24BEBC-6996-4892-AC6A-C3D21B00400E}" destId="{6740F254-B66D-410E-B4AF-434F992FC427}" srcOrd="0" destOrd="0" presId="urn:microsoft.com/office/officeart/2005/8/layout/hierarchy2#1"/>
    <dgm:cxn modelId="{3AE776DA-8183-4732-BB88-6D86ECCE8B85}" type="presParOf" srcId="{6740F254-B66D-410E-B4AF-434F992FC427}" destId="{1B2C7122-C0B0-427F-9404-B6856379FC97}" srcOrd="0" destOrd="0" presId="urn:microsoft.com/office/officeart/2005/8/layout/hierarchy2#1"/>
    <dgm:cxn modelId="{CB7DA58F-B470-4F01-AABD-89A8D1A829E8}" type="presParOf" srcId="{FE24BEBC-6996-4892-AC6A-C3D21B00400E}" destId="{34B4C640-2DC6-4EA5-9802-480566E1ACA1}" srcOrd="1" destOrd="0" presId="urn:microsoft.com/office/officeart/2005/8/layout/hierarchy2#1"/>
    <dgm:cxn modelId="{0D4B5E14-087E-4AD2-8C4F-0A62E968DF93}" type="presParOf" srcId="{34B4C640-2DC6-4EA5-9802-480566E1ACA1}" destId="{F503223A-832A-4435-9B52-BC2C92067B2C}" srcOrd="0" destOrd="0" presId="urn:microsoft.com/office/officeart/2005/8/layout/hierarchy2#1"/>
    <dgm:cxn modelId="{AB0CE833-9D4A-4EE6-ABD5-80222FEB2306}" type="presParOf" srcId="{34B4C640-2DC6-4EA5-9802-480566E1ACA1}" destId="{0A1E474B-75DE-4B8D-94FE-48756E5044CD}" srcOrd="1" destOrd="0" presId="urn:microsoft.com/office/officeart/2005/8/layout/hierarchy2#1"/>
    <dgm:cxn modelId="{35F2C572-30D5-45F9-871E-EB86A7C1172B}" type="presParOf" srcId="{FE24BEBC-6996-4892-AC6A-C3D21B00400E}" destId="{6C479AF4-742C-4A6C-9BA6-7B74406BD014}" srcOrd="2" destOrd="0" presId="urn:microsoft.com/office/officeart/2005/8/layout/hierarchy2#1"/>
    <dgm:cxn modelId="{138A61E8-3965-4BAB-A49F-5F7DA5E2B6C2}" type="presParOf" srcId="{6C479AF4-742C-4A6C-9BA6-7B74406BD014}" destId="{03A6ED54-AAD4-4DB8-A256-8BEEBA307192}" srcOrd="0" destOrd="0" presId="urn:microsoft.com/office/officeart/2005/8/layout/hierarchy2#1"/>
    <dgm:cxn modelId="{D9B8067D-E081-4665-BC22-EC3A250001E0}" type="presParOf" srcId="{FE24BEBC-6996-4892-AC6A-C3D21B00400E}" destId="{486A0BAC-5B0E-4B07-A496-AA555F23A259}" srcOrd="3" destOrd="0" presId="urn:microsoft.com/office/officeart/2005/8/layout/hierarchy2#1"/>
    <dgm:cxn modelId="{923D3730-5630-42C0-BB84-C07D221A05FD}" type="presParOf" srcId="{486A0BAC-5B0E-4B07-A496-AA555F23A259}" destId="{DC0DDDCD-3B88-41E6-B406-B90F74DE31FC}" srcOrd="0" destOrd="0" presId="urn:microsoft.com/office/officeart/2005/8/layout/hierarchy2#1"/>
    <dgm:cxn modelId="{4A3C8B1E-BC5E-4A13-829F-24829A937BED}" type="presParOf" srcId="{486A0BAC-5B0E-4B07-A496-AA555F23A259}" destId="{1CC554B3-CB00-480F-B121-C961BD4FE170}" srcOrd="1" destOrd="0" presId="urn:microsoft.com/office/officeart/2005/8/layout/hierarchy2#1"/>
    <dgm:cxn modelId="{6D2424A8-D198-4872-A583-4E243143132C}" type="presParOf" srcId="{FE24BEBC-6996-4892-AC6A-C3D21B00400E}" destId="{14FBA06C-FFE2-48F2-BBA9-B7557487BBA8}" srcOrd="4" destOrd="0" presId="urn:microsoft.com/office/officeart/2005/8/layout/hierarchy2#1"/>
    <dgm:cxn modelId="{323159DB-6B41-4654-9DB7-605E97BE87C9}" type="presParOf" srcId="{14FBA06C-FFE2-48F2-BBA9-B7557487BBA8}" destId="{456E90FB-3DC1-4E9C-BE46-E439D3A35306}" srcOrd="0" destOrd="0" presId="urn:microsoft.com/office/officeart/2005/8/layout/hierarchy2#1"/>
    <dgm:cxn modelId="{17753888-5CA7-4708-A611-B38C4CF88E4F}" type="presParOf" srcId="{FE24BEBC-6996-4892-AC6A-C3D21B00400E}" destId="{E31CF267-6698-46E2-B1A0-AB01CEB7A1EB}" srcOrd="5" destOrd="0" presId="urn:microsoft.com/office/officeart/2005/8/layout/hierarchy2#1"/>
    <dgm:cxn modelId="{A8A91A3E-CF29-43B3-885F-40B846D1FFF3}" type="presParOf" srcId="{E31CF267-6698-46E2-B1A0-AB01CEB7A1EB}" destId="{39D72A66-4664-40EE-B98D-4F29E23A044E}" srcOrd="0" destOrd="0" presId="urn:microsoft.com/office/officeart/2005/8/layout/hierarchy2#1"/>
    <dgm:cxn modelId="{E9E2A0B5-9B17-4BF5-BF47-D1916817F3AD}" type="presParOf" srcId="{E31CF267-6698-46E2-B1A0-AB01CEB7A1EB}" destId="{8A8FC958-E47E-4A22-94D9-561AAF0C92F1}" srcOrd="1" destOrd="0" presId="urn:microsoft.com/office/officeart/2005/8/layout/hierarchy2#1"/>
    <dgm:cxn modelId="{E10D9B4E-6BF3-4B04-85B7-B76DA1E8B45F}" type="presParOf" srcId="{FC051303-61E9-49DE-971E-A9F88ED50A5B}" destId="{4ADB606A-9D9D-4060-8696-A7C3B34D0932}" srcOrd="2" destOrd="0" presId="urn:microsoft.com/office/officeart/2005/8/layout/hierarchy2#1"/>
    <dgm:cxn modelId="{404E86A1-DD41-48CB-B641-591095247A46}" type="presParOf" srcId="{4ADB606A-9D9D-4060-8696-A7C3B34D0932}" destId="{04E19852-ECC0-4007-8100-CEC5E2E016BE}" srcOrd="0" destOrd="0" presId="urn:microsoft.com/office/officeart/2005/8/layout/hierarchy2#1"/>
    <dgm:cxn modelId="{41FFC3B5-0F6F-4592-8278-3A37924CC6B3}" type="presParOf" srcId="{FC051303-61E9-49DE-971E-A9F88ED50A5B}" destId="{08C717C4-C4E0-4901-8414-232107FC53EA}" srcOrd="3" destOrd="0" presId="urn:microsoft.com/office/officeart/2005/8/layout/hierarchy2#1"/>
    <dgm:cxn modelId="{DE34375A-B53E-4DE3-84F5-0F30BEC6487F}" type="presParOf" srcId="{08C717C4-C4E0-4901-8414-232107FC53EA}" destId="{FAC78B4D-F222-45EC-A1DE-BD45C5C3E095}" srcOrd="0" destOrd="0" presId="urn:microsoft.com/office/officeart/2005/8/layout/hierarchy2#1"/>
    <dgm:cxn modelId="{FD77A0DF-BFBA-41DC-9643-42A90EC4B49C}" type="presParOf" srcId="{08C717C4-C4E0-4901-8414-232107FC53EA}" destId="{56FA0E19-C069-41E6-A7D9-C7B3CC126AFA}" srcOrd="1" destOrd="0" presId="urn:microsoft.com/office/officeart/2005/8/layout/hierarchy2#1"/>
    <dgm:cxn modelId="{B2D839C9-F9B6-4022-8EE8-AFD6FD1372EE}" type="presParOf" srcId="{56FA0E19-C069-41E6-A7D9-C7B3CC126AFA}" destId="{23FA4641-51C2-4634-839C-EAAF323D17E8}" srcOrd="0" destOrd="0" presId="urn:microsoft.com/office/officeart/2005/8/layout/hierarchy2#1"/>
    <dgm:cxn modelId="{1868D81E-875A-4EAE-B450-C9E6F27E061C}" type="presParOf" srcId="{23FA4641-51C2-4634-839C-EAAF323D17E8}" destId="{1571B1E0-1DFB-4C08-B91F-FBFDBA37329F}" srcOrd="0" destOrd="0" presId="urn:microsoft.com/office/officeart/2005/8/layout/hierarchy2#1"/>
    <dgm:cxn modelId="{D3F74059-9BE0-4DC8-B51A-F969AF08DC01}" type="presParOf" srcId="{56FA0E19-C069-41E6-A7D9-C7B3CC126AFA}" destId="{ABAE37E6-0E99-41CC-9F4F-ECFE66FCC73C}" srcOrd="1" destOrd="0" presId="urn:microsoft.com/office/officeart/2005/8/layout/hierarchy2#1"/>
    <dgm:cxn modelId="{36473CA7-0EB0-46D3-B888-9BF5FA847545}" type="presParOf" srcId="{ABAE37E6-0E99-41CC-9F4F-ECFE66FCC73C}" destId="{46B34A51-8BD5-4D46-AA4E-C00CABABB472}" srcOrd="0" destOrd="0" presId="urn:microsoft.com/office/officeart/2005/8/layout/hierarchy2#1"/>
    <dgm:cxn modelId="{ADA13F8A-1C7C-41DC-8D80-C3013817FA00}" type="presParOf" srcId="{ABAE37E6-0E99-41CC-9F4F-ECFE66FCC73C}" destId="{50CFE4D0-56D4-4C66-876E-8787D238A3F0}" srcOrd="1" destOrd="0" presId="urn:microsoft.com/office/officeart/2005/8/layout/hierarchy2#1"/>
    <dgm:cxn modelId="{E03A27B8-3E33-4C9C-A2CA-6567540D4668}" type="presParOf" srcId="{56FA0E19-C069-41E6-A7D9-C7B3CC126AFA}" destId="{7572232D-B70F-4AD4-906D-55449C875A51}" srcOrd="2" destOrd="0" presId="urn:microsoft.com/office/officeart/2005/8/layout/hierarchy2#1"/>
    <dgm:cxn modelId="{A7EF4228-19E4-4F1C-A280-5E6DFF893619}" type="presParOf" srcId="{7572232D-B70F-4AD4-906D-55449C875A51}" destId="{C919A6EF-CE45-46C7-A336-7B0F41D7BDD2}" srcOrd="0" destOrd="0" presId="urn:microsoft.com/office/officeart/2005/8/layout/hierarchy2#1"/>
    <dgm:cxn modelId="{15DD69DB-DC7E-4180-92F8-7BA1C30D6320}" type="presParOf" srcId="{56FA0E19-C069-41E6-A7D9-C7B3CC126AFA}" destId="{780C8542-2F3E-4613-89C9-C79236EDC797}" srcOrd="3" destOrd="0" presId="urn:microsoft.com/office/officeart/2005/8/layout/hierarchy2#1"/>
    <dgm:cxn modelId="{F8B545E8-BEC0-4017-AD7B-AFE1B73027FE}" type="presParOf" srcId="{780C8542-2F3E-4613-89C9-C79236EDC797}" destId="{C7D1B043-6B63-4431-BA02-E4BB050D0BFD}" srcOrd="0" destOrd="0" presId="urn:microsoft.com/office/officeart/2005/8/layout/hierarchy2#1"/>
    <dgm:cxn modelId="{D90BAE16-9E72-4451-B580-CBAAE9EB2E9E}" type="presParOf" srcId="{780C8542-2F3E-4613-89C9-C79236EDC797}" destId="{FF2E4241-7E62-49F8-B171-4FE0890E6CDD}" srcOrd="1" destOrd="0" presId="urn:microsoft.com/office/officeart/2005/8/layout/hierarchy2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47729C-F782-404B-8501-8F335F0CF786}" type="doc">
      <dgm:prSet loTypeId="urn:microsoft.com/office/officeart/2005/8/layout/hierarchy2#2" loCatId="hierarchy" qsTypeId="urn:microsoft.com/office/officeart/2005/8/quickstyle/simple1#2" qsCatId="simple" csTypeId="urn:microsoft.com/office/officeart/2005/8/colors/accent0_2#1" csCatId="mainScheme" phldr="1"/>
      <dgm:spPr/>
      <dgm:t>
        <a:bodyPr/>
        <a:lstStyle/>
        <a:p>
          <a:endParaRPr lang="zh-CN" altLang="en-US"/>
        </a:p>
      </dgm:t>
    </dgm:pt>
    <dgm:pt modelId="{7E8190EE-C4E6-4AEE-BB51-F48D5F70094F}">
      <dgm:prSet phldrT="[文本]" custT="1"/>
      <dgm:spPr/>
      <dgm:t>
        <a:bodyPr/>
        <a:lstStyle/>
        <a:p>
          <a:r>
            <a:rPr lang="zh-CN" altLang="en-US" sz="2000" dirty="0">
              <a:latin typeface="+mn-lt"/>
              <a:ea typeface="+mn-ea"/>
              <a:cs typeface="+mn-ea"/>
              <a:sym typeface="+mn-lt"/>
            </a:rPr>
            <a:t>有理数</a:t>
          </a:r>
        </a:p>
      </dgm:t>
    </dgm:pt>
    <dgm:pt modelId="{4A59F9B4-11BC-4C2B-AC99-FF1071252417}" type="parTrans" cxnId="{2227ED59-1650-442B-B3EE-C0296FD1834F}">
      <dgm:prSet/>
      <dgm:spPr/>
      <dgm:t>
        <a:bodyPr/>
        <a:lstStyle/>
        <a:p>
          <a:endParaRPr lang="zh-CN" altLang="en-US" sz="1100"/>
        </a:p>
      </dgm:t>
    </dgm:pt>
    <dgm:pt modelId="{FF2F4CFB-B6B7-48AA-AA24-282F481DFC60}" type="sibTrans" cxnId="{2227ED59-1650-442B-B3EE-C0296FD1834F}">
      <dgm:prSet/>
      <dgm:spPr/>
      <dgm:t>
        <a:bodyPr/>
        <a:lstStyle/>
        <a:p>
          <a:endParaRPr lang="zh-CN" altLang="en-US" sz="1100"/>
        </a:p>
      </dgm:t>
    </dgm:pt>
    <dgm:pt modelId="{71DC0B84-D133-4AA0-BC6C-C042A299EDA1}">
      <dgm:prSet phldrT="[文本]" custT="1"/>
      <dgm:spPr/>
      <dgm:t>
        <a:bodyPr/>
        <a:lstStyle/>
        <a:p>
          <a:r>
            <a:rPr lang="zh-CN" altLang="en-US" sz="2000" dirty="0">
              <a:latin typeface="+mn-lt"/>
              <a:ea typeface="+mn-ea"/>
              <a:cs typeface="+mn-ea"/>
              <a:sym typeface="+mn-lt"/>
            </a:rPr>
            <a:t>正有理数</a:t>
          </a:r>
        </a:p>
      </dgm:t>
    </dgm:pt>
    <dgm:pt modelId="{D0C5A60A-7745-432E-931C-250CB0645618}" type="parTrans" cxnId="{3BEF17ED-04A0-44E5-82AE-6DCF53023A79}">
      <dgm:prSet custT="1"/>
      <dgm:spPr/>
      <dgm:t>
        <a:bodyPr/>
        <a:lstStyle/>
        <a:p>
          <a:endParaRPr lang="zh-CN" altLang="en-US" sz="100"/>
        </a:p>
      </dgm:t>
    </dgm:pt>
    <dgm:pt modelId="{1AA98C39-7BF5-4280-923F-07445D9EF2CC}" type="sibTrans" cxnId="{3BEF17ED-04A0-44E5-82AE-6DCF53023A79}">
      <dgm:prSet/>
      <dgm:spPr/>
      <dgm:t>
        <a:bodyPr/>
        <a:lstStyle/>
        <a:p>
          <a:endParaRPr lang="zh-CN" altLang="en-US" sz="1100"/>
        </a:p>
      </dgm:t>
    </dgm:pt>
    <dgm:pt modelId="{CFFEBD85-023A-4B9E-A4C4-3B5D725A3226}">
      <dgm:prSet phldrT="[文本]" custT="1"/>
      <dgm:spPr/>
      <dgm:t>
        <a:bodyPr/>
        <a:lstStyle/>
        <a:p>
          <a:r>
            <a:rPr lang="zh-CN" altLang="en-US" sz="2000" dirty="0">
              <a:latin typeface="+mn-lt"/>
              <a:ea typeface="+mn-ea"/>
              <a:cs typeface="+mn-ea"/>
              <a:sym typeface="+mn-lt"/>
            </a:rPr>
            <a:t>正整数</a:t>
          </a:r>
        </a:p>
      </dgm:t>
    </dgm:pt>
    <dgm:pt modelId="{9BDC476C-E43E-4966-81EF-A2EC50A23686}" type="parTrans" cxnId="{3A6669A8-70D7-48E3-97D9-5388D38ACB57}">
      <dgm:prSet custT="1"/>
      <dgm:spPr/>
      <dgm:t>
        <a:bodyPr/>
        <a:lstStyle/>
        <a:p>
          <a:endParaRPr lang="zh-CN" altLang="en-US" sz="100"/>
        </a:p>
      </dgm:t>
    </dgm:pt>
    <dgm:pt modelId="{E2410C97-A42C-4317-8797-B54AAAC7C5C9}" type="sibTrans" cxnId="{3A6669A8-70D7-48E3-97D9-5388D38ACB57}">
      <dgm:prSet/>
      <dgm:spPr/>
      <dgm:t>
        <a:bodyPr/>
        <a:lstStyle/>
        <a:p>
          <a:endParaRPr lang="zh-CN" altLang="en-US" sz="1100"/>
        </a:p>
      </dgm:t>
    </dgm:pt>
    <dgm:pt modelId="{166177F6-4BC0-4D10-99F6-2FAE12E684E2}">
      <dgm:prSet phldrT="[文本]" custT="1"/>
      <dgm:spPr/>
      <dgm:t>
        <a:bodyPr/>
        <a:lstStyle/>
        <a:p>
          <a:r>
            <a:rPr lang="zh-CN" altLang="en-US" sz="2000" dirty="0">
              <a:latin typeface="+mn-lt"/>
              <a:ea typeface="+mn-ea"/>
              <a:cs typeface="+mn-ea"/>
              <a:sym typeface="+mn-lt"/>
            </a:rPr>
            <a:t>正分数</a:t>
          </a:r>
        </a:p>
      </dgm:t>
    </dgm:pt>
    <dgm:pt modelId="{BA852866-E00A-4E84-BFEA-849AB18830CC}" type="parTrans" cxnId="{2551D14E-A319-4BA9-A1A6-7FB2E1FEB308}">
      <dgm:prSet custT="1"/>
      <dgm:spPr/>
      <dgm:t>
        <a:bodyPr/>
        <a:lstStyle/>
        <a:p>
          <a:endParaRPr lang="zh-CN" altLang="en-US" sz="100"/>
        </a:p>
      </dgm:t>
    </dgm:pt>
    <dgm:pt modelId="{1A79EFED-4847-4E9B-8782-CFD8E107BA23}" type="sibTrans" cxnId="{2551D14E-A319-4BA9-A1A6-7FB2E1FEB308}">
      <dgm:prSet/>
      <dgm:spPr/>
      <dgm:t>
        <a:bodyPr/>
        <a:lstStyle/>
        <a:p>
          <a:endParaRPr lang="zh-CN" altLang="en-US" sz="1100"/>
        </a:p>
      </dgm:t>
    </dgm:pt>
    <dgm:pt modelId="{CC4AF05B-3C9B-4969-8508-7073725E46C3}">
      <dgm:prSet phldrT="[文本]" custT="1"/>
      <dgm:spPr/>
      <dgm:t>
        <a:bodyPr/>
        <a:lstStyle/>
        <a:p>
          <a:r>
            <a:rPr lang="zh-CN" altLang="en-US" sz="2000" dirty="0">
              <a:latin typeface="+mn-lt"/>
              <a:ea typeface="+mn-ea"/>
              <a:cs typeface="+mn-ea"/>
              <a:sym typeface="+mn-lt"/>
            </a:rPr>
            <a:t>负有理数</a:t>
          </a:r>
        </a:p>
      </dgm:t>
    </dgm:pt>
    <dgm:pt modelId="{2D80DFA8-80CC-4DDE-8F7B-1145372C5723}" type="parTrans" cxnId="{847118C3-7AF7-45EC-9083-349EE20DACB6}">
      <dgm:prSet custT="1"/>
      <dgm:spPr/>
      <dgm:t>
        <a:bodyPr/>
        <a:lstStyle/>
        <a:p>
          <a:endParaRPr lang="zh-CN" altLang="en-US" sz="100"/>
        </a:p>
      </dgm:t>
    </dgm:pt>
    <dgm:pt modelId="{1D951048-D4FF-4CA0-89FD-9EA57CE0588A}" type="sibTrans" cxnId="{847118C3-7AF7-45EC-9083-349EE20DACB6}">
      <dgm:prSet/>
      <dgm:spPr/>
      <dgm:t>
        <a:bodyPr/>
        <a:lstStyle/>
        <a:p>
          <a:endParaRPr lang="zh-CN" altLang="en-US" sz="1100"/>
        </a:p>
      </dgm:t>
    </dgm:pt>
    <dgm:pt modelId="{19C819E6-723B-4BFD-9959-B05A7EA0A660}">
      <dgm:prSet phldrT="[文本]" custT="1"/>
      <dgm:spPr/>
      <dgm:t>
        <a:bodyPr/>
        <a:lstStyle/>
        <a:p>
          <a:r>
            <a:rPr lang="zh-CN" altLang="en-US" sz="2000" dirty="0">
              <a:latin typeface="+mn-lt"/>
              <a:ea typeface="+mn-ea"/>
              <a:cs typeface="+mn-ea"/>
              <a:sym typeface="+mn-lt"/>
            </a:rPr>
            <a:t>负整数</a:t>
          </a:r>
        </a:p>
      </dgm:t>
    </dgm:pt>
    <dgm:pt modelId="{38E061DD-7B56-4959-984A-DD298FCAD210}" type="parTrans" cxnId="{A3EBC996-9050-439D-9F16-4CD56A4E393C}">
      <dgm:prSet custT="1"/>
      <dgm:spPr/>
      <dgm:t>
        <a:bodyPr/>
        <a:lstStyle/>
        <a:p>
          <a:endParaRPr lang="zh-CN" altLang="en-US" sz="100"/>
        </a:p>
      </dgm:t>
    </dgm:pt>
    <dgm:pt modelId="{B551355A-B515-40DB-B2B6-07008FC72C9F}" type="sibTrans" cxnId="{A3EBC996-9050-439D-9F16-4CD56A4E393C}">
      <dgm:prSet/>
      <dgm:spPr/>
      <dgm:t>
        <a:bodyPr/>
        <a:lstStyle/>
        <a:p>
          <a:endParaRPr lang="zh-CN" altLang="en-US" sz="1100"/>
        </a:p>
      </dgm:t>
    </dgm:pt>
    <dgm:pt modelId="{EE7F2D07-2905-4B8F-A468-4C76C61496A0}">
      <dgm:prSet custT="1"/>
      <dgm:spPr/>
      <dgm:t>
        <a:bodyPr/>
        <a:lstStyle/>
        <a:p>
          <a:r>
            <a:rPr lang="zh-CN" altLang="en-US" sz="2800" b="1" dirty="0">
              <a:solidFill>
                <a:srgbClr val="7030A0"/>
              </a:solidFill>
              <a:latin typeface="+mn-lt"/>
              <a:ea typeface="+mn-ea"/>
              <a:cs typeface="+mn-ea"/>
              <a:sym typeface="+mn-lt"/>
            </a:rPr>
            <a:t>零</a:t>
          </a:r>
        </a:p>
      </dgm:t>
    </dgm:pt>
    <dgm:pt modelId="{4DCA4129-D9B8-4FFE-A40D-DF8C6DE919F4}" type="parTrans" cxnId="{3500E4A4-7F19-42E6-B0B8-5236A6524DAA}">
      <dgm:prSet custT="1"/>
      <dgm:spPr/>
      <dgm:t>
        <a:bodyPr/>
        <a:lstStyle/>
        <a:p>
          <a:endParaRPr lang="zh-CN" altLang="en-US" sz="100"/>
        </a:p>
      </dgm:t>
    </dgm:pt>
    <dgm:pt modelId="{B4123F13-91BC-46AA-855F-EF936FABB334}" type="sibTrans" cxnId="{3500E4A4-7F19-42E6-B0B8-5236A6524DAA}">
      <dgm:prSet/>
      <dgm:spPr/>
      <dgm:t>
        <a:bodyPr/>
        <a:lstStyle/>
        <a:p>
          <a:endParaRPr lang="zh-CN" altLang="en-US" sz="1100"/>
        </a:p>
      </dgm:t>
    </dgm:pt>
    <dgm:pt modelId="{B14DF3BC-1F01-4DC4-B68A-C4CE9A85BAF9}">
      <dgm:prSet custT="1"/>
      <dgm:spPr/>
      <dgm:t>
        <a:bodyPr/>
        <a:lstStyle/>
        <a:p>
          <a:r>
            <a:rPr lang="zh-CN" altLang="en-US" sz="2000" dirty="0">
              <a:latin typeface="+mn-lt"/>
              <a:ea typeface="+mn-ea"/>
              <a:cs typeface="+mn-ea"/>
              <a:sym typeface="+mn-lt"/>
            </a:rPr>
            <a:t>负分数</a:t>
          </a:r>
        </a:p>
      </dgm:t>
    </dgm:pt>
    <dgm:pt modelId="{421A49A8-30DB-4ED4-B97A-40EC13459371}" type="parTrans" cxnId="{FFE0A64D-E943-4CB0-AB34-EC1DA495AFE9}">
      <dgm:prSet custT="1"/>
      <dgm:spPr/>
      <dgm:t>
        <a:bodyPr/>
        <a:lstStyle/>
        <a:p>
          <a:endParaRPr lang="zh-CN" altLang="en-US" sz="100"/>
        </a:p>
      </dgm:t>
    </dgm:pt>
    <dgm:pt modelId="{26A16E51-1B34-4E94-AABD-48A8E349FB6C}" type="sibTrans" cxnId="{FFE0A64D-E943-4CB0-AB34-EC1DA495AFE9}">
      <dgm:prSet/>
      <dgm:spPr/>
      <dgm:t>
        <a:bodyPr/>
        <a:lstStyle/>
        <a:p>
          <a:endParaRPr lang="zh-CN" altLang="en-US" sz="1100"/>
        </a:p>
      </dgm:t>
    </dgm:pt>
    <dgm:pt modelId="{2995B3F4-834C-481C-ABDF-6AFCE6DDE004}" type="pres">
      <dgm:prSet presAssocID="{D347729C-F782-404B-8501-8F335F0CF78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969DBDF0-BC37-4785-86D4-5C9D4E6ECE33}" type="pres">
      <dgm:prSet presAssocID="{7E8190EE-C4E6-4AEE-BB51-F48D5F70094F}" presName="root1" presStyleCnt="0"/>
      <dgm:spPr/>
    </dgm:pt>
    <dgm:pt modelId="{89CDD5CD-D016-4490-B0BE-BA8D6A1631D5}" type="pres">
      <dgm:prSet presAssocID="{7E8190EE-C4E6-4AEE-BB51-F48D5F70094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C4F59CAA-51E9-4C60-99BA-FD4CDA24FD90}" type="pres">
      <dgm:prSet presAssocID="{7E8190EE-C4E6-4AEE-BB51-F48D5F70094F}" presName="level2hierChild" presStyleCnt="0"/>
      <dgm:spPr/>
    </dgm:pt>
    <dgm:pt modelId="{E47EE7A4-986A-422A-8BEE-15FF5A8FDD0B}" type="pres">
      <dgm:prSet presAssocID="{D0C5A60A-7745-432E-931C-250CB0645618}" presName="conn2-1" presStyleLbl="parChTrans1D2" presStyleIdx="0" presStyleCnt="3"/>
      <dgm:spPr/>
      <dgm:t>
        <a:bodyPr/>
        <a:lstStyle/>
        <a:p>
          <a:endParaRPr lang="zh-CN" altLang="en-US"/>
        </a:p>
      </dgm:t>
    </dgm:pt>
    <dgm:pt modelId="{3B24D648-ED3E-4233-95C0-E4089C155A14}" type="pres">
      <dgm:prSet presAssocID="{D0C5A60A-7745-432E-931C-250CB0645618}" presName="connTx" presStyleLbl="parChTrans1D2" presStyleIdx="0" presStyleCnt="3"/>
      <dgm:spPr/>
      <dgm:t>
        <a:bodyPr/>
        <a:lstStyle/>
        <a:p>
          <a:endParaRPr lang="zh-CN" altLang="en-US"/>
        </a:p>
      </dgm:t>
    </dgm:pt>
    <dgm:pt modelId="{4A4F3229-C14B-4D3B-88BB-CB777FBFBD45}" type="pres">
      <dgm:prSet presAssocID="{71DC0B84-D133-4AA0-BC6C-C042A299EDA1}" presName="root2" presStyleCnt="0"/>
      <dgm:spPr/>
    </dgm:pt>
    <dgm:pt modelId="{C33DEF6C-A702-4B1B-9966-0073806D8698}" type="pres">
      <dgm:prSet presAssocID="{71DC0B84-D133-4AA0-BC6C-C042A299EDA1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CCC6BD4F-6B3D-42AF-A9F9-36414B41A1A7}" type="pres">
      <dgm:prSet presAssocID="{71DC0B84-D133-4AA0-BC6C-C042A299EDA1}" presName="level3hierChild" presStyleCnt="0"/>
      <dgm:spPr/>
    </dgm:pt>
    <dgm:pt modelId="{CA8E4414-46C2-462A-AEFD-EA5EC932770C}" type="pres">
      <dgm:prSet presAssocID="{9BDC476C-E43E-4966-81EF-A2EC50A23686}" presName="conn2-1" presStyleLbl="parChTrans1D3" presStyleIdx="0" presStyleCnt="4"/>
      <dgm:spPr/>
      <dgm:t>
        <a:bodyPr/>
        <a:lstStyle/>
        <a:p>
          <a:endParaRPr lang="zh-CN" altLang="en-US"/>
        </a:p>
      </dgm:t>
    </dgm:pt>
    <dgm:pt modelId="{D8AFA24D-1BAE-461C-8464-B6A8F6EF411E}" type="pres">
      <dgm:prSet presAssocID="{9BDC476C-E43E-4966-81EF-A2EC50A23686}" presName="connTx" presStyleLbl="parChTrans1D3" presStyleIdx="0" presStyleCnt="4"/>
      <dgm:spPr/>
      <dgm:t>
        <a:bodyPr/>
        <a:lstStyle/>
        <a:p>
          <a:endParaRPr lang="zh-CN" altLang="en-US"/>
        </a:p>
      </dgm:t>
    </dgm:pt>
    <dgm:pt modelId="{FA135F43-1730-4C78-9E07-8B905357E550}" type="pres">
      <dgm:prSet presAssocID="{CFFEBD85-023A-4B9E-A4C4-3B5D725A3226}" presName="root2" presStyleCnt="0"/>
      <dgm:spPr/>
    </dgm:pt>
    <dgm:pt modelId="{CE2F8FA5-5599-4B11-B5A3-74325227BBE9}" type="pres">
      <dgm:prSet presAssocID="{CFFEBD85-023A-4B9E-A4C4-3B5D725A3226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46EA3967-4381-4049-981F-567D26D69F86}" type="pres">
      <dgm:prSet presAssocID="{CFFEBD85-023A-4B9E-A4C4-3B5D725A3226}" presName="level3hierChild" presStyleCnt="0"/>
      <dgm:spPr/>
    </dgm:pt>
    <dgm:pt modelId="{DBC6F9DB-02B0-4507-9E54-1EF12E1207EE}" type="pres">
      <dgm:prSet presAssocID="{BA852866-E00A-4E84-BFEA-849AB18830CC}" presName="conn2-1" presStyleLbl="parChTrans1D3" presStyleIdx="1" presStyleCnt="4"/>
      <dgm:spPr/>
      <dgm:t>
        <a:bodyPr/>
        <a:lstStyle/>
        <a:p>
          <a:endParaRPr lang="zh-CN" altLang="en-US"/>
        </a:p>
      </dgm:t>
    </dgm:pt>
    <dgm:pt modelId="{876F85CF-1491-42D3-BF95-29D644C58F87}" type="pres">
      <dgm:prSet presAssocID="{BA852866-E00A-4E84-BFEA-849AB18830CC}" presName="connTx" presStyleLbl="parChTrans1D3" presStyleIdx="1" presStyleCnt="4"/>
      <dgm:spPr/>
      <dgm:t>
        <a:bodyPr/>
        <a:lstStyle/>
        <a:p>
          <a:endParaRPr lang="zh-CN" altLang="en-US"/>
        </a:p>
      </dgm:t>
    </dgm:pt>
    <dgm:pt modelId="{D67E46DA-9726-45CE-B82B-71DCE4267822}" type="pres">
      <dgm:prSet presAssocID="{166177F6-4BC0-4D10-99F6-2FAE12E684E2}" presName="root2" presStyleCnt="0"/>
      <dgm:spPr/>
    </dgm:pt>
    <dgm:pt modelId="{B34C38C1-AB3D-4381-BEF0-E0298468B40B}" type="pres">
      <dgm:prSet presAssocID="{166177F6-4BC0-4D10-99F6-2FAE12E684E2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EF0BF038-6BC9-4E6E-A7FB-8AD93880C62D}" type="pres">
      <dgm:prSet presAssocID="{166177F6-4BC0-4D10-99F6-2FAE12E684E2}" presName="level3hierChild" presStyleCnt="0"/>
      <dgm:spPr/>
    </dgm:pt>
    <dgm:pt modelId="{27231388-D605-4E02-A719-FEC5B4468B73}" type="pres">
      <dgm:prSet presAssocID="{4DCA4129-D9B8-4FFE-A40D-DF8C6DE919F4}" presName="conn2-1" presStyleLbl="parChTrans1D2" presStyleIdx="1" presStyleCnt="3"/>
      <dgm:spPr/>
      <dgm:t>
        <a:bodyPr/>
        <a:lstStyle/>
        <a:p>
          <a:endParaRPr lang="zh-CN" altLang="en-US"/>
        </a:p>
      </dgm:t>
    </dgm:pt>
    <dgm:pt modelId="{E09D332C-72C0-4A10-8F4D-6BC057106A50}" type="pres">
      <dgm:prSet presAssocID="{4DCA4129-D9B8-4FFE-A40D-DF8C6DE919F4}" presName="connTx" presStyleLbl="parChTrans1D2" presStyleIdx="1" presStyleCnt="3"/>
      <dgm:spPr/>
      <dgm:t>
        <a:bodyPr/>
        <a:lstStyle/>
        <a:p>
          <a:endParaRPr lang="zh-CN" altLang="en-US"/>
        </a:p>
      </dgm:t>
    </dgm:pt>
    <dgm:pt modelId="{222FFAE2-6E48-4423-8431-CDD5001D0C39}" type="pres">
      <dgm:prSet presAssocID="{EE7F2D07-2905-4B8F-A468-4C76C61496A0}" presName="root2" presStyleCnt="0"/>
      <dgm:spPr/>
    </dgm:pt>
    <dgm:pt modelId="{36CECFB5-56CE-496F-9A16-3521B7CEAAFE}" type="pres">
      <dgm:prSet presAssocID="{EE7F2D07-2905-4B8F-A468-4C76C61496A0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03DE0397-A234-49D9-B5B6-42B10116590C}" type="pres">
      <dgm:prSet presAssocID="{EE7F2D07-2905-4B8F-A468-4C76C61496A0}" presName="level3hierChild" presStyleCnt="0"/>
      <dgm:spPr/>
    </dgm:pt>
    <dgm:pt modelId="{BC0456B8-811B-483D-8F15-7C9EAFC740E9}" type="pres">
      <dgm:prSet presAssocID="{2D80DFA8-80CC-4DDE-8F7B-1145372C5723}" presName="conn2-1" presStyleLbl="parChTrans1D2" presStyleIdx="2" presStyleCnt="3"/>
      <dgm:spPr/>
      <dgm:t>
        <a:bodyPr/>
        <a:lstStyle/>
        <a:p>
          <a:endParaRPr lang="zh-CN" altLang="en-US"/>
        </a:p>
      </dgm:t>
    </dgm:pt>
    <dgm:pt modelId="{27756F69-9841-4CD5-8DB9-0A49DB952A59}" type="pres">
      <dgm:prSet presAssocID="{2D80DFA8-80CC-4DDE-8F7B-1145372C5723}" presName="connTx" presStyleLbl="parChTrans1D2" presStyleIdx="2" presStyleCnt="3"/>
      <dgm:spPr/>
      <dgm:t>
        <a:bodyPr/>
        <a:lstStyle/>
        <a:p>
          <a:endParaRPr lang="zh-CN" altLang="en-US"/>
        </a:p>
      </dgm:t>
    </dgm:pt>
    <dgm:pt modelId="{419307AF-7306-4B21-8F61-D98569563449}" type="pres">
      <dgm:prSet presAssocID="{CC4AF05B-3C9B-4969-8508-7073725E46C3}" presName="root2" presStyleCnt="0"/>
      <dgm:spPr/>
    </dgm:pt>
    <dgm:pt modelId="{DE778769-063C-4AD5-9BD3-BAED18F77BCD}" type="pres">
      <dgm:prSet presAssocID="{CC4AF05B-3C9B-4969-8508-7073725E46C3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0C65F401-0098-4B48-A480-3FFBEA02176C}" type="pres">
      <dgm:prSet presAssocID="{CC4AF05B-3C9B-4969-8508-7073725E46C3}" presName="level3hierChild" presStyleCnt="0"/>
      <dgm:spPr/>
    </dgm:pt>
    <dgm:pt modelId="{9045528C-4D7B-44F2-ADAE-42A3E856ED1C}" type="pres">
      <dgm:prSet presAssocID="{38E061DD-7B56-4959-984A-DD298FCAD210}" presName="conn2-1" presStyleLbl="parChTrans1D3" presStyleIdx="2" presStyleCnt="4"/>
      <dgm:spPr/>
      <dgm:t>
        <a:bodyPr/>
        <a:lstStyle/>
        <a:p>
          <a:endParaRPr lang="zh-CN" altLang="en-US"/>
        </a:p>
      </dgm:t>
    </dgm:pt>
    <dgm:pt modelId="{538A7676-B53A-4BB5-9E55-0700EDFEC84A}" type="pres">
      <dgm:prSet presAssocID="{38E061DD-7B56-4959-984A-DD298FCAD210}" presName="connTx" presStyleLbl="parChTrans1D3" presStyleIdx="2" presStyleCnt="4"/>
      <dgm:spPr/>
      <dgm:t>
        <a:bodyPr/>
        <a:lstStyle/>
        <a:p>
          <a:endParaRPr lang="zh-CN" altLang="en-US"/>
        </a:p>
      </dgm:t>
    </dgm:pt>
    <dgm:pt modelId="{F3822637-EDD7-4403-AD9D-AA0D5483E3A2}" type="pres">
      <dgm:prSet presAssocID="{19C819E6-723B-4BFD-9959-B05A7EA0A660}" presName="root2" presStyleCnt="0"/>
      <dgm:spPr/>
    </dgm:pt>
    <dgm:pt modelId="{CA767650-0248-464E-A79F-DF1052E158D5}" type="pres">
      <dgm:prSet presAssocID="{19C819E6-723B-4BFD-9959-B05A7EA0A660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0FF38969-8264-4B88-BBFD-89388708141C}" type="pres">
      <dgm:prSet presAssocID="{19C819E6-723B-4BFD-9959-B05A7EA0A660}" presName="level3hierChild" presStyleCnt="0"/>
      <dgm:spPr/>
    </dgm:pt>
    <dgm:pt modelId="{9C67A004-AFE7-4FC8-8A4A-20A9F65F82DD}" type="pres">
      <dgm:prSet presAssocID="{421A49A8-30DB-4ED4-B97A-40EC13459371}" presName="conn2-1" presStyleLbl="parChTrans1D3" presStyleIdx="3" presStyleCnt="4"/>
      <dgm:spPr/>
      <dgm:t>
        <a:bodyPr/>
        <a:lstStyle/>
        <a:p>
          <a:endParaRPr lang="zh-CN" altLang="en-US"/>
        </a:p>
      </dgm:t>
    </dgm:pt>
    <dgm:pt modelId="{6E0AC73F-4C0A-4079-B65E-058DDF7352AE}" type="pres">
      <dgm:prSet presAssocID="{421A49A8-30DB-4ED4-B97A-40EC13459371}" presName="connTx" presStyleLbl="parChTrans1D3" presStyleIdx="3" presStyleCnt="4"/>
      <dgm:spPr/>
      <dgm:t>
        <a:bodyPr/>
        <a:lstStyle/>
        <a:p>
          <a:endParaRPr lang="zh-CN" altLang="en-US"/>
        </a:p>
      </dgm:t>
    </dgm:pt>
    <dgm:pt modelId="{0B1576B3-AC81-4F03-93D2-3913786C7B4D}" type="pres">
      <dgm:prSet presAssocID="{B14DF3BC-1F01-4DC4-B68A-C4CE9A85BAF9}" presName="root2" presStyleCnt="0"/>
      <dgm:spPr/>
    </dgm:pt>
    <dgm:pt modelId="{F4CCEA2C-2FB1-4364-9F3D-9A37DEA7B637}" type="pres">
      <dgm:prSet presAssocID="{B14DF3BC-1F01-4DC4-B68A-C4CE9A85BAF9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F99C4585-B4B5-4A59-9780-59DFAF570FBB}" type="pres">
      <dgm:prSet presAssocID="{B14DF3BC-1F01-4DC4-B68A-C4CE9A85BAF9}" presName="level3hierChild" presStyleCnt="0"/>
      <dgm:spPr/>
    </dgm:pt>
  </dgm:ptLst>
  <dgm:cxnLst>
    <dgm:cxn modelId="{858A7DF4-DB46-4B02-B14E-7ABB27AF6219}" type="presOf" srcId="{D0C5A60A-7745-432E-931C-250CB0645618}" destId="{E47EE7A4-986A-422A-8BEE-15FF5A8FDD0B}" srcOrd="0" destOrd="0" presId="urn:microsoft.com/office/officeart/2005/8/layout/hierarchy2#2"/>
    <dgm:cxn modelId="{31E5B544-FE65-4EEB-9082-A7E12761730E}" type="presOf" srcId="{EE7F2D07-2905-4B8F-A468-4C76C61496A0}" destId="{36CECFB5-56CE-496F-9A16-3521B7CEAAFE}" srcOrd="0" destOrd="0" presId="urn:microsoft.com/office/officeart/2005/8/layout/hierarchy2#2"/>
    <dgm:cxn modelId="{99D68B46-61D2-40C2-A596-6DF6284DA222}" type="presOf" srcId="{38E061DD-7B56-4959-984A-DD298FCAD210}" destId="{538A7676-B53A-4BB5-9E55-0700EDFEC84A}" srcOrd="1" destOrd="0" presId="urn:microsoft.com/office/officeart/2005/8/layout/hierarchy2#2"/>
    <dgm:cxn modelId="{3A6669A8-70D7-48E3-97D9-5388D38ACB57}" srcId="{71DC0B84-D133-4AA0-BC6C-C042A299EDA1}" destId="{CFFEBD85-023A-4B9E-A4C4-3B5D725A3226}" srcOrd="0" destOrd="0" parTransId="{9BDC476C-E43E-4966-81EF-A2EC50A23686}" sibTransId="{E2410C97-A42C-4317-8797-B54AAAC7C5C9}"/>
    <dgm:cxn modelId="{33F1EAF4-E6F2-4FFD-8EAE-8BE670CCD2DF}" type="presOf" srcId="{7E8190EE-C4E6-4AEE-BB51-F48D5F70094F}" destId="{89CDD5CD-D016-4490-B0BE-BA8D6A1631D5}" srcOrd="0" destOrd="0" presId="urn:microsoft.com/office/officeart/2005/8/layout/hierarchy2#2"/>
    <dgm:cxn modelId="{ADB46AD8-9DBA-455D-B8FE-926F3671B553}" type="presOf" srcId="{9BDC476C-E43E-4966-81EF-A2EC50A23686}" destId="{D8AFA24D-1BAE-461C-8464-B6A8F6EF411E}" srcOrd="1" destOrd="0" presId="urn:microsoft.com/office/officeart/2005/8/layout/hierarchy2#2"/>
    <dgm:cxn modelId="{DE4ADF32-5549-47A5-AC65-F2B6C09C02B6}" type="presOf" srcId="{4DCA4129-D9B8-4FFE-A40D-DF8C6DE919F4}" destId="{27231388-D605-4E02-A719-FEC5B4468B73}" srcOrd="0" destOrd="0" presId="urn:microsoft.com/office/officeart/2005/8/layout/hierarchy2#2"/>
    <dgm:cxn modelId="{335DEC31-E56C-4F9F-B1E9-1E7231B304EB}" type="presOf" srcId="{2D80DFA8-80CC-4DDE-8F7B-1145372C5723}" destId="{27756F69-9841-4CD5-8DB9-0A49DB952A59}" srcOrd="1" destOrd="0" presId="urn:microsoft.com/office/officeart/2005/8/layout/hierarchy2#2"/>
    <dgm:cxn modelId="{A720666C-928F-4EA8-95FA-1263184BF7CB}" type="presOf" srcId="{71DC0B84-D133-4AA0-BC6C-C042A299EDA1}" destId="{C33DEF6C-A702-4B1B-9966-0073806D8698}" srcOrd="0" destOrd="0" presId="urn:microsoft.com/office/officeart/2005/8/layout/hierarchy2#2"/>
    <dgm:cxn modelId="{BC98CFC9-6EF7-4063-A574-02B7A78183E5}" type="presOf" srcId="{9BDC476C-E43E-4966-81EF-A2EC50A23686}" destId="{CA8E4414-46C2-462A-AEFD-EA5EC932770C}" srcOrd="0" destOrd="0" presId="urn:microsoft.com/office/officeart/2005/8/layout/hierarchy2#2"/>
    <dgm:cxn modelId="{2C05B40F-88D2-464B-ACDF-A8599C581493}" type="presOf" srcId="{CFFEBD85-023A-4B9E-A4C4-3B5D725A3226}" destId="{CE2F8FA5-5599-4B11-B5A3-74325227BBE9}" srcOrd="0" destOrd="0" presId="urn:microsoft.com/office/officeart/2005/8/layout/hierarchy2#2"/>
    <dgm:cxn modelId="{2551D14E-A319-4BA9-A1A6-7FB2E1FEB308}" srcId="{71DC0B84-D133-4AA0-BC6C-C042A299EDA1}" destId="{166177F6-4BC0-4D10-99F6-2FAE12E684E2}" srcOrd="1" destOrd="0" parTransId="{BA852866-E00A-4E84-BFEA-849AB18830CC}" sibTransId="{1A79EFED-4847-4E9B-8782-CFD8E107BA23}"/>
    <dgm:cxn modelId="{63B68DC7-9337-4A97-AB07-2B33C7573565}" type="presOf" srcId="{421A49A8-30DB-4ED4-B97A-40EC13459371}" destId="{6E0AC73F-4C0A-4079-B65E-058DDF7352AE}" srcOrd="1" destOrd="0" presId="urn:microsoft.com/office/officeart/2005/8/layout/hierarchy2#2"/>
    <dgm:cxn modelId="{847118C3-7AF7-45EC-9083-349EE20DACB6}" srcId="{7E8190EE-C4E6-4AEE-BB51-F48D5F70094F}" destId="{CC4AF05B-3C9B-4969-8508-7073725E46C3}" srcOrd="2" destOrd="0" parTransId="{2D80DFA8-80CC-4DDE-8F7B-1145372C5723}" sibTransId="{1D951048-D4FF-4CA0-89FD-9EA57CE0588A}"/>
    <dgm:cxn modelId="{EE5EC7C3-1D36-4F97-B6F7-CFE52541F017}" type="presOf" srcId="{CC4AF05B-3C9B-4969-8508-7073725E46C3}" destId="{DE778769-063C-4AD5-9BD3-BAED18F77BCD}" srcOrd="0" destOrd="0" presId="urn:microsoft.com/office/officeart/2005/8/layout/hierarchy2#2"/>
    <dgm:cxn modelId="{7EF839C1-D900-42F9-B9A4-643D186D4AAA}" type="presOf" srcId="{38E061DD-7B56-4959-984A-DD298FCAD210}" destId="{9045528C-4D7B-44F2-ADAE-42A3E856ED1C}" srcOrd="0" destOrd="0" presId="urn:microsoft.com/office/officeart/2005/8/layout/hierarchy2#2"/>
    <dgm:cxn modelId="{A3EBC996-9050-439D-9F16-4CD56A4E393C}" srcId="{CC4AF05B-3C9B-4969-8508-7073725E46C3}" destId="{19C819E6-723B-4BFD-9959-B05A7EA0A660}" srcOrd="0" destOrd="0" parTransId="{38E061DD-7B56-4959-984A-DD298FCAD210}" sibTransId="{B551355A-B515-40DB-B2B6-07008FC72C9F}"/>
    <dgm:cxn modelId="{02F7083E-A09A-45CA-9848-80633EEC097A}" type="presOf" srcId="{4DCA4129-D9B8-4FFE-A40D-DF8C6DE919F4}" destId="{E09D332C-72C0-4A10-8F4D-6BC057106A50}" srcOrd="1" destOrd="0" presId="urn:microsoft.com/office/officeart/2005/8/layout/hierarchy2#2"/>
    <dgm:cxn modelId="{FFE0A64D-E943-4CB0-AB34-EC1DA495AFE9}" srcId="{CC4AF05B-3C9B-4969-8508-7073725E46C3}" destId="{B14DF3BC-1F01-4DC4-B68A-C4CE9A85BAF9}" srcOrd="1" destOrd="0" parTransId="{421A49A8-30DB-4ED4-B97A-40EC13459371}" sibTransId="{26A16E51-1B34-4E94-AABD-48A8E349FB6C}"/>
    <dgm:cxn modelId="{C2956414-73F1-4F32-B301-C2F2DC11820B}" type="presOf" srcId="{421A49A8-30DB-4ED4-B97A-40EC13459371}" destId="{9C67A004-AFE7-4FC8-8A4A-20A9F65F82DD}" srcOrd="0" destOrd="0" presId="urn:microsoft.com/office/officeart/2005/8/layout/hierarchy2#2"/>
    <dgm:cxn modelId="{41B96A2B-1A38-42E2-B19B-8ADF47D1E27E}" type="presOf" srcId="{B14DF3BC-1F01-4DC4-B68A-C4CE9A85BAF9}" destId="{F4CCEA2C-2FB1-4364-9F3D-9A37DEA7B637}" srcOrd="0" destOrd="0" presId="urn:microsoft.com/office/officeart/2005/8/layout/hierarchy2#2"/>
    <dgm:cxn modelId="{3BEF17ED-04A0-44E5-82AE-6DCF53023A79}" srcId="{7E8190EE-C4E6-4AEE-BB51-F48D5F70094F}" destId="{71DC0B84-D133-4AA0-BC6C-C042A299EDA1}" srcOrd="0" destOrd="0" parTransId="{D0C5A60A-7745-432E-931C-250CB0645618}" sibTransId="{1AA98C39-7BF5-4280-923F-07445D9EF2CC}"/>
    <dgm:cxn modelId="{2F23800F-8F75-4355-A00B-E7B88D981821}" type="presOf" srcId="{BA852866-E00A-4E84-BFEA-849AB18830CC}" destId="{DBC6F9DB-02B0-4507-9E54-1EF12E1207EE}" srcOrd="0" destOrd="0" presId="urn:microsoft.com/office/officeart/2005/8/layout/hierarchy2#2"/>
    <dgm:cxn modelId="{F93664CB-9642-47E8-8EE5-DEC27440C63E}" type="presOf" srcId="{19C819E6-723B-4BFD-9959-B05A7EA0A660}" destId="{CA767650-0248-464E-A79F-DF1052E158D5}" srcOrd="0" destOrd="0" presId="urn:microsoft.com/office/officeart/2005/8/layout/hierarchy2#2"/>
    <dgm:cxn modelId="{2227ED59-1650-442B-B3EE-C0296FD1834F}" srcId="{D347729C-F782-404B-8501-8F335F0CF786}" destId="{7E8190EE-C4E6-4AEE-BB51-F48D5F70094F}" srcOrd="0" destOrd="0" parTransId="{4A59F9B4-11BC-4C2B-AC99-FF1071252417}" sibTransId="{FF2F4CFB-B6B7-48AA-AA24-282F481DFC60}"/>
    <dgm:cxn modelId="{DD480CEE-E85E-4072-9E3A-E2D322B26BB3}" type="presOf" srcId="{166177F6-4BC0-4D10-99F6-2FAE12E684E2}" destId="{B34C38C1-AB3D-4381-BEF0-E0298468B40B}" srcOrd="0" destOrd="0" presId="urn:microsoft.com/office/officeart/2005/8/layout/hierarchy2#2"/>
    <dgm:cxn modelId="{3500E4A4-7F19-42E6-B0B8-5236A6524DAA}" srcId="{7E8190EE-C4E6-4AEE-BB51-F48D5F70094F}" destId="{EE7F2D07-2905-4B8F-A468-4C76C61496A0}" srcOrd="1" destOrd="0" parTransId="{4DCA4129-D9B8-4FFE-A40D-DF8C6DE919F4}" sibTransId="{B4123F13-91BC-46AA-855F-EF936FABB334}"/>
    <dgm:cxn modelId="{725C1495-2303-4EC5-814E-7EED57C8DE43}" type="presOf" srcId="{BA852866-E00A-4E84-BFEA-849AB18830CC}" destId="{876F85CF-1491-42D3-BF95-29D644C58F87}" srcOrd="1" destOrd="0" presId="urn:microsoft.com/office/officeart/2005/8/layout/hierarchy2#2"/>
    <dgm:cxn modelId="{595E9437-5CE4-4A65-B008-862C8676B6CE}" type="presOf" srcId="{D347729C-F782-404B-8501-8F335F0CF786}" destId="{2995B3F4-834C-481C-ABDF-6AFCE6DDE004}" srcOrd="0" destOrd="0" presId="urn:microsoft.com/office/officeart/2005/8/layout/hierarchy2#2"/>
    <dgm:cxn modelId="{D17C5F96-4CCD-42A0-B6CD-F53425618FB9}" type="presOf" srcId="{2D80DFA8-80CC-4DDE-8F7B-1145372C5723}" destId="{BC0456B8-811B-483D-8F15-7C9EAFC740E9}" srcOrd="0" destOrd="0" presId="urn:microsoft.com/office/officeart/2005/8/layout/hierarchy2#2"/>
    <dgm:cxn modelId="{6F2BFD78-FB6E-4AF2-AAE9-ECC11E5E344B}" type="presOf" srcId="{D0C5A60A-7745-432E-931C-250CB0645618}" destId="{3B24D648-ED3E-4233-95C0-E4089C155A14}" srcOrd="1" destOrd="0" presId="urn:microsoft.com/office/officeart/2005/8/layout/hierarchy2#2"/>
    <dgm:cxn modelId="{024DB22A-CA9C-4E2A-B58A-B5E7B9210586}" type="presParOf" srcId="{2995B3F4-834C-481C-ABDF-6AFCE6DDE004}" destId="{969DBDF0-BC37-4785-86D4-5C9D4E6ECE33}" srcOrd="0" destOrd="0" presId="urn:microsoft.com/office/officeart/2005/8/layout/hierarchy2#2"/>
    <dgm:cxn modelId="{AA154962-3FFB-4128-9DA2-DBF093F72DC8}" type="presParOf" srcId="{969DBDF0-BC37-4785-86D4-5C9D4E6ECE33}" destId="{89CDD5CD-D016-4490-B0BE-BA8D6A1631D5}" srcOrd="0" destOrd="0" presId="urn:microsoft.com/office/officeart/2005/8/layout/hierarchy2#2"/>
    <dgm:cxn modelId="{81E6CC64-1EA5-4CB9-9C8B-0421BD595A4A}" type="presParOf" srcId="{969DBDF0-BC37-4785-86D4-5C9D4E6ECE33}" destId="{C4F59CAA-51E9-4C60-99BA-FD4CDA24FD90}" srcOrd="1" destOrd="0" presId="urn:microsoft.com/office/officeart/2005/8/layout/hierarchy2#2"/>
    <dgm:cxn modelId="{0FF2B7F2-9FC4-4B01-99C3-F03263EFC1F8}" type="presParOf" srcId="{C4F59CAA-51E9-4C60-99BA-FD4CDA24FD90}" destId="{E47EE7A4-986A-422A-8BEE-15FF5A8FDD0B}" srcOrd="0" destOrd="0" presId="urn:microsoft.com/office/officeart/2005/8/layout/hierarchy2#2"/>
    <dgm:cxn modelId="{2FFB5913-46C5-40F2-B779-70265E896AD9}" type="presParOf" srcId="{E47EE7A4-986A-422A-8BEE-15FF5A8FDD0B}" destId="{3B24D648-ED3E-4233-95C0-E4089C155A14}" srcOrd="0" destOrd="0" presId="urn:microsoft.com/office/officeart/2005/8/layout/hierarchy2#2"/>
    <dgm:cxn modelId="{FC02DC0B-A8D9-4101-9C38-0D326C6F9A86}" type="presParOf" srcId="{C4F59CAA-51E9-4C60-99BA-FD4CDA24FD90}" destId="{4A4F3229-C14B-4D3B-88BB-CB777FBFBD45}" srcOrd="1" destOrd="0" presId="urn:microsoft.com/office/officeart/2005/8/layout/hierarchy2#2"/>
    <dgm:cxn modelId="{B4A46A0D-04BB-4C5C-A824-608BE9751817}" type="presParOf" srcId="{4A4F3229-C14B-4D3B-88BB-CB777FBFBD45}" destId="{C33DEF6C-A702-4B1B-9966-0073806D8698}" srcOrd="0" destOrd="0" presId="urn:microsoft.com/office/officeart/2005/8/layout/hierarchy2#2"/>
    <dgm:cxn modelId="{6DE5B6BB-0221-4DF8-84BD-736763C2099E}" type="presParOf" srcId="{4A4F3229-C14B-4D3B-88BB-CB777FBFBD45}" destId="{CCC6BD4F-6B3D-42AF-A9F9-36414B41A1A7}" srcOrd="1" destOrd="0" presId="urn:microsoft.com/office/officeart/2005/8/layout/hierarchy2#2"/>
    <dgm:cxn modelId="{CF40016F-FBFD-4FEA-A06E-3C06D4C3F5CD}" type="presParOf" srcId="{CCC6BD4F-6B3D-42AF-A9F9-36414B41A1A7}" destId="{CA8E4414-46C2-462A-AEFD-EA5EC932770C}" srcOrd="0" destOrd="0" presId="urn:microsoft.com/office/officeart/2005/8/layout/hierarchy2#2"/>
    <dgm:cxn modelId="{C33C4B98-97C0-4F1C-8499-96494E9897A1}" type="presParOf" srcId="{CA8E4414-46C2-462A-AEFD-EA5EC932770C}" destId="{D8AFA24D-1BAE-461C-8464-B6A8F6EF411E}" srcOrd="0" destOrd="0" presId="urn:microsoft.com/office/officeart/2005/8/layout/hierarchy2#2"/>
    <dgm:cxn modelId="{4E264678-07CA-41D6-9543-EA405043F2E2}" type="presParOf" srcId="{CCC6BD4F-6B3D-42AF-A9F9-36414B41A1A7}" destId="{FA135F43-1730-4C78-9E07-8B905357E550}" srcOrd="1" destOrd="0" presId="urn:microsoft.com/office/officeart/2005/8/layout/hierarchy2#2"/>
    <dgm:cxn modelId="{35259480-1DAB-4D46-A2F7-1E5879745527}" type="presParOf" srcId="{FA135F43-1730-4C78-9E07-8B905357E550}" destId="{CE2F8FA5-5599-4B11-B5A3-74325227BBE9}" srcOrd="0" destOrd="0" presId="urn:microsoft.com/office/officeart/2005/8/layout/hierarchy2#2"/>
    <dgm:cxn modelId="{67C65FB6-E5CB-4FC0-A2EF-EFB15D1D711E}" type="presParOf" srcId="{FA135F43-1730-4C78-9E07-8B905357E550}" destId="{46EA3967-4381-4049-981F-567D26D69F86}" srcOrd="1" destOrd="0" presId="urn:microsoft.com/office/officeart/2005/8/layout/hierarchy2#2"/>
    <dgm:cxn modelId="{F8391F36-2D81-4D27-A1FC-F51F17A05C40}" type="presParOf" srcId="{CCC6BD4F-6B3D-42AF-A9F9-36414B41A1A7}" destId="{DBC6F9DB-02B0-4507-9E54-1EF12E1207EE}" srcOrd="2" destOrd="0" presId="urn:microsoft.com/office/officeart/2005/8/layout/hierarchy2#2"/>
    <dgm:cxn modelId="{43B18812-CEDF-49B8-8017-998A862F5408}" type="presParOf" srcId="{DBC6F9DB-02B0-4507-9E54-1EF12E1207EE}" destId="{876F85CF-1491-42D3-BF95-29D644C58F87}" srcOrd="0" destOrd="0" presId="urn:microsoft.com/office/officeart/2005/8/layout/hierarchy2#2"/>
    <dgm:cxn modelId="{143108DA-E936-43EC-A7C5-D6C0C213D7FF}" type="presParOf" srcId="{CCC6BD4F-6B3D-42AF-A9F9-36414B41A1A7}" destId="{D67E46DA-9726-45CE-B82B-71DCE4267822}" srcOrd="3" destOrd="0" presId="urn:microsoft.com/office/officeart/2005/8/layout/hierarchy2#2"/>
    <dgm:cxn modelId="{44CE7A65-8478-479E-908B-15FB0464B6E2}" type="presParOf" srcId="{D67E46DA-9726-45CE-B82B-71DCE4267822}" destId="{B34C38C1-AB3D-4381-BEF0-E0298468B40B}" srcOrd="0" destOrd="0" presId="urn:microsoft.com/office/officeart/2005/8/layout/hierarchy2#2"/>
    <dgm:cxn modelId="{8B4BDAB2-6194-42D6-B7C4-35C6DC5E7C9C}" type="presParOf" srcId="{D67E46DA-9726-45CE-B82B-71DCE4267822}" destId="{EF0BF038-6BC9-4E6E-A7FB-8AD93880C62D}" srcOrd="1" destOrd="0" presId="urn:microsoft.com/office/officeart/2005/8/layout/hierarchy2#2"/>
    <dgm:cxn modelId="{37E0B572-7C7E-419B-889F-F91CFE341708}" type="presParOf" srcId="{C4F59CAA-51E9-4C60-99BA-FD4CDA24FD90}" destId="{27231388-D605-4E02-A719-FEC5B4468B73}" srcOrd="2" destOrd="0" presId="urn:microsoft.com/office/officeart/2005/8/layout/hierarchy2#2"/>
    <dgm:cxn modelId="{7A221AE3-7DA1-47BF-A9EB-43DB594BC914}" type="presParOf" srcId="{27231388-D605-4E02-A719-FEC5B4468B73}" destId="{E09D332C-72C0-4A10-8F4D-6BC057106A50}" srcOrd="0" destOrd="0" presId="urn:microsoft.com/office/officeart/2005/8/layout/hierarchy2#2"/>
    <dgm:cxn modelId="{927B9A69-58E8-4C5E-82DF-8E1966779C6C}" type="presParOf" srcId="{C4F59CAA-51E9-4C60-99BA-FD4CDA24FD90}" destId="{222FFAE2-6E48-4423-8431-CDD5001D0C39}" srcOrd="3" destOrd="0" presId="urn:microsoft.com/office/officeart/2005/8/layout/hierarchy2#2"/>
    <dgm:cxn modelId="{C605FAD3-D876-4E5A-BCCA-86CB4A0C950E}" type="presParOf" srcId="{222FFAE2-6E48-4423-8431-CDD5001D0C39}" destId="{36CECFB5-56CE-496F-9A16-3521B7CEAAFE}" srcOrd="0" destOrd="0" presId="urn:microsoft.com/office/officeart/2005/8/layout/hierarchy2#2"/>
    <dgm:cxn modelId="{9C319D86-2DC1-4190-9C4B-F01104209422}" type="presParOf" srcId="{222FFAE2-6E48-4423-8431-CDD5001D0C39}" destId="{03DE0397-A234-49D9-B5B6-42B10116590C}" srcOrd="1" destOrd="0" presId="urn:microsoft.com/office/officeart/2005/8/layout/hierarchy2#2"/>
    <dgm:cxn modelId="{7BD99541-2EAE-468C-8036-9562270DF12F}" type="presParOf" srcId="{C4F59CAA-51E9-4C60-99BA-FD4CDA24FD90}" destId="{BC0456B8-811B-483D-8F15-7C9EAFC740E9}" srcOrd="4" destOrd="0" presId="urn:microsoft.com/office/officeart/2005/8/layout/hierarchy2#2"/>
    <dgm:cxn modelId="{E4808A01-91BA-4387-8D79-01A74E356EAA}" type="presParOf" srcId="{BC0456B8-811B-483D-8F15-7C9EAFC740E9}" destId="{27756F69-9841-4CD5-8DB9-0A49DB952A59}" srcOrd="0" destOrd="0" presId="urn:microsoft.com/office/officeart/2005/8/layout/hierarchy2#2"/>
    <dgm:cxn modelId="{09530CDC-0693-4A49-B4A3-0DE55824482F}" type="presParOf" srcId="{C4F59CAA-51E9-4C60-99BA-FD4CDA24FD90}" destId="{419307AF-7306-4B21-8F61-D98569563449}" srcOrd="5" destOrd="0" presId="urn:microsoft.com/office/officeart/2005/8/layout/hierarchy2#2"/>
    <dgm:cxn modelId="{E3C38142-9B3D-4EE8-8285-B2AE41BB166A}" type="presParOf" srcId="{419307AF-7306-4B21-8F61-D98569563449}" destId="{DE778769-063C-4AD5-9BD3-BAED18F77BCD}" srcOrd="0" destOrd="0" presId="urn:microsoft.com/office/officeart/2005/8/layout/hierarchy2#2"/>
    <dgm:cxn modelId="{E3F217A3-99A6-4EFE-BDE0-916B6D2CCFD8}" type="presParOf" srcId="{419307AF-7306-4B21-8F61-D98569563449}" destId="{0C65F401-0098-4B48-A480-3FFBEA02176C}" srcOrd="1" destOrd="0" presId="urn:microsoft.com/office/officeart/2005/8/layout/hierarchy2#2"/>
    <dgm:cxn modelId="{F1CA1C16-56E0-4F14-9D58-C4CA3BB92161}" type="presParOf" srcId="{0C65F401-0098-4B48-A480-3FFBEA02176C}" destId="{9045528C-4D7B-44F2-ADAE-42A3E856ED1C}" srcOrd="0" destOrd="0" presId="urn:microsoft.com/office/officeart/2005/8/layout/hierarchy2#2"/>
    <dgm:cxn modelId="{5D52D70E-BAEF-46D8-991D-2EA148345491}" type="presParOf" srcId="{9045528C-4D7B-44F2-ADAE-42A3E856ED1C}" destId="{538A7676-B53A-4BB5-9E55-0700EDFEC84A}" srcOrd="0" destOrd="0" presId="urn:microsoft.com/office/officeart/2005/8/layout/hierarchy2#2"/>
    <dgm:cxn modelId="{597969C4-B5F7-4B6D-ACE9-F53E73B81C40}" type="presParOf" srcId="{0C65F401-0098-4B48-A480-3FFBEA02176C}" destId="{F3822637-EDD7-4403-AD9D-AA0D5483E3A2}" srcOrd="1" destOrd="0" presId="urn:microsoft.com/office/officeart/2005/8/layout/hierarchy2#2"/>
    <dgm:cxn modelId="{AD246368-A868-4EDE-806F-84661A337BE7}" type="presParOf" srcId="{F3822637-EDD7-4403-AD9D-AA0D5483E3A2}" destId="{CA767650-0248-464E-A79F-DF1052E158D5}" srcOrd="0" destOrd="0" presId="urn:microsoft.com/office/officeart/2005/8/layout/hierarchy2#2"/>
    <dgm:cxn modelId="{ACD0137B-5DA9-496D-9BDD-63087BD20921}" type="presParOf" srcId="{F3822637-EDD7-4403-AD9D-AA0D5483E3A2}" destId="{0FF38969-8264-4B88-BBFD-89388708141C}" srcOrd="1" destOrd="0" presId="urn:microsoft.com/office/officeart/2005/8/layout/hierarchy2#2"/>
    <dgm:cxn modelId="{1F29DEA8-A4F6-40BC-8BA9-757372B939C6}" type="presParOf" srcId="{0C65F401-0098-4B48-A480-3FFBEA02176C}" destId="{9C67A004-AFE7-4FC8-8A4A-20A9F65F82DD}" srcOrd="2" destOrd="0" presId="urn:microsoft.com/office/officeart/2005/8/layout/hierarchy2#2"/>
    <dgm:cxn modelId="{188C5DF0-E2C2-4188-8F92-9E89BAEAE363}" type="presParOf" srcId="{9C67A004-AFE7-4FC8-8A4A-20A9F65F82DD}" destId="{6E0AC73F-4C0A-4079-B65E-058DDF7352AE}" srcOrd="0" destOrd="0" presId="urn:microsoft.com/office/officeart/2005/8/layout/hierarchy2#2"/>
    <dgm:cxn modelId="{14D87FE8-25D1-4F57-AE6D-622F3B8157DF}" type="presParOf" srcId="{0C65F401-0098-4B48-A480-3FFBEA02176C}" destId="{0B1576B3-AC81-4F03-93D2-3913786C7B4D}" srcOrd="3" destOrd="0" presId="urn:microsoft.com/office/officeart/2005/8/layout/hierarchy2#2"/>
    <dgm:cxn modelId="{C262EC00-4634-47D4-89F1-936FA62D117F}" type="presParOf" srcId="{0B1576B3-AC81-4F03-93D2-3913786C7B4D}" destId="{F4CCEA2C-2FB1-4364-9F3D-9A37DEA7B637}" srcOrd="0" destOrd="0" presId="urn:microsoft.com/office/officeart/2005/8/layout/hierarchy2#2"/>
    <dgm:cxn modelId="{A5C4FECE-C2E3-4D1B-A394-709EB3C5C67B}" type="presParOf" srcId="{0B1576B3-AC81-4F03-93D2-3913786C7B4D}" destId="{F99C4585-B4B5-4A59-9780-59DFAF570FBB}" srcOrd="1" destOrd="0" presId="urn:microsoft.com/office/officeart/2005/8/layout/hierarchy2#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528BB3-6585-478F-BE00-6602AD925909}">
      <dsp:nvSpPr>
        <dsp:cNvPr id="0" name=""/>
        <dsp:cNvSpPr/>
      </dsp:nvSpPr>
      <dsp:spPr>
        <a:xfrm>
          <a:off x="644588" y="1472890"/>
          <a:ext cx="1137744" cy="5688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>
              <a:latin typeface="+mn-lt"/>
              <a:ea typeface="+mn-ea"/>
              <a:cs typeface="+mn-ea"/>
              <a:sym typeface="+mn-lt"/>
            </a:rPr>
            <a:t>有理数</a:t>
          </a:r>
        </a:p>
      </dsp:txBody>
      <dsp:txXfrm>
        <a:off x="661250" y="1489552"/>
        <a:ext cx="1104420" cy="535548"/>
      </dsp:txXfrm>
    </dsp:sp>
    <dsp:sp modelId="{A8C45F41-2017-4BAF-9C4A-501418776231}">
      <dsp:nvSpPr>
        <dsp:cNvPr id="0" name=""/>
        <dsp:cNvSpPr/>
      </dsp:nvSpPr>
      <dsp:spPr>
        <a:xfrm rot="17945813">
          <a:off x="1541951" y="1332387"/>
          <a:ext cx="93586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935860" y="160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00" kern="1200"/>
        </a:p>
      </dsp:txBody>
      <dsp:txXfrm>
        <a:off x="1986485" y="1325053"/>
        <a:ext cx="46793" cy="46793"/>
      </dsp:txXfrm>
    </dsp:sp>
    <dsp:sp modelId="{EE63D917-C371-4734-89E0-C10D6655707D}">
      <dsp:nvSpPr>
        <dsp:cNvPr id="0" name=""/>
        <dsp:cNvSpPr/>
      </dsp:nvSpPr>
      <dsp:spPr>
        <a:xfrm>
          <a:off x="2237430" y="655136"/>
          <a:ext cx="1137744" cy="5688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>
              <a:latin typeface="+mn-lt"/>
              <a:ea typeface="+mn-ea"/>
              <a:cs typeface="+mn-ea"/>
              <a:sym typeface="+mn-lt"/>
            </a:rPr>
            <a:t>整数</a:t>
          </a:r>
        </a:p>
      </dsp:txBody>
      <dsp:txXfrm>
        <a:off x="2254092" y="671798"/>
        <a:ext cx="1104420" cy="535548"/>
      </dsp:txXfrm>
    </dsp:sp>
    <dsp:sp modelId="{6740F254-B66D-410E-B4AF-434F992FC427}">
      <dsp:nvSpPr>
        <dsp:cNvPr id="0" name=""/>
        <dsp:cNvSpPr/>
      </dsp:nvSpPr>
      <dsp:spPr>
        <a:xfrm rot="18289469">
          <a:off x="3204259" y="596409"/>
          <a:ext cx="79692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96928" y="160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00" kern="1200"/>
        </a:p>
      </dsp:txBody>
      <dsp:txXfrm>
        <a:off x="3582800" y="592548"/>
        <a:ext cx="39846" cy="39846"/>
      </dsp:txXfrm>
    </dsp:sp>
    <dsp:sp modelId="{F503223A-832A-4435-9B52-BC2C92067B2C}">
      <dsp:nvSpPr>
        <dsp:cNvPr id="0" name=""/>
        <dsp:cNvSpPr/>
      </dsp:nvSpPr>
      <dsp:spPr>
        <a:xfrm>
          <a:off x="3830272" y="933"/>
          <a:ext cx="1137744" cy="5688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>
              <a:latin typeface="+mn-lt"/>
              <a:ea typeface="+mn-ea"/>
              <a:cs typeface="+mn-ea"/>
              <a:sym typeface="+mn-lt"/>
            </a:rPr>
            <a:t>正整数</a:t>
          </a:r>
        </a:p>
      </dsp:txBody>
      <dsp:txXfrm>
        <a:off x="3846934" y="17595"/>
        <a:ext cx="1104420" cy="535548"/>
      </dsp:txXfrm>
    </dsp:sp>
    <dsp:sp modelId="{6C479AF4-742C-4A6C-9BA6-7B74406BD014}">
      <dsp:nvSpPr>
        <dsp:cNvPr id="0" name=""/>
        <dsp:cNvSpPr/>
      </dsp:nvSpPr>
      <dsp:spPr>
        <a:xfrm>
          <a:off x="3375175" y="923510"/>
          <a:ext cx="45509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455097" y="160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00" kern="1200"/>
        </a:p>
      </dsp:txBody>
      <dsp:txXfrm>
        <a:off x="3591346" y="928195"/>
        <a:ext cx="22754" cy="22754"/>
      </dsp:txXfrm>
    </dsp:sp>
    <dsp:sp modelId="{DC0DDDCD-3B88-41E6-B406-B90F74DE31FC}">
      <dsp:nvSpPr>
        <dsp:cNvPr id="0" name=""/>
        <dsp:cNvSpPr/>
      </dsp:nvSpPr>
      <dsp:spPr>
        <a:xfrm>
          <a:off x="3830272" y="655136"/>
          <a:ext cx="1137744" cy="5688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>
              <a:solidFill>
                <a:srgbClr val="7030A0"/>
              </a:solidFill>
              <a:latin typeface="+mn-lt"/>
              <a:ea typeface="+mn-ea"/>
              <a:cs typeface="+mn-ea"/>
              <a:sym typeface="+mn-lt"/>
            </a:rPr>
            <a:t>零</a:t>
          </a:r>
        </a:p>
      </dsp:txBody>
      <dsp:txXfrm>
        <a:off x="3846934" y="671798"/>
        <a:ext cx="1104420" cy="535548"/>
      </dsp:txXfrm>
    </dsp:sp>
    <dsp:sp modelId="{14FBA06C-FFE2-48F2-BBA9-B7557487BBA8}">
      <dsp:nvSpPr>
        <dsp:cNvPr id="0" name=""/>
        <dsp:cNvSpPr/>
      </dsp:nvSpPr>
      <dsp:spPr>
        <a:xfrm rot="3310531">
          <a:off x="3204259" y="1250612"/>
          <a:ext cx="79692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96928" y="160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00" kern="1200"/>
        </a:p>
      </dsp:txBody>
      <dsp:txXfrm>
        <a:off x="3582800" y="1246751"/>
        <a:ext cx="39846" cy="39846"/>
      </dsp:txXfrm>
    </dsp:sp>
    <dsp:sp modelId="{39D72A66-4664-40EE-B98D-4F29E23A044E}">
      <dsp:nvSpPr>
        <dsp:cNvPr id="0" name=""/>
        <dsp:cNvSpPr/>
      </dsp:nvSpPr>
      <dsp:spPr>
        <a:xfrm>
          <a:off x="3830272" y="1309339"/>
          <a:ext cx="1137744" cy="5688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>
              <a:latin typeface="+mn-lt"/>
              <a:ea typeface="+mn-ea"/>
              <a:cs typeface="+mn-ea"/>
              <a:sym typeface="+mn-lt"/>
            </a:rPr>
            <a:t>负整数</a:t>
          </a:r>
        </a:p>
      </dsp:txBody>
      <dsp:txXfrm>
        <a:off x="3846934" y="1326001"/>
        <a:ext cx="1104420" cy="535548"/>
      </dsp:txXfrm>
    </dsp:sp>
    <dsp:sp modelId="{4ADB606A-9D9D-4060-8696-A7C3B34D0932}">
      <dsp:nvSpPr>
        <dsp:cNvPr id="0" name=""/>
        <dsp:cNvSpPr/>
      </dsp:nvSpPr>
      <dsp:spPr>
        <a:xfrm rot="3654187">
          <a:off x="1541951" y="2150141"/>
          <a:ext cx="93586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935860" y="160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00" kern="1200"/>
        </a:p>
      </dsp:txBody>
      <dsp:txXfrm>
        <a:off x="1986485" y="2142807"/>
        <a:ext cx="46793" cy="46793"/>
      </dsp:txXfrm>
    </dsp:sp>
    <dsp:sp modelId="{FAC78B4D-F222-45EC-A1DE-BD45C5C3E095}">
      <dsp:nvSpPr>
        <dsp:cNvPr id="0" name=""/>
        <dsp:cNvSpPr/>
      </dsp:nvSpPr>
      <dsp:spPr>
        <a:xfrm>
          <a:off x="2237430" y="2290644"/>
          <a:ext cx="1137744" cy="5688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>
              <a:latin typeface="+mn-lt"/>
              <a:ea typeface="+mn-ea"/>
              <a:cs typeface="+mn-ea"/>
              <a:sym typeface="+mn-lt"/>
            </a:rPr>
            <a:t>分数</a:t>
          </a:r>
        </a:p>
      </dsp:txBody>
      <dsp:txXfrm>
        <a:off x="2254092" y="2307306"/>
        <a:ext cx="1104420" cy="535548"/>
      </dsp:txXfrm>
    </dsp:sp>
    <dsp:sp modelId="{23FA4641-51C2-4634-839C-EAAF323D17E8}">
      <dsp:nvSpPr>
        <dsp:cNvPr id="0" name=""/>
        <dsp:cNvSpPr/>
      </dsp:nvSpPr>
      <dsp:spPr>
        <a:xfrm rot="19457599">
          <a:off x="3322496" y="2395467"/>
          <a:ext cx="56045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560454" y="160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00" kern="1200"/>
        </a:p>
      </dsp:txBody>
      <dsp:txXfrm>
        <a:off x="3588712" y="2397518"/>
        <a:ext cx="28022" cy="28022"/>
      </dsp:txXfrm>
    </dsp:sp>
    <dsp:sp modelId="{46B34A51-8BD5-4D46-AA4E-C00CABABB472}">
      <dsp:nvSpPr>
        <dsp:cNvPr id="0" name=""/>
        <dsp:cNvSpPr/>
      </dsp:nvSpPr>
      <dsp:spPr>
        <a:xfrm>
          <a:off x="3830272" y="1963542"/>
          <a:ext cx="1137744" cy="5688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>
              <a:latin typeface="+mn-lt"/>
              <a:ea typeface="+mn-ea"/>
              <a:cs typeface="+mn-ea"/>
              <a:sym typeface="+mn-lt"/>
            </a:rPr>
            <a:t>正分数</a:t>
          </a:r>
        </a:p>
      </dsp:txBody>
      <dsp:txXfrm>
        <a:off x="3846934" y="1980204"/>
        <a:ext cx="1104420" cy="535548"/>
      </dsp:txXfrm>
    </dsp:sp>
    <dsp:sp modelId="{7572232D-B70F-4AD4-906D-55449C875A51}">
      <dsp:nvSpPr>
        <dsp:cNvPr id="0" name=""/>
        <dsp:cNvSpPr/>
      </dsp:nvSpPr>
      <dsp:spPr>
        <a:xfrm rot="2142401">
          <a:off x="3322496" y="2722569"/>
          <a:ext cx="56045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560454" y="160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00" kern="1200"/>
        </a:p>
      </dsp:txBody>
      <dsp:txXfrm>
        <a:off x="3588712" y="2724619"/>
        <a:ext cx="28022" cy="28022"/>
      </dsp:txXfrm>
    </dsp:sp>
    <dsp:sp modelId="{C7D1B043-6B63-4431-BA02-E4BB050D0BFD}">
      <dsp:nvSpPr>
        <dsp:cNvPr id="0" name=""/>
        <dsp:cNvSpPr/>
      </dsp:nvSpPr>
      <dsp:spPr>
        <a:xfrm>
          <a:off x="3830272" y="2617745"/>
          <a:ext cx="1137744" cy="5688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>
              <a:latin typeface="+mn-lt"/>
              <a:ea typeface="+mn-ea"/>
              <a:cs typeface="+mn-ea"/>
              <a:sym typeface="+mn-lt"/>
            </a:rPr>
            <a:t>负分数</a:t>
          </a:r>
        </a:p>
      </dsp:txBody>
      <dsp:txXfrm>
        <a:off x="3846934" y="2634407"/>
        <a:ext cx="1104420" cy="5355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CDD5CD-D016-4490-B0BE-BA8D6A1631D5}">
      <dsp:nvSpPr>
        <dsp:cNvPr id="0" name=""/>
        <dsp:cNvSpPr/>
      </dsp:nvSpPr>
      <dsp:spPr>
        <a:xfrm>
          <a:off x="2005" y="1300786"/>
          <a:ext cx="1407302" cy="7036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>
              <a:latin typeface="+mn-lt"/>
              <a:ea typeface="+mn-ea"/>
              <a:cs typeface="+mn-ea"/>
              <a:sym typeface="+mn-lt"/>
            </a:rPr>
            <a:t>有理数</a:t>
          </a:r>
        </a:p>
      </dsp:txBody>
      <dsp:txXfrm>
        <a:off x="22614" y="1321395"/>
        <a:ext cx="1366084" cy="662433"/>
      </dsp:txXfrm>
    </dsp:sp>
    <dsp:sp modelId="{E47EE7A4-986A-422A-8BEE-15FF5A8FDD0B}">
      <dsp:nvSpPr>
        <dsp:cNvPr id="0" name=""/>
        <dsp:cNvSpPr/>
      </dsp:nvSpPr>
      <dsp:spPr>
        <a:xfrm rot="18289469">
          <a:off x="1197898" y="1228852"/>
          <a:ext cx="985739" cy="38320"/>
        </a:xfrm>
        <a:custGeom>
          <a:avLst/>
          <a:gdLst/>
          <a:ahLst/>
          <a:cxnLst/>
          <a:rect l="0" t="0" r="0" b="0"/>
          <a:pathLst>
            <a:path>
              <a:moveTo>
                <a:pt x="0" y="19160"/>
              </a:moveTo>
              <a:lnTo>
                <a:pt x="985739" y="1916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00" kern="1200"/>
        </a:p>
      </dsp:txBody>
      <dsp:txXfrm>
        <a:off x="1666124" y="1223369"/>
        <a:ext cx="49286" cy="49286"/>
      </dsp:txXfrm>
    </dsp:sp>
    <dsp:sp modelId="{C33DEF6C-A702-4B1B-9966-0073806D8698}">
      <dsp:nvSpPr>
        <dsp:cNvPr id="0" name=""/>
        <dsp:cNvSpPr/>
      </dsp:nvSpPr>
      <dsp:spPr>
        <a:xfrm>
          <a:off x="1972228" y="491587"/>
          <a:ext cx="1407302" cy="7036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>
              <a:latin typeface="+mn-lt"/>
              <a:ea typeface="+mn-ea"/>
              <a:cs typeface="+mn-ea"/>
              <a:sym typeface="+mn-lt"/>
            </a:rPr>
            <a:t>正有理数</a:t>
          </a:r>
        </a:p>
      </dsp:txBody>
      <dsp:txXfrm>
        <a:off x="1992837" y="512196"/>
        <a:ext cx="1366084" cy="662433"/>
      </dsp:txXfrm>
    </dsp:sp>
    <dsp:sp modelId="{CA8E4414-46C2-462A-AEFD-EA5EC932770C}">
      <dsp:nvSpPr>
        <dsp:cNvPr id="0" name=""/>
        <dsp:cNvSpPr/>
      </dsp:nvSpPr>
      <dsp:spPr>
        <a:xfrm rot="19457599">
          <a:off x="3314372" y="621953"/>
          <a:ext cx="693239" cy="38320"/>
        </a:xfrm>
        <a:custGeom>
          <a:avLst/>
          <a:gdLst/>
          <a:ahLst/>
          <a:cxnLst/>
          <a:rect l="0" t="0" r="0" b="0"/>
          <a:pathLst>
            <a:path>
              <a:moveTo>
                <a:pt x="0" y="19160"/>
              </a:moveTo>
              <a:lnTo>
                <a:pt x="693239" y="19160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00" kern="1200"/>
        </a:p>
      </dsp:txBody>
      <dsp:txXfrm>
        <a:off x="3643660" y="623782"/>
        <a:ext cx="34661" cy="34661"/>
      </dsp:txXfrm>
    </dsp:sp>
    <dsp:sp modelId="{CE2F8FA5-5599-4B11-B5A3-74325227BBE9}">
      <dsp:nvSpPr>
        <dsp:cNvPr id="0" name=""/>
        <dsp:cNvSpPr/>
      </dsp:nvSpPr>
      <dsp:spPr>
        <a:xfrm>
          <a:off x="3942452" y="86988"/>
          <a:ext cx="1407302" cy="7036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>
              <a:latin typeface="+mn-lt"/>
              <a:ea typeface="+mn-ea"/>
              <a:cs typeface="+mn-ea"/>
              <a:sym typeface="+mn-lt"/>
            </a:rPr>
            <a:t>正整数</a:t>
          </a:r>
        </a:p>
      </dsp:txBody>
      <dsp:txXfrm>
        <a:off x="3963061" y="107597"/>
        <a:ext cx="1366084" cy="662433"/>
      </dsp:txXfrm>
    </dsp:sp>
    <dsp:sp modelId="{DBC6F9DB-02B0-4507-9E54-1EF12E1207EE}">
      <dsp:nvSpPr>
        <dsp:cNvPr id="0" name=""/>
        <dsp:cNvSpPr/>
      </dsp:nvSpPr>
      <dsp:spPr>
        <a:xfrm rot="2142401">
          <a:off x="3314372" y="1026552"/>
          <a:ext cx="693239" cy="38320"/>
        </a:xfrm>
        <a:custGeom>
          <a:avLst/>
          <a:gdLst/>
          <a:ahLst/>
          <a:cxnLst/>
          <a:rect l="0" t="0" r="0" b="0"/>
          <a:pathLst>
            <a:path>
              <a:moveTo>
                <a:pt x="0" y="19160"/>
              </a:moveTo>
              <a:lnTo>
                <a:pt x="693239" y="19160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00" kern="1200"/>
        </a:p>
      </dsp:txBody>
      <dsp:txXfrm>
        <a:off x="3643660" y="1028381"/>
        <a:ext cx="34661" cy="34661"/>
      </dsp:txXfrm>
    </dsp:sp>
    <dsp:sp modelId="{B34C38C1-AB3D-4381-BEF0-E0298468B40B}">
      <dsp:nvSpPr>
        <dsp:cNvPr id="0" name=""/>
        <dsp:cNvSpPr/>
      </dsp:nvSpPr>
      <dsp:spPr>
        <a:xfrm>
          <a:off x="3942452" y="896186"/>
          <a:ext cx="1407302" cy="7036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>
              <a:latin typeface="+mn-lt"/>
              <a:ea typeface="+mn-ea"/>
              <a:cs typeface="+mn-ea"/>
              <a:sym typeface="+mn-lt"/>
            </a:rPr>
            <a:t>正分数</a:t>
          </a:r>
        </a:p>
      </dsp:txBody>
      <dsp:txXfrm>
        <a:off x="3963061" y="916795"/>
        <a:ext cx="1366084" cy="662433"/>
      </dsp:txXfrm>
    </dsp:sp>
    <dsp:sp modelId="{27231388-D605-4E02-A719-FEC5B4468B73}">
      <dsp:nvSpPr>
        <dsp:cNvPr id="0" name=""/>
        <dsp:cNvSpPr/>
      </dsp:nvSpPr>
      <dsp:spPr>
        <a:xfrm>
          <a:off x="1409307" y="1633451"/>
          <a:ext cx="562920" cy="38320"/>
        </a:xfrm>
        <a:custGeom>
          <a:avLst/>
          <a:gdLst/>
          <a:ahLst/>
          <a:cxnLst/>
          <a:rect l="0" t="0" r="0" b="0"/>
          <a:pathLst>
            <a:path>
              <a:moveTo>
                <a:pt x="0" y="19160"/>
              </a:moveTo>
              <a:lnTo>
                <a:pt x="562920" y="1916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00" kern="1200"/>
        </a:p>
      </dsp:txBody>
      <dsp:txXfrm>
        <a:off x="1676695" y="1638538"/>
        <a:ext cx="28146" cy="28146"/>
      </dsp:txXfrm>
    </dsp:sp>
    <dsp:sp modelId="{36CECFB5-56CE-496F-9A16-3521B7CEAAFE}">
      <dsp:nvSpPr>
        <dsp:cNvPr id="0" name=""/>
        <dsp:cNvSpPr/>
      </dsp:nvSpPr>
      <dsp:spPr>
        <a:xfrm>
          <a:off x="1972228" y="1300786"/>
          <a:ext cx="1407302" cy="7036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>
              <a:solidFill>
                <a:srgbClr val="7030A0"/>
              </a:solidFill>
              <a:latin typeface="+mn-lt"/>
              <a:ea typeface="+mn-ea"/>
              <a:cs typeface="+mn-ea"/>
              <a:sym typeface="+mn-lt"/>
            </a:rPr>
            <a:t>零</a:t>
          </a:r>
        </a:p>
      </dsp:txBody>
      <dsp:txXfrm>
        <a:off x="1992837" y="1321395"/>
        <a:ext cx="1366084" cy="662433"/>
      </dsp:txXfrm>
    </dsp:sp>
    <dsp:sp modelId="{BC0456B8-811B-483D-8F15-7C9EAFC740E9}">
      <dsp:nvSpPr>
        <dsp:cNvPr id="0" name=""/>
        <dsp:cNvSpPr/>
      </dsp:nvSpPr>
      <dsp:spPr>
        <a:xfrm rot="3310531">
          <a:off x="1197898" y="2038051"/>
          <a:ext cx="985739" cy="38320"/>
        </a:xfrm>
        <a:custGeom>
          <a:avLst/>
          <a:gdLst/>
          <a:ahLst/>
          <a:cxnLst/>
          <a:rect l="0" t="0" r="0" b="0"/>
          <a:pathLst>
            <a:path>
              <a:moveTo>
                <a:pt x="0" y="19160"/>
              </a:moveTo>
              <a:lnTo>
                <a:pt x="985739" y="1916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00" kern="1200"/>
        </a:p>
      </dsp:txBody>
      <dsp:txXfrm>
        <a:off x="1666124" y="2032567"/>
        <a:ext cx="49286" cy="49286"/>
      </dsp:txXfrm>
    </dsp:sp>
    <dsp:sp modelId="{DE778769-063C-4AD5-9BD3-BAED18F77BCD}">
      <dsp:nvSpPr>
        <dsp:cNvPr id="0" name=""/>
        <dsp:cNvSpPr/>
      </dsp:nvSpPr>
      <dsp:spPr>
        <a:xfrm>
          <a:off x="1972228" y="2109985"/>
          <a:ext cx="1407302" cy="7036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>
              <a:latin typeface="+mn-lt"/>
              <a:ea typeface="+mn-ea"/>
              <a:cs typeface="+mn-ea"/>
              <a:sym typeface="+mn-lt"/>
            </a:rPr>
            <a:t>负有理数</a:t>
          </a:r>
        </a:p>
      </dsp:txBody>
      <dsp:txXfrm>
        <a:off x="1992837" y="2130594"/>
        <a:ext cx="1366084" cy="662433"/>
      </dsp:txXfrm>
    </dsp:sp>
    <dsp:sp modelId="{9045528C-4D7B-44F2-ADAE-42A3E856ED1C}">
      <dsp:nvSpPr>
        <dsp:cNvPr id="0" name=""/>
        <dsp:cNvSpPr/>
      </dsp:nvSpPr>
      <dsp:spPr>
        <a:xfrm rot="19457599">
          <a:off x="3314372" y="2240351"/>
          <a:ext cx="693239" cy="38320"/>
        </a:xfrm>
        <a:custGeom>
          <a:avLst/>
          <a:gdLst/>
          <a:ahLst/>
          <a:cxnLst/>
          <a:rect l="0" t="0" r="0" b="0"/>
          <a:pathLst>
            <a:path>
              <a:moveTo>
                <a:pt x="0" y="19160"/>
              </a:moveTo>
              <a:lnTo>
                <a:pt x="693239" y="19160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00" kern="1200"/>
        </a:p>
      </dsp:txBody>
      <dsp:txXfrm>
        <a:off x="3643660" y="2242180"/>
        <a:ext cx="34661" cy="34661"/>
      </dsp:txXfrm>
    </dsp:sp>
    <dsp:sp modelId="{CA767650-0248-464E-A79F-DF1052E158D5}">
      <dsp:nvSpPr>
        <dsp:cNvPr id="0" name=""/>
        <dsp:cNvSpPr/>
      </dsp:nvSpPr>
      <dsp:spPr>
        <a:xfrm>
          <a:off x="3942452" y="1705385"/>
          <a:ext cx="1407302" cy="7036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>
              <a:latin typeface="+mn-lt"/>
              <a:ea typeface="+mn-ea"/>
              <a:cs typeface="+mn-ea"/>
              <a:sym typeface="+mn-lt"/>
            </a:rPr>
            <a:t>负整数</a:t>
          </a:r>
        </a:p>
      </dsp:txBody>
      <dsp:txXfrm>
        <a:off x="3963061" y="1725994"/>
        <a:ext cx="1366084" cy="662433"/>
      </dsp:txXfrm>
    </dsp:sp>
    <dsp:sp modelId="{9C67A004-AFE7-4FC8-8A4A-20A9F65F82DD}">
      <dsp:nvSpPr>
        <dsp:cNvPr id="0" name=""/>
        <dsp:cNvSpPr/>
      </dsp:nvSpPr>
      <dsp:spPr>
        <a:xfrm rot="2142401">
          <a:off x="3314372" y="2644950"/>
          <a:ext cx="693239" cy="38320"/>
        </a:xfrm>
        <a:custGeom>
          <a:avLst/>
          <a:gdLst/>
          <a:ahLst/>
          <a:cxnLst/>
          <a:rect l="0" t="0" r="0" b="0"/>
          <a:pathLst>
            <a:path>
              <a:moveTo>
                <a:pt x="0" y="19160"/>
              </a:moveTo>
              <a:lnTo>
                <a:pt x="693239" y="19160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00" kern="1200"/>
        </a:p>
      </dsp:txBody>
      <dsp:txXfrm>
        <a:off x="3643660" y="2646779"/>
        <a:ext cx="34661" cy="34661"/>
      </dsp:txXfrm>
    </dsp:sp>
    <dsp:sp modelId="{F4CCEA2C-2FB1-4364-9F3D-9A37DEA7B637}">
      <dsp:nvSpPr>
        <dsp:cNvPr id="0" name=""/>
        <dsp:cNvSpPr/>
      </dsp:nvSpPr>
      <dsp:spPr>
        <a:xfrm>
          <a:off x="3942452" y="2514584"/>
          <a:ext cx="1407302" cy="7036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>
              <a:latin typeface="+mn-lt"/>
              <a:ea typeface="+mn-ea"/>
              <a:cs typeface="+mn-ea"/>
              <a:sym typeface="+mn-lt"/>
            </a:rPr>
            <a:t>负分数</a:t>
          </a:r>
        </a:p>
      </dsp:txBody>
      <dsp:txXfrm>
        <a:off x="3963061" y="2535193"/>
        <a:ext cx="1366084" cy="6624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#1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endSty" val="noArr"/>
                        <dgm:param type="begPts" val="midR"/>
                        <dgm:param type="endPts" val="midL"/>
                      </dgm:alg>
                    </dgm:if>
                    <dgm:else name="Name14">
                      <dgm:alg type="conn">
                        <dgm:param type="dim" val="1D"/>
                        <dgm:param type="endSty" val="noArr"/>
                        <dgm:param type="begPts" val="midL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#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endSty" val="noArr"/>
                        <dgm:param type="begPts" val="midR"/>
                        <dgm:param type="endPts" val="midL"/>
                      </dgm:alg>
                    </dgm:if>
                    <dgm:else name="Name14">
                      <dgm:alg type="conn">
                        <dgm:param type="dim" val="1D"/>
                        <dgm:param type="endSty" val="noArr"/>
                        <dgm:param type="begPts" val="midL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 Black" panose="020B0A04020102020204" pitchFamily="34" charset="0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 Black" panose="020B0A04020102020204" pitchFamily="34" charset="0"/>
                <a:ea typeface="FandolFang R" panose="00000500000000000000" pitchFamily="50" charset="-122"/>
              </a:defRPr>
            </a:lvl1pPr>
          </a:lstStyle>
          <a:p>
            <a:fld id="{3BEC5E90-F5ED-4A69-8958-C15AE1111319}" type="datetimeFigureOut">
              <a:rPr lang="zh-CN" altLang="en-US" smtClean="0"/>
              <a:t>2023-01-16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 Black" panose="020B0A04020102020204" pitchFamily="34" charset="0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 Black" panose="020B0A04020102020204" pitchFamily="34" charset="0"/>
                <a:ea typeface="FandolFang R" panose="00000500000000000000" pitchFamily="50" charset="-122"/>
              </a:defRPr>
            </a:lvl1pPr>
          </a:lstStyle>
          <a:p>
            <a:fld id="{6B6F3BC6-3769-47F8-8628-8D9873CBCA3D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01A66B7-14C9-4D72-BBF3-E24049FDF8D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01A66B7-14C9-4D72-BBF3-E24049FDF8D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213360" y="0"/>
            <a:ext cx="148590" cy="58757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FandolFang R" panose="00000500000000000000" pitchFamily="50" charset="-122"/>
              <a:cs typeface="+mn-cs"/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DB39-588A-4DAB-B1B8-DFFAD3CE8FF9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CC09-05F8-4A11-8655-029B1A7D1D6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4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5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0" y="0"/>
            <a:ext cx="3050319" cy="412242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194560" y="1262151"/>
            <a:ext cx="1592580" cy="388134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763000" y="0"/>
            <a:ext cx="381000" cy="176784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4248220" y="1663906"/>
            <a:ext cx="4472699" cy="1172526"/>
            <a:chOff x="1442450" y="2536042"/>
            <a:chExt cx="5963599" cy="1563367"/>
          </a:xfrm>
        </p:grpSpPr>
        <p:sp>
          <p:nvSpPr>
            <p:cNvPr id="18" name="矩形 17"/>
            <p:cNvSpPr/>
            <p:nvPr/>
          </p:nvSpPr>
          <p:spPr bwMode="auto">
            <a:xfrm>
              <a:off x="1442450" y="2536042"/>
              <a:ext cx="5963599" cy="10464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342900">
                <a:defRPr/>
              </a:pPr>
              <a:r>
                <a:rPr lang="en-US" altLang="zh-CN" sz="4500" b="1" kern="100" dirty="0">
                  <a:cs typeface="+mn-ea"/>
                  <a:sym typeface="+mn-lt"/>
                </a:rPr>
                <a:t>1.2 </a:t>
              </a:r>
              <a:r>
                <a:rPr lang="zh-CN" altLang="en-US" sz="4500" b="1" kern="100" dirty="0">
                  <a:cs typeface="+mn-ea"/>
                  <a:sym typeface="+mn-lt"/>
                </a:rPr>
                <a:t>有理数</a:t>
              </a:r>
              <a:r>
                <a:rPr lang="en-US" altLang="zh-CN" sz="2100" b="1" kern="100" dirty="0">
                  <a:cs typeface="+mn-ea"/>
                  <a:sym typeface="+mn-lt"/>
                </a:rPr>
                <a:t>(1.2.1</a:t>
              </a:r>
              <a:r>
                <a:rPr lang="zh-CN" altLang="en-US" sz="2100" b="1" kern="100" dirty="0">
                  <a:cs typeface="+mn-ea"/>
                  <a:sym typeface="+mn-lt"/>
                </a:rPr>
                <a:t>有理数</a:t>
              </a:r>
              <a:r>
                <a:rPr lang="en-US" altLang="zh-CN" sz="2100" b="1" kern="100" dirty="0">
                  <a:cs typeface="+mn-ea"/>
                  <a:sym typeface="+mn-lt"/>
                </a:rPr>
                <a:t>)</a:t>
              </a:r>
              <a:endParaRPr lang="zh-CN" altLang="en-US" sz="4500" b="1" kern="100" dirty="0"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571361" y="3730077"/>
              <a:ext cx="347271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/>
              <a:r>
                <a:rPr lang="zh-CN" altLang="en-US" sz="1200" dirty="0">
                  <a:cs typeface="+mn-ea"/>
                  <a:sym typeface="+mn-lt"/>
                </a:rPr>
                <a:t>人教版  数学（初中）  （七年级 上）</a:t>
              </a:r>
            </a:p>
          </p:txBody>
        </p:sp>
        <p:cxnSp>
          <p:nvCxnSpPr>
            <p:cNvPr id="28" name="直接连接符 27"/>
            <p:cNvCxnSpPr/>
            <p:nvPr/>
          </p:nvCxnSpPr>
          <p:spPr>
            <a:xfrm>
              <a:off x="1634862" y="3577843"/>
              <a:ext cx="5676534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9" name="矩形 28"/>
          <p:cNvSpPr/>
          <p:nvPr/>
        </p:nvSpPr>
        <p:spPr bwMode="auto">
          <a:xfrm>
            <a:off x="4316329" y="1157147"/>
            <a:ext cx="193226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342900">
              <a:defRPr/>
            </a:pPr>
            <a:r>
              <a:rPr lang="zh-CN" altLang="en-US" sz="2100" b="1" kern="100" dirty="0">
                <a:cs typeface="+mn-ea"/>
                <a:sym typeface="+mn-lt"/>
              </a:rPr>
              <a:t>第一章  有理数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351032" y="2842562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392528" y="4234859"/>
            <a:ext cx="4257401" cy="3727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18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85775" y="1024227"/>
            <a:ext cx="8474509" cy="8079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将下面有理数填入它的集合：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15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-1/9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-5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2/15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-13/8, 0.1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-5.32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-80, 123, 2.333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485775" y="2390776"/>
            <a:ext cx="3657601" cy="4385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正整数：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485775" y="3004841"/>
            <a:ext cx="3657601" cy="4385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正分数：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4391026" y="2390775"/>
            <a:ext cx="4010025" cy="4385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负整数：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4421621" y="3004840"/>
            <a:ext cx="4010025" cy="4385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负分数：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1662173" y="2428174"/>
            <a:ext cx="1638300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15,123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5607482" y="2428174"/>
            <a:ext cx="1638300" cy="3770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-5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-80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1605757" y="3029701"/>
            <a:ext cx="2396000" cy="3770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2/15,0.1,2.333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5608278" y="3051838"/>
            <a:ext cx="2792773" cy="3770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-1/9,-13/8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-5.32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TextBox 6"/>
          <p:cNvSpPr txBox="1"/>
          <p:nvPr/>
        </p:nvSpPr>
        <p:spPr>
          <a:xfrm>
            <a:off x="416090" y="249230"/>
            <a:ext cx="316531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正负数分类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4" grpId="0" animBg="1"/>
      <p:bldP spid="35" grpId="0" animBg="1"/>
      <p:bldP spid="36" grpId="0" animBg="1"/>
      <p:bldP spid="37" grpId="0" animBg="1"/>
      <p:bldP spid="38" grpId="0"/>
      <p:bldP spid="40" grpId="0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09799" y="915433"/>
            <a:ext cx="7315200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  <a:defRPr/>
            </a:pP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判断表中各数分别是什么数，在相应的空格内打“√”</a:t>
            </a:r>
          </a:p>
        </p:txBody>
      </p:sp>
      <p:graphicFrame>
        <p:nvGraphicFramePr>
          <p:cNvPr id="9" name="Group 726"/>
          <p:cNvGraphicFramePr>
            <a:graphicFrameLocks noGrp="1"/>
          </p:cNvGraphicFramePr>
          <p:nvPr/>
        </p:nvGraphicFramePr>
        <p:xfrm>
          <a:off x="942183" y="1420873"/>
          <a:ext cx="7261795" cy="349610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037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0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7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0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36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22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97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822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正整数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整数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分数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正数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负数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有理数</a:t>
                      </a: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243">
                <a:tc>
                  <a:txBody>
                    <a:bodyPr/>
                    <a:lstStyle/>
                    <a:p>
                      <a:endParaRPr lang="zh-CN" sz="24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>
                    <a:blipFill>
                      <a:blip r:embed="rId4"/>
                      <a:stretch>
                        <a:fillRect l="-4118" t="-126852" r="-605882" b="-326852"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0.63</a:t>
                      </a:r>
                      <a:endParaRPr kumimoji="0" lang="zh-CN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+9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-0.9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-8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Text Box 62"/>
          <p:cNvSpPr txBox="1">
            <a:spLocks noChangeArrowheads="1"/>
          </p:cNvSpPr>
          <p:nvPr/>
        </p:nvSpPr>
        <p:spPr bwMode="auto">
          <a:xfrm>
            <a:off x="4114578" y="2371695"/>
            <a:ext cx="863600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ctr" defTabSz="685800">
              <a:spcBef>
                <a:spcPct val="50000"/>
              </a:spcBef>
              <a:defRPr/>
            </a:pPr>
            <a:r>
              <a:rPr lang="en-US" altLang="zh-CN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√</a:t>
            </a:r>
          </a:p>
        </p:txBody>
      </p:sp>
      <p:sp>
        <p:nvSpPr>
          <p:cNvPr id="11" name="Text Box 62"/>
          <p:cNvSpPr txBox="1">
            <a:spLocks noChangeArrowheads="1"/>
          </p:cNvSpPr>
          <p:nvPr/>
        </p:nvSpPr>
        <p:spPr bwMode="auto">
          <a:xfrm>
            <a:off x="5076603" y="2371695"/>
            <a:ext cx="863600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ctr" defTabSz="685800">
              <a:spcBef>
                <a:spcPct val="50000"/>
              </a:spcBef>
              <a:defRPr/>
            </a:pPr>
            <a:r>
              <a:rPr lang="en-US" altLang="zh-CN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√</a:t>
            </a:r>
          </a:p>
        </p:txBody>
      </p:sp>
      <p:sp>
        <p:nvSpPr>
          <p:cNvPr id="12" name="Text Box 62"/>
          <p:cNvSpPr txBox="1">
            <a:spLocks noChangeArrowheads="1"/>
          </p:cNvSpPr>
          <p:nvPr/>
        </p:nvSpPr>
        <p:spPr bwMode="auto">
          <a:xfrm>
            <a:off x="5076603" y="2991963"/>
            <a:ext cx="863600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ctr" defTabSz="685800">
              <a:spcBef>
                <a:spcPct val="50000"/>
              </a:spcBef>
              <a:defRPr/>
            </a:pPr>
            <a:r>
              <a:rPr lang="en-US" altLang="zh-CN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√</a:t>
            </a:r>
          </a:p>
        </p:txBody>
      </p:sp>
      <p:sp>
        <p:nvSpPr>
          <p:cNvPr id="13" name="Text Box 62"/>
          <p:cNvSpPr txBox="1">
            <a:spLocks noChangeArrowheads="1"/>
          </p:cNvSpPr>
          <p:nvPr/>
        </p:nvSpPr>
        <p:spPr bwMode="auto">
          <a:xfrm>
            <a:off x="5076603" y="3497403"/>
            <a:ext cx="863600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ctr" defTabSz="685800">
              <a:spcBef>
                <a:spcPct val="50000"/>
              </a:spcBef>
              <a:defRPr/>
            </a:pPr>
            <a:r>
              <a:rPr lang="en-US" altLang="zh-CN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√</a:t>
            </a:r>
          </a:p>
        </p:txBody>
      </p:sp>
      <p:sp>
        <p:nvSpPr>
          <p:cNvPr id="14" name="Text Box 62"/>
          <p:cNvSpPr txBox="1">
            <a:spLocks noChangeArrowheads="1"/>
          </p:cNvSpPr>
          <p:nvPr/>
        </p:nvSpPr>
        <p:spPr bwMode="auto">
          <a:xfrm>
            <a:off x="6067203" y="4028012"/>
            <a:ext cx="863600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ctr" defTabSz="685800">
              <a:spcBef>
                <a:spcPct val="50000"/>
              </a:spcBef>
              <a:defRPr/>
            </a:pPr>
            <a:r>
              <a:rPr lang="en-US" altLang="zh-CN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√</a:t>
            </a:r>
          </a:p>
        </p:txBody>
      </p:sp>
      <p:sp>
        <p:nvSpPr>
          <p:cNvPr id="15" name="Text Box 62"/>
          <p:cNvSpPr txBox="1">
            <a:spLocks noChangeArrowheads="1"/>
          </p:cNvSpPr>
          <p:nvPr/>
        </p:nvSpPr>
        <p:spPr bwMode="auto">
          <a:xfrm>
            <a:off x="6073330" y="4465189"/>
            <a:ext cx="863600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ctr" defTabSz="685800">
              <a:spcBef>
                <a:spcPct val="50000"/>
              </a:spcBef>
              <a:defRPr/>
            </a:pPr>
            <a:r>
              <a:rPr lang="en-US" altLang="zh-CN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√</a:t>
            </a:r>
          </a:p>
        </p:txBody>
      </p:sp>
      <p:sp>
        <p:nvSpPr>
          <p:cNvPr id="16" name="Text Box 62"/>
          <p:cNvSpPr txBox="1">
            <a:spLocks noChangeArrowheads="1"/>
          </p:cNvSpPr>
          <p:nvPr/>
        </p:nvSpPr>
        <p:spPr bwMode="auto">
          <a:xfrm>
            <a:off x="7092505" y="2371695"/>
            <a:ext cx="863600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ctr" defTabSz="685800">
              <a:spcBef>
                <a:spcPct val="50000"/>
              </a:spcBef>
              <a:defRPr/>
            </a:pPr>
            <a:r>
              <a:rPr lang="en-US" altLang="zh-CN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√</a:t>
            </a:r>
          </a:p>
        </p:txBody>
      </p:sp>
      <p:sp>
        <p:nvSpPr>
          <p:cNvPr id="17" name="Text Box 62"/>
          <p:cNvSpPr txBox="1">
            <a:spLocks noChangeArrowheads="1"/>
          </p:cNvSpPr>
          <p:nvPr/>
        </p:nvSpPr>
        <p:spPr bwMode="auto">
          <a:xfrm>
            <a:off x="7092505" y="2991963"/>
            <a:ext cx="863600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ctr" defTabSz="685800">
              <a:spcBef>
                <a:spcPct val="50000"/>
              </a:spcBef>
              <a:defRPr/>
            </a:pPr>
            <a:r>
              <a:rPr lang="en-US" altLang="zh-CN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√</a:t>
            </a:r>
          </a:p>
        </p:txBody>
      </p:sp>
      <p:sp>
        <p:nvSpPr>
          <p:cNvPr id="18" name="Text Box 62"/>
          <p:cNvSpPr txBox="1">
            <a:spLocks noChangeArrowheads="1"/>
          </p:cNvSpPr>
          <p:nvPr/>
        </p:nvSpPr>
        <p:spPr bwMode="auto">
          <a:xfrm>
            <a:off x="7092505" y="3497403"/>
            <a:ext cx="863600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ctr" defTabSz="685800">
              <a:spcBef>
                <a:spcPct val="50000"/>
              </a:spcBef>
              <a:defRPr/>
            </a:pPr>
            <a:r>
              <a:rPr lang="en-US" altLang="zh-CN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√</a:t>
            </a:r>
          </a:p>
        </p:txBody>
      </p:sp>
      <p:sp>
        <p:nvSpPr>
          <p:cNvPr id="19" name="Text Box 62"/>
          <p:cNvSpPr txBox="1">
            <a:spLocks noChangeArrowheads="1"/>
          </p:cNvSpPr>
          <p:nvPr/>
        </p:nvSpPr>
        <p:spPr bwMode="auto">
          <a:xfrm>
            <a:off x="7135590" y="4002842"/>
            <a:ext cx="863600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ctr" defTabSz="685800">
              <a:spcBef>
                <a:spcPct val="50000"/>
              </a:spcBef>
              <a:defRPr/>
            </a:pPr>
            <a:r>
              <a:rPr lang="en-US" altLang="zh-CN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√</a:t>
            </a:r>
          </a:p>
        </p:txBody>
      </p:sp>
      <p:sp>
        <p:nvSpPr>
          <p:cNvPr id="20" name="Text Box 62"/>
          <p:cNvSpPr txBox="1">
            <a:spLocks noChangeArrowheads="1"/>
          </p:cNvSpPr>
          <p:nvPr/>
        </p:nvSpPr>
        <p:spPr bwMode="auto">
          <a:xfrm>
            <a:off x="7211790" y="4483004"/>
            <a:ext cx="863600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ctr" defTabSz="685800">
              <a:spcBef>
                <a:spcPct val="50000"/>
              </a:spcBef>
              <a:defRPr/>
            </a:pPr>
            <a:r>
              <a:rPr lang="en-US" altLang="zh-CN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√</a:t>
            </a:r>
          </a:p>
        </p:txBody>
      </p:sp>
      <p:sp>
        <p:nvSpPr>
          <p:cNvPr id="21" name="Text Box 62"/>
          <p:cNvSpPr txBox="1">
            <a:spLocks noChangeArrowheads="1"/>
          </p:cNvSpPr>
          <p:nvPr/>
        </p:nvSpPr>
        <p:spPr bwMode="auto">
          <a:xfrm>
            <a:off x="4170796" y="2924759"/>
            <a:ext cx="863600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ctr" defTabSz="685800">
              <a:spcBef>
                <a:spcPct val="50000"/>
              </a:spcBef>
              <a:defRPr/>
            </a:pPr>
            <a:r>
              <a:rPr lang="en-US" altLang="zh-CN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√</a:t>
            </a:r>
          </a:p>
        </p:txBody>
      </p:sp>
      <p:sp>
        <p:nvSpPr>
          <p:cNvPr id="22" name="Text Box 62"/>
          <p:cNvSpPr txBox="1">
            <a:spLocks noChangeArrowheads="1"/>
          </p:cNvSpPr>
          <p:nvPr/>
        </p:nvSpPr>
        <p:spPr bwMode="auto">
          <a:xfrm>
            <a:off x="4140201" y="4002842"/>
            <a:ext cx="863600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ctr" defTabSz="685800">
              <a:spcBef>
                <a:spcPct val="50000"/>
              </a:spcBef>
              <a:defRPr/>
            </a:pPr>
            <a:r>
              <a:rPr lang="en-US" altLang="zh-CN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√</a:t>
            </a:r>
          </a:p>
        </p:txBody>
      </p:sp>
      <p:sp>
        <p:nvSpPr>
          <p:cNvPr id="23" name="Text Box 62"/>
          <p:cNvSpPr txBox="1">
            <a:spLocks noChangeArrowheads="1"/>
          </p:cNvSpPr>
          <p:nvPr/>
        </p:nvSpPr>
        <p:spPr bwMode="auto">
          <a:xfrm>
            <a:off x="3203800" y="3497403"/>
            <a:ext cx="863600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ctr" defTabSz="685800">
              <a:spcBef>
                <a:spcPct val="50000"/>
              </a:spcBef>
              <a:defRPr/>
            </a:pPr>
            <a:r>
              <a:rPr lang="en-US" altLang="zh-CN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√</a:t>
            </a:r>
          </a:p>
        </p:txBody>
      </p:sp>
      <p:sp>
        <p:nvSpPr>
          <p:cNvPr id="24" name="Text Box 62"/>
          <p:cNvSpPr txBox="1">
            <a:spLocks noChangeArrowheads="1"/>
          </p:cNvSpPr>
          <p:nvPr/>
        </p:nvSpPr>
        <p:spPr bwMode="auto">
          <a:xfrm>
            <a:off x="3203800" y="4474755"/>
            <a:ext cx="863600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ctr" defTabSz="685800">
              <a:spcBef>
                <a:spcPct val="50000"/>
              </a:spcBef>
              <a:defRPr/>
            </a:pPr>
            <a:r>
              <a:rPr lang="en-US" altLang="zh-CN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√</a:t>
            </a:r>
          </a:p>
        </p:txBody>
      </p:sp>
      <p:sp>
        <p:nvSpPr>
          <p:cNvPr id="25" name="Text Box 62"/>
          <p:cNvSpPr txBox="1">
            <a:spLocks noChangeArrowheads="1"/>
          </p:cNvSpPr>
          <p:nvPr/>
        </p:nvSpPr>
        <p:spPr bwMode="auto">
          <a:xfrm>
            <a:off x="2051497" y="3497403"/>
            <a:ext cx="863600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ctr" defTabSz="685800">
              <a:spcBef>
                <a:spcPct val="50000"/>
              </a:spcBef>
              <a:defRPr/>
            </a:pPr>
            <a:r>
              <a:rPr lang="en-US" altLang="zh-CN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√</a:t>
            </a:r>
          </a:p>
        </p:txBody>
      </p:sp>
      <p:sp>
        <p:nvSpPr>
          <p:cNvPr id="26" name="TextBox 6"/>
          <p:cNvSpPr txBox="1"/>
          <p:nvPr/>
        </p:nvSpPr>
        <p:spPr>
          <a:xfrm>
            <a:off x="416090" y="249230"/>
            <a:ext cx="316531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数的判断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888777" y="1017270"/>
            <a:ext cx="3098800" cy="363945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200000"/>
              </a:lnSpc>
            </a:pPr>
            <a:r>
              <a:rPr lang="zh-CN" altLang="en-US" sz="2000" dirty="0">
                <a:solidFill>
                  <a:srgbClr val="7030A0"/>
                </a:solidFill>
                <a:cs typeface="+mn-ea"/>
                <a:sym typeface="+mn-lt"/>
              </a:rPr>
              <a:t>思考</a:t>
            </a:r>
            <a:r>
              <a:rPr lang="zh-CN" altLang="en-US" dirty="0">
                <a:solidFill>
                  <a:srgbClr val="7030A0"/>
                </a:solidFill>
                <a:cs typeface="+mn-ea"/>
                <a:sym typeface="+mn-lt"/>
              </a:rPr>
              <a:t>：</a:t>
            </a:r>
            <a:endParaRPr lang="en-US" altLang="zh-CN" dirty="0">
              <a:solidFill>
                <a:srgbClr val="7030A0"/>
              </a:solidFill>
              <a:cs typeface="+mn-ea"/>
              <a:sym typeface="+mn-lt"/>
            </a:endParaRPr>
          </a:p>
          <a:p>
            <a:pPr defTabSz="685800">
              <a:lnSpc>
                <a:spcPct val="20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最大的正整数</a:t>
            </a:r>
          </a:p>
          <a:p>
            <a:pPr defTabSz="685800">
              <a:lnSpc>
                <a:spcPct val="20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最小的正整数</a:t>
            </a:r>
          </a:p>
          <a:p>
            <a:pPr defTabSz="685800">
              <a:lnSpc>
                <a:spcPct val="20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最大的负整数</a:t>
            </a:r>
          </a:p>
          <a:p>
            <a:pPr defTabSz="685800">
              <a:lnSpc>
                <a:spcPct val="20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最小的负整数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3221767" y="1632920"/>
            <a:ext cx="1531620" cy="302390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200000"/>
              </a:lnSpc>
            </a:pPr>
            <a:r>
              <a:rPr lang="zh-CN" altLang="en-US" sz="2400" dirty="0">
                <a:solidFill>
                  <a:srgbClr val="7030A0"/>
                </a:solidFill>
                <a:cs typeface="+mn-ea"/>
                <a:sym typeface="+mn-lt"/>
              </a:rPr>
              <a:t>无</a:t>
            </a:r>
          </a:p>
          <a:p>
            <a:pPr defTabSz="685800">
              <a:lnSpc>
                <a:spcPct val="200000"/>
              </a:lnSpc>
            </a:pPr>
            <a:r>
              <a:rPr lang="en-US" altLang="zh-CN" sz="2400" dirty="0">
                <a:solidFill>
                  <a:srgbClr val="7030A0"/>
                </a:solidFill>
                <a:cs typeface="+mn-ea"/>
                <a:sym typeface="+mn-lt"/>
              </a:rPr>
              <a:t> 1</a:t>
            </a:r>
          </a:p>
          <a:p>
            <a:pPr defTabSz="685800">
              <a:lnSpc>
                <a:spcPct val="200000"/>
              </a:lnSpc>
            </a:pPr>
            <a:r>
              <a:rPr lang="en-US" altLang="zh-CN" sz="2400" dirty="0">
                <a:solidFill>
                  <a:srgbClr val="7030A0"/>
                </a:solidFill>
                <a:cs typeface="+mn-ea"/>
                <a:sym typeface="+mn-lt"/>
              </a:rPr>
              <a:t>-1</a:t>
            </a:r>
          </a:p>
          <a:p>
            <a:pPr defTabSz="685800">
              <a:lnSpc>
                <a:spcPct val="200000"/>
              </a:lnSpc>
            </a:pPr>
            <a:r>
              <a:rPr lang="zh-CN" altLang="en-US" sz="2400" dirty="0">
                <a:solidFill>
                  <a:srgbClr val="7030A0"/>
                </a:solidFill>
                <a:cs typeface="+mn-ea"/>
                <a:sym typeface="+mn-lt"/>
              </a:rPr>
              <a:t>无</a:t>
            </a:r>
          </a:p>
        </p:txBody>
      </p:sp>
      <p:sp>
        <p:nvSpPr>
          <p:cNvPr id="8" name="TextBox 6"/>
          <p:cNvSpPr txBox="1"/>
          <p:nvPr/>
        </p:nvSpPr>
        <p:spPr>
          <a:xfrm>
            <a:off x="416090" y="249230"/>
            <a:ext cx="316531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基础知识巩固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矩形 42001"/>
          <p:cNvSpPr>
            <a:spLocks noRot="1"/>
          </p:cNvSpPr>
          <p:nvPr/>
        </p:nvSpPr>
        <p:spPr>
          <a:xfrm>
            <a:off x="762000" y="876607"/>
            <a:ext cx="5753100" cy="235902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/>
          <a:lstStyle/>
          <a:p>
            <a:pPr marL="342900" indent="-342900" defTabSz="685800">
              <a:lnSpc>
                <a:spcPct val="250000"/>
              </a:lnSpc>
              <a:buClr>
                <a:srgbClr val="D9BE02"/>
              </a:buClr>
            </a:pP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 下列说法中，正确的是（    ）</a:t>
            </a:r>
          </a:p>
          <a:p>
            <a:pPr marL="342900" indent="-342900" defTabSz="685800">
              <a:lnSpc>
                <a:spcPct val="250000"/>
              </a:lnSpc>
              <a:buClr>
                <a:srgbClr val="D9BE02"/>
              </a:buClr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  A.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正整数、负整数统称为整数 </a:t>
            </a:r>
          </a:p>
          <a:p>
            <a:pPr marL="342900" indent="-342900" defTabSz="685800">
              <a:lnSpc>
                <a:spcPct val="250000"/>
              </a:lnSpc>
              <a:buClr>
                <a:srgbClr val="D9BE02"/>
              </a:buClr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  B.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正分数、负分数统称为分数</a:t>
            </a:r>
          </a:p>
          <a:p>
            <a:pPr marL="342900" indent="-342900" defTabSz="685800">
              <a:lnSpc>
                <a:spcPct val="250000"/>
              </a:lnSpc>
              <a:buClr>
                <a:srgbClr val="D9BE02"/>
              </a:buClr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  C.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零既可以是正整数，也可以是负整数</a:t>
            </a:r>
          </a:p>
          <a:p>
            <a:pPr marL="342900" indent="-342900" defTabSz="685800">
              <a:lnSpc>
                <a:spcPct val="250000"/>
              </a:lnSpc>
              <a:buClr>
                <a:srgbClr val="D9BE02"/>
              </a:buClr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  D.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一个有理数不是正数就是负数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273550" y="1894821"/>
            <a:ext cx="360471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dirty="0">
                <a:solidFill>
                  <a:srgbClr val="7030A0"/>
                </a:solidFill>
                <a:cs typeface="+mn-ea"/>
                <a:sym typeface="+mn-lt"/>
              </a:rPr>
              <a:t>错误，正整数，负整数和</a:t>
            </a:r>
            <a:r>
              <a:rPr lang="en-US" altLang="zh-CN" dirty="0">
                <a:solidFill>
                  <a:srgbClr val="7030A0"/>
                </a:solidFill>
                <a:cs typeface="+mn-ea"/>
                <a:sym typeface="+mn-lt"/>
              </a:rPr>
              <a:t>0</a:t>
            </a:r>
            <a:r>
              <a:rPr lang="zh-CN" altLang="en-US" dirty="0">
                <a:solidFill>
                  <a:srgbClr val="7030A0"/>
                </a:solidFill>
                <a:cs typeface="+mn-ea"/>
                <a:sym typeface="+mn-lt"/>
              </a:rPr>
              <a:t>统称为整数</a:t>
            </a:r>
          </a:p>
        </p:txBody>
      </p:sp>
      <p:sp>
        <p:nvSpPr>
          <p:cNvPr id="3" name="笑脸 2"/>
          <p:cNvSpPr/>
          <p:nvPr/>
        </p:nvSpPr>
        <p:spPr>
          <a:xfrm>
            <a:off x="815131" y="2571750"/>
            <a:ext cx="320898" cy="33655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5156200" y="3286006"/>
            <a:ext cx="360471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dirty="0">
                <a:solidFill>
                  <a:srgbClr val="7030A0"/>
                </a:solidFill>
                <a:cs typeface="+mn-ea"/>
                <a:sym typeface="+mn-lt"/>
              </a:rPr>
              <a:t>错误，既不</a:t>
            </a:r>
            <a:r>
              <a:rPr lang="en-US" altLang="zh-CN" dirty="0">
                <a:solidFill>
                  <a:srgbClr val="7030A0"/>
                </a:solidFill>
                <a:cs typeface="+mn-ea"/>
                <a:sym typeface="+mn-lt"/>
              </a:rPr>
              <a:t>…</a:t>
            </a:r>
            <a:r>
              <a:rPr lang="zh-CN" altLang="en-US" dirty="0">
                <a:solidFill>
                  <a:srgbClr val="7030A0"/>
                </a:solidFill>
                <a:cs typeface="+mn-ea"/>
                <a:sym typeface="+mn-lt"/>
              </a:rPr>
              <a:t>，也不</a:t>
            </a:r>
            <a:r>
              <a:rPr lang="en-US" altLang="zh-CN" dirty="0">
                <a:solidFill>
                  <a:srgbClr val="7030A0"/>
                </a:solidFill>
                <a:cs typeface="+mn-ea"/>
                <a:sym typeface="+mn-lt"/>
              </a:rPr>
              <a:t>…..</a:t>
            </a:r>
            <a:endParaRPr lang="zh-CN" altLang="en-US" dirty="0">
              <a:solidFill>
                <a:srgbClr val="7030A0"/>
              </a:solidFill>
              <a:cs typeface="+mn-ea"/>
              <a:sym typeface="+mn-lt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4403725" y="3976847"/>
            <a:ext cx="360471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dirty="0">
                <a:solidFill>
                  <a:srgbClr val="7030A0"/>
                </a:solidFill>
                <a:cs typeface="+mn-ea"/>
                <a:sym typeface="+mn-lt"/>
              </a:rPr>
              <a:t>错误，还有可能是零</a:t>
            </a:r>
          </a:p>
        </p:txBody>
      </p:sp>
      <p:sp>
        <p:nvSpPr>
          <p:cNvPr id="10" name="TextBox 6"/>
          <p:cNvSpPr txBox="1"/>
          <p:nvPr/>
        </p:nvSpPr>
        <p:spPr>
          <a:xfrm>
            <a:off x="416090" y="249230"/>
            <a:ext cx="316531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概念理解与提高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3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41989"/>
          <p:cNvSpPr txBox="1"/>
          <p:nvPr/>
        </p:nvSpPr>
        <p:spPr>
          <a:xfrm>
            <a:off x="1727201" y="980943"/>
            <a:ext cx="5575300" cy="360868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defTabSz="685800">
              <a:lnSpc>
                <a:spcPct val="250000"/>
              </a:lnSpc>
              <a:spcBef>
                <a:spcPct val="50000"/>
              </a:spcBef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是整数（     ）</a:t>
            </a:r>
          </a:p>
          <a:p>
            <a:pPr defTabSz="685800">
              <a:lnSpc>
                <a:spcPct val="250000"/>
              </a:lnSpc>
              <a:spcBef>
                <a:spcPct val="50000"/>
              </a:spcBef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）自然数一定是整数（     ）</a:t>
            </a:r>
          </a:p>
          <a:p>
            <a:pPr defTabSz="685800">
              <a:lnSpc>
                <a:spcPct val="250000"/>
              </a:lnSpc>
              <a:spcBef>
                <a:spcPct val="50000"/>
              </a:spcBef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一定是正整数（     ）</a:t>
            </a:r>
          </a:p>
          <a:p>
            <a:pPr defTabSz="685800">
              <a:lnSpc>
                <a:spcPct val="250000"/>
              </a:lnSpc>
              <a:spcBef>
                <a:spcPct val="50000"/>
              </a:spcBef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）整数一定是自然数（     ）</a:t>
            </a:r>
          </a:p>
        </p:txBody>
      </p:sp>
      <p:sp>
        <p:nvSpPr>
          <p:cNvPr id="9" name="流程图: 可选过程 41997"/>
          <p:cNvSpPr/>
          <p:nvPr/>
        </p:nvSpPr>
        <p:spPr>
          <a:xfrm>
            <a:off x="785293" y="980943"/>
            <a:ext cx="1191895" cy="382282"/>
          </a:xfrm>
          <a:prstGeom prst="flowChartAlternateProcess">
            <a:avLst/>
          </a:prstGeom>
          <a:noFill/>
          <a:ln w="9525">
            <a:noFill/>
          </a:ln>
        </p:spPr>
        <p:txBody>
          <a:bodyPr wrap="none" lIns="68580" tIns="34290" rIns="68580" bIns="34290" anchor="ctr"/>
          <a:lstStyle/>
          <a:p>
            <a:pPr algn="ctr" defTabSz="685800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判 断：</a:t>
            </a:r>
          </a:p>
        </p:txBody>
      </p:sp>
      <p:sp>
        <p:nvSpPr>
          <p:cNvPr id="2" name="笑脸 1"/>
          <p:cNvSpPr/>
          <p:nvPr/>
        </p:nvSpPr>
        <p:spPr>
          <a:xfrm>
            <a:off x="3611543" y="1340617"/>
            <a:ext cx="312420" cy="319285"/>
          </a:xfrm>
          <a:prstGeom prst="smileyFace">
            <a:avLst/>
          </a:prstGeom>
          <a:solidFill>
            <a:srgbClr val="D4D3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1" name="笑脸 10"/>
          <p:cNvSpPr/>
          <p:nvPr/>
        </p:nvSpPr>
        <p:spPr>
          <a:xfrm>
            <a:off x="4746641" y="2225911"/>
            <a:ext cx="312420" cy="31928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2" name="笑脸 11"/>
          <p:cNvSpPr/>
          <p:nvPr/>
        </p:nvSpPr>
        <p:spPr>
          <a:xfrm>
            <a:off x="4375003" y="3159553"/>
            <a:ext cx="312420" cy="319285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3" name="笑脸 12"/>
          <p:cNvSpPr/>
          <p:nvPr/>
        </p:nvSpPr>
        <p:spPr>
          <a:xfrm>
            <a:off x="4746641" y="4064231"/>
            <a:ext cx="312420" cy="319285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TextBox 6"/>
          <p:cNvSpPr txBox="1"/>
          <p:nvPr/>
        </p:nvSpPr>
        <p:spPr>
          <a:xfrm>
            <a:off x="416090" y="249230"/>
            <a:ext cx="316531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概念理解与提高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" grpId="0" animBg="1"/>
      <p:bldP spid="11" grpId="0" animBg="1"/>
      <p:bldP spid="12" grpId="0" animBg="1"/>
      <p:bldP spid="13" grpId="0" animBg="1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"/>
          <p:cNvSpPr/>
          <p:nvPr/>
        </p:nvSpPr>
        <p:spPr>
          <a:xfrm>
            <a:off x="719139" y="983616"/>
            <a:ext cx="8424862" cy="314701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defTabSz="6858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下列说法不正确的是（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  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</a:p>
          <a:p>
            <a:pPr defTabSz="68580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A. -3.14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既是负数、分数，也是有理数</a:t>
            </a:r>
          </a:p>
          <a:p>
            <a:pPr defTabSz="68580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B. 0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既不是正数，也不是负数，但是整数</a:t>
            </a:r>
          </a:p>
          <a:p>
            <a:pPr defTabSz="68580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C. -2 000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既是负数，也是整数，  但不是有理数</a:t>
            </a:r>
          </a:p>
          <a:p>
            <a:pPr defTabSz="68580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D. 0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是正数和负数的分界</a:t>
            </a:r>
          </a:p>
        </p:txBody>
      </p:sp>
      <p:sp>
        <p:nvSpPr>
          <p:cNvPr id="2" name="笑脸 1"/>
          <p:cNvSpPr/>
          <p:nvPr/>
        </p:nvSpPr>
        <p:spPr>
          <a:xfrm>
            <a:off x="701098" y="2994660"/>
            <a:ext cx="377190" cy="403860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383405" y="2994660"/>
            <a:ext cx="1920240" cy="40386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TextBox 6"/>
          <p:cNvSpPr txBox="1"/>
          <p:nvPr/>
        </p:nvSpPr>
        <p:spPr>
          <a:xfrm>
            <a:off x="416090" y="249230"/>
            <a:ext cx="316531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概念理解与提高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 animBg="1"/>
      <p:bldP spid="3" grpId="0" animBg="1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0" y="-96847"/>
            <a:ext cx="3050319" cy="412242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194560" y="1262151"/>
            <a:ext cx="1592580" cy="388134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763000" y="0"/>
            <a:ext cx="381000" cy="176784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4248220" y="1663906"/>
            <a:ext cx="4235455" cy="1172526"/>
            <a:chOff x="1442450" y="2536042"/>
            <a:chExt cx="5647273" cy="1563367"/>
          </a:xfrm>
        </p:grpSpPr>
        <p:sp>
          <p:nvSpPr>
            <p:cNvPr id="18" name="矩形 17"/>
            <p:cNvSpPr/>
            <p:nvPr/>
          </p:nvSpPr>
          <p:spPr bwMode="auto">
            <a:xfrm>
              <a:off x="1442450" y="2536042"/>
              <a:ext cx="5647273" cy="10464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342900">
                <a:defRPr/>
              </a:pPr>
              <a:r>
                <a:rPr lang="zh-CN" altLang="en-US" sz="4500" b="1" kern="100" dirty="0">
                  <a:cs typeface="+mn-ea"/>
                  <a:sym typeface="+mn-lt"/>
                </a:rPr>
                <a:t>感谢各位的聆听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1571361" y="3730077"/>
              <a:ext cx="347271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/>
              <a:r>
                <a:rPr lang="zh-CN" altLang="en-US" sz="1200" dirty="0">
                  <a:cs typeface="+mn-ea"/>
                  <a:sym typeface="+mn-lt"/>
                </a:rPr>
                <a:t>人教版  数学（初中）  （七年级 上）</a:t>
              </a:r>
            </a:p>
          </p:txBody>
        </p:sp>
        <p:cxnSp>
          <p:nvCxnSpPr>
            <p:cNvPr id="28" name="直接连接符 27"/>
            <p:cNvCxnSpPr/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12" name="文本框 11"/>
          <p:cNvSpPr txBox="1"/>
          <p:nvPr/>
        </p:nvSpPr>
        <p:spPr>
          <a:xfrm>
            <a:off x="4351032" y="2842562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/>
          <p:nvPr/>
        </p:nvSpPr>
        <p:spPr>
          <a:xfrm>
            <a:off x="416090" y="249230"/>
            <a:ext cx="243027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前 言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587914" y="1155805"/>
            <a:ext cx="7761388" cy="3436617"/>
            <a:chOff x="783886" y="1223574"/>
            <a:chExt cx="6594020" cy="2919725"/>
          </a:xfrm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783886" y="1223574"/>
              <a:ext cx="2971800" cy="2549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lnSpc>
                  <a:spcPct val="75000"/>
                </a:lnSpc>
                <a:spcBef>
                  <a:spcPct val="50000"/>
                </a:spcBef>
              </a:pPr>
              <a:r>
                <a:rPr lang="zh-CN" altLang="en-US" sz="1800" b="1" dirty="0">
                  <a:solidFill>
                    <a:srgbClr val="7030A0"/>
                  </a:solidFill>
                  <a:cs typeface="+mn-ea"/>
                  <a:sym typeface="+mn-lt"/>
                </a:rPr>
                <a:t>学习目标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783886" y="1616809"/>
              <a:ext cx="6594020" cy="666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sz="1500" dirty="0">
                  <a:cs typeface="+mn-ea"/>
                  <a:sym typeface="+mn-lt"/>
                </a:rPr>
                <a:t>1</a:t>
              </a:r>
              <a:r>
                <a:rPr lang="zh-CN" altLang="en-US" sz="1500" dirty="0">
                  <a:cs typeface="+mn-ea"/>
                  <a:sym typeface="+mn-lt"/>
                </a:rPr>
                <a:t>、了解集合的概念，理解有理数及有关概念；</a:t>
              </a:r>
              <a:r>
                <a:rPr lang="zh-CN" altLang="en-US" sz="2400" dirty="0">
                  <a:cs typeface="+mn-ea"/>
                  <a:sym typeface="+mn-lt"/>
                </a:rPr>
                <a:t/>
              </a:r>
              <a:br>
                <a:rPr lang="zh-CN" altLang="en-US" sz="2400" dirty="0">
                  <a:cs typeface="+mn-ea"/>
                  <a:sym typeface="+mn-lt"/>
                </a:rPr>
              </a:br>
              <a:r>
                <a:rPr lang="en-US" altLang="zh-CN" sz="1500" dirty="0">
                  <a:cs typeface="+mn-ea"/>
                  <a:sym typeface="+mn-lt"/>
                </a:rPr>
                <a:t>2</a:t>
              </a:r>
              <a:r>
                <a:rPr lang="zh-CN" altLang="en-US" sz="1500" dirty="0">
                  <a:cs typeface="+mn-ea"/>
                  <a:sym typeface="+mn-lt"/>
                </a:rPr>
                <a:t>、能将所给的有理数按要求进行分类，体验分类思想。</a:t>
              </a:r>
              <a:endParaRPr lang="en-US" altLang="zh-CN" sz="1500" dirty="0">
                <a:cs typeface="+mn-ea"/>
                <a:sym typeface="+mn-lt"/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783886" y="2587731"/>
              <a:ext cx="2971800" cy="2549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zh-CN" altLang="en-US" sz="1800" b="1" dirty="0">
                  <a:solidFill>
                    <a:srgbClr val="7030A0"/>
                  </a:solidFill>
                  <a:cs typeface="+mn-ea"/>
                  <a:sym typeface="+mn-lt"/>
                </a:rPr>
                <a:t>重点难点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783886" y="2986229"/>
              <a:ext cx="6400800" cy="11570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1500" b="1" dirty="0">
                  <a:cs typeface="+mn-ea"/>
                  <a:sym typeface="+mn-lt"/>
                </a:rPr>
                <a:t>重点：</a:t>
              </a:r>
            </a:p>
            <a:p>
              <a:pPr>
                <a:spcBef>
                  <a:spcPct val="50000"/>
                </a:spcBef>
              </a:pPr>
              <a:r>
                <a:rPr lang="en-US" altLang="zh-CN" sz="1500" dirty="0">
                  <a:cs typeface="+mn-ea"/>
                  <a:sym typeface="+mn-lt"/>
                </a:rPr>
                <a:t>1</a:t>
              </a:r>
              <a:r>
                <a:rPr lang="zh-CN" altLang="en-US" sz="1500" dirty="0">
                  <a:cs typeface="+mn-ea"/>
                  <a:sym typeface="+mn-lt"/>
                </a:rPr>
                <a:t>、有理数及有关概念。</a:t>
              </a:r>
            </a:p>
            <a:p>
              <a:pPr algn="l">
                <a:spcBef>
                  <a:spcPct val="50000"/>
                </a:spcBef>
              </a:pPr>
              <a:r>
                <a:rPr lang="zh-CN" altLang="en-US" sz="1500" b="1" dirty="0">
                  <a:cs typeface="+mn-ea"/>
                  <a:sym typeface="+mn-lt"/>
                </a:rPr>
                <a:t>难点：</a:t>
              </a:r>
            </a:p>
            <a:p>
              <a:pPr>
                <a:spcBef>
                  <a:spcPct val="50000"/>
                </a:spcBef>
              </a:pPr>
              <a:r>
                <a:rPr lang="zh-CN" altLang="en-US" sz="1500" dirty="0">
                  <a:cs typeface="+mn-ea"/>
                  <a:sym typeface="+mn-lt"/>
                </a:rPr>
                <a:t>有理数的分类。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54670" y="971550"/>
            <a:ext cx="5672137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我们学过的数有哪些？你能举出实际例子吗？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43855" y="1449128"/>
            <a:ext cx="5672137" cy="283967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004646">
                    <a:lumMod val="90000"/>
                    <a:lumOff val="10000"/>
                  </a:srgbClr>
                </a:solidFill>
                <a:cs typeface="+mn-ea"/>
                <a:sym typeface="+mn-lt"/>
              </a:rPr>
              <a:t>正整数：</a:t>
            </a:r>
            <a:endParaRPr lang="en-US" altLang="zh-CN" sz="2000" b="1" dirty="0">
              <a:solidFill>
                <a:srgbClr val="004646">
                  <a:lumMod val="90000"/>
                  <a:lumOff val="10000"/>
                </a:srgbClr>
              </a:solidFill>
              <a:cs typeface="+mn-ea"/>
              <a:sym typeface="+mn-lt"/>
            </a:endParaRPr>
          </a:p>
          <a:p>
            <a:pPr defTabSz="685800"/>
            <a:endParaRPr lang="en-US" altLang="zh-CN" sz="2000" b="1" dirty="0">
              <a:solidFill>
                <a:srgbClr val="004646">
                  <a:lumMod val="90000"/>
                  <a:lumOff val="10000"/>
                </a:srgbClr>
              </a:solidFill>
              <a:cs typeface="+mn-ea"/>
              <a:sym typeface="+mn-lt"/>
            </a:endParaRPr>
          </a:p>
          <a:p>
            <a:pPr defTabSz="685800"/>
            <a:r>
              <a:rPr lang="en-US" altLang="zh-CN" sz="2000" b="1" dirty="0">
                <a:solidFill>
                  <a:srgbClr val="004646">
                    <a:lumMod val="90000"/>
                    <a:lumOff val="10000"/>
                  </a:srgbClr>
                </a:solidFill>
                <a:cs typeface="+mn-ea"/>
                <a:sym typeface="+mn-lt"/>
              </a:rPr>
              <a:t>   </a:t>
            </a:r>
            <a:r>
              <a:rPr lang="zh-CN" altLang="en-US" sz="2000" b="1" dirty="0">
                <a:solidFill>
                  <a:srgbClr val="004646">
                    <a:lumMod val="90000"/>
                    <a:lumOff val="10000"/>
                  </a:srgbClr>
                </a:solidFill>
                <a:cs typeface="+mn-ea"/>
                <a:sym typeface="+mn-lt"/>
              </a:rPr>
              <a:t>零 ：</a:t>
            </a:r>
            <a:endParaRPr lang="en-US" altLang="zh-CN" sz="2000" b="1" dirty="0">
              <a:solidFill>
                <a:srgbClr val="004646">
                  <a:lumMod val="90000"/>
                  <a:lumOff val="10000"/>
                </a:srgbClr>
              </a:solidFill>
              <a:cs typeface="+mn-ea"/>
              <a:sym typeface="+mn-lt"/>
            </a:endParaRPr>
          </a:p>
          <a:p>
            <a:pPr defTabSz="685800"/>
            <a:endParaRPr lang="en-US" altLang="zh-CN" sz="2000" b="1" dirty="0">
              <a:solidFill>
                <a:srgbClr val="004646">
                  <a:lumMod val="90000"/>
                  <a:lumOff val="10000"/>
                </a:srgbClr>
              </a:solidFill>
              <a:cs typeface="+mn-ea"/>
              <a:sym typeface="+mn-lt"/>
            </a:endParaRPr>
          </a:p>
          <a:p>
            <a:pPr defTabSz="685800"/>
            <a:r>
              <a:rPr lang="zh-CN" altLang="en-US" sz="2000" b="1" dirty="0">
                <a:solidFill>
                  <a:srgbClr val="004646">
                    <a:lumMod val="90000"/>
                    <a:lumOff val="10000"/>
                  </a:srgbClr>
                </a:solidFill>
                <a:cs typeface="+mn-ea"/>
                <a:sym typeface="+mn-lt"/>
              </a:rPr>
              <a:t>负整数：</a:t>
            </a:r>
            <a:endParaRPr lang="en-US" altLang="zh-CN" sz="2000" b="1" dirty="0">
              <a:solidFill>
                <a:srgbClr val="004646">
                  <a:lumMod val="90000"/>
                  <a:lumOff val="10000"/>
                </a:srgbClr>
              </a:solidFill>
              <a:cs typeface="+mn-ea"/>
              <a:sym typeface="+mn-lt"/>
            </a:endParaRPr>
          </a:p>
          <a:p>
            <a:pPr defTabSz="685800"/>
            <a:endParaRPr lang="en-US" altLang="zh-CN" sz="2000" b="1" dirty="0">
              <a:solidFill>
                <a:srgbClr val="004646">
                  <a:lumMod val="90000"/>
                  <a:lumOff val="10000"/>
                </a:srgbClr>
              </a:solidFill>
              <a:cs typeface="+mn-ea"/>
              <a:sym typeface="+mn-lt"/>
            </a:endParaRPr>
          </a:p>
          <a:p>
            <a:pPr defTabSz="685800"/>
            <a:r>
              <a:rPr lang="zh-CN" altLang="en-US" sz="2000" b="1" dirty="0">
                <a:solidFill>
                  <a:srgbClr val="004646">
                    <a:lumMod val="90000"/>
                    <a:lumOff val="10000"/>
                  </a:srgbClr>
                </a:solidFill>
                <a:cs typeface="+mn-ea"/>
                <a:sym typeface="+mn-lt"/>
              </a:rPr>
              <a:t>正分数：</a:t>
            </a:r>
            <a:endParaRPr lang="en-US" altLang="zh-CN" sz="2000" b="1" dirty="0">
              <a:solidFill>
                <a:srgbClr val="004646">
                  <a:lumMod val="90000"/>
                  <a:lumOff val="10000"/>
                </a:srgbClr>
              </a:solidFill>
              <a:cs typeface="+mn-ea"/>
              <a:sym typeface="+mn-lt"/>
            </a:endParaRPr>
          </a:p>
          <a:p>
            <a:pPr defTabSz="685800"/>
            <a:endParaRPr lang="en-US" altLang="zh-CN" sz="2000" b="1" dirty="0">
              <a:solidFill>
                <a:srgbClr val="004646">
                  <a:lumMod val="90000"/>
                  <a:lumOff val="10000"/>
                </a:srgbClr>
              </a:solidFill>
              <a:cs typeface="+mn-ea"/>
              <a:sym typeface="+mn-lt"/>
            </a:endParaRPr>
          </a:p>
          <a:p>
            <a:pPr defTabSz="685800"/>
            <a:r>
              <a:rPr lang="zh-CN" altLang="en-US" sz="2000" b="1" dirty="0">
                <a:solidFill>
                  <a:srgbClr val="004646">
                    <a:lumMod val="90000"/>
                    <a:lumOff val="10000"/>
                  </a:srgbClr>
                </a:solidFill>
                <a:cs typeface="+mn-ea"/>
                <a:sym typeface="+mn-lt"/>
              </a:rPr>
              <a:t>负分数：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741325" y="1455516"/>
            <a:ext cx="3607593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3163CA">
                    <a:lumMod val="50000"/>
                  </a:srgbClr>
                </a:solidFill>
                <a:cs typeface="+mn-ea"/>
                <a:sym typeface="+mn-lt"/>
              </a:rPr>
              <a:t>1</a:t>
            </a:r>
            <a:r>
              <a:rPr lang="zh-CN" altLang="en-US" sz="2000" b="1" dirty="0">
                <a:solidFill>
                  <a:srgbClr val="3163CA">
                    <a:lumMod val="50000"/>
                  </a:srgbClr>
                </a:solidFill>
                <a:cs typeface="+mn-ea"/>
                <a:sym typeface="+mn-lt"/>
              </a:rPr>
              <a:t>、</a:t>
            </a:r>
            <a:r>
              <a:rPr lang="en-US" altLang="zh-CN" sz="2000" b="1" dirty="0">
                <a:solidFill>
                  <a:srgbClr val="3163CA">
                    <a:lumMod val="50000"/>
                  </a:srgbClr>
                </a:solidFill>
                <a:cs typeface="+mn-ea"/>
                <a:sym typeface="+mn-lt"/>
              </a:rPr>
              <a:t>2</a:t>
            </a:r>
            <a:r>
              <a:rPr lang="zh-CN" altLang="en-US" sz="2000" b="1" dirty="0">
                <a:solidFill>
                  <a:srgbClr val="3163CA">
                    <a:lumMod val="50000"/>
                  </a:srgbClr>
                </a:solidFill>
                <a:cs typeface="+mn-ea"/>
                <a:sym typeface="+mn-lt"/>
              </a:rPr>
              <a:t>、</a:t>
            </a:r>
            <a:r>
              <a:rPr lang="en-US" altLang="zh-CN" sz="2000" b="1" dirty="0">
                <a:solidFill>
                  <a:srgbClr val="3163CA">
                    <a:lumMod val="50000"/>
                  </a:srgbClr>
                </a:solidFill>
                <a:cs typeface="+mn-ea"/>
                <a:sym typeface="+mn-lt"/>
              </a:rPr>
              <a:t>3...</a:t>
            </a:r>
            <a:endParaRPr lang="zh-CN" altLang="en-US" sz="2000" b="1" dirty="0">
              <a:solidFill>
                <a:srgbClr val="3163CA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741325" y="2077358"/>
            <a:ext cx="3607593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3163CA">
                    <a:lumMod val="50000"/>
                  </a:srgbClr>
                </a:solidFill>
                <a:cs typeface="+mn-ea"/>
                <a:sym typeface="+mn-lt"/>
              </a:rPr>
              <a:t>0</a:t>
            </a:r>
            <a:endParaRPr lang="zh-CN" altLang="en-US" sz="2000" b="1" dirty="0">
              <a:solidFill>
                <a:srgbClr val="3163CA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741325" y="2659453"/>
            <a:ext cx="3607593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3163CA">
                    <a:lumMod val="50000"/>
                  </a:srgbClr>
                </a:solidFill>
                <a:cs typeface="+mn-ea"/>
                <a:sym typeface="+mn-lt"/>
              </a:rPr>
              <a:t>-1</a:t>
            </a:r>
            <a:r>
              <a:rPr lang="zh-CN" altLang="en-US" sz="2000" b="1" dirty="0">
                <a:solidFill>
                  <a:srgbClr val="3163CA">
                    <a:lumMod val="50000"/>
                  </a:srgbClr>
                </a:solidFill>
                <a:cs typeface="+mn-ea"/>
                <a:sym typeface="+mn-lt"/>
              </a:rPr>
              <a:t>、</a:t>
            </a:r>
            <a:r>
              <a:rPr lang="en-US" altLang="zh-CN" sz="2000" b="1" dirty="0">
                <a:solidFill>
                  <a:srgbClr val="3163CA">
                    <a:lumMod val="50000"/>
                  </a:srgbClr>
                </a:solidFill>
                <a:cs typeface="+mn-ea"/>
                <a:sym typeface="+mn-lt"/>
              </a:rPr>
              <a:t>-2,</a:t>
            </a:r>
            <a:r>
              <a:rPr lang="zh-CN" altLang="en-US" sz="2000" b="1" dirty="0">
                <a:solidFill>
                  <a:srgbClr val="3163CA">
                    <a:lumMod val="50000"/>
                  </a:srgbClr>
                </a:solidFill>
                <a:cs typeface="+mn-ea"/>
                <a:sym typeface="+mn-lt"/>
              </a:rPr>
              <a:t>、</a:t>
            </a:r>
            <a:r>
              <a:rPr lang="en-US" altLang="zh-CN" sz="2000" b="1" dirty="0">
                <a:solidFill>
                  <a:srgbClr val="3163CA">
                    <a:lumMod val="50000"/>
                  </a:srgbClr>
                </a:solidFill>
                <a:cs typeface="+mn-ea"/>
                <a:sym typeface="+mn-lt"/>
              </a:rPr>
              <a:t>-3...</a:t>
            </a:r>
            <a:endParaRPr lang="zh-CN" altLang="en-US" sz="2000" b="1" dirty="0">
              <a:solidFill>
                <a:srgbClr val="3163CA">
                  <a:lumMod val="50000"/>
                </a:srgbClr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/>
              <p:cNvSpPr txBox="1"/>
              <p:nvPr/>
            </p:nvSpPr>
            <p:spPr>
              <a:xfrm>
                <a:off x="1741326" y="3170429"/>
                <a:ext cx="2679997" cy="602762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685800"/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dirty="0">
                            <a:solidFill>
                              <a:srgbClr val="3163CA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b="1" dirty="0">
                            <a:solidFill>
                              <a:srgbClr val="3163CA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b="1" dirty="0">
                            <a:solidFill>
                              <a:srgbClr val="3163CA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zh-CN" altLang="en-US" sz="2400" b="1" i="1" dirty="0">
                        <a:solidFill>
                          <a:srgbClr val="3163CA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、</m:t>
                    </m:r>
                    <m:f>
                      <m:fPr>
                        <m:ctrlPr>
                          <a:rPr lang="en-US" altLang="zh-CN" sz="2400" b="1" i="1" dirty="0">
                            <a:solidFill>
                              <a:srgbClr val="3163CA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b="1" dirty="0">
                            <a:solidFill>
                              <a:srgbClr val="3163CA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b="1" dirty="0">
                            <a:solidFill>
                              <a:srgbClr val="3163CA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2400" b="1" dirty="0">
                    <a:solidFill>
                      <a:srgbClr val="3163CA">
                        <a:lumMod val="50000"/>
                      </a:srgbClr>
                    </a:solidFill>
                    <a:cs typeface="+mn-ea"/>
                    <a:sym typeface="+mn-lt"/>
                  </a:rPr>
                  <a:t>、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dirty="0">
                            <a:solidFill>
                              <a:srgbClr val="3163CA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b="1" dirty="0">
                            <a:solidFill>
                              <a:srgbClr val="3163CA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</m:t>
                        </m:r>
                      </m:num>
                      <m:den>
                        <m:r>
                          <a:rPr lang="en-US" altLang="zh-CN" sz="2400" b="1" dirty="0">
                            <a:solidFill>
                              <a:srgbClr val="3163CA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23</m:t>
                        </m:r>
                      </m:den>
                    </m:f>
                  </m:oMath>
                </a14:m>
                <a:endParaRPr lang="en-US" altLang="zh-CN" sz="2000" b="1" dirty="0">
                  <a:solidFill>
                    <a:srgbClr val="3163CA">
                      <a:lumMod val="50000"/>
                    </a:srgbClr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1326" y="3170429"/>
                <a:ext cx="2679997" cy="602762"/>
              </a:xfrm>
              <a:prstGeom prst="rect">
                <a:avLst/>
              </a:prstGeom>
              <a:blipFill rotWithShape="1">
                <a:blip r:embed="rId4"/>
                <a:stretch>
                  <a:fillRect l="-6" t="-84" r="17" b="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/>
              <p:cNvSpPr txBox="1"/>
              <p:nvPr/>
            </p:nvSpPr>
            <p:spPr>
              <a:xfrm>
                <a:off x="1741325" y="3781117"/>
                <a:ext cx="3169272" cy="537023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600" b="1" dirty="0">
                          <a:solidFill>
                            <a:srgbClr val="3163CA">
                              <a:lumMod val="50000"/>
                            </a:srgbClr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f>
                        <m:fPr>
                          <m:ctrlPr>
                            <a:rPr lang="en-US" altLang="zh-CN" sz="1600" b="1" i="1" dirty="0">
                              <a:solidFill>
                                <a:srgbClr val="3163CA">
                                  <a:lumMod val="50000"/>
                                </a:srgbClr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1600" b="1" dirty="0">
                              <a:solidFill>
                                <a:srgbClr val="3163CA">
                                  <a:lumMod val="50000"/>
                                </a:srgbClr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1600" b="1" dirty="0">
                              <a:solidFill>
                                <a:srgbClr val="3163CA">
                                  <a:lumMod val="50000"/>
                                </a:srgbClr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  <m:r>
                        <a:rPr lang="zh-CN" altLang="en-US" sz="1600" b="1" i="1" dirty="0">
                          <a:solidFill>
                            <a:srgbClr val="3163CA">
                              <a:lumMod val="50000"/>
                            </a:srgbClr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、</m:t>
                      </m:r>
                      <m:r>
                        <a:rPr lang="en-US" altLang="zh-CN" sz="1600" b="1" dirty="0">
                          <a:solidFill>
                            <a:srgbClr val="3163CA">
                              <a:lumMod val="50000"/>
                            </a:srgbClr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f>
                        <m:fPr>
                          <m:ctrlPr>
                            <a:rPr lang="en-US" altLang="zh-CN" sz="1600" b="1" i="1" dirty="0">
                              <a:solidFill>
                                <a:srgbClr val="3163CA">
                                  <a:lumMod val="50000"/>
                                </a:srgbClr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1600" b="1" dirty="0">
                              <a:solidFill>
                                <a:srgbClr val="3163CA">
                                  <a:lumMod val="50000"/>
                                </a:srgbClr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5</m:t>
                          </m:r>
                        </m:num>
                        <m:den>
                          <m:r>
                            <a:rPr lang="en-US" altLang="zh-CN" sz="1600" b="1" dirty="0">
                              <a:solidFill>
                                <a:srgbClr val="3163CA">
                                  <a:lumMod val="50000"/>
                                </a:srgbClr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  <m:r>
                        <a:rPr lang="zh-CN" altLang="en-US" sz="1600" b="1" i="1" dirty="0">
                          <a:solidFill>
                            <a:srgbClr val="3163CA">
                              <a:lumMod val="50000"/>
                            </a:srgbClr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、</m:t>
                      </m:r>
                      <m:r>
                        <a:rPr lang="en-US" altLang="zh-CN" sz="1600" b="1" dirty="0">
                          <a:solidFill>
                            <a:srgbClr val="3163CA">
                              <a:lumMod val="50000"/>
                            </a:srgbClr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f>
                        <m:fPr>
                          <m:ctrlPr>
                            <a:rPr lang="en-US" altLang="zh-CN" sz="1600" b="1" i="1" dirty="0">
                              <a:solidFill>
                                <a:srgbClr val="3163CA">
                                  <a:lumMod val="50000"/>
                                </a:srgbClr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1600" b="1" dirty="0">
                              <a:solidFill>
                                <a:srgbClr val="3163CA">
                                  <a:lumMod val="50000"/>
                                </a:srgbClr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num>
                        <m:den>
                          <m:r>
                            <a:rPr lang="en-US" altLang="zh-CN" sz="1600" b="1" dirty="0">
                              <a:solidFill>
                                <a:srgbClr val="3163CA">
                                  <a:lumMod val="50000"/>
                                </a:srgbClr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altLang="zh-CN" sz="1600" b="1" dirty="0">
                  <a:solidFill>
                    <a:srgbClr val="3163CA">
                      <a:lumMod val="50000"/>
                    </a:srgbClr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1325" y="3781117"/>
                <a:ext cx="3169272" cy="537023"/>
              </a:xfrm>
              <a:prstGeom prst="rect">
                <a:avLst/>
              </a:prstGeom>
              <a:blipFill rotWithShape="1">
                <a:blip r:embed="rId5"/>
                <a:stretch>
                  <a:fillRect l="-5" t="-61" r="4" b="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文本框 13"/>
          <p:cNvSpPr txBox="1"/>
          <p:nvPr/>
        </p:nvSpPr>
        <p:spPr>
          <a:xfrm>
            <a:off x="4430577" y="2021430"/>
            <a:ext cx="4006157" cy="8309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提问：</a:t>
            </a:r>
            <a:endParaRPr lang="en-US" altLang="zh-CN" sz="18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/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那么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0.5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-0.5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这样的小数如何分类呢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？</a:t>
            </a:r>
            <a:endParaRPr lang="en-US" altLang="zh-CN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/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421322" y="2891635"/>
            <a:ext cx="4101135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因为这里的小数可以化为分数，所以我们也可以把它们看成是对应的分数。</a:t>
            </a:r>
          </a:p>
        </p:txBody>
      </p:sp>
      <p:sp>
        <p:nvSpPr>
          <p:cNvPr id="17" name="矩形 16"/>
          <p:cNvSpPr/>
          <p:nvPr/>
        </p:nvSpPr>
        <p:spPr>
          <a:xfrm>
            <a:off x="5485196" y="3664089"/>
            <a:ext cx="685800" cy="50521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sz="2100" dirty="0">
                <a:solidFill>
                  <a:srgbClr val="7030A0"/>
                </a:solidFill>
                <a:cs typeface="+mn-ea"/>
                <a:sym typeface="+mn-lt"/>
              </a:rPr>
              <a:t>0.5</a:t>
            </a:r>
            <a:endParaRPr lang="zh-CN" altLang="en-US" sz="2100" dirty="0">
              <a:solidFill>
                <a:srgbClr val="7030A0"/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727662" y="3664089"/>
            <a:ext cx="685800" cy="50521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sz="2100" dirty="0">
                <a:solidFill>
                  <a:srgbClr val="7030A0"/>
                </a:solidFill>
                <a:cs typeface="+mn-ea"/>
                <a:sym typeface="+mn-lt"/>
              </a:rPr>
              <a:t>-0.5</a:t>
            </a:r>
            <a:endParaRPr lang="zh-CN" altLang="en-US" sz="2100" dirty="0">
              <a:solidFill>
                <a:srgbClr val="7030A0"/>
              </a:solidFill>
              <a:cs typeface="+mn-ea"/>
              <a:sym typeface="+mn-lt"/>
            </a:endParaRPr>
          </a:p>
        </p:txBody>
      </p:sp>
      <p:sp>
        <p:nvSpPr>
          <p:cNvPr id="19" name="TextBox 6"/>
          <p:cNvSpPr txBox="1"/>
          <p:nvPr/>
        </p:nvSpPr>
        <p:spPr>
          <a:xfrm>
            <a:off x="416090" y="249230"/>
            <a:ext cx="243027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小组讨论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45 -0.04291 L -0.01145 -0.04291 C -0.01458 -0.04507 -0.0177 -0.04692 -0.02083 -0.04877 C -0.02569 -0.05124 -0.02482 -0.04939 -0.02917 -0.05433 C -0.03072 -0.05587 -0.03194 -0.05803 -0.03333 -0.05988 C -0.03542 -0.06235 -0.03784 -0.06389 -0.03958 -0.06729 C -0.04062 -0.06914 -0.04149 -0.0713 -0.0427 -0.07284 C -0.04513 -0.075 -0.05035 -0.07686 -0.05313 -0.0784 C -0.0592 -0.08118 -0.05954 -0.08179 -0.06458 -0.08396 C -0.0677 -0.08519 -0.071 -0.08612 -0.07395 -0.08766 C -0.07622 -0.08858 -0.0783 -0.08982 -0.08021 -0.09136 C -0.08525 -0.09476 -0.08872 -0.09846 -0.09374 -0.10062 C -0.09618 -0.10155 -0.09878 -0.10155 -0.10105 -0.10247 C -0.10365 -0.1034 -0.10591 -0.10494 -0.10834 -0.10618 C -0.11181 -0.10741 -0.11546 -0.10834 -0.11875 -0.10988 C -0.12014 -0.1105 -0.12171 -0.11081 -0.12292 -0.11173 C -0.13091 -0.11698 -0.12362 -0.11605 -0.13542 -0.11914 C -0.14375 -0.1213 -0.1731 -0.12254 -0.17605 -0.12284 L -0.20625 -0.1247 C -0.21077 -0.12531 -0.21546 -0.12562 -0.2198 -0.12655 C -0.22136 -0.12686 -0.22257 -0.12809 -0.22396 -0.1284 C -0.22709 -0.12933 -0.23021 -0.12994 -0.23334 -0.13025 C -0.24063 -0.13118 -0.24792 -0.13149 -0.25521 -0.1321 C -0.26164 -0.13581 -0.25591 -0.13272 -0.26667 -0.13581 C -0.26858 -0.13612 -0.27032 -0.13704 -0.27188 -0.13766 C -0.27344 -0.13828 -0.27466 -0.1392 -0.27605 -0.13951 C -0.27882 -0.13982 -0.2816 -0.13951 -0.28438 -0.13951 L -0.27813 -0.13951 " pathEditMode="relative" ptsTypes="AAAAAAAAAAAAAAAAAAAAAAAAAAAA">
                                      <p:cBhvr>
                                        <p:cTn id="72" dur="9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89 -0.0392 L 0.00989 -0.03889 L -0.33299 -0.03488 C -0.33872 -0.03488 -0.34358 -0.03303 -0.34879 -0.03025 C -0.34966 -0.02902 -0.35139 -0.02809 -0.35157 -0.02593 L -0.3507 -0.0213 L -0.3507 -0.02099 " pathEditMode="relative" rAng="0" ptsTypes="AAAAAAA">
                                      <p:cBhvr>
                                        <p:cTn id="75" dur="7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73" y="8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 animBg="1"/>
      <p:bldP spid="17" grpId="1" animBg="1"/>
      <p:bldP spid="18" grpId="0" animBg="1"/>
      <p:bldP spid="18" grpId="1" animBg="1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70448" y="926215"/>
            <a:ext cx="7331644" cy="3924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100" b="1" dirty="0">
                <a:solidFill>
                  <a:srgbClr val="7030A0"/>
                </a:solidFill>
                <a:cs typeface="+mn-ea"/>
                <a:sym typeface="+mn-lt"/>
              </a:rPr>
              <a:t>正整数、</a:t>
            </a:r>
            <a:r>
              <a:rPr lang="en-US" altLang="zh-CN" sz="2100" b="1" dirty="0">
                <a:solidFill>
                  <a:srgbClr val="7030A0"/>
                </a:solidFill>
                <a:cs typeface="+mn-ea"/>
                <a:sym typeface="+mn-lt"/>
              </a:rPr>
              <a:t>0</a:t>
            </a:r>
            <a:r>
              <a:rPr lang="zh-CN" altLang="en-US" sz="2100" b="1" dirty="0">
                <a:solidFill>
                  <a:srgbClr val="7030A0"/>
                </a:solidFill>
                <a:cs typeface="+mn-ea"/>
                <a:sym typeface="+mn-lt"/>
              </a:rPr>
              <a:t>、负整数统称整数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70448" y="2260112"/>
            <a:ext cx="7331644" cy="3924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spcBef>
                <a:spcPct val="20000"/>
              </a:spcBef>
            </a:pPr>
            <a:r>
              <a:rPr lang="zh-CN" altLang="en-US" sz="2100" b="1" dirty="0">
                <a:solidFill>
                  <a:srgbClr val="7030A0"/>
                </a:solidFill>
                <a:cs typeface="+mn-ea"/>
                <a:sym typeface="+mn-lt"/>
              </a:rPr>
              <a:t>整数和分数统称有理数 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70448" y="1593164"/>
            <a:ext cx="7331644" cy="3924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100" b="1" dirty="0">
                <a:solidFill>
                  <a:srgbClr val="7030A0"/>
                </a:solidFill>
                <a:cs typeface="+mn-ea"/>
                <a:sym typeface="+mn-lt"/>
              </a:rPr>
              <a:t>正分数和负分数统称分数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70448" y="3024279"/>
            <a:ext cx="2344216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我们对数的认识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：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750094" y="3770891"/>
            <a:ext cx="7251997" cy="377900"/>
            <a:chOff x="1000126" y="4375892"/>
            <a:chExt cx="8060964" cy="420055"/>
          </a:xfrm>
        </p:grpSpPr>
        <p:sp>
          <p:nvSpPr>
            <p:cNvPr id="4" name="文本框 3"/>
            <p:cNvSpPr txBox="1"/>
            <p:nvPr/>
          </p:nvSpPr>
          <p:spPr>
            <a:xfrm>
              <a:off x="1000126" y="4385416"/>
              <a:ext cx="1190626" cy="41053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zh-CN" altLang="en-US" sz="1800" b="1" dirty="0">
                  <a:solidFill>
                    <a:srgbClr val="7030A0"/>
                  </a:solidFill>
                  <a:cs typeface="+mn-ea"/>
                  <a:sym typeface="+mn-lt"/>
                </a:rPr>
                <a:t>正整数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3073220" y="4385416"/>
              <a:ext cx="1841680" cy="41053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n-US" altLang="zh-CN" sz="1800" b="1" dirty="0">
                  <a:solidFill>
                    <a:srgbClr val="7030A0"/>
                  </a:solidFill>
                  <a:cs typeface="+mn-ea"/>
                  <a:sym typeface="+mn-lt"/>
                </a:rPr>
                <a:t>0</a:t>
              </a:r>
              <a:r>
                <a:rPr lang="zh-CN" altLang="en-US" sz="1800" b="1" dirty="0">
                  <a:solidFill>
                    <a:srgbClr val="7030A0"/>
                  </a:solidFill>
                  <a:cs typeface="+mn-ea"/>
                  <a:sym typeface="+mn-lt"/>
                </a:rPr>
                <a:t>和正分数</a:t>
              </a: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5797370" y="4375892"/>
              <a:ext cx="1190626" cy="41053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zh-CN" altLang="en-US" sz="1800" b="1" dirty="0">
                  <a:solidFill>
                    <a:srgbClr val="7030A0"/>
                  </a:solidFill>
                  <a:cs typeface="+mn-ea"/>
                  <a:sym typeface="+mn-lt"/>
                </a:rPr>
                <a:t>负整数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7870464" y="4375892"/>
              <a:ext cx="1190626" cy="41053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zh-CN" altLang="en-US" sz="1800" b="1" dirty="0">
                  <a:solidFill>
                    <a:srgbClr val="7030A0"/>
                  </a:solidFill>
                  <a:cs typeface="+mn-ea"/>
                  <a:sym typeface="+mn-lt"/>
                </a:rPr>
                <a:t>负分数</a:t>
              </a:r>
            </a:p>
          </p:txBody>
        </p:sp>
        <p:sp>
          <p:nvSpPr>
            <p:cNvPr id="8" name="箭头: 右 7"/>
            <p:cNvSpPr/>
            <p:nvPr/>
          </p:nvSpPr>
          <p:spPr>
            <a:xfrm>
              <a:off x="2360523" y="4507813"/>
              <a:ext cx="542924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>
                <a:solidFill>
                  <a:srgbClr val="7030A0"/>
                </a:solidFill>
                <a:cs typeface="+mn-ea"/>
                <a:sym typeface="+mn-lt"/>
              </a:endParaRPr>
            </a:p>
          </p:txBody>
        </p:sp>
        <p:sp>
          <p:nvSpPr>
            <p:cNvPr id="20" name="箭头: 右 19"/>
            <p:cNvSpPr/>
            <p:nvPr/>
          </p:nvSpPr>
          <p:spPr>
            <a:xfrm>
              <a:off x="5121094" y="4507813"/>
              <a:ext cx="542924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dirty="0">
                <a:solidFill>
                  <a:srgbClr val="7030A0"/>
                </a:solidFill>
                <a:cs typeface="+mn-ea"/>
                <a:sym typeface="+mn-lt"/>
              </a:endParaRPr>
            </a:p>
          </p:txBody>
        </p:sp>
        <p:sp>
          <p:nvSpPr>
            <p:cNvPr id="21" name="箭头: 右 20"/>
            <p:cNvSpPr/>
            <p:nvPr/>
          </p:nvSpPr>
          <p:spPr>
            <a:xfrm>
              <a:off x="7157767" y="4507813"/>
              <a:ext cx="542924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>
                <a:solidFill>
                  <a:srgbClr val="7030A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6" name="TextBox 6"/>
          <p:cNvSpPr txBox="1"/>
          <p:nvPr/>
        </p:nvSpPr>
        <p:spPr>
          <a:xfrm>
            <a:off x="416090" y="249230"/>
            <a:ext cx="243027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概念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  <p:bldP spid="3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示 3"/>
          <p:cNvGraphicFramePr/>
          <p:nvPr/>
        </p:nvGraphicFramePr>
        <p:xfrm>
          <a:off x="1546747" y="1438450"/>
          <a:ext cx="5612606" cy="3187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416091" y="953009"/>
            <a:ext cx="3209926" cy="37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按</a:t>
            </a:r>
            <a:r>
              <a:rPr lang="zh-CN" altLang="en-US" sz="2000" dirty="0">
                <a:solidFill>
                  <a:srgbClr val="7030A0"/>
                </a:solidFill>
                <a:cs typeface="+mn-ea"/>
                <a:sym typeface="+mn-lt"/>
              </a:rPr>
              <a:t>整数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和</a:t>
            </a:r>
            <a:r>
              <a:rPr lang="zh-CN" altLang="en-US" sz="2000" dirty="0">
                <a:solidFill>
                  <a:srgbClr val="7030A0"/>
                </a:solidFill>
                <a:cs typeface="+mn-ea"/>
                <a:sym typeface="+mn-lt"/>
              </a:rPr>
              <a:t>分数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的关系分类</a:t>
            </a:r>
          </a:p>
        </p:txBody>
      </p:sp>
      <p:sp>
        <p:nvSpPr>
          <p:cNvPr id="8" name="TextBox 6"/>
          <p:cNvSpPr txBox="1"/>
          <p:nvPr/>
        </p:nvSpPr>
        <p:spPr>
          <a:xfrm>
            <a:off x="416090" y="249230"/>
            <a:ext cx="243027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有理数分类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9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/>
        </p:nvGraphicFramePr>
        <p:xfrm>
          <a:off x="1765723" y="1451223"/>
          <a:ext cx="5351760" cy="330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583978" y="1083113"/>
            <a:ext cx="3857625" cy="37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按</a:t>
            </a:r>
            <a:r>
              <a:rPr lang="zh-CN" altLang="en-US" sz="2000" dirty="0">
                <a:solidFill>
                  <a:srgbClr val="7030A0"/>
                </a:solidFill>
                <a:cs typeface="+mn-ea"/>
                <a:sym typeface="+mn-lt"/>
              </a:rPr>
              <a:t>正数、负数、和零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的关系分类</a:t>
            </a:r>
          </a:p>
        </p:txBody>
      </p:sp>
      <p:sp>
        <p:nvSpPr>
          <p:cNvPr id="8" name="TextBox 6"/>
          <p:cNvSpPr txBox="1"/>
          <p:nvPr/>
        </p:nvSpPr>
        <p:spPr>
          <a:xfrm>
            <a:off x="416090" y="249230"/>
            <a:ext cx="243027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有理数的分类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9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/>
              <p:cNvSpPr txBox="1"/>
              <p:nvPr/>
            </p:nvSpPr>
            <p:spPr>
              <a:xfrm>
                <a:off x="641872" y="1085850"/>
                <a:ext cx="7216253" cy="39241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685800"/>
                <a:r>
                  <a:rPr lang="en-US" altLang="zh-CN" sz="2100" dirty="0">
                    <a:solidFill>
                      <a:prstClr val="black"/>
                    </a:solidFill>
                    <a:cs typeface="+mn-ea"/>
                    <a:sym typeface="+mn-lt"/>
                  </a:rPr>
                  <a:t>1.</a:t>
                </a:r>
                <a:r>
                  <a:rPr lang="zh-CN" altLang="en-US" sz="2100" dirty="0">
                    <a:solidFill>
                      <a:prstClr val="black"/>
                    </a:solidFill>
                    <a:cs typeface="+mn-ea"/>
                    <a:sym typeface="+mn-lt"/>
                  </a:rPr>
                  <a:t>无限不循环的小数</a:t>
                </a:r>
                <a:r>
                  <a:rPr lang="zh-CN" altLang="en-US" sz="2100" b="1" dirty="0">
                    <a:solidFill>
                      <a:srgbClr val="7030A0"/>
                    </a:solidFill>
                    <a:cs typeface="+mn-ea"/>
                    <a:sym typeface="+mn-lt"/>
                  </a:rPr>
                  <a:t>不是</a:t>
                </a:r>
                <a:r>
                  <a:rPr lang="zh-CN" altLang="en-US" sz="2100" dirty="0">
                    <a:solidFill>
                      <a:prstClr val="black"/>
                    </a:solidFill>
                    <a:cs typeface="+mn-ea"/>
                    <a:sym typeface="+mn-lt"/>
                  </a:rPr>
                  <a:t>有理数，比如：圆周率</a:t>
                </a:r>
                <a14:m>
                  <m:oMath xmlns:m="http://schemas.openxmlformats.org/officeDocument/2006/math">
                    <m:r>
                      <a:rPr lang="zh-CN" altLang="en-US" sz="21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𝜋</m:t>
                    </m:r>
                  </m:oMath>
                </a14:m>
                <a:r>
                  <a:rPr lang="zh-CN" altLang="en-US" sz="2100" dirty="0">
                    <a:solidFill>
                      <a:prstClr val="black"/>
                    </a:solidFill>
                    <a:cs typeface="+mn-ea"/>
                    <a:sym typeface="+mn-lt"/>
                  </a:rPr>
                  <a:t>。</a:t>
                </a:r>
              </a:p>
            </p:txBody>
          </p:sp>
        </mc:Choice>
        <mc:Fallback xmlns=""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872" y="1085850"/>
                <a:ext cx="7216253" cy="392415"/>
              </a:xfrm>
              <a:prstGeom prst="rect">
                <a:avLst/>
              </a:prstGeom>
              <a:blipFill rotWithShape="1">
                <a:blip r:embed="rId4"/>
                <a:stretch>
                  <a:fillRect l="-7" b="1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本框 2"/>
          <p:cNvSpPr txBox="1"/>
          <p:nvPr/>
        </p:nvSpPr>
        <p:spPr>
          <a:xfrm>
            <a:off x="919028" y="1807161"/>
            <a:ext cx="4391025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原因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: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它不可以写成分数的形式。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41872" y="2542430"/>
            <a:ext cx="7216253" cy="3924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100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2100" dirty="0">
                <a:solidFill>
                  <a:prstClr val="black"/>
                </a:solidFill>
                <a:cs typeface="+mn-ea"/>
                <a:sym typeface="+mn-lt"/>
              </a:rPr>
              <a:t>无限循环的小数</a:t>
            </a:r>
            <a:r>
              <a:rPr lang="zh-CN" altLang="en-US" sz="2100" b="1" dirty="0">
                <a:solidFill>
                  <a:srgbClr val="7030A0"/>
                </a:solidFill>
                <a:cs typeface="+mn-ea"/>
                <a:sym typeface="+mn-lt"/>
              </a:rPr>
              <a:t>是</a:t>
            </a:r>
            <a:r>
              <a:rPr lang="zh-CN" altLang="en-US" sz="2100" dirty="0">
                <a:solidFill>
                  <a:prstClr val="black"/>
                </a:solidFill>
                <a:cs typeface="+mn-ea"/>
                <a:sym typeface="+mn-lt"/>
              </a:rPr>
              <a:t>有理数，比如：</a:t>
            </a:r>
            <a:r>
              <a:rPr lang="en-US" altLang="zh-CN" sz="2100" dirty="0">
                <a:solidFill>
                  <a:prstClr val="black"/>
                </a:solidFill>
                <a:cs typeface="+mn-ea"/>
                <a:sym typeface="+mn-lt"/>
              </a:rPr>
              <a:t>0.6666666…</a:t>
            </a:r>
            <a:endParaRPr lang="zh-CN" altLang="en-US" sz="2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/>
              <p:cNvSpPr txBox="1"/>
              <p:nvPr/>
            </p:nvSpPr>
            <p:spPr>
              <a:xfrm>
                <a:off x="919028" y="3339255"/>
                <a:ext cx="4391025" cy="780406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685800"/>
                <a:r>
                  <a:rPr lang="zh-CN" altLang="en-US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原因</a:t>
                </a:r>
                <a:r>
                  <a:rPr lang="en-US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:</a:t>
                </a:r>
                <a:r>
                  <a:rPr lang="zh-CN" altLang="en-US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它可以写成分数的形式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32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3200" b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num>
                      <m:den>
                        <m:r>
                          <a:rPr lang="en-US" altLang="zh-CN" sz="3200" b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</m:t>
                        </m:r>
                        <m:r>
                          <a:rPr lang="zh-CN" altLang="en-US" sz="3200" b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  <m:r>
                          <a:rPr lang="en-US" altLang="zh-CN" sz="3200" b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</m:t>
                        </m:r>
                      </m:den>
                    </m:f>
                  </m:oMath>
                </a14:m>
                <a:r>
                  <a:rPr lang="zh-CN" altLang="en-US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 。</a:t>
                </a:r>
              </a:p>
            </p:txBody>
          </p:sp>
        </mc:Choice>
        <mc:Fallback xmlns=""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028" y="3339255"/>
                <a:ext cx="4391025" cy="780406"/>
              </a:xfrm>
              <a:prstGeom prst="rect">
                <a:avLst/>
              </a:prstGeom>
              <a:blipFill rotWithShape="1">
                <a:blip r:embed="rId5"/>
                <a:stretch>
                  <a:fillRect l="-4" t="-54" r="4" b="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6"/>
          <p:cNvSpPr txBox="1"/>
          <p:nvPr/>
        </p:nvSpPr>
        <p:spPr>
          <a:xfrm>
            <a:off x="416090" y="249230"/>
            <a:ext cx="316531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有理数分类注意事项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2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80258" y="1499911"/>
            <a:ext cx="7216253" cy="5493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defTabSz="914400">
              <a:lnSpc>
                <a:spcPct val="13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如              能约分成整数的数</a:t>
            </a:r>
            <a:r>
              <a:rPr lang="zh-CN" altLang="en-US" sz="2400" b="1" dirty="0">
                <a:solidFill>
                  <a:srgbClr val="7030A0"/>
                </a:solidFill>
                <a:cs typeface="+mn-ea"/>
                <a:sym typeface="+mn-lt"/>
              </a:rPr>
              <a:t>不能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算做分数</a:t>
            </a: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1516064" y="1475098"/>
          <a:ext cx="1049337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r:id="rId5" imgW="647700" imgH="393700" progId="Equation.3">
                  <p:embed/>
                </p:oleObj>
              </mc:Choice>
              <mc:Fallback>
                <p:oleObj r:id="rId5" imgW="647700" imgH="393700" progId="Equation.3">
                  <p:embed/>
                  <p:pic>
                    <p:nvPicPr>
                      <p:cNvPr id="0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16064" y="1475098"/>
                        <a:ext cx="1049337" cy="6937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780257" y="2495839"/>
            <a:ext cx="7216253" cy="5493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defTabSz="914400">
              <a:lnSpc>
                <a:spcPct val="13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4.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整数分为正数，负数和</a:t>
            </a:r>
            <a:r>
              <a:rPr lang="zh-CN" altLang="en-US" sz="2400" b="1" dirty="0">
                <a:solidFill>
                  <a:srgbClr val="7030A0"/>
                </a:solidFill>
                <a:cs typeface="+mn-ea"/>
                <a:sym typeface="+mn-lt"/>
              </a:rPr>
              <a:t>零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10" name="TextBox 6"/>
          <p:cNvSpPr txBox="1"/>
          <p:nvPr/>
        </p:nvSpPr>
        <p:spPr>
          <a:xfrm>
            <a:off x="416090" y="249230"/>
            <a:ext cx="316531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有理数分类注意事项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07218" y="967642"/>
            <a:ext cx="7315200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  <a:defRPr/>
            </a:pP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判断表中各数分别是什么数，在相应的空格内打“√”</a:t>
            </a:r>
          </a:p>
        </p:txBody>
      </p:sp>
      <p:graphicFrame>
        <p:nvGraphicFramePr>
          <p:cNvPr id="9" name="Group 726"/>
          <p:cNvGraphicFramePr>
            <a:graphicFrameLocks noGrp="1"/>
          </p:cNvGraphicFramePr>
          <p:nvPr/>
        </p:nvGraphicFramePr>
        <p:xfrm>
          <a:off x="942183" y="1420872"/>
          <a:ext cx="7261795" cy="348177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037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0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7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0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36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22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97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191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正整数</a:t>
                      </a: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整数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分数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正数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负数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有理数</a:t>
                      </a: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2003</a:t>
                      </a:r>
                      <a:endParaRPr kumimoji="0" lang="en-US" altLang="zh-CN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9942">
                <a:tc>
                  <a:txBody>
                    <a:bodyPr/>
                    <a:lstStyle/>
                    <a:p>
                      <a:endParaRPr lang="zh-CN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>
                    <a:blipFill>
                      <a:blip r:embed="rId4"/>
                      <a:stretch>
                        <a:fillRect l="-4118" t="-174803" r="-605882" b="-210236"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−4.9</a:t>
                      </a:r>
                      <a:endParaRPr kumimoji="0" lang="en-US" altLang="zh-CN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0</a:t>
                      </a:r>
                      <a:endParaRPr kumimoji="0" lang="en-US" altLang="zh-CN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−1.2</a:t>
                      </a:r>
                      <a:endParaRPr kumimoji="0" lang="en-US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2" name="组合 1"/>
          <p:cNvGrpSpPr/>
          <p:nvPr/>
        </p:nvGrpSpPr>
        <p:grpSpPr>
          <a:xfrm>
            <a:off x="2073275" y="2268538"/>
            <a:ext cx="5913549" cy="2589258"/>
            <a:chOff x="2764367" y="3024717"/>
            <a:chExt cx="7884732" cy="3796254"/>
          </a:xfrm>
        </p:grpSpPr>
        <p:sp>
          <p:nvSpPr>
            <p:cNvPr id="10" name="Text Box 62"/>
            <p:cNvSpPr txBox="1">
              <a:spLocks noChangeArrowheads="1"/>
            </p:cNvSpPr>
            <p:nvPr/>
          </p:nvSpPr>
          <p:spPr bwMode="auto">
            <a:xfrm>
              <a:off x="2764367" y="3024717"/>
              <a:ext cx="1151467" cy="5866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685800">
                <a:spcBef>
                  <a:spcPct val="50000"/>
                </a:spcBef>
                <a:defRPr/>
              </a:pPr>
              <a:r>
                <a:rPr lang="en-US" altLang="zh-CN" sz="20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√</a:t>
              </a:r>
            </a:p>
          </p:txBody>
        </p:sp>
        <p:sp>
          <p:nvSpPr>
            <p:cNvPr id="24" name="Text Box 62"/>
            <p:cNvSpPr txBox="1">
              <a:spLocks noChangeArrowheads="1"/>
            </p:cNvSpPr>
            <p:nvPr/>
          </p:nvSpPr>
          <p:spPr bwMode="auto">
            <a:xfrm>
              <a:off x="4148667" y="3024717"/>
              <a:ext cx="1151467" cy="5866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685800">
                <a:spcBef>
                  <a:spcPct val="50000"/>
                </a:spcBef>
                <a:defRPr/>
              </a:pPr>
              <a:r>
                <a:rPr lang="en-US" altLang="zh-CN" sz="20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√</a:t>
              </a:r>
            </a:p>
          </p:txBody>
        </p:sp>
        <p:sp>
          <p:nvSpPr>
            <p:cNvPr id="25" name="Text Box 62"/>
            <p:cNvSpPr txBox="1">
              <a:spLocks noChangeArrowheads="1"/>
            </p:cNvSpPr>
            <p:nvPr/>
          </p:nvSpPr>
          <p:spPr bwMode="auto">
            <a:xfrm>
              <a:off x="4225471" y="5466516"/>
              <a:ext cx="1151467" cy="5866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685800">
                <a:spcBef>
                  <a:spcPct val="50000"/>
                </a:spcBef>
                <a:defRPr/>
              </a:pPr>
              <a:r>
                <a:rPr lang="en-US" altLang="zh-CN" sz="20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√</a:t>
              </a:r>
            </a:p>
          </p:txBody>
        </p:sp>
        <p:sp>
          <p:nvSpPr>
            <p:cNvPr id="26" name="Text Box 62"/>
            <p:cNvSpPr txBox="1">
              <a:spLocks noChangeArrowheads="1"/>
            </p:cNvSpPr>
            <p:nvPr/>
          </p:nvSpPr>
          <p:spPr bwMode="auto">
            <a:xfrm>
              <a:off x="9497632" y="4731132"/>
              <a:ext cx="1151467" cy="5866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685800">
                <a:spcBef>
                  <a:spcPct val="50000"/>
                </a:spcBef>
                <a:defRPr/>
              </a:pPr>
              <a:r>
                <a:rPr lang="en-US" altLang="zh-CN" sz="20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√</a:t>
              </a:r>
            </a:p>
          </p:txBody>
        </p:sp>
        <p:sp>
          <p:nvSpPr>
            <p:cNvPr id="27" name="Text Box 62"/>
            <p:cNvSpPr txBox="1">
              <a:spLocks noChangeArrowheads="1"/>
            </p:cNvSpPr>
            <p:nvPr/>
          </p:nvSpPr>
          <p:spPr bwMode="auto">
            <a:xfrm>
              <a:off x="8098367" y="4731132"/>
              <a:ext cx="1151467" cy="5866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685800">
                <a:spcBef>
                  <a:spcPct val="50000"/>
                </a:spcBef>
                <a:defRPr/>
              </a:pPr>
              <a:r>
                <a:rPr lang="en-US" altLang="zh-CN" sz="20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√</a:t>
              </a:r>
            </a:p>
          </p:txBody>
        </p:sp>
        <p:sp>
          <p:nvSpPr>
            <p:cNvPr id="28" name="Text Box 62"/>
            <p:cNvSpPr txBox="1">
              <a:spLocks noChangeArrowheads="1"/>
            </p:cNvSpPr>
            <p:nvPr/>
          </p:nvSpPr>
          <p:spPr bwMode="auto">
            <a:xfrm>
              <a:off x="5486103" y="3964596"/>
              <a:ext cx="1151467" cy="5866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685800">
                <a:spcBef>
                  <a:spcPct val="50000"/>
                </a:spcBef>
                <a:defRPr/>
              </a:pPr>
              <a:r>
                <a:rPr lang="en-US" altLang="zh-CN" sz="20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√</a:t>
              </a:r>
            </a:p>
          </p:txBody>
        </p:sp>
        <p:sp>
          <p:nvSpPr>
            <p:cNvPr id="29" name="Text Box 62"/>
            <p:cNvSpPr txBox="1">
              <a:spLocks noChangeArrowheads="1"/>
            </p:cNvSpPr>
            <p:nvPr/>
          </p:nvSpPr>
          <p:spPr bwMode="auto">
            <a:xfrm>
              <a:off x="5541284" y="4731132"/>
              <a:ext cx="1151467" cy="5866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685800">
                <a:spcBef>
                  <a:spcPct val="50000"/>
                </a:spcBef>
                <a:defRPr/>
              </a:pPr>
              <a:r>
                <a:rPr lang="en-US" altLang="zh-CN" sz="20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√</a:t>
              </a:r>
            </a:p>
          </p:txBody>
        </p:sp>
        <p:sp>
          <p:nvSpPr>
            <p:cNvPr id="30" name="Text Box 62"/>
            <p:cNvSpPr txBox="1">
              <a:spLocks noChangeArrowheads="1"/>
            </p:cNvSpPr>
            <p:nvPr/>
          </p:nvSpPr>
          <p:spPr bwMode="auto">
            <a:xfrm>
              <a:off x="9411758" y="3964596"/>
              <a:ext cx="1151467" cy="5866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685800">
                <a:spcBef>
                  <a:spcPct val="50000"/>
                </a:spcBef>
                <a:defRPr/>
              </a:pPr>
              <a:r>
                <a:rPr lang="en-US" altLang="zh-CN" sz="20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√</a:t>
              </a:r>
            </a:p>
          </p:txBody>
        </p:sp>
        <p:sp>
          <p:nvSpPr>
            <p:cNvPr id="31" name="Text Box 62"/>
            <p:cNvSpPr txBox="1">
              <a:spLocks noChangeArrowheads="1"/>
            </p:cNvSpPr>
            <p:nvPr/>
          </p:nvSpPr>
          <p:spPr bwMode="auto">
            <a:xfrm>
              <a:off x="9427634" y="3024717"/>
              <a:ext cx="1151467" cy="5866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685800">
                <a:spcBef>
                  <a:spcPct val="50000"/>
                </a:spcBef>
                <a:defRPr/>
              </a:pPr>
              <a:r>
                <a:rPr lang="en-US" altLang="zh-CN" sz="20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√</a:t>
              </a:r>
            </a:p>
          </p:txBody>
        </p:sp>
        <p:sp>
          <p:nvSpPr>
            <p:cNvPr id="32" name="Text Box 62"/>
            <p:cNvSpPr txBox="1">
              <a:spLocks noChangeArrowheads="1"/>
            </p:cNvSpPr>
            <p:nvPr/>
          </p:nvSpPr>
          <p:spPr bwMode="auto">
            <a:xfrm>
              <a:off x="6764718" y="3026836"/>
              <a:ext cx="1151467" cy="5866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685800">
                <a:spcBef>
                  <a:spcPct val="50000"/>
                </a:spcBef>
                <a:defRPr/>
              </a:pPr>
              <a:r>
                <a:rPr lang="en-US" altLang="zh-CN" sz="20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√</a:t>
              </a:r>
            </a:p>
          </p:txBody>
        </p:sp>
        <p:sp>
          <p:nvSpPr>
            <p:cNvPr id="33" name="Text Box 62"/>
            <p:cNvSpPr txBox="1">
              <a:spLocks noChangeArrowheads="1"/>
            </p:cNvSpPr>
            <p:nvPr/>
          </p:nvSpPr>
          <p:spPr bwMode="auto">
            <a:xfrm>
              <a:off x="9497632" y="5499865"/>
              <a:ext cx="1151467" cy="5866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685800">
                <a:spcBef>
                  <a:spcPct val="50000"/>
                </a:spcBef>
                <a:defRPr/>
              </a:pPr>
              <a:r>
                <a:rPr lang="en-US" altLang="zh-CN" sz="20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√</a:t>
              </a:r>
            </a:p>
          </p:txBody>
        </p:sp>
        <p:sp>
          <p:nvSpPr>
            <p:cNvPr id="34" name="Text Box 62"/>
            <p:cNvSpPr txBox="1">
              <a:spLocks noChangeArrowheads="1"/>
            </p:cNvSpPr>
            <p:nvPr/>
          </p:nvSpPr>
          <p:spPr bwMode="auto">
            <a:xfrm>
              <a:off x="5520267" y="6234348"/>
              <a:ext cx="1151467" cy="5866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685800">
                <a:spcBef>
                  <a:spcPct val="50000"/>
                </a:spcBef>
                <a:defRPr/>
              </a:pPr>
              <a:r>
                <a:rPr lang="en-US" altLang="zh-CN" sz="20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√</a:t>
              </a:r>
            </a:p>
          </p:txBody>
        </p:sp>
        <p:sp>
          <p:nvSpPr>
            <p:cNvPr id="35" name="Text Box 62"/>
            <p:cNvSpPr txBox="1">
              <a:spLocks noChangeArrowheads="1"/>
            </p:cNvSpPr>
            <p:nvPr/>
          </p:nvSpPr>
          <p:spPr bwMode="auto">
            <a:xfrm>
              <a:off x="8102600" y="6234348"/>
              <a:ext cx="1151467" cy="5866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685800">
                <a:spcBef>
                  <a:spcPct val="50000"/>
                </a:spcBef>
                <a:defRPr/>
              </a:pPr>
              <a:r>
                <a:rPr lang="en-US" altLang="zh-CN" sz="20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√</a:t>
              </a:r>
            </a:p>
          </p:txBody>
        </p:sp>
        <p:sp>
          <p:nvSpPr>
            <p:cNvPr id="36" name="Text Box 62"/>
            <p:cNvSpPr txBox="1">
              <a:spLocks noChangeArrowheads="1"/>
            </p:cNvSpPr>
            <p:nvPr/>
          </p:nvSpPr>
          <p:spPr bwMode="auto">
            <a:xfrm>
              <a:off x="9489015" y="6234348"/>
              <a:ext cx="1151467" cy="5866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685800">
                <a:spcBef>
                  <a:spcPct val="50000"/>
                </a:spcBef>
                <a:defRPr/>
              </a:pPr>
              <a:r>
                <a:rPr lang="en-US" altLang="zh-CN" sz="20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√</a:t>
              </a:r>
            </a:p>
          </p:txBody>
        </p:sp>
        <p:sp>
          <p:nvSpPr>
            <p:cNvPr id="37" name="Text Box 62"/>
            <p:cNvSpPr txBox="1">
              <a:spLocks noChangeArrowheads="1"/>
            </p:cNvSpPr>
            <p:nvPr/>
          </p:nvSpPr>
          <p:spPr bwMode="auto">
            <a:xfrm>
              <a:off x="6764718" y="3882525"/>
              <a:ext cx="1151467" cy="676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685800">
                <a:spcBef>
                  <a:spcPct val="50000"/>
                </a:spcBef>
                <a:defRPr/>
              </a:pPr>
              <a:r>
                <a:rPr lang="en-US" altLang="zh-CN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√</a:t>
              </a:r>
            </a:p>
          </p:txBody>
        </p:sp>
      </p:grpSp>
      <p:sp>
        <p:nvSpPr>
          <p:cNvPr id="22" name="TextBox 6"/>
          <p:cNvSpPr txBox="1"/>
          <p:nvPr/>
        </p:nvSpPr>
        <p:spPr>
          <a:xfrm>
            <a:off x="416090" y="249230"/>
            <a:ext cx="316531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2rletzth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742</Words>
  <Application>Microsoft Office PowerPoint</Application>
  <PresentationFormat>全屏显示(16:9)</PresentationFormat>
  <Paragraphs>186</Paragraphs>
  <Slides>16</Slides>
  <Notes>15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FandolFang R</vt:lpstr>
      <vt:lpstr>思源黑体 CN Regular</vt:lpstr>
      <vt:lpstr>宋体</vt:lpstr>
      <vt:lpstr>微软雅黑</vt:lpstr>
      <vt:lpstr>Arial</vt:lpstr>
      <vt:lpstr>Arial Black</vt:lpstr>
      <vt:lpstr>Cambria Math</vt:lpstr>
      <vt:lpstr>www.2ppt.com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2021-06-01T23:21:55Z</dcterms:created>
  <dcterms:modified xsi:type="dcterms:W3CDTF">2023-01-16T13:47:18Z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9F61222CE84247EEA8CEAF6B2B73857F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